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27"/>
  </p:notesMasterIdLst>
  <p:sldIdLst>
    <p:sldId id="263" r:id="rId5"/>
    <p:sldId id="327" r:id="rId6"/>
    <p:sldId id="266" r:id="rId7"/>
    <p:sldId id="302" r:id="rId8"/>
    <p:sldId id="357" r:id="rId9"/>
    <p:sldId id="354" r:id="rId10"/>
    <p:sldId id="355" r:id="rId11"/>
    <p:sldId id="356" r:id="rId12"/>
    <p:sldId id="358" r:id="rId13"/>
    <p:sldId id="359" r:id="rId14"/>
    <p:sldId id="360" r:id="rId15"/>
    <p:sldId id="301" r:id="rId16"/>
    <p:sldId id="361" r:id="rId17"/>
    <p:sldId id="362" r:id="rId18"/>
    <p:sldId id="377" r:id="rId19"/>
    <p:sldId id="363" r:id="rId20"/>
    <p:sldId id="372" r:id="rId21"/>
    <p:sldId id="384" r:id="rId22"/>
    <p:sldId id="373" r:id="rId23"/>
    <p:sldId id="376" r:id="rId24"/>
    <p:sldId id="344" r:id="rId25"/>
    <p:sldId id="279" r:id="rId26"/>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2" Type="http://schemas.openxmlformats.org/officeDocument/2006/relationships/tags" Target="tags/tag220.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ags" Target="../tags/tag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ags" Target="../tags/tag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ags" Target="../tags/tag7.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ags" Target="../tags/tag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ags" Target="../tags/tag1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1.jpeg"/><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2.jpeg"/><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2.jpeg"/><Relationship Id="rId2" Type="http://schemas.openxmlformats.org/officeDocument/2006/relationships/tags" Target="../tags/tag2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image" Target="../media/image2.jpeg"/><Relationship Id="rId2" Type="http://schemas.openxmlformats.org/officeDocument/2006/relationships/tags" Target="../tags/tag27.xml"/><Relationship Id="rId10" Type="http://schemas.openxmlformats.org/officeDocument/2006/relationships/tags" Target="../tags/tag34.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image" Target="../media/image2.jpeg"/><Relationship Id="rId2" Type="http://schemas.openxmlformats.org/officeDocument/2006/relationships/tags" Target="../tags/tag35.xml"/><Relationship Id="rId10" Type="http://schemas.openxmlformats.org/officeDocument/2006/relationships/tags" Target="../tags/tag42.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image" Target="../media/image2.jpeg"/><Relationship Id="rId2" Type="http://schemas.openxmlformats.org/officeDocument/2006/relationships/tags" Target="../tags/tag43.xml"/><Relationship Id="rId10" Type="http://schemas.openxmlformats.org/officeDocument/2006/relationships/tags" Target="../tags/tag5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image" Target="../media/image2.jpeg"/><Relationship Id="rId2" Type="http://schemas.openxmlformats.org/officeDocument/2006/relationships/tags" Target="../tags/tag5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image" Target="../media/image2.jpeg"/><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1.jpeg"/><Relationship Id="rId2" Type="http://schemas.openxmlformats.org/officeDocument/2006/relationships/tags" Target="../tags/tag71.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ags" Target="../tags/tag74.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ags" Target="../tags/tag7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ags" Target="../tags/tag76.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ags" Target="../tags/tag77.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ags" Target="../tags/tag78.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ags" Target="../tags/tag79.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ags" Target="../tags/tag80.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ags" Target="../tags/tag81.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image" Target="../media/image1.jpeg"/><Relationship Id="rId2" Type="http://schemas.openxmlformats.org/officeDocument/2006/relationships/tags" Target="../tags/tag82.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image" Target="../media/image2.jpeg"/><Relationship Id="rId2" Type="http://schemas.openxmlformats.org/officeDocument/2006/relationships/tags" Target="../tags/tag85.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image" Target="../media/image2.jpeg"/><Relationship Id="rId2" Type="http://schemas.openxmlformats.org/officeDocument/2006/relationships/tags" Target="../tags/tag90.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image" Target="../media/image2.jpeg"/><Relationship Id="rId2" Type="http://schemas.openxmlformats.org/officeDocument/2006/relationships/tags" Target="../tags/tag97.xml"/><Relationship Id="rId10" Type="http://schemas.openxmlformats.org/officeDocument/2006/relationships/tags" Target="../tags/tag104.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image" Target="../media/image2.jpeg"/><Relationship Id="rId2" Type="http://schemas.openxmlformats.org/officeDocument/2006/relationships/tags" Target="../tags/tag105.xml"/><Relationship Id="rId10" Type="http://schemas.openxmlformats.org/officeDocument/2006/relationships/tags" Target="../tags/tag112.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image" Target="../media/image2.jpeg"/><Relationship Id="rId2" Type="http://schemas.openxmlformats.org/officeDocument/2006/relationships/tags" Target="../tags/tag113.xml"/><Relationship Id="rId10" Type="http://schemas.openxmlformats.org/officeDocument/2006/relationships/tags" Target="../tags/tag120.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image" Target="../media/image2.jpeg"/><Relationship Id="rId2" Type="http://schemas.openxmlformats.org/officeDocument/2006/relationships/tags" Target="../tags/tag12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image" Target="../media/image2.jpeg"/><Relationship Id="rId2" Type="http://schemas.openxmlformats.org/officeDocument/2006/relationships/tags" Target="../tags/tag131.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
        <p:nvSpPr>
          <p:cNvPr id="3" name="标题 1"/>
          <p:cNvSpPr/>
          <p:nvPr>
            <p:ph type="ctrTitle" idx="1" hasCustomPrompt="1"/>
            <p:custDataLst>
              <p:tags r:id="rId4"/>
            </p:custDataLst>
          </p:nvPr>
        </p:nvSpPr>
        <p:spPr>
          <a:xfrm>
            <a:off x="407035" y="2943217"/>
            <a:ext cx="6273800" cy="906780"/>
          </a:xfrm>
          <a:noFill/>
          <a:ln>
            <a:noFill/>
          </a:ln>
        </p:spPr>
        <p:txBody>
          <a:bodyPr vert="horz" wrap="square" lIns="0" tIns="38100" rIns="63500" bIns="38100" rtlCol="0" anchor="ctr" anchorCtr="0">
            <a:normAutofit/>
          </a:bodyPr>
          <a:lstStyle>
            <a:lvl1pPr marL="0" marR="0" algn="l" defTabSz="914400" rtl="0" eaLnBrk="1" fontAlgn="auto" latinLnBrk="0" hangingPunct="1">
              <a:lnSpc>
                <a:spcPct val="100000"/>
              </a:lnSpc>
              <a:spcBef>
                <a:spcPct val="0"/>
              </a:spcBef>
              <a:buClrTx/>
              <a:buSzTx/>
              <a:buFontTx/>
              <a:buNone/>
              <a:defRPr kumimoji="0" lang="zh-CN" altLang="en-US" sz="4800" b="1" i="0" u="none" strike="noStrike" kern="1200" cap="none" spc="300" normalizeH="0" baseline="0" noProof="1" dirty="0">
                <a:solidFill>
                  <a:schemeClr val="dk1"/>
                </a:solidFill>
                <a:uFillTx/>
                <a:latin typeface="Arial" panose="020B0604020202020204" pitchFamily="34" charset="0"/>
                <a:ea typeface="汉仪粗黑 简" charset="0"/>
                <a:cs typeface="微软雅黑" panose="020B0503020204020204" charset="-122"/>
              </a:defRPr>
            </a:lvl1pPr>
          </a:lstStyle>
          <a:p>
            <a:pPr lvl="0"/>
            <a:r>
              <a:rPr>
                <a:sym typeface="+mn-ea"/>
              </a:rPr>
              <a:t>编辑标题</a:t>
            </a:r>
            <a:endParaRPr>
              <a:sym typeface="+mn-ea"/>
            </a:endParaRPr>
          </a:p>
        </p:txBody>
      </p:sp>
      <p:sp>
        <p:nvSpPr>
          <p:cNvPr id="4" name="副标题 2"/>
          <p:cNvSpPr/>
          <p:nvPr>
            <p:ph type="subTitle" idx="2" hasCustomPrompt="1"/>
            <p:custDataLst>
              <p:tags r:id="rId5"/>
            </p:custDataLst>
          </p:nvPr>
        </p:nvSpPr>
        <p:spPr>
          <a:xfrm>
            <a:off x="407035" y="1996119"/>
            <a:ext cx="6226908" cy="657299"/>
          </a:xfrm>
          <a:noFill/>
        </p:spPr>
        <p:txBody>
          <a:bodyPr vert="horz" wrap="square" lIns="0" tIns="0" rIns="82550" bIns="0" rtlCol="0" anchor="b" anchorCtr="0">
            <a:normAutofit/>
          </a:bodyPr>
          <a:lstStyle>
            <a:lvl1pPr marL="0" marR="0" indent="-228600" algn="l" defTabSz="914400" rtl="0" eaLnBrk="1" fontAlgn="auto" latinLnBrk="0" hangingPunct="1">
              <a:lnSpc>
                <a:spcPct val="100000"/>
              </a:lnSpc>
              <a:spcBef>
                <a:spcPts val="0"/>
              </a:spcBef>
              <a:spcAft>
                <a:spcPts val="1000"/>
              </a:spcAft>
              <a:buClrTx/>
              <a:buSzTx/>
              <a:buFontTx/>
              <a:buNone/>
              <a:defRPr kumimoji="0" lang="zh-CN" altLang="en-US" sz="2500" b="0" i="0" u="none" strike="noStrike" kern="1200" cap="none" spc="300" normalizeH="0" baseline="0" noProof="1" dirty="0">
                <a:solidFill>
                  <a:schemeClr val="dk1"/>
                </a:solidFill>
                <a:uFillTx/>
                <a:latin typeface="Arial" panose="020B0604020202020204" pitchFamily="34" charset="0"/>
                <a:ea typeface="汉仪旗黑-50简" charset="0"/>
                <a:cs typeface="汉仪旗黑-50简" charset="0"/>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0简" charset="0"/>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0简" charset="0"/>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汉仪旗黑-50简" charset="0"/>
              </a:defRPr>
            </a:lvl1pPr>
            <a:lvl2pPr eaLnBrk="1" fontAlgn="auto" latinLnBrk="0" hangingPunct="1">
              <a:defRPr sz="1600">
                <a:solidFill>
                  <a:schemeClr val="tx1"/>
                </a:solidFill>
                <a:latin typeface="Arial" panose="020B0604020202020204" pitchFamily="34" charset="0"/>
                <a:ea typeface="汉仪旗黑-50简" charset="0"/>
              </a:defRPr>
            </a:lvl2pPr>
            <a:lvl3pPr eaLnBrk="1" fontAlgn="auto" latinLnBrk="0" hangingPunct="1">
              <a:defRPr sz="1600">
                <a:solidFill>
                  <a:schemeClr val="tx1"/>
                </a:solidFill>
                <a:latin typeface="Arial" panose="020B0604020202020204" pitchFamily="34" charset="0"/>
                <a:ea typeface="汉仪旗黑-50简" charset="0"/>
              </a:defRPr>
            </a:lvl3pPr>
            <a:lvl4pPr eaLnBrk="1" fontAlgn="auto" latinLnBrk="0" hangingPunct="1">
              <a:defRPr sz="1600">
                <a:solidFill>
                  <a:schemeClr val="tx1"/>
                </a:solidFill>
                <a:latin typeface="Arial" panose="020B0604020202020204" pitchFamily="34" charset="0"/>
                <a:ea typeface="汉仪旗黑-50简" charset="0"/>
              </a:defRPr>
            </a:lvl4pPr>
            <a:lvl5pPr eaLnBrk="1" fontAlgn="auto" latinLnBrk="0" hangingPunct="1">
              <a:defRPr sz="1600">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0简" charset="0"/>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汉仪旗黑-50简"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汉仪旗黑-50简" charset="0"/>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0简" charset="0"/>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0简" charset="0"/>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汉仪旗黑-50简" charset="0"/>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0简" charset="0"/>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汉仪旗黑-50简" charset="0"/>
              </a:defRPr>
            </a:lvl1pPr>
            <a:lvl2pPr indent="0" eaLnBrk="1" fontAlgn="auto" latinLnBrk="0" hangingPunct="1">
              <a:defRPr>
                <a:solidFill>
                  <a:schemeClr val="tx1"/>
                </a:solidFill>
                <a:latin typeface="Arial" panose="020B0604020202020204" pitchFamily="34" charset="0"/>
                <a:ea typeface="汉仪旗黑-50简" charset="0"/>
              </a:defRPr>
            </a:lvl2pPr>
            <a:lvl3pPr indent="0" eaLnBrk="1" fontAlgn="auto" latinLnBrk="0" hangingPunct="1">
              <a:defRPr>
                <a:solidFill>
                  <a:schemeClr val="tx1"/>
                </a:solidFill>
                <a:latin typeface="Arial" panose="020B0604020202020204" pitchFamily="34" charset="0"/>
                <a:ea typeface="汉仪旗黑-50简" charset="0"/>
              </a:defRPr>
            </a:lvl3pPr>
            <a:lvl4pPr indent="0" eaLnBrk="1" fontAlgn="auto" latinLnBrk="0" hangingPunct="1">
              <a:defRPr>
                <a:solidFill>
                  <a:schemeClr val="tx1"/>
                </a:solidFill>
                <a:latin typeface="Arial" panose="020B0604020202020204" pitchFamily="34" charset="0"/>
                <a:ea typeface="汉仪旗黑-50简" charset="0"/>
              </a:defRPr>
            </a:lvl4pPr>
            <a:lvl5pPr indent="0" eaLnBrk="1" fontAlgn="auto" latinLnBrk="0" hangingPunct="1">
              <a:defRPr>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汉仪旗黑-50简" charset="0"/>
              </a:defRPr>
            </a:lvl1pPr>
            <a:lvl2pPr>
              <a:defRPr>
                <a:solidFill>
                  <a:schemeClr val="tx1"/>
                </a:solidFill>
                <a:latin typeface="Arial" panose="020B0604020202020204" pitchFamily="34" charset="0"/>
                <a:ea typeface="汉仪旗黑-50简" charset="0"/>
              </a:defRPr>
            </a:lvl2pPr>
            <a:lvl3pPr>
              <a:defRPr>
                <a:solidFill>
                  <a:schemeClr val="tx1"/>
                </a:solidFill>
                <a:latin typeface="Arial" panose="020B0604020202020204" pitchFamily="34" charset="0"/>
                <a:ea typeface="汉仪旗黑-50简" charset="0"/>
              </a:defRPr>
            </a:lvl3pPr>
            <a:lvl4pPr>
              <a:defRPr>
                <a:solidFill>
                  <a:schemeClr val="tx1"/>
                </a:solidFill>
                <a:latin typeface="Arial" panose="020B0604020202020204" pitchFamily="34" charset="0"/>
                <a:ea typeface="汉仪旗黑-50简" charset="0"/>
              </a:defRPr>
            </a:lvl4pPr>
            <a:lvl5pPr>
              <a:defRPr>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
        <p:nvSpPr>
          <p:cNvPr id="6" name="标题 1"/>
          <p:cNvSpPr/>
          <p:nvPr>
            <p:ph type="title" idx="1" hasCustomPrompt="1"/>
            <p:custDataLst>
              <p:tags r:id="rId4"/>
            </p:custDataLst>
          </p:nvPr>
        </p:nvSpPr>
        <p:spPr>
          <a:xfrm>
            <a:off x="407035" y="2943217"/>
            <a:ext cx="6273800" cy="906780"/>
          </a:xfrm>
          <a:noFill/>
          <a:ln>
            <a:noFill/>
          </a:ln>
        </p:spPr>
        <p:txBody>
          <a:bodyPr vert="horz" wrap="square" lIns="0" tIns="38100" rIns="63500" bIns="38100" rtlCol="0" anchor="ctr" anchorCtr="0">
            <a:normAutofit/>
          </a:bodyPr>
          <a:lstStyle>
            <a:lvl1pPr marL="0" marR="0" algn="l" defTabSz="914400" rtl="0" eaLnBrk="1" fontAlgn="auto" latinLnBrk="0" hangingPunct="1">
              <a:lnSpc>
                <a:spcPct val="100000"/>
              </a:lnSpc>
              <a:spcBef>
                <a:spcPct val="0"/>
              </a:spcBef>
              <a:buClrTx/>
              <a:buSzTx/>
              <a:buFontTx/>
              <a:buNone/>
              <a:defRPr kumimoji="0" lang="zh-CN" altLang="en-US" sz="4800" b="1" i="0" u="none" strike="noStrike" kern="1200" cap="none" spc="300" normalizeH="0" baseline="0" noProof="1" dirty="0">
                <a:solidFill>
                  <a:schemeClr val="dk1">
                    <a:lumMod val="85000"/>
                    <a:lumOff val="15000"/>
                  </a:schemeClr>
                </a:solidFill>
                <a:uFillTx/>
                <a:latin typeface="Arial" panose="020B0604020202020204" pitchFamily="34" charset="0"/>
                <a:ea typeface="汉仪粗黑 简" charset="0"/>
                <a:cs typeface="微软雅黑" panose="020B0503020204020204" charset="-122"/>
              </a:defRPr>
            </a:lvl1pPr>
          </a:lstStyle>
          <a:p>
            <a:pPr lvl="0"/>
            <a:r>
              <a:rPr>
                <a:sym typeface="+mn-ea"/>
              </a:rPr>
              <a:t>编辑标题</a:t>
            </a:r>
            <a:endParaRPr>
              <a:sym typeface="+mn-ea"/>
            </a:endParaRPr>
          </a:p>
        </p:txBody>
      </p:sp>
      <p:sp>
        <p:nvSpPr>
          <p:cNvPr id="7" name="文本占位符 2"/>
          <p:cNvSpPr/>
          <p:nvPr>
            <p:ph type="body" idx="2" hasCustomPrompt="1"/>
            <p:custDataLst>
              <p:tags r:id="rId5"/>
            </p:custDataLst>
          </p:nvPr>
        </p:nvSpPr>
        <p:spPr>
          <a:xfrm>
            <a:off x="407035" y="1996119"/>
            <a:ext cx="6226908" cy="657299"/>
          </a:xfrm>
          <a:noFill/>
        </p:spPr>
        <p:txBody>
          <a:bodyPr vert="horz" wrap="square" lIns="0" tIns="0" rIns="82550" bIns="0" rtlCol="0" anchor="b" anchorCtr="0">
            <a:normAutofit/>
          </a:bodyPr>
          <a:lstStyle>
            <a:lvl1pPr marL="0" marR="0" indent="-228600" algn="l" defTabSz="914400" rtl="0" eaLnBrk="1" fontAlgn="auto" latinLnBrk="0" hangingPunct="1">
              <a:lnSpc>
                <a:spcPct val="100000"/>
              </a:lnSpc>
              <a:spcBef>
                <a:spcPts val="0"/>
              </a:spcBef>
              <a:spcAft>
                <a:spcPts val="1000"/>
              </a:spcAft>
              <a:buClrTx/>
              <a:buSzTx/>
              <a:buFontTx/>
              <a:buNone/>
              <a:defRPr kumimoji="0" lang="zh-CN" altLang="en-US" sz="2500" b="0" i="0" u="none" strike="noStrike" kern="1200" cap="none" spc="300" normalizeH="0" baseline="0" noProof="1" dirty="0">
                <a:solidFill>
                  <a:schemeClr val="dk1">
                    <a:lumMod val="85000"/>
                    <a:lumOff val="15000"/>
                  </a:schemeClr>
                </a:solidFill>
                <a:uFillTx/>
                <a:latin typeface="Arial" panose="020B0604020202020204" pitchFamily="34" charset="0"/>
                <a:ea typeface="汉仪旗黑-50简" charset="0"/>
                <a:cs typeface="汉仪旗黑-50简" charset="0"/>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2" name="标题 1"/>
          <p:cNvSpPr>
            <a:spLocks noGrp="1"/>
          </p:cNvSpPr>
          <p:nvPr>
            <p:ph type="title"/>
            <p:custDataLst>
              <p:tags r:id="rId4"/>
            </p:custDataLst>
          </p:nvPr>
        </p:nvSpPr>
        <p:spPr/>
        <p:txBody>
          <a:bodyPr/>
          <a:lstStyle>
            <a:lvl1pPr>
              <a:defRPr baseline="0">
                <a:solidFill>
                  <a:schemeClr val="tx1"/>
                </a:solidFill>
                <a:latin typeface="Arial" panose="020B0604020202020204" pitchFamily="34" charset="0"/>
                <a:ea typeface="汉仪旗黑-50简"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6" name="矩形 5"/>
          <p:cNvSpPr/>
          <p:nvPr>
            <p:custDataLst>
              <p:tags r:id="rId4"/>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hasCustomPrompt="1"/>
            <p:custDataLst>
              <p:tags r:id="rId5"/>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汉仪旗黑-50简" charset="0"/>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a:lstStyle>
            <a:lvl1pPr>
              <a:defRPr baseline="0">
                <a:solidFill>
                  <a:schemeClr val="tx1"/>
                </a:solidFill>
                <a:latin typeface="Arial" panose="020B0604020202020204" pitchFamily="34" charset="0"/>
                <a:ea typeface="汉仪旗黑-50简" charset="0"/>
              </a:defRPr>
            </a:lvl1pPr>
            <a:lvl2pPr>
              <a:defRPr baseline="0">
                <a:solidFill>
                  <a:schemeClr val="tx1"/>
                </a:solidFill>
                <a:latin typeface="Arial" panose="020B0604020202020204" pitchFamily="34" charset="0"/>
                <a:ea typeface="汉仪旗黑-50简" charset="0"/>
              </a:defRPr>
            </a:lvl2pPr>
            <a:lvl3pPr>
              <a:defRPr baseline="0">
                <a:solidFill>
                  <a:schemeClr val="tx1"/>
                </a:solidFill>
                <a:latin typeface="Arial" panose="020B0604020202020204" pitchFamily="34" charset="0"/>
                <a:ea typeface="汉仪旗黑-50简" charset="0"/>
              </a:defRPr>
            </a:lvl3pPr>
            <a:lvl4pPr>
              <a:defRPr baseline="0">
                <a:solidFill>
                  <a:schemeClr val="tx1"/>
                </a:solidFill>
                <a:latin typeface="Arial" panose="020B0604020202020204" pitchFamily="34" charset="0"/>
                <a:ea typeface="汉仪旗黑-50简" charset="0"/>
              </a:defRPr>
            </a:lvl4pPr>
            <a:lvl5pPr>
              <a:defRPr baseline="0">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6" name="矩形 5"/>
          <p:cNvSpPr/>
          <p:nvPr>
            <p:custDataLst>
              <p:tags r:id="rId4"/>
            </p:custDataLst>
          </p:nvPr>
        </p:nvSpPr>
        <p:spPr>
          <a:xfrm>
            <a:off x="0" y="0"/>
            <a:ext cx="4823460" cy="6866255"/>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汉仪旗黑-50简" charset="0"/>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solidFill>
                <a:latin typeface="Arial" panose="020B0604020202020204" pitchFamily="34" charset="0"/>
                <a:ea typeface="汉仪旗黑-50简" charset="0"/>
              </a:defRPr>
            </a:lvl1pPr>
            <a:lvl2pPr>
              <a:defRPr baseline="0">
                <a:solidFill>
                  <a:schemeClr val="tx1"/>
                </a:solidFill>
                <a:latin typeface="Arial" panose="020B0604020202020204" pitchFamily="34" charset="0"/>
                <a:ea typeface="汉仪旗黑-50简" charset="0"/>
              </a:defRPr>
            </a:lvl2pPr>
            <a:lvl3pPr>
              <a:defRPr baseline="0">
                <a:solidFill>
                  <a:schemeClr val="tx1"/>
                </a:solidFill>
                <a:latin typeface="Arial" panose="020B0604020202020204" pitchFamily="34" charset="0"/>
                <a:ea typeface="汉仪旗黑-50简" charset="0"/>
              </a:defRPr>
            </a:lvl3pPr>
            <a:lvl4pPr>
              <a:defRPr baseline="0">
                <a:solidFill>
                  <a:schemeClr val="tx1"/>
                </a:solidFill>
                <a:latin typeface="Arial" panose="020B0604020202020204" pitchFamily="34" charset="0"/>
                <a:ea typeface="汉仪旗黑-50简" charset="0"/>
              </a:defRPr>
            </a:lvl4pPr>
            <a:lvl5pPr>
              <a:defRPr baseline="0">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solidFill>
                <a:latin typeface="Arial" panose="020B0604020202020204" pitchFamily="34" charset="0"/>
                <a:ea typeface="汉仪旗黑-50简" charset="0"/>
              </a:defRPr>
            </a:lvl1pPr>
            <a:lvl2pPr>
              <a:defRPr baseline="0">
                <a:solidFill>
                  <a:schemeClr val="tx1"/>
                </a:solidFill>
                <a:latin typeface="Arial" panose="020B0604020202020204" pitchFamily="34" charset="0"/>
                <a:ea typeface="汉仪旗黑-50简" charset="0"/>
              </a:defRPr>
            </a:lvl2pPr>
            <a:lvl3pPr>
              <a:defRPr baseline="0">
                <a:solidFill>
                  <a:schemeClr val="tx1"/>
                </a:solidFill>
                <a:latin typeface="Arial" panose="020B0604020202020204" pitchFamily="34" charset="0"/>
                <a:ea typeface="汉仪旗黑-50简" charset="0"/>
              </a:defRPr>
            </a:lvl3pPr>
            <a:lvl4pPr>
              <a:defRPr baseline="0">
                <a:solidFill>
                  <a:schemeClr val="tx1"/>
                </a:solidFill>
                <a:latin typeface="Arial" panose="020B0604020202020204" pitchFamily="34" charset="0"/>
                <a:ea typeface="汉仪旗黑-50简" charset="0"/>
              </a:defRPr>
            </a:lvl4pPr>
            <a:lvl5pPr>
              <a:defRPr baseline="0">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6" name="矩形 5"/>
          <p:cNvSpPr/>
          <p:nvPr>
            <p:custDataLst>
              <p:tags r:id="rId4"/>
            </p:custDataLst>
          </p:nvPr>
        </p:nvSpPr>
        <p:spPr>
          <a:xfrm>
            <a:off x="0" y="0"/>
            <a:ext cx="12192000" cy="2664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汉仪旗黑-50简"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汉仪旗黑-50简" charset="0"/>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solidFill>
                <a:latin typeface="Arial" panose="020B0604020202020204" pitchFamily="34" charset="0"/>
                <a:ea typeface="汉仪旗黑-50简" charset="0"/>
              </a:defRPr>
            </a:lvl1pPr>
            <a:lvl2pPr>
              <a:defRPr baseline="0">
                <a:solidFill>
                  <a:schemeClr val="tx1"/>
                </a:solidFill>
                <a:latin typeface="Arial" panose="020B0604020202020204" pitchFamily="34" charset="0"/>
                <a:ea typeface="汉仪旗黑-50简" charset="0"/>
              </a:defRPr>
            </a:lvl2pPr>
            <a:lvl3pPr>
              <a:defRPr baseline="0">
                <a:solidFill>
                  <a:schemeClr val="tx1"/>
                </a:solidFill>
                <a:latin typeface="Arial" panose="020B0604020202020204" pitchFamily="34" charset="0"/>
                <a:ea typeface="汉仪旗黑-50简" charset="0"/>
              </a:defRPr>
            </a:lvl3pPr>
            <a:lvl4pPr>
              <a:defRPr baseline="0">
                <a:solidFill>
                  <a:schemeClr val="tx1"/>
                </a:solidFill>
                <a:latin typeface="Arial" panose="020B0604020202020204" pitchFamily="34" charset="0"/>
                <a:ea typeface="汉仪旗黑-50简" charset="0"/>
              </a:defRPr>
            </a:lvl4pPr>
            <a:lvl5pPr>
              <a:defRPr baseline="0">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6" name="矩形 5"/>
          <p:cNvSpPr/>
          <p:nvPr>
            <p:custDataLst>
              <p:tags r:id="rId4"/>
            </p:custDataLst>
          </p:nvPr>
        </p:nvSpPr>
        <p:spPr>
          <a:xfrm>
            <a:off x="0" y="5029201"/>
            <a:ext cx="12192000" cy="1828799"/>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汉仪旗黑-50简"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solidFill>
                <a:latin typeface="Arial" panose="020B0604020202020204" pitchFamily="34" charset="0"/>
                <a:ea typeface="汉仪旗黑-50简" charset="0"/>
              </a:defRPr>
            </a:lvl1pPr>
            <a:lvl2pPr>
              <a:defRPr baseline="0">
                <a:solidFill>
                  <a:schemeClr val="tx1"/>
                </a:solidFill>
                <a:latin typeface="Arial" panose="020B0604020202020204" pitchFamily="34" charset="0"/>
                <a:ea typeface="汉仪旗黑-50简" charset="0"/>
              </a:defRPr>
            </a:lvl2pPr>
            <a:lvl3pPr>
              <a:defRPr baseline="0">
                <a:solidFill>
                  <a:schemeClr val="tx1"/>
                </a:solidFill>
                <a:latin typeface="Arial" panose="020B0604020202020204" pitchFamily="34" charset="0"/>
                <a:ea typeface="汉仪旗黑-50简" charset="0"/>
              </a:defRPr>
            </a:lvl3pPr>
            <a:lvl4pPr>
              <a:defRPr baseline="0">
                <a:solidFill>
                  <a:schemeClr val="tx1"/>
                </a:solidFill>
                <a:latin typeface="Arial" panose="020B0604020202020204" pitchFamily="34" charset="0"/>
                <a:ea typeface="汉仪旗黑-50简" charset="0"/>
              </a:defRPr>
            </a:lvl4pPr>
            <a:lvl5pPr>
              <a:defRPr baseline="0">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baseline="0">
                <a:solidFill>
                  <a:schemeClr val="tx1"/>
                </a:solidFill>
                <a:latin typeface="Arial" panose="020B0604020202020204" pitchFamily="34" charset="0"/>
                <a:ea typeface="汉仪旗黑-50简"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6" name="矩形 5"/>
          <p:cNvSpPr/>
          <p:nvPr>
            <p:custDataLst>
              <p:tags r:id="rId4"/>
            </p:custDataLst>
          </p:nvPr>
        </p:nvSpPr>
        <p:spPr>
          <a:xfrm>
            <a:off x="0" y="0"/>
            <a:ext cx="12192000" cy="9144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579600" y="237600"/>
            <a:ext cx="11037600" cy="441964"/>
          </a:xfrm>
        </p:spPr>
        <p:txBody>
          <a:bodyPr/>
          <a:lstStyle>
            <a:lvl1pPr>
              <a:defRPr baseline="0">
                <a:solidFill>
                  <a:schemeClr val="tx1"/>
                </a:solidFill>
                <a:latin typeface="Arial" panose="020B0604020202020204" pitchFamily="34" charset="0"/>
                <a:ea typeface="汉仪旗黑-50简"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baseline="0">
                <a:solidFill>
                  <a:schemeClr val="tx1"/>
                </a:solidFill>
                <a:latin typeface="Arial" panose="020B0604020202020204" pitchFamily="34" charset="0"/>
                <a:ea typeface="汉仪旗黑-50简" charset="0"/>
              </a:defRPr>
            </a:lvl1pPr>
            <a:lvl2pPr>
              <a:defRPr baseline="0">
                <a:solidFill>
                  <a:schemeClr val="tx1"/>
                </a:solidFill>
                <a:latin typeface="Arial" panose="020B0604020202020204" pitchFamily="34" charset="0"/>
                <a:ea typeface="汉仪旗黑-50简" charset="0"/>
              </a:defRPr>
            </a:lvl2pPr>
            <a:lvl3pPr>
              <a:defRPr baseline="0">
                <a:solidFill>
                  <a:schemeClr val="tx1"/>
                </a:solidFill>
                <a:latin typeface="Arial" panose="020B0604020202020204" pitchFamily="34" charset="0"/>
                <a:ea typeface="汉仪旗黑-50简" charset="0"/>
              </a:defRPr>
            </a:lvl3pPr>
            <a:lvl4pPr>
              <a:defRPr baseline="0">
                <a:solidFill>
                  <a:schemeClr val="tx1"/>
                </a:solidFill>
                <a:latin typeface="Arial" panose="020B0604020202020204" pitchFamily="34" charset="0"/>
                <a:ea typeface="汉仪旗黑-50简" charset="0"/>
              </a:defRPr>
            </a:lvl4pPr>
            <a:lvl5pPr>
              <a:defRPr baseline="0">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baseline="0">
                <a:solidFill>
                  <a:schemeClr val="tx1"/>
                </a:solidFill>
                <a:latin typeface="Arial" panose="020B0604020202020204" pitchFamily="34" charset="0"/>
                <a:ea typeface="汉仪旗黑-50简" charset="0"/>
              </a:defRPr>
            </a:lvl1pPr>
            <a:lvl2pPr>
              <a:defRPr baseline="0">
                <a:solidFill>
                  <a:schemeClr val="tx1"/>
                </a:solidFill>
                <a:latin typeface="Arial" panose="020B0604020202020204" pitchFamily="34" charset="0"/>
                <a:ea typeface="汉仪旗黑-50简" charset="0"/>
              </a:defRPr>
            </a:lvl2pPr>
            <a:lvl3pPr>
              <a:defRPr baseline="0">
                <a:solidFill>
                  <a:schemeClr val="tx1"/>
                </a:solidFill>
                <a:latin typeface="Arial" panose="020B0604020202020204" pitchFamily="34" charset="0"/>
                <a:ea typeface="汉仪旗黑-50简" charset="0"/>
              </a:defRPr>
            </a:lvl3pPr>
            <a:lvl4pPr>
              <a:defRPr baseline="0">
                <a:solidFill>
                  <a:schemeClr val="tx1"/>
                </a:solidFill>
                <a:latin typeface="Arial" panose="020B0604020202020204" pitchFamily="34" charset="0"/>
                <a:ea typeface="汉仪旗黑-50简" charset="0"/>
              </a:defRPr>
            </a:lvl4pPr>
            <a:lvl5pPr>
              <a:defRPr baseline="0">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baseline="0">
                <a:solidFill>
                  <a:schemeClr val="tx1"/>
                </a:solidFill>
                <a:latin typeface="Arial" panose="020B0604020202020204" pitchFamily="34" charset="0"/>
                <a:ea typeface="汉仪旗黑-50简" charset="0"/>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baseline="0">
                <a:solidFill>
                  <a:schemeClr val="tx1"/>
                </a:solidFill>
                <a:latin typeface="Arial" panose="020B0604020202020204" pitchFamily="34" charset="0"/>
                <a:ea typeface="汉仪旗黑-50简"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6" name="矩形 5"/>
          <p:cNvSpPr/>
          <p:nvPr>
            <p:custDataLst>
              <p:tags r:id="rId4"/>
            </p:custDataLst>
          </p:nvPr>
        </p:nvSpPr>
        <p:spPr>
          <a:xfrm>
            <a:off x="0" y="959224"/>
            <a:ext cx="12192000" cy="4939553"/>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hasCustomPrompt="1"/>
            <p:custDataLst>
              <p:tags r:id="rId5"/>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汉仪旗黑-50简"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汉仪旗黑-50简"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
        <p:nvSpPr>
          <p:cNvPr id="3" name="标题 1"/>
          <p:cNvSpPr/>
          <p:nvPr>
            <p:ph type="ctrTitle" idx="1" hasCustomPrompt="1"/>
            <p:custDataLst>
              <p:tags r:id="rId4"/>
            </p:custDataLst>
          </p:nvPr>
        </p:nvSpPr>
        <p:spPr>
          <a:xfrm>
            <a:off x="407035" y="2943217"/>
            <a:ext cx="6273800" cy="906780"/>
          </a:xfrm>
          <a:noFill/>
          <a:ln>
            <a:noFill/>
          </a:ln>
        </p:spPr>
        <p:txBody>
          <a:bodyPr vert="horz" wrap="square" lIns="0" tIns="38100" rIns="63500" bIns="38100" rtlCol="0" anchor="ctr" anchorCtr="0">
            <a:normAutofit/>
          </a:bodyPr>
          <a:lstStyle>
            <a:lvl1pPr marL="0" marR="0" algn="l" defTabSz="914400" rtl="0" eaLnBrk="1" fontAlgn="auto" latinLnBrk="0" hangingPunct="1">
              <a:lnSpc>
                <a:spcPct val="100000"/>
              </a:lnSpc>
              <a:spcBef>
                <a:spcPct val="0"/>
              </a:spcBef>
              <a:buClrTx/>
              <a:buSzTx/>
              <a:buFontTx/>
              <a:buNone/>
              <a:defRPr kumimoji="0" lang="zh-CN" altLang="en-US" sz="4800" b="1" i="0" u="none" strike="noStrike" kern="1200" cap="none" spc="300" normalizeH="0" baseline="0" noProof="1" dirty="0">
                <a:solidFill>
                  <a:schemeClr val="dk1"/>
                </a:solidFill>
                <a:uFillTx/>
                <a:latin typeface="Arial" panose="020B0604020202020204" pitchFamily="34" charset="0"/>
                <a:ea typeface="汉仪粗黑 简" charset="0"/>
                <a:cs typeface="微软雅黑" panose="020B0503020204020204" charset="-122"/>
              </a:defRPr>
            </a:lvl1pPr>
          </a:lstStyle>
          <a:p>
            <a:pPr lvl="0"/>
            <a:r>
              <a:rPr>
                <a:sym typeface="+mn-ea"/>
              </a:rPr>
              <a:t>编辑标题</a:t>
            </a:r>
            <a:endParaRPr>
              <a:sym typeface="+mn-ea"/>
            </a:endParaRPr>
          </a:p>
        </p:txBody>
      </p:sp>
      <p:sp>
        <p:nvSpPr>
          <p:cNvPr id="4" name="副标题 2"/>
          <p:cNvSpPr/>
          <p:nvPr>
            <p:ph type="subTitle" idx="2" hasCustomPrompt="1"/>
            <p:custDataLst>
              <p:tags r:id="rId5"/>
            </p:custDataLst>
          </p:nvPr>
        </p:nvSpPr>
        <p:spPr>
          <a:xfrm>
            <a:off x="407035" y="1996119"/>
            <a:ext cx="6226908" cy="657299"/>
          </a:xfrm>
          <a:noFill/>
        </p:spPr>
        <p:txBody>
          <a:bodyPr vert="horz" wrap="square" lIns="0" tIns="0" rIns="82550" bIns="0" rtlCol="0" anchor="b" anchorCtr="0">
            <a:normAutofit/>
          </a:bodyPr>
          <a:lstStyle>
            <a:lvl1pPr marL="0" marR="0" indent="-228600" algn="l" defTabSz="914400" rtl="0" eaLnBrk="1" fontAlgn="auto" latinLnBrk="0" hangingPunct="1">
              <a:lnSpc>
                <a:spcPct val="100000"/>
              </a:lnSpc>
              <a:spcBef>
                <a:spcPts val="0"/>
              </a:spcBef>
              <a:spcAft>
                <a:spcPts val="1000"/>
              </a:spcAft>
              <a:buClrTx/>
              <a:buSzTx/>
              <a:buFontTx/>
              <a:buNone/>
              <a:defRPr kumimoji="0" lang="zh-CN" altLang="en-US" sz="2500" b="0" i="0" u="none" strike="noStrike" kern="1200" cap="none" spc="300" normalizeH="0" baseline="0" noProof="1" dirty="0">
                <a:solidFill>
                  <a:schemeClr val="dk1"/>
                </a:solidFill>
                <a:uFillTx/>
                <a:latin typeface="Arial" panose="020B0604020202020204" pitchFamily="34" charset="0"/>
                <a:ea typeface="汉仪旗黑-50简" charset="0"/>
                <a:cs typeface="汉仪旗黑-50简" charset="0"/>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0简" charset="0"/>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0简" charset="0"/>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汉仪旗黑-50简" charset="0"/>
              </a:defRPr>
            </a:lvl1pPr>
            <a:lvl2pPr eaLnBrk="1" fontAlgn="auto" latinLnBrk="0" hangingPunct="1">
              <a:defRPr sz="1600">
                <a:solidFill>
                  <a:schemeClr val="tx1"/>
                </a:solidFill>
                <a:latin typeface="Arial" panose="020B0604020202020204" pitchFamily="34" charset="0"/>
                <a:ea typeface="汉仪旗黑-50简" charset="0"/>
              </a:defRPr>
            </a:lvl2pPr>
            <a:lvl3pPr eaLnBrk="1" fontAlgn="auto" latinLnBrk="0" hangingPunct="1">
              <a:defRPr sz="1600">
                <a:solidFill>
                  <a:schemeClr val="tx1"/>
                </a:solidFill>
                <a:latin typeface="Arial" panose="020B0604020202020204" pitchFamily="34" charset="0"/>
                <a:ea typeface="汉仪旗黑-50简" charset="0"/>
              </a:defRPr>
            </a:lvl3pPr>
            <a:lvl4pPr eaLnBrk="1" fontAlgn="auto" latinLnBrk="0" hangingPunct="1">
              <a:defRPr sz="1600">
                <a:solidFill>
                  <a:schemeClr val="tx1"/>
                </a:solidFill>
                <a:latin typeface="Arial" panose="020B0604020202020204" pitchFamily="34" charset="0"/>
                <a:ea typeface="汉仪旗黑-50简" charset="0"/>
              </a:defRPr>
            </a:lvl4pPr>
            <a:lvl5pPr eaLnBrk="1" fontAlgn="auto" latinLnBrk="0" hangingPunct="1">
              <a:defRPr sz="1600">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0简" charset="0"/>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汉仪旗黑-50简"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汉仪旗黑-50简" charset="0"/>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0简" charset="0"/>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0简" charset="0"/>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汉仪旗黑-50简" charset="0"/>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0简" charset="0"/>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0简" charset="0"/>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汉仪旗黑-50简" charset="0"/>
              </a:defRPr>
            </a:lvl1pPr>
            <a:lvl2pPr indent="0" eaLnBrk="1" fontAlgn="auto" latinLnBrk="0" hangingPunct="1">
              <a:defRPr>
                <a:solidFill>
                  <a:schemeClr val="tx1"/>
                </a:solidFill>
                <a:latin typeface="Arial" panose="020B0604020202020204" pitchFamily="34" charset="0"/>
                <a:ea typeface="汉仪旗黑-50简" charset="0"/>
              </a:defRPr>
            </a:lvl2pPr>
            <a:lvl3pPr indent="0" eaLnBrk="1" fontAlgn="auto" latinLnBrk="0" hangingPunct="1">
              <a:defRPr>
                <a:solidFill>
                  <a:schemeClr val="tx1"/>
                </a:solidFill>
                <a:latin typeface="Arial" panose="020B0604020202020204" pitchFamily="34" charset="0"/>
                <a:ea typeface="汉仪旗黑-50简" charset="0"/>
              </a:defRPr>
            </a:lvl3pPr>
            <a:lvl4pPr indent="0" eaLnBrk="1" fontAlgn="auto" latinLnBrk="0" hangingPunct="1">
              <a:defRPr>
                <a:solidFill>
                  <a:schemeClr val="tx1"/>
                </a:solidFill>
                <a:latin typeface="Arial" panose="020B0604020202020204" pitchFamily="34" charset="0"/>
                <a:ea typeface="汉仪旗黑-50简" charset="0"/>
              </a:defRPr>
            </a:lvl4pPr>
            <a:lvl5pPr indent="0" eaLnBrk="1" fontAlgn="auto" latinLnBrk="0" hangingPunct="1">
              <a:defRPr>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汉仪旗黑-50简" charset="0"/>
              </a:defRPr>
            </a:lvl1pPr>
            <a:lvl2pPr>
              <a:defRPr>
                <a:solidFill>
                  <a:schemeClr val="tx1"/>
                </a:solidFill>
                <a:latin typeface="Arial" panose="020B0604020202020204" pitchFamily="34" charset="0"/>
                <a:ea typeface="汉仪旗黑-50简" charset="0"/>
              </a:defRPr>
            </a:lvl2pPr>
            <a:lvl3pPr>
              <a:defRPr>
                <a:solidFill>
                  <a:schemeClr val="tx1"/>
                </a:solidFill>
                <a:latin typeface="Arial" panose="020B0604020202020204" pitchFamily="34" charset="0"/>
                <a:ea typeface="汉仪旗黑-50简" charset="0"/>
              </a:defRPr>
            </a:lvl3pPr>
            <a:lvl4pPr>
              <a:defRPr>
                <a:solidFill>
                  <a:schemeClr val="tx1"/>
                </a:solidFill>
                <a:latin typeface="Arial" panose="020B0604020202020204" pitchFamily="34" charset="0"/>
                <a:ea typeface="汉仪旗黑-50简" charset="0"/>
              </a:defRPr>
            </a:lvl4pPr>
            <a:lvl5pPr>
              <a:defRPr>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汉仪旗黑-50简" charset="0"/>
                <a:cs typeface="汉仪旗黑-50简" charset="0"/>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a:p>
        </p:txBody>
      </p:sp>
      <p:sp>
        <p:nvSpPr>
          <p:cNvPr id="6" name="标题 1"/>
          <p:cNvSpPr/>
          <p:nvPr>
            <p:ph type="title" idx="1" hasCustomPrompt="1"/>
            <p:custDataLst>
              <p:tags r:id="rId4"/>
            </p:custDataLst>
          </p:nvPr>
        </p:nvSpPr>
        <p:spPr>
          <a:xfrm>
            <a:off x="407035" y="2943217"/>
            <a:ext cx="6273800" cy="906780"/>
          </a:xfrm>
          <a:noFill/>
          <a:ln>
            <a:noFill/>
          </a:ln>
        </p:spPr>
        <p:txBody>
          <a:bodyPr vert="horz" wrap="square" lIns="0" tIns="38100" rIns="63500" bIns="38100" rtlCol="0" anchor="ctr" anchorCtr="0">
            <a:normAutofit/>
          </a:bodyPr>
          <a:lstStyle>
            <a:lvl1pPr marL="0" marR="0" algn="l" defTabSz="914400" rtl="0" eaLnBrk="1" fontAlgn="auto" latinLnBrk="0" hangingPunct="1">
              <a:lnSpc>
                <a:spcPct val="100000"/>
              </a:lnSpc>
              <a:spcBef>
                <a:spcPct val="0"/>
              </a:spcBef>
              <a:buClrTx/>
              <a:buSzTx/>
              <a:buFontTx/>
              <a:buNone/>
              <a:defRPr kumimoji="0" lang="zh-CN" altLang="en-US" sz="4800" b="1" i="0" u="none" strike="noStrike" kern="1200" cap="none" spc="300" normalizeH="0" baseline="0" noProof="1" dirty="0">
                <a:solidFill>
                  <a:schemeClr val="dk1">
                    <a:lumMod val="85000"/>
                    <a:lumOff val="15000"/>
                  </a:schemeClr>
                </a:solidFill>
                <a:uFillTx/>
                <a:latin typeface="Arial" panose="020B0604020202020204" pitchFamily="34" charset="0"/>
                <a:ea typeface="汉仪粗黑 简" charset="0"/>
                <a:cs typeface="微软雅黑" panose="020B0503020204020204" charset="-122"/>
              </a:defRPr>
            </a:lvl1pPr>
          </a:lstStyle>
          <a:p>
            <a:pPr lvl="0"/>
            <a:r>
              <a:rPr>
                <a:sym typeface="+mn-ea"/>
              </a:rPr>
              <a:t>编辑标题</a:t>
            </a:r>
            <a:endParaRPr>
              <a:sym typeface="+mn-ea"/>
            </a:endParaRPr>
          </a:p>
        </p:txBody>
      </p:sp>
      <p:sp>
        <p:nvSpPr>
          <p:cNvPr id="7" name="文本占位符 2"/>
          <p:cNvSpPr/>
          <p:nvPr>
            <p:ph type="body" idx="2" hasCustomPrompt="1"/>
            <p:custDataLst>
              <p:tags r:id="rId5"/>
            </p:custDataLst>
          </p:nvPr>
        </p:nvSpPr>
        <p:spPr>
          <a:xfrm>
            <a:off x="407035" y="1996119"/>
            <a:ext cx="6226908" cy="657299"/>
          </a:xfrm>
          <a:noFill/>
        </p:spPr>
        <p:txBody>
          <a:bodyPr vert="horz" wrap="square" lIns="0" tIns="0" rIns="82550" bIns="0" rtlCol="0" anchor="b" anchorCtr="0">
            <a:normAutofit/>
          </a:bodyPr>
          <a:lstStyle>
            <a:lvl1pPr marL="0" marR="0" indent="-228600" algn="l" defTabSz="914400" rtl="0" eaLnBrk="1" fontAlgn="auto" latinLnBrk="0" hangingPunct="1">
              <a:lnSpc>
                <a:spcPct val="100000"/>
              </a:lnSpc>
              <a:spcBef>
                <a:spcPts val="0"/>
              </a:spcBef>
              <a:spcAft>
                <a:spcPts val="1000"/>
              </a:spcAft>
              <a:buClrTx/>
              <a:buSzTx/>
              <a:buFontTx/>
              <a:buNone/>
              <a:defRPr kumimoji="0" lang="zh-CN" altLang="en-US" sz="2500" b="0" i="0" u="none" strike="noStrike" kern="1200" cap="none" spc="300" normalizeH="0" baseline="0" noProof="1" dirty="0">
                <a:solidFill>
                  <a:schemeClr val="dk1">
                    <a:lumMod val="85000"/>
                    <a:lumOff val="15000"/>
                  </a:schemeClr>
                </a:solidFill>
                <a:uFillTx/>
                <a:latin typeface="Arial" panose="020B0604020202020204" pitchFamily="34" charset="0"/>
                <a:ea typeface="汉仪旗黑-50简" charset="0"/>
                <a:cs typeface="汉仪旗黑-50简" charset="0"/>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2" name="标题 1"/>
          <p:cNvSpPr>
            <a:spLocks noGrp="1"/>
          </p:cNvSpPr>
          <p:nvPr>
            <p:ph type="title"/>
            <p:custDataLst>
              <p:tags r:id="rId4"/>
            </p:custDataLst>
          </p:nvPr>
        </p:nvSpPr>
        <p:spPr/>
        <p:txBody>
          <a:bodyPr/>
          <a:lstStyle>
            <a:lvl1pPr>
              <a:defRPr baseline="0">
                <a:solidFill>
                  <a:schemeClr val="tx1"/>
                </a:solidFill>
                <a:latin typeface="Arial" panose="020B0604020202020204" pitchFamily="34" charset="0"/>
                <a:ea typeface="汉仪旗黑-50简"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6" name="矩形 5"/>
          <p:cNvSpPr/>
          <p:nvPr>
            <p:custDataLst>
              <p:tags r:id="rId4"/>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hasCustomPrompt="1"/>
            <p:custDataLst>
              <p:tags r:id="rId5"/>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汉仪旗黑-50简" charset="0"/>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a:lstStyle>
            <a:lvl1pPr>
              <a:defRPr baseline="0">
                <a:solidFill>
                  <a:schemeClr val="tx1"/>
                </a:solidFill>
                <a:latin typeface="Arial" panose="020B0604020202020204" pitchFamily="34" charset="0"/>
                <a:ea typeface="汉仪旗黑-50简" charset="0"/>
              </a:defRPr>
            </a:lvl1pPr>
            <a:lvl2pPr>
              <a:defRPr baseline="0">
                <a:solidFill>
                  <a:schemeClr val="tx1"/>
                </a:solidFill>
                <a:latin typeface="Arial" panose="020B0604020202020204" pitchFamily="34" charset="0"/>
                <a:ea typeface="汉仪旗黑-50简" charset="0"/>
              </a:defRPr>
            </a:lvl2pPr>
            <a:lvl3pPr>
              <a:defRPr baseline="0">
                <a:solidFill>
                  <a:schemeClr val="tx1"/>
                </a:solidFill>
                <a:latin typeface="Arial" panose="020B0604020202020204" pitchFamily="34" charset="0"/>
                <a:ea typeface="汉仪旗黑-50简" charset="0"/>
              </a:defRPr>
            </a:lvl3pPr>
            <a:lvl4pPr>
              <a:defRPr baseline="0">
                <a:solidFill>
                  <a:schemeClr val="tx1"/>
                </a:solidFill>
                <a:latin typeface="Arial" panose="020B0604020202020204" pitchFamily="34" charset="0"/>
                <a:ea typeface="汉仪旗黑-50简" charset="0"/>
              </a:defRPr>
            </a:lvl4pPr>
            <a:lvl5pPr>
              <a:defRPr baseline="0">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6" name="矩形 5"/>
          <p:cNvSpPr/>
          <p:nvPr>
            <p:custDataLst>
              <p:tags r:id="rId4"/>
            </p:custDataLst>
          </p:nvPr>
        </p:nvSpPr>
        <p:spPr>
          <a:xfrm>
            <a:off x="0" y="0"/>
            <a:ext cx="4823460" cy="6866255"/>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汉仪旗黑-50简" charset="0"/>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solidFill>
                <a:latin typeface="Arial" panose="020B0604020202020204" pitchFamily="34" charset="0"/>
                <a:ea typeface="汉仪旗黑-50简" charset="0"/>
              </a:defRPr>
            </a:lvl1pPr>
            <a:lvl2pPr>
              <a:defRPr baseline="0">
                <a:solidFill>
                  <a:schemeClr val="tx1"/>
                </a:solidFill>
                <a:latin typeface="Arial" panose="020B0604020202020204" pitchFamily="34" charset="0"/>
                <a:ea typeface="汉仪旗黑-50简" charset="0"/>
              </a:defRPr>
            </a:lvl2pPr>
            <a:lvl3pPr>
              <a:defRPr baseline="0">
                <a:solidFill>
                  <a:schemeClr val="tx1"/>
                </a:solidFill>
                <a:latin typeface="Arial" panose="020B0604020202020204" pitchFamily="34" charset="0"/>
                <a:ea typeface="汉仪旗黑-50简" charset="0"/>
              </a:defRPr>
            </a:lvl3pPr>
            <a:lvl4pPr>
              <a:defRPr baseline="0">
                <a:solidFill>
                  <a:schemeClr val="tx1"/>
                </a:solidFill>
                <a:latin typeface="Arial" panose="020B0604020202020204" pitchFamily="34" charset="0"/>
                <a:ea typeface="汉仪旗黑-50简" charset="0"/>
              </a:defRPr>
            </a:lvl4pPr>
            <a:lvl5pPr>
              <a:defRPr baseline="0">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solidFill>
                <a:latin typeface="Arial" panose="020B0604020202020204" pitchFamily="34" charset="0"/>
                <a:ea typeface="汉仪旗黑-50简" charset="0"/>
              </a:defRPr>
            </a:lvl1pPr>
            <a:lvl2pPr>
              <a:defRPr baseline="0">
                <a:solidFill>
                  <a:schemeClr val="tx1"/>
                </a:solidFill>
                <a:latin typeface="Arial" panose="020B0604020202020204" pitchFamily="34" charset="0"/>
                <a:ea typeface="汉仪旗黑-50简" charset="0"/>
              </a:defRPr>
            </a:lvl2pPr>
            <a:lvl3pPr>
              <a:defRPr baseline="0">
                <a:solidFill>
                  <a:schemeClr val="tx1"/>
                </a:solidFill>
                <a:latin typeface="Arial" panose="020B0604020202020204" pitchFamily="34" charset="0"/>
                <a:ea typeface="汉仪旗黑-50简" charset="0"/>
              </a:defRPr>
            </a:lvl3pPr>
            <a:lvl4pPr>
              <a:defRPr baseline="0">
                <a:solidFill>
                  <a:schemeClr val="tx1"/>
                </a:solidFill>
                <a:latin typeface="Arial" panose="020B0604020202020204" pitchFamily="34" charset="0"/>
                <a:ea typeface="汉仪旗黑-50简" charset="0"/>
              </a:defRPr>
            </a:lvl4pPr>
            <a:lvl5pPr>
              <a:defRPr baseline="0">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6" name="矩形 5"/>
          <p:cNvSpPr/>
          <p:nvPr>
            <p:custDataLst>
              <p:tags r:id="rId4"/>
            </p:custDataLst>
          </p:nvPr>
        </p:nvSpPr>
        <p:spPr>
          <a:xfrm>
            <a:off x="0" y="0"/>
            <a:ext cx="12192000" cy="2664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汉仪旗黑-50简"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汉仪旗黑-50简" charset="0"/>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solidFill>
                <a:latin typeface="Arial" panose="020B0604020202020204" pitchFamily="34" charset="0"/>
                <a:ea typeface="汉仪旗黑-50简" charset="0"/>
              </a:defRPr>
            </a:lvl1pPr>
            <a:lvl2pPr>
              <a:defRPr baseline="0">
                <a:solidFill>
                  <a:schemeClr val="tx1"/>
                </a:solidFill>
                <a:latin typeface="Arial" panose="020B0604020202020204" pitchFamily="34" charset="0"/>
                <a:ea typeface="汉仪旗黑-50简" charset="0"/>
              </a:defRPr>
            </a:lvl2pPr>
            <a:lvl3pPr>
              <a:defRPr baseline="0">
                <a:solidFill>
                  <a:schemeClr val="tx1"/>
                </a:solidFill>
                <a:latin typeface="Arial" panose="020B0604020202020204" pitchFamily="34" charset="0"/>
                <a:ea typeface="汉仪旗黑-50简" charset="0"/>
              </a:defRPr>
            </a:lvl3pPr>
            <a:lvl4pPr>
              <a:defRPr baseline="0">
                <a:solidFill>
                  <a:schemeClr val="tx1"/>
                </a:solidFill>
                <a:latin typeface="Arial" panose="020B0604020202020204" pitchFamily="34" charset="0"/>
                <a:ea typeface="汉仪旗黑-50简" charset="0"/>
              </a:defRPr>
            </a:lvl4pPr>
            <a:lvl5pPr>
              <a:defRPr baseline="0">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6" name="矩形 5"/>
          <p:cNvSpPr/>
          <p:nvPr>
            <p:custDataLst>
              <p:tags r:id="rId4"/>
            </p:custDataLst>
          </p:nvPr>
        </p:nvSpPr>
        <p:spPr>
          <a:xfrm>
            <a:off x="0" y="5029201"/>
            <a:ext cx="12192000" cy="1828799"/>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汉仪旗黑-50简"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solidFill>
                <a:latin typeface="Arial" panose="020B0604020202020204" pitchFamily="34" charset="0"/>
                <a:ea typeface="汉仪旗黑-50简" charset="0"/>
              </a:defRPr>
            </a:lvl1pPr>
            <a:lvl2pPr>
              <a:defRPr baseline="0">
                <a:solidFill>
                  <a:schemeClr val="tx1"/>
                </a:solidFill>
                <a:latin typeface="Arial" panose="020B0604020202020204" pitchFamily="34" charset="0"/>
                <a:ea typeface="汉仪旗黑-50简" charset="0"/>
              </a:defRPr>
            </a:lvl2pPr>
            <a:lvl3pPr>
              <a:defRPr baseline="0">
                <a:solidFill>
                  <a:schemeClr val="tx1"/>
                </a:solidFill>
                <a:latin typeface="Arial" panose="020B0604020202020204" pitchFamily="34" charset="0"/>
                <a:ea typeface="汉仪旗黑-50简" charset="0"/>
              </a:defRPr>
            </a:lvl3pPr>
            <a:lvl4pPr>
              <a:defRPr baseline="0">
                <a:solidFill>
                  <a:schemeClr val="tx1"/>
                </a:solidFill>
                <a:latin typeface="Arial" panose="020B0604020202020204" pitchFamily="34" charset="0"/>
                <a:ea typeface="汉仪旗黑-50简" charset="0"/>
              </a:defRPr>
            </a:lvl4pPr>
            <a:lvl5pPr>
              <a:defRPr baseline="0">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baseline="0">
                <a:solidFill>
                  <a:schemeClr val="tx1"/>
                </a:solidFill>
                <a:latin typeface="Arial" panose="020B0604020202020204" pitchFamily="34" charset="0"/>
                <a:ea typeface="汉仪旗黑-50简"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6" name="矩形 5"/>
          <p:cNvSpPr/>
          <p:nvPr>
            <p:custDataLst>
              <p:tags r:id="rId4"/>
            </p:custDataLst>
          </p:nvPr>
        </p:nvSpPr>
        <p:spPr>
          <a:xfrm>
            <a:off x="0" y="0"/>
            <a:ext cx="12192000" cy="9144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579600" y="237600"/>
            <a:ext cx="11037600" cy="441964"/>
          </a:xfrm>
        </p:spPr>
        <p:txBody>
          <a:bodyPr/>
          <a:lstStyle>
            <a:lvl1pPr>
              <a:defRPr baseline="0">
                <a:solidFill>
                  <a:schemeClr val="tx1"/>
                </a:solidFill>
                <a:latin typeface="Arial" panose="020B0604020202020204" pitchFamily="34" charset="0"/>
                <a:ea typeface="汉仪旗黑-50简"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baseline="0">
                <a:solidFill>
                  <a:schemeClr val="tx1"/>
                </a:solidFill>
                <a:latin typeface="Arial" panose="020B0604020202020204" pitchFamily="34" charset="0"/>
                <a:ea typeface="汉仪旗黑-50简" charset="0"/>
              </a:defRPr>
            </a:lvl1pPr>
            <a:lvl2pPr>
              <a:defRPr baseline="0">
                <a:solidFill>
                  <a:schemeClr val="tx1"/>
                </a:solidFill>
                <a:latin typeface="Arial" panose="020B0604020202020204" pitchFamily="34" charset="0"/>
                <a:ea typeface="汉仪旗黑-50简" charset="0"/>
              </a:defRPr>
            </a:lvl2pPr>
            <a:lvl3pPr>
              <a:defRPr baseline="0">
                <a:solidFill>
                  <a:schemeClr val="tx1"/>
                </a:solidFill>
                <a:latin typeface="Arial" panose="020B0604020202020204" pitchFamily="34" charset="0"/>
                <a:ea typeface="汉仪旗黑-50简" charset="0"/>
              </a:defRPr>
            </a:lvl3pPr>
            <a:lvl4pPr>
              <a:defRPr baseline="0">
                <a:solidFill>
                  <a:schemeClr val="tx1"/>
                </a:solidFill>
                <a:latin typeface="Arial" panose="020B0604020202020204" pitchFamily="34" charset="0"/>
                <a:ea typeface="汉仪旗黑-50简" charset="0"/>
              </a:defRPr>
            </a:lvl4pPr>
            <a:lvl5pPr>
              <a:defRPr baseline="0">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baseline="0">
                <a:solidFill>
                  <a:schemeClr val="tx1"/>
                </a:solidFill>
                <a:latin typeface="Arial" panose="020B0604020202020204" pitchFamily="34" charset="0"/>
                <a:ea typeface="汉仪旗黑-50简" charset="0"/>
              </a:defRPr>
            </a:lvl1pPr>
            <a:lvl2pPr>
              <a:defRPr baseline="0">
                <a:solidFill>
                  <a:schemeClr val="tx1"/>
                </a:solidFill>
                <a:latin typeface="Arial" panose="020B0604020202020204" pitchFamily="34" charset="0"/>
                <a:ea typeface="汉仪旗黑-50简" charset="0"/>
              </a:defRPr>
            </a:lvl2pPr>
            <a:lvl3pPr>
              <a:defRPr baseline="0">
                <a:solidFill>
                  <a:schemeClr val="tx1"/>
                </a:solidFill>
                <a:latin typeface="Arial" panose="020B0604020202020204" pitchFamily="34" charset="0"/>
                <a:ea typeface="汉仪旗黑-50简" charset="0"/>
              </a:defRPr>
            </a:lvl3pPr>
            <a:lvl4pPr>
              <a:defRPr baseline="0">
                <a:solidFill>
                  <a:schemeClr val="tx1"/>
                </a:solidFill>
                <a:latin typeface="Arial" panose="020B0604020202020204" pitchFamily="34" charset="0"/>
                <a:ea typeface="汉仪旗黑-50简" charset="0"/>
              </a:defRPr>
            </a:lvl4pPr>
            <a:lvl5pPr>
              <a:defRPr baseline="0">
                <a:solidFill>
                  <a:schemeClr val="tx1"/>
                </a:solidFill>
                <a:latin typeface="Arial" panose="020B0604020202020204" pitchFamily="34" charset="0"/>
                <a:ea typeface="汉仪旗黑-50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baseline="0">
                <a:solidFill>
                  <a:schemeClr val="tx1"/>
                </a:solidFill>
                <a:latin typeface="Arial" panose="020B0604020202020204" pitchFamily="34" charset="0"/>
                <a:ea typeface="汉仪旗黑-50简" charset="0"/>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baseline="0">
                <a:solidFill>
                  <a:schemeClr val="tx1"/>
                </a:solidFill>
                <a:latin typeface="Arial" panose="020B0604020202020204" pitchFamily="34" charset="0"/>
                <a:ea typeface="汉仪旗黑-50简"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rcRect/>
          <a:stretch>
            <a:fillRect/>
          </a:stretch>
        </p:blipFill>
        <p:spPr>
          <a:xfrm>
            <a:off x="0" y="-26"/>
            <a:ext cx="12192000" cy="6858051"/>
          </a:xfrm>
          <a:prstGeom prst="rect">
            <a:avLst/>
          </a:prstGeom>
        </p:spPr>
      </p:pic>
      <p:sp>
        <p:nvSpPr>
          <p:cNvPr id="6" name="矩形 5"/>
          <p:cNvSpPr/>
          <p:nvPr>
            <p:custDataLst>
              <p:tags r:id="rId4"/>
            </p:custDataLst>
          </p:nvPr>
        </p:nvSpPr>
        <p:spPr>
          <a:xfrm>
            <a:off x="0" y="959224"/>
            <a:ext cx="12192000" cy="4939553"/>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hasCustomPrompt="1"/>
            <p:custDataLst>
              <p:tags r:id="rId5"/>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汉仪旗黑-50简"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旗黑-50简" charset="0"/>
                <a:cs typeface="汉仪旗黑-50简"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汉仪旗黑-50简"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tags" Target="../tags/tag70.xml"/><Relationship Id="rId20" Type="http://schemas.openxmlformats.org/officeDocument/2006/relationships/tags" Target="../tags/tag69.xml"/><Relationship Id="rId2" Type="http://schemas.openxmlformats.org/officeDocument/2006/relationships/slideLayout" Target="../slideLayouts/slideLayout13.xml"/><Relationship Id="rId19" Type="http://schemas.openxmlformats.org/officeDocument/2006/relationships/tags" Target="../tags/tag6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2" Type="http://schemas.openxmlformats.org/officeDocument/2006/relationships/theme" Target="../theme/theme3.xml"/><Relationship Id="rId21" Type="http://schemas.openxmlformats.org/officeDocument/2006/relationships/tags" Target="../tags/tag140.xml"/><Relationship Id="rId20" Type="http://schemas.openxmlformats.org/officeDocument/2006/relationships/tags" Target="../tags/tag139.xml"/><Relationship Id="rId2" Type="http://schemas.openxmlformats.org/officeDocument/2006/relationships/slideLayout" Target="../slideLayouts/slideLayout31.xml"/><Relationship Id="rId19" Type="http://schemas.openxmlformats.org/officeDocument/2006/relationships/tags" Target="../tags/tag138.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汉仪旗黑-50简" charset="0"/>
                <a:cs typeface="汉仪旗黑-50简" charset="0"/>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
        <p:nvSpPr>
          <p:cNvPr id="8"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汉仪旗黑-50简"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旗黑-50简"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旗黑-50简"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旗黑-50简"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旗黑-50简"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旗黑-50简"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汉仪旗黑-50简" charset="0"/>
                <a:cs typeface="汉仪旗黑-50简"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汉仪旗黑-50简" charset="0"/>
                <a:cs typeface="汉仪旗黑-50简" charset="0"/>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汉仪旗黑-50简" charset="0"/>
                <a:cs typeface="汉仪旗黑-50简" charset="0"/>
              </a:defRPr>
            </a:lvl1pPr>
          </a:lstStyle>
          <a:p>
            <a:fld id="{49AE70B2-8BF9-45C0-BB95-33D1B9D3A854}" type="slidenum">
              <a:rPr lang="zh-CN" altLang="en-US" smtClean="0"/>
            </a:fld>
            <a:endParaRPr lang="zh-CN" altLang="en-US" dirty="0"/>
          </a:p>
        </p:txBody>
      </p:sp>
      <p:sp>
        <p:nvSpPr>
          <p:cNvPr id="8"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汉仪旗黑-50简"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旗黑-50简"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旗黑-50简"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旗黑-50简"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旗黑-50简"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旗黑-50简"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image" Target="../media/image2.jpeg"/><Relationship Id="rId1" Type="http://schemas.openxmlformats.org/officeDocument/2006/relationships/tags" Target="../tags/tag181.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image" Target="../media/image2.jpeg"/><Relationship Id="rId1" Type="http://schemas.openxmlformats.org/officeDocument/2006/relationships/tags" Target="../tags/tag18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2.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36.xml"/><Relationship Id="rId5" Type="http://schemas.openxmlformats.org/officeDocument/2006/relationships/tags" Target="../tags/tag192.xml"/><Relationship Id="rId4" Type="http://schemas.openxmlformats.org/officeDocument/2006/relationships/image" Target="../media/image7.jpeg"/><Relationship Id="rId3" Type="http://schemas.openxmlformats.org/officeDocument/2006/relationships/tags" Target="../tags/tag191.xml"/><Relationship Id="rId2" Type="http://schemas.openxmlformats.org/officeDocument/2006/relationships/image" Target="../media/image2.jpeg"/><Relationship Id="rId1" Type="http://schemas.openxmlformats.org/officeDocument/2006/relationships/tags" Target="../tags/tag190.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36.xml"/><Relationship Id="rId5" Type="http://schemas.openxmlformats.org/officeDocument/2006/relationships/tags" Target="../tags/tag195.xml"/><Relationship Id="rId4" Type="http://schemas.openxmlformats.org/officeDocument/2006/relationships/image" Target="../media/image8.png"/><Relationship Id="rId3" Type="http://schemas.openxmlformats.org/officeDocument/2006/relationships/tags" Target="../tags/tag194.xml"/><Relationship Id="rId2" Type="http://schemas.openxmlformats.org/officeDocument/2006/relationships/image" Target="../media/image2.jpeg"/><Relationship Id="rId1" Type="http://schemas.openxmlformats.org/officeDocument/2006/relationships/tags" Target="../tags/tag193.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36.xml"/><Relationship Id="rId5" Type="http://schemas.openxmlformats.org/officeDocument/2006/relationships/tags" Target="../tags/tag198.xml"/><Relationship Id="rId4" Type="http://schemas.openxmlformats.org/officeDocument/2006/relationships/image" Target="../media/image9.jpeg"/><Relationship Id="rId3" Type="http://schemas.openxmlformats.org/officeDocument/2006/relationships/tags" Target="../tags/tag197.xml"/><Relationship Id="rId2" Type="http://schemas.openxmlformats.org/officeDocument/2006/relationships/image" Target="../media/image2.jpeg"/><Relationship Id="rId1" Type="http://schemas.openxmlformats.org/officeDocument/2006/relationships/tags" Target="../tags/tag196.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36.xml"/><Relationship Id="rId5" Type="http://schemas.openxmlformats.org/officeDocument/2006/relationships/tags" Target="../tags/tag201.xml"/><Relationship Id="rId4" Type="http://schemas.openxmlformats.org/officeDocument/2006/relationships/image" Target="../media/image10.jpeg"/><Relationship Id="rId3" Type="http://schemas.openxmlformats.org/officeDocument/2006/relationships/tags" Target="../tags/tag200.xml"/><Relationship Id="rId2" Type="http://schemas.openxmlformats.org/officeDocument/2006/relationships/image" Target="../media/image2.jpeg"/><Relationship Id="rId1" Type="http://schemas.openxmlformats.org/officeDocument/2006/relationships/tags" Target="../tags/tag199.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36.xml"/><Relationship Id="rId5" Type="http://schemas.openxmlformats.org/officeDocument/2006/relationships/tags" Target="../tags/tag204.xml"/><Relationship Id="rId4" Type="http://schemas.openxmlformats.org/officeDocument/2006/relationships/image" Target="../media/image11.png"/><Relationship Id="rId3" Type="http://schemas.openxmlformats.org/officeDocument/2006/relationships/tags" Target="../tags/tag203.xml"/><Relationship Id="rId2" Type="http://schemas.openxmlformats.org/officeDocument/2006/relationships/image" Target="../media/image2.jpeg"/><Relationship Id="rId1" Type="http://schemas.openxmlformats.org/officeDocument/2006/relationships/tags" Target="../tags/tag20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36.xml"/><Relationship Id="rId5" Type="http://schemas.openxmlformats.org/officeDocument/2006/relationships/tags" Target="../tags/tag207.xml"/><Relationship Id="rId4" Type="http://schemas.openxmlformats.org/officeDocument/2006/relationships/image" Target="../media/image12.png"/><Relationship Id="rId3" Type="http://schemas.openxmlformats.org/officeDocument/2006/relationships/tags" Target="../tags/tag206.xml"/><Relationship Id="rId2" Type="http://schemas.openxmlformats.org/officeDocument/2006/relationships/image" Target="../media/image2.jpeg"/><Relationship Id="rId1" Type="http://schemas.openxmlformats.org/officeDocument/2006/relationships/tags" Target="../tags/tag205.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36.xml"/><Relationship Id="rId5" Type="http://schemas.openxmlformats.org/officeDocument/2006/relationships/tags" Target="../tags/tag210.xml"/><Relationship Id="rId4" Type="http://schemas.openxmlformats.org/officeDocument/2006/relationships/image" Target="../media/image13.png"/><Relationship Id="rId3" Type="http://schemas.openxmlformats.org/officeDocument/2006/relationships/tags" Target="../tags/tag209.xml"/><Relationship Id="rId2" Type="http://schemas.openxmlformats.org/officeDocument/2006/relationships/image" Target="../media/image2.jpeg"/><Relationship Id="rId1" Type="http://schemas.openxmlformats.org/officeDocument/2006/relationships/tags" Target="../tags/tag208.xml"/></Relationships>
</file>

<file path=ppt/slides/_rels/slide2.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6" Type="http://schemas.openxmlformats.org/officeDocument/2006/relationships/slideLayout" Target="../slideLayouts/slideLayout35.xml"/><Relationship Id="rId15" Type="http://schemas.openxmlformats.org/officeDocument/2006/relationships/tags" Target="../tags/tag159.xml"/><Relationship Id="rId14" Type="http://schemas.openxmlformats.org/officeDocument/2006/relationships/tags" Target="../tags/tag158.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tags" Target="../tags/tag145.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image" Target="../media/image2.jpeg"/><Relationship Id="rId1" Type="http://schemas.openxmlformats.org/officeDocument/2006/relationships/tags" Target="../tags/tag211.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image" Target="../media/image2.jpeg"/><Relationship Id="rId1" Type="http://schemas.openxmlformats.org/officeDocument/2006/relationships/tags" Target="../tags/tag214.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2.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2.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36.xml"/><Relationship Id="rId5" Type="http://schemas.openxmlformats.org/officeDocument/2006/relationships/tags" Target="../tags/tag165.xml"/><Relationship Id="rId4" Type="http://schemas.openxmlformats.org/officeDocument/2006/relationships/image" Target="../media/image5.png"/><Relationship Id="rId3" Type="http://schemas.openxmlformats.org/officeDocument/2006/relationships/tags" Target="../tags/tag164.xml"/><Relationship Id="rId2" Type="http://schemas.openxmlformats.org/officeDocument/2006/relationships/image" Target="../media/image2.jpeg"/><Relationship Id="rId1" Type="http://schemas.openxmlformats.org/officeDocument/2006/relationships/tags" Target="../tags/tag163.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image" Target="../media/image2.jpeg"/><Relationship Id="rId1" Type="http://schemas.openxmlformats.org/officeDocument/2006/relationships/tags" Target="../tags/tag166.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image" Target="../media/image2.jpeg"/><Relationship Id="rId1" Type="http://schemas.openxmlformats.org/officeDocument/2006/relationships/tags" Target="../tags/tag169.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2.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image" Target="../media/image2.jpeg"/><Relationship Id="rId1" Type="http://schemas.openxmlformats.org/officeDocument/2006/relationships/tags" Target="../tags/tag17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36.xml"/><Relationship Id="rId5" Type="http://schemas.openxmlformats.org/officeDocument/2006/relationships/tags" Target="../tags/tag180.xml"/><Relationship Id="rId4" Type="http://schemas.openxmlformats.org/officeDocument/2006/relationships/image" Target="../media/image6.png"/><Relationship Id="rId3" Type="http://schemas.openxmlformats.org/officeDocument/2006/relationships/tags" Target="../tags/tag179.xml"/><Relationship Id="rId2" Type="http://schemas.openxmlformats.org/officeDocument/2006/relationships/image" Target="../media/image2.jpeg"/><Relationship Id="rId1" Type="http://schemas.openxmlformats.org/officeDocument/2006/relationships/tags" Target="../tags/tag1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ctrTitle" idx="1"/>
            <p:custDataLst>
              <p:tags r:id="rId1"/>
            </p:custDataLst>
          </p:nvPr>
        </p:nvSpPr>
        <p:spPr>
          <a:xfrm>
            <a:off x="407035" y="2458085"/>
            <a:ext cx="7168515" cy="1391920"/>
          </a:xfrm>
          <a:noFill/>
        </p:spPr>
        <p:txBody>
          <a:bodyPr vert="horz" wrap="square" lIns="0" tIns="0" rIns="82550" bIns="0" rtlCol="0" anchor="b" anchorCtr="0">
            <a:normAutofit fontScale="90000"/>
          </a:bodyPr>
          <a:p>
            <a:pPr lvl="0" indent="-228600" algn="l">
              <a:spcBef>
                <a:spcPts val="0"/>
              </a:spcBef>
              <a:spcAft>
                <a:spcPts val="1000"/>
              </a:spcAft>
            </a:pPr>
            <a:r>
              <a:rPr b="0">
                <a:latin typeface="方正粗黑宋简体" panose="02000000000000000000" charset="-122"/>
                <a:ea typeface="方正粗黑宋简体" panose="02000000000000000000" charset="-122"/>
                <a:cs typeface="汉仪旗黑-50简" charset="0"/>
                <a:sym typeface="+mn-ea"/>
              </a:rPr>
              <a:t>查客check</a:t>
            </a:r>
            <a:br>
              <a:rPr b="0">
                <a:latin typeface="方正粗黑宋简体" panose="02000000000000000000" charset="-122"/>
                <a:ea typeface="方正粗黑宋简体" panose="02000000000000000000" charset="-122"/>
                <a:cs typeface="汉仪旗黑-50简" charset="0"/>
                <a:sym typeface="+mn-ea"/>
              </a:rPr>
            </a:br>
            <a:r>
              <a:rPr b="0">
                <a:latin typeface="方正粗黑宋简体" panose="02000000000000000000" charset="-122"/>
                <a:ea typeface="方正粗黑宋简体" panose="02000000000000000000" charset="-122"/>
                <a:cs typeface="汉仪旗黑-50简" charset="0"/>
                <a:sym typeface="+mn-ea"/>
              </a:rPr>
              <a:t>--核查统计小帮手</a:t>
            </a:r>
            <a:endParaRPr b="0">
              <a:latin typeface="方正粗黑宋简体" panose="02000000000000000000" charset="-122"/>
              <a:ea typeface="方正粗黑宋简体" panose="02000000000000000000" charset="-122"/>
              <a:cs typeface="汉仪旗黑-50简" charset="0"/>
              <a:sym typeface="+mn-ea"/>
            </a:endParaRPr>
          </a:p>
        </p:txBody>
      </p:sp>
      <p:sp>
        <p:nvSpPr>
          <p:cNvPr id="22" name="矩形 21"/>
          <p:cNvSpPr/>
          <p:nvPr>
            <p:custDataLst>
              <p:tags r:id="rId2"/>
            </p:custDataLst>
          </p:nvPr>
        </p:nvSpPr>
        <p:spPr>
          <a:xfrm>
            <a:off x="407035" y="4612970"/>
            <a:ext cx="2622944" cy="464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dirty="0">
              <a:solidFill>
                <a:schemeClr val="lt1"/>
              </a:solidFill>
              <a:latin typeface="Arial Black" panose="020B0A04020102020204" charset="0"/>
              <a:ea typeface="汉仪旗黑-50简" charset="0"/>
              <a:cs typeface="汉仪旗黑-50简" charset="0"/>
            </a:endParaRPr>
          </a:p>
        </p:txBody>
      </p:sp>
      <p:sp>
        <p:nvSpPr>
          <p:cNvPr id="23" name="文本框 22"/>
          <p:cNvSpPr txBox="1"/>
          <p:nvPr>
            <p:custDataLst>
              <p:tags r:id="rId3"/>
            </p:custDataLst>
          </p:nvPr>
        </p:nvSpPr>
        <p:spPr>
          <a:xfrm>
            <a:off x="407035" y="4616463"/>
            <a:ext cx="2622944" cy="550205"/>
          </a:xfrm>
          <a:prstGeom prst="rect">
            <a:avLst/>
          </a:prstGeom>
          <a:noFill/>
        </p:spPr>
        <p:txBody>
          <a:bodyPr wrap="square" rtlCol="0" anchor="ctr" anchorCtr="1">
            <a:noAutofit/>
          </a:bodyPr>
          <a:p>
            <a:pPr algn="r"/>
            <a:r>
              <a:rPr lang="zh-CN" altLang="en-US" sz="2800" dirty="0">
                <a:solidFill>
                  <a:schemeClr val="lt1"/>
                </a:solidFill>
                <a:latin typeface="方正粗黑宋简体" panose="02000000000000000000" charset="-122"/>
                <a:ea typeface="方正粗黑宋简体" panose="02000000000000000000" charset="-122"/>
              </a:rPr>
              <a:t>分享人：第</a:t>
            </a:r>
            <a:r>
              <a:rPr lang="en-US" altLang="zh-CN" sz="2800" dirty="0">
                <a:solidFill>
                  <a:schemeClr val="lt1"/>
                </a:solidFill>
                <a:latin typeface="方正粗黑宋简体" panose="02000000000000000000" charset="-122"/>
                <a:ea typeface="方正粗黑宋简体" panose="02000000000000000000" charset="-122"/>
              </a:rPr>
              <a:t>6</a:t>
            </a:r>
            <a:r>
              <a:rPr lang="zh-CN" altLang="en-US" sz="2800" dirty="0">
                <a:solidFill>
                  <a:schemeClr val="lt1"/>
                </a:solidFill>
                <a:latin typeface="方正粗黑宋简体" panose="02000000000000000000" charset="-122"/>
                <a:ea typeface="方正粗黑宋简体" panose="02000000000000000000" charset="-122"/>
              </a:rPr>
              <a:t>组</a:t>
            </a:r>
            <a:endParaRPr lang="zh-CN" altLang="en-US" sz="2800" dirty="0">
              <a:solidFill>
                <a:schemeClr val="lt1"/>
              </a:solidFill>
              <a:latin typeface="方正粗黑宋简体" panose="02000000000000000000" charset="-122"/>
              <a:ea typeface="方正粗黑宋简体" panose="02000000000000000000" charset="-122"/>
            </a:endParaRPr>
          </a:p>
        </p:txBody>
      </p:sp>
      <p:sp>
        <p:nvSpPr>
          <p:cNvPr id="2" name="副标题 1"/>
          <p:cNvSpPr/>
          <p:nvPr>
            <p:ph type="subTitle" idx="2"/>
          </p:nvPr>
        </p:nvSpPr>
        <p:spPr>
          <a:xfrm>
            <a:off x="407035" y="1667189"/>
            <a:ext cx="6226908" cy="657299"/>
          </a:xfrm>
        </p:spPr>
        <p:txBody>
          <a:bodyPr/>
          <a:p>
            <a:r>
              <a:rPr lang="zh-CN" altLang="en-US" sz="3600">
                <a:latin typeface="方正粗黑宋简体" panose="02000000000000000000" charset="-122"/>
                <a:ea typeface="方正粗黑宋简体" panose="02000000000000000000" charset="-122"/>
              </a:rPr>
              <a:t>开题</a:t>
            </a:r>
            <a:r>
              <a:rPr lang="zh-CN" altLang="en-US" sz="3600">
                <a:latin typeface="方正粗黑宋简体" panose="02000000000000000000" charset="-122"/>
                <a:ea typeface="方正粗黑宋简体" panose="02000000000000000000" charset="-122"/>
              </a:rPr>
              <a:t>报告</a:t>
            </a:r>
            <a:endParaRPr lang="zh-CN" altLang="en-US" sz="3600">
              <a:latin typeface="方正粗黑宋简体" panose="02000000000000000000" charset="-122"/>
              <a:ea typeface="方正粗黑宋简体" panose="02000000000000000000" charset="-122"/>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rcRect/>
          <a:stretch>
            <a:fillRect/>
          </a:stretch>
        </p:blipFill>
        <p:spPr>
          <a:xfrm>
            <a:off x="0" y="19024"/>
            <a:ext cx="12192000" cy="6858051"/>
          </a:xfrm>
          <a:prstGeom prst="rect">
            <a:avLst/>
          </a:prstGeom>
        </p:spPr>
      </p:pic>
      <p:sp>
        <p:nvSpPr>
          <p:cNvPr id="2" name="Object 901"/>
          <p:cNvSpPr txBox="1"/>
          <p:nvPr>
            <p:custDataLst>
              <p:tags r:id="rId3"/>
            </p:custDataLst>
          </p:nvPr>
        </p:nvSpPr>
        <p:spPr>
          <a:xfrm>
            <a:off x="609600" y="628650"/>
            <a:ext cx="11799570" cy="789305"/>
          </a:xfrm>
          <a:prstGeom prst="rect">
            <a:avLst/>
          </a:prstGeom>
        </p:spPr>
        <p:txBody>
          <a:bodyPr vert="horz" lIns="63500" tIns="25400" rIns="63500" bIns="25400" rtlCol="0" anchor="b" anchorCtr="0"/>
          <a:p>
            <a:pPr algn="l" fontAlgn="auto">
              <a:lnSpc>
                <a:spcPct val="100000"/>
              </a:lnSpc>
            </a:pPr>
            <a:r>
              <a:rPr lang="zh-CN" altLang="en-US" sz="3600">
                <a:solidFill>
                  <a:schemeClr val="accent1">
                    <a:lumMod val="50000"/>
                  </a:schemeClr>
                </a:solidFill>
                <a:sym typeface="+mn-ea"/>
              </a:rPr>
              <a:t>信息收集统计类app</a:t>
            </a:r>
            <a:endParaRPr lang="zh-CN" altLang="en-US" sz="3600" b="1" i="0" spc="320" dirty="0">
              <a:solidFill>
                <a:schemeClr val="accent1">
                  <a:lumMod val="50000"/>
                </a:schemeClr>
              </a:solidFill>
              <a:uFillTx/>
              <a:latin typeface="Arial Black" panose="020B0A04020102020204" charset="0"/>
              <a:ea typeface="汉仪旗黑-50简" charset="0"/>
              <a:sym typeface="+mn-ea"/>
            </a:endParaRPr>
          </a:p>
        </p:txBody>
      </p:sp>
      <p:sp>
        <p:nvSpPr>
          <p:cNvPr id="4" name="文本框 3"/>
          <p:cNvSpPr txBox="1"/>
          <p:nvPr/>
        </p:nvSpPr>
        <p:spPr>
          <a:xfrm>
            <a:off x="609600" y="1611630"/>
            <a:ext cx="11267440" cy="3969385"/>
          </a:xfrm>
          <a:prstGeom prst="rect">
            <a:avLst/>
          </a:prstGeom>
          <a:noFill/>
        </p:spPr>
        <p:txBody>
          <a:bodyPr wrap="square" rtlCol="0" anchor="t">
            <a:spAutoFit/>
          </a:bodyPr>
          <a:p>
            <a:r>
              <a:rPr lang="zh-CN" altLang="en-US" sz="2800">
                <a:latin typeface="+mj-ea"/>
                <a:ea typeface="+mj-ea"/>
              </a:rPr>
              <a:t>以上三者对于健康码图片类的的收集尚依赖于自行填写。而更多的企业选择问卷星或者是单独收集材料等的方法，最后都是将图片批量传到审核人员处，由审核人员在后台查看收集的图片以及文字信息，逐个自行审核判断，都不具备图片的智能识别和筛选功能。</a:t>
            </a:r>
            <a:endParaRPr lang="zh-CN" altLang="en-US" sz="2800">
              <a:latin typeface="+mj-ea"/>
              <a:ea typeface="+mj-ea"/>
            </a:endParaRPr>
          </a:p>
          <a:p>
            <a:endParaRPr lang="zh-CN" altLang="en-US" sz="2800">
              <a:latin typeface="+mj-ea"/>
              <a:ea typeface="+mj-ea"/>
            </a:endParaRPr>
          </a:p>
          <a:p>
            <a:r>
              <a:rPr lang="zh-CN" altLang="en-US" sz="2800">
                <a:latin typeface="+mj-ea"/>
                <a:ea typeface="+mj-ea"/>
              </a:rPr>
              <a:t>复旦大学博士生李小康意识到大量的重复审核之后，利用OCR文字识别+正则表达式进行核酸检测结果的分析，将原本需要的几个人几个小时的时间成本降到了三分钟。</a:t>
            </a:r>
            <a:endParaRPr lang="zh-CN" altLang="en-US" sz="2800">
              <a:latin typeface="+mj-ea"/>
              <a:ea typeface="+mj-ea"/>
            </a:endParaRPr>
          </a:p>
          <a:p>
            <a:endParaRPr lang="zh-CN" altLang="en-US" sz="2800">
              <a:latin typeface="+mj-ea"/>
              <a:ea typeface="+mj-ea"/>
            </a:endParaRPr>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rcRect/>
          <a:stretch>
            <a:fillRect/>
          </a:stretch>
        </p:blipFill>
        <p:spPr>
          <a:xfrm>
            <a:off x="0" y="19024"/>
            <a:ext cx="12192000" cy="6858051"/>
          </a:xfrm>
          <a:prstGeom prst="rect">
            <a:avLst/>
          </a:prstGeom>
        </p:spPr>
      </p:pic>
      <p:sp>
        <p:nvSpPr>
          <p:cNvPr id="2" name="Object 901"/>
          <p:cNvSpPr txBox="1"/>
          <p:nvPr>
            <p:custDataLst>
              <p:tags r:id="rId3"/>
            </p:custDataLst>
          </p:nvPr>
        </p:nvSpPr>
        <p:spPr>
          <a:xfrm>
            <a:off x="609600" y="628650"/>
            <a:ext cx="11799570" cy="789305"/>
          </a:xfrm>
          <a:prstGeom prst="rect">
            <a:avLst/>
          </a:prstGeom>
        </p:spPr>
        <p:txBody>
          <a:bodyPr vert="horz" lIns="63500" tIns="25400" rIns="63500" bIns="25400" rtlCol="0" anchor="b" anchorCtr="0"/>
          <a:p>
            <a:pPr algn="l" fontAlgn="auto">
              <a:lnSpc>
                <a:spcPct val="100000"/>
              </a:lnSpc>
            </a:pPr>
            <a:r>
              <a:rPr lang="zh-CN" altLang="en-US" sz="3600">
                <a:solidFill>
                  <a:schemeClr val="accent1">
                    <a:lumMod val="50000"/>
                  </a:schemeClr>
                </a:solidFill>
                <a:sym typeface="+mn-ea"/>
              </a:rPr>
              <a:t>信息收集统计类app</a:t>
            </a:r>
            <a:endParaRPr lang="zh-CN" altLang="en-US" sz="3600" b="1" i="0" spc="320" dirty="0">
              <a:solidFill>
                <a:schemeClr val="accent1">
                  <a:lumMod val="50000"/>
                </a:schemeClr>
              </a:solidFill>
              <a:uFillTx/>
              <a:latin typeface="Arial Black" panose="020B0A04020102020204" charset="0"/>
              <a:ea typeface="汉仪旗黑-50简" charset="0"/>
              <a:sym typeface="+mn-ea"/>
            </a:endParaRPr>
          </a:p>
        </p:txBody>
      </p:sp>
      <p:sp>
        <p:nvSpPr>
          <p:cNvPr id="4" name="文本框 3"/>
          <p:cNvSpPr txBox="1"/>
          <p:nvPr/>
        </p:nvSpPr>
        <p:spPr>
          <a:xfrm>
            <a:off x="609600" y="1611630"/>
            <a:ext cx="11267440" cy="2676525"/>
          </a:xfrm>
          <a:prstGeom prst="rect">
            <a:avLst/>
          </a:prstGeom>
          <a:noFill/>
        </p:spPr>
        <p:txBody>
          <a:bodyPr wrap="square" rtlCol="0" anchor="t">
            <a:spAutoFit/>
          </a:bodyPr>
          <a:p>
            <a:r>
              <a:rPr lang="zh-CN" altLang="en-US" sz="2800">
                <a:latin typeface="+mj-ea"/>
                <a:ea typeface="+mj-ea"/>
              </a:rPr>
              <a:t>由他出发，我们想到了其他类似相似的截图上交检查式作业也可以进行相关的审核。如健康码、行程码以及青年大学习等的信息收集。</a:t>
            </a:r>
            <a:endParaRPr lang="zh-CN" altLang="en-US" sz="2800">
              <a:latin typeface="+mj-ea"/>
              <a:ea typeface="+mj-ea"/>
            </a:endParaRPr>
          </a:p>
          <a:p>
            <a:endParaRPr lang="zh-CN" altLang="en-US" sz="2800">
              <a:latin typeface="+mj-ea"/>
              <a:ea typeface="+mj-ea"/>
            </a:endParaRPr>
          </a:p>
          <a:p>
            <a:r>
              <a:rPr lang="zh-CN" altLang="en-US" sz="2800">
                <a:latin typeface="+mj-ea"/>
                <a:ea typeface="+mj-ea"/>
              </a:rPr>
              <a:t>管理者只需要在后台查看相应的图片分析出的统计数据即可，省去了大量的重复枯燥工作。如果要进行二次抽查，也可以在后台看到提交的相应数据。</a:t>
            </a:r>
            <a:endParaRPr lang="zh-CN" altLang="en-US" sz="2800">
              <a:latin typeface="+mj-ea"/>
              <a:ea typeface="+mj-ea"/>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文本框 30"/>
          <p:cNvSpPr txBox="1"/>
          <p:nvPr>
            <p:custDataLst>
              <p:tags r:id="rId1"/>
            </p:custDataLst>
          </p:nvPr>
        </p:nvSpPr>
        <p:spPr>
          <a:xfrm>
            <a:off x="4064824" y="2343996"/>
            <a:ext cx="4063623" cy="952275"/>
          </a:xfrm>
          <a:prstGeom prst="rect">
            <a:avLst/>
          </a:prstGeom>
          <a:noFill/>
          <a:ln>
            <a:noFill/>
          </a:ln>
        </p:spPr>
        <p:txBody>
          <a:bodyPr wrap="square" rtlCol="0" anchor="b" anchorCtr="0">
            <a:normAutofit/>
          </a:bodyPr>
          <a:p>
            <a:pPr algn="ctr"/>
            <a:r>
              <a:rPr lang="zh-CN" altLang="en-US" sz="4400" b="1" spc="300" dirty="0">
                <a:solidFill>
                  <a:schemeClr val="accent1"/>
                </a:solidFill>
                <a:latin typeface="Arial Black" panose="020B0A04020102020204" charset="0"/>
                <a:ea typeface="汉仪旗黑-50简" charset="0"/>
                <a:cs typeface="汉仪旗黑-50简" charset="0"/>
              </a:rPr>
              <a:t>总体设计</a:t>
            </a:r>
            <a:endParaRPr lang="zh-CN" altLang="en-US" sz="4400" b="1" spc="300" dirty="0">
              <a:solidFill>
                <a:schemeClr val="accent1"/>
              </a:solidFill>
              <a:latin typeface="Arial Black" panose="020B0A04020102020204" charset="0"/>
              <a:ea typeface="汉仪旗黑-50简" charset="0"/>
              <a:cs typeface="汉仪旗黑-50简" charset="0"/>
            </a:endParaRPr>
          </a:p>
        </p:txBody>
      </p:sp>
      <p:sp>
        <p:nvSpPr>
          <p:cNvPr id="2" name="矩形 1"/>
          <p:cNvSpPr/>
          <p:nvPr>
            <p:custDataLst>
              <p:tags r:id="rId2"/>
            </p:custDataLst>
          </p:nvPr>
        </p:nvSpPr>
        <p:spPr>
          <a:xfrm>
            <a:off x="4886597" y="3435403"/>
            <a:ext cx="2420076" cy="2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Black" panose="020B0A04020102020204" charset="0"/>
              <a:ea typeface="汉仪旗黑-50简" charset="0"/>
              <a:cs typeface="汉仪旗黑-50简" charset="0"/>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rcRect/>
          <a:stretch>
            <a:fillRect/>
          </a:stretch>
        </p:blipFill>
        <p:spPr>
          <a:xfrm>
            <a:off x="0" y="-26"/>
            <a:ext cx="12192000" cy="6858051"/>
          </a:xfrm>
          <a:prstGeom prst="rect">
            <a:avLst/>
          </a:prstGeom>
        </p:spPr>
      </p:pic>
      <p:sp>
        <p:nvSpPr>
          <p:cNvPr id="2" name="Object 901"/>
          <p:cNvSpPr txBox="1"/>
          <p:nvPr>
            <p:custDataLst>
              <p:tags r:id="rId3"/>
            </p:custDataLst>
          </p:nvPr>
        </p:nvSpPr>
        <p:spPr>
          <a:xfrm>
            <a:off x="609600" y="609600"/>
            <a:ext cx="11799570" cy="789305"/>
          </a:xfrm>
          <a:prstGeom prst="rect">
            <a:avLst/>
          </a:prstGeom>
        </p:spPr>
        <p:txBody>
          <a:bodyPr vert="horz" lIns="63500" tIns="25400" rIns="63500" bIns="25400" rtlCol="0" anchor="b" anchorCtr="0"/>
          <a:p>
            <a:pPr fontAlgn="auto">
              <a:lnSpc>
                <a:spcPct val="100000"/>
              </a:lnSpc>
            </a:pPr>
            <a:r>
              <a:rPr lang="zh-CN" altLang="en-US" sz="3600" b="1" spc="320" dirty="0">
                <a:solidFill>
                  <a:schemeClr val="accent1">
                    <a:lumMod val="50000"/>
                  </a:schemeClr>
                </a:solidFill>
                <a:latin typeface="Arial Black" panose="020B0A04020102020204" charset="0"/>
                <a:ea typeface="汉仪旗黑-50简" charset="0"/>
                <a:sym typeface="+mn-ea"/>
              </a:rPr>
              <a:t>用例图：发布方</a:t>
            </a:r>
            <a:r>
              <a:rPr lang="en-US" altLang="zh-CN" sz="3600" b="1" spc="320" dirty="0">
                <a:solidFill>
                  <a:schemeClr val="accent1">
                    <a:lumMod val="50000"/>
                  </a:schemeClr>
                </a:solidFill>
                <a:latin typeface="Arial Black" panose="020B0A04020102020204" charset="0"/>
                <a:ea typeface="汉仪旗黑-50简" charset="0"/>
                <a:sym typeface="+mn-ea"/>
              </a:rPr>
              <a:t>&amp;</a:t>
            </a:r>
            <a:r>
              <a:rPr lang="zh-CN" altLang="en-US" sz="3600" b="1" spc="320" dirty="0">
                <a:solidFill>
                  <a:schemeClr val="accent1">
                    <a:lumMod val="50000"/>
                  </a:schemeClr>
                </a:solidFill>
                <a:latin typeface="Arial Black" panose="020B0A04020102020204" charset="0"/>
                <a:ea typeface="汉仪旗黑-50简" charset="0"/>
                <a:sym typeface="+mn-ea"/>
              </a:rPr>
              <a:t>提交方</a:t>
            </a:r>
            <a:endParaRPr lang="zh-CN" altLang="en-US" sz="3600" b="1" spc="320" dirty="0">
              <a:solidFill>
                <a:schemeClr val="accent1">
                  <a:lumMod val="50000"/>
                </a:schemeClr>
              </a:solidFill>
              <a:latin typeface="Arial Black" panose="020B0A04020102020204" charset="0"/>
              <a:ea typeface="汉仪旗黑-50简" charset="0"/>
              <a:sym typeface="+mn-ea"/>
            </a:endParaRPr>
          </a:p>
        </p:txBody>
      </p:sp>
      <p:pic>
        <p:nvPicPr>
          <p:cNvPr id="3" name="图片 2" descr="3G17GOM8~OQ9UQ2_I_L3J{E"/>
          <p:cNvPicPr>
            <a:picLocks noChangeAspect="1"/>
          </p:cNvPicPr>
          <p:nvPr/>
        </p:nvPicPr>
        <p:blipFill>
          <a:blip r:embed="rId4"/>
          <a:stretch>
            <a:fillRect/>
          </a:stretch>
        </p:blipFill>
        <p:spPr>
          <a:xfrm>
            <a:off x="2675255" y="1671955"/>
            <a:ext cx="6303645" cy="4987925"/>
          </a:xfrm>
          <a:prstGeom prst="rect">
            <a:avLst/>
          </a:prstGeom>
        </p:spPr>
      </p:pic>
    </p:spTree>
    <p:custDataLst>
      <p:tags r:id="rId5"/>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rcRect/>
          <a:stretch>
            <a:fillRect/>
          </a:stretch>
        </p:blipFill>
        <p:spPr>
          <a:xfrm>
            <a:off x="0" y="-26"/>
            <a:ext cx="12192000" cy="6858051"/>
          </a:xfrm>
          <a:prstGeom prst="rect">
            <a:avLst/>
          </a:prstGeom>
        </p:spPr>
      </p:pic>
      <p:sp>
        <p:nvSpPr>
          <p:cNvPr id="2" name="Object 901"/>
          <p:cNvSpPr txBox="1"/>
          <p:nvPr>
            <p:custDataLst>
              <p:tags r:id="rId3"/>
            </p:custDataLst>
          </p:nvPr>
        </p:nvSpPr>
        <p:spPr>
          <a:xfrm>
            <a:off x="609600" y="609600"/>
            <a:ext cx="11799570" cy="789305"/>
          </a:xfrm>
          <a:prstGeom prst="rect">
            <a:avLst/>
          </a:prstGeom>
        </p:spPr>
        <p:txBody>
          <a:bodyPr vert="horz" lIns="63500" tIns="25400" rIns="63500" bIns="25400" rtlCol="0" anchor="b" anchorCtr="0"/>
          <a:p>
            <a:pPr fontAlgn="auto">
              <a:lnSpc>
                <a:spcPct val="100000"/>
              </a:lnSpc>
            </a:pPr>
            <a:r>
              <a:rPr lang="zh-CN" altLang="en-US" sz="3600" b="1" spc="320" dirty="0">
                <a:solidFill>
                  <a:schemeClr val="accent1">
                    <a:lumMod val="50000"/>
                  </a:schemeClr>
                </a:solidFill>
                <a:latin typeface="Arial Black" panose="020B0A04020102020204" charset="0"/>
                <a:ea typeface="汉仪旗黑-50简" charset="0"/>
                <a:sym typeface="+mn-ea"/>
              </a:rPr>
              <a:t>功能结构</a:t>
            </a:r>
            <a:endParaRPr lang="zh-CN" altLang="en-US" sz="3600" b="1" spc="320" dirty="0">
              <a:solidFill>
                <a:schemeClr val="accent1">
                  <a:lumMod val="50000"/>
                </a:schemeClr>
              </a:solidFill>
              <a:latin typeface="Arial Black" panose="020B0A04020102020204" charset="0"/>
              <a:ea typeface="汉仪旗黑-50简" charset="0"/>
              <a:sym typeface="+mn-ea"/>
            </a:endParaRPr>
          </a:p>
        </p:txBody>
      </p:sp>
      <p:pic>
        <p:nvPicPr>
          <p:cNvPr id="3" name="图片 2"/>
          <p:cNvPicPr>
            <a:picLocks noChangeAspect="1"/>
          </p:cNvPicPr>
          <p:nvPr/>
        </p:nvPicPr>
        <p:blipFill>
          <a:blip r:embed="rId4"/>
          <a:stretch>
            <a:fillRect/>
          </a:stretch>
        </p:blipFill>
        <p:spPr>
          <a:xfrm>
            <a:off x="1233805" y="1692275"/>
            <a:ext cx="9581515" cy="4726305"/>
          </a:xfrm>
          <a:prstGeom prst="rect">
            <a:avLst/>
          </a:prstGeom>
        </p:spPr>
      </p:pic>
    </p:spTree>
    <p:custDataLst>
      <p:tags r:id="rId5"/>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rcRect/>
          <a:stretch>
            <a:fillRect/>
          </a:stretch>
        </p:blipFill>
        <p:spPr>
          <a:xfrm>
            <a:off x="0" y="-26"/>
            <a:ext cx="12192000" cy="6858051"/>
          </a:xfrm>
          <a:prstGeom prst="rect">
            <a:avLst/>
          </a:prstGeom>
        </p:spPr>
      </p:pic>
      <p:sp>
        <p:nvSpPr>
          <p:cNvPr id="2" name="Object 901"/>
          <p:cNvSpPr txBox="1"/>
          <p:nvPr>
            <p:custDataLst>
              <p:tags r:id="rId3"/>
            </p:custDataLst>
          </p:nvPr>
        </p:nvSpPr>
        <p:spPr>
          <a:xfrm>
            <a:off x="609600" y="609600"/>
            <a:ext cx="11799570" cy="789305"/>
          </a:xfrm>
          <a:prstGeom prst="rect">
            <a:avLst/>
          </a:prstGeom>
        </p:spPr>
        <p:txBody>
          <a:bodyPr vert="horz" lIns="63500" tIns="25400" rIns="63500" bIns="25400" rtlCol="0" anchor="b" anchorCtr="0"/>
          <a:p>
            <a:pPr fontAlgn="auto">
              <a:lnSpc>
                <a:spcPct val="100000"/>
              </a:lnSpc>
            </a:pPr>
            <a:r>
              <a:rPr lang="zh-CN" altLang="en-US" sz="3600" b="1" spc="320" dirty="0">
                <a:solidFill>
                  <a:schemeClr val="accent1">
                    <a:lumMod val="50000"/>
                  </a:schemeClr>
                </a:solidFill>
                <a:latin typeface="Arial Black" panose="020B0A04020102020204" charset="0"/>
                <a:ea typeface="汉仪旗黑-50简" charset="0"/>
                <a:sym typeface="+mn-ea"/>
              </a:rPr>
              <a:t>功能结构</a:t>
            </a:r>
            <a:endParaRPr lang="zh-CN" altLang="en-US" sz="3600" b="1" spc="320" dirty="0">
              <a:solidFill>
                <a:schemeClr val="accent1">
                  <a:lumMod val="50000"/>
                </a:schemeClr>
              </a:solidFill>
              <a:latin typeface="Arial Black" panose="020B0A04020102020204" charset="0"/>
              <a:ea typeface="汉仪旗黑-50简" charset="0"/>
              <a:sym typeface="+mn-ea"/>
            </a:endParaRPr>
          </a:p>
        </p:txBody>
      </p:sp>
      <p:pic>
        <p:nvPicPr>
          <p:cNvPr id="100" name="图片 99"/>
          <p:cNvPicPr/>
          <p:nvPr/>
        </p:nvPicPr>
        <p:blipFill>
          <a:blip r:embed="rId4"/>
          <a:stretch>
            <a:fillRect/>
          </a:stretch>
        </p:blipFill>
        <p:spPr>
          <a:xfrm>
            <a:off x="391160" y="1809115"/>
            <a:ext cx="11700510" cy="4286250"/>
          </a:xfrm>
          <a:prstGeom prst="rect">
            <a:avLst/>
          </a:prstGeom>
          <a:noFill/>
          <a:ln w="9525">
            <a:noFill/>
          </a:ln>
        </p:spPr>
      </p:pic>
    </p:spTree>
    <p:custDataLst>
      <p:tags r:id="rId5"/>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rcRect/>
          <a:stretch>
            <a:fillRect/>
          </a:stretch>
        </p:blipFill>
        <p:spPr>
          <a:xfrm>
            <a:off x="0" y="-26"/>
            <a:ext cx="12192000" cy="6858051"/>
          </a:xfrm>
          <a:prstGeom prst="rect">
            <a:avLst/>
          </a:prstGeom>
        </p:spPr>
      </p:pic>
      <p:sp>
        <p:nvSpPr>
          <p:cNvPr id="2" name="Object 901"/>
          <p:cNvSpPr txBox="1"/>
          <p:nvPr>
            <p:custDataLst>
              <p:tags r:id="rId3"/>
            </p:custDataLst>
          </p:nvPr>
        </p:nvSpPr>
        <p:spPr>
          <a:xfrm>
            <a:off x="609600" y="609600"/>
            <a:ext cx="11799570" cy="789305"/>
          </a:xfrm>
          <a:prstGeom prst="rect">
            <a:avLst/>
          </a:prstGeom>
        </p:spPr>
        <p:txBody>
          <a:bodyPr vert="horz" lIns="63500" tIns="25400" rIns="63500" bIns="25400" rtlCol="0" anchor="b" anchorCtr="0"/>
          <a:p>
            <a:pPr fontAlgn="auto">
              <a:lnSpc>
                <a:spcPct val="100000"/>
              </a:lnSpc>
            </a:pPr>
            <a:r>
              <a:rPr lang="zh-CN" altLang="en-US" sz="3600" b="1" spc="320" dirty="0">
                <a:solidFill>
                  <a:schemeClr val="accent1">
                    <a:lumMod val="50000"/>
                  </a:schemeClr>
                </a:solidFill>
                <a:latin typeface="Arial Black" panose="020B0A04020102020204" charset="0"/>
                <a:ea typeface="汉仪旗黑-50简" charset="0"/>
                <a:sym typeface="+mn-ea"/>
              </a:rPr>
              <a:t>数据库</a:t>
            </a:r>
            <a:r>
              <a:rPr lang="zh-CN" altLang="en-US" sz="3600" b="1" spc="320" dirty="0">
                <a:solidFill>
                  <a:schemeClr val="accent1">
                    <a:lumMod val="50000"/>
                  </a:schemeClr>
                </a:solidFill>
                <a:latin typeface="Arial Black" panose="020B0A04020102020204" charset="0"/>
                <a:ea typeface="汉仪旗黑-50简" charset="0"/>
                <a:sym typeface="+mn-ea"/>
              </a:rPr>
              <a:t>设计</a:t>
            </a:r>
            <a:endParaRPr lang="zh-CN" altLang="en-US" sz="3600" b="1" spc="320" dirty="0">
              <a:solidFill>
                <a:schemeClr val="accent1">
                  <a:lumMod val="50000"/>
                </a:schemeClr>
              </a:solidFill>
              <a:latin typeface="Arial Black" panose="020B0A04020102020204" charset="0"/>
              <a:ea typeface="汉仪旗黑-50简" charset="0"/>
              <a:sym typeface="+mn-ea"/>
            </a:endParaRPr>
          </a:p>
        </p:txBody>
      </p:sp>
      <p:pic>
        <p:nvPicPr>
          <p:cNvPr id="30" name="图片 24"/>
          <p:cNvPicPr>
            <a:picLocks noChangeAspect="1"/>
          </p:cNvPicPr>
          <p:nvPr/>
        </p:nvPicPr>
        <p:blipFill>
          <a:blip r:embed="rId4"/>
          <a:stretch>
            <a:fillRect/>
          </a:stretch>
        </p:blipFill>
        <p:spPr>
          <a:xfrm>
            <a:off x="2277745" y="1594485"/>
            <a:ext cx="8154035" cy="4886960"/>
          </a:xfrm>
          <a:prstGeom prst="rect">
            <a:avLst/>
          </a:prstGeom>
          <a:noFill/>
          <a:ln>
            <a:noFill/>
          </a:ln>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to="" calcmode="lin" valueType="num">
                                      <p:cBhvr>
                                        <p:cTn id="7" dur="1" fill="hold"/>
                                        <p:tgtEl>
                                          <p:spTgt spid="30"/>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rcRect/>
          <a:stretch>
            <a:fillRect/>
          </a:stretch>
        </p:blipFill>
        <p:spPr>
          <a:xfrm>
            <a:off x="0" y="-26"/>
            <a:ext cx="12192000" cy="6858051"/>
          </a:xfrm>
          <a:prstGeom prst="rect">
            <a:avLst/>
          </a:prstGeom>
        </p:spPr>
      </p:pic>
      <p:sp>
        <p:nvSpPr>
          <p:cNvPr id="2" name="Object 901"/>
          <p:cNvSpPr txBox="1"/>
          <p:nvPr>
            <p:custDataLst>
              <p:tags r:id="rId3"/>
            </p:custDataLst>
          </p:nvPr>
        </p:nvSpPr>
        <p:spPr>
          <a:xfrm>
            <a:off x="609600" y="609600"/>
            <a:ext cx="11799570" cy="789305"/>
          </a:xfrm>
          <a:prstGeom prst="rect">
            <a:avLst/>
          </a:prstGeom>
        </p:spPr>
        <p:txBody>
          <a:bodyPr vert="horz" lIns="63500" tIns="25400" rIns="63500" bIns="25400" rtlCol="0" anchor="b" anchorCtr="0"/>
          <a:p>
            <a:pPr fontAlgn="auto">
              <a:lnSpc>
                <a:spcPct val="100000"/>
              </a:lnSpc>
            </a:pPr>
            <a:r>
              <a:rPr lang="zh-CN" altLang="en-US" sz="3600" b="1" spc="320" dirty="0">
                <a:solidFill>
                  <a:schemeClr val="accent1">
                    <a:lumMod val="50000"/>
                  </a:schemeClr>
                </a:solidFill>
                <a:latin typeface="Arial Black" panose="020B0A04020102020204" charset="0"/>
                <a:ea typeface="汉仪旗黑-50简" charset="0"/>
                <a:sym typeface="+mn-ea"/>
              </a:rPr>
              <a:t>系统架构：第四级成熟度</a:t>
            </a:r>
            <a:r>
              <a:rPr lang="zh-CN" altLang="en-US" sz="3600" b="1" spc="320" dirty="0">
                <a:solidFill>
                  <a:schemeClr val="accent1">
                    <a:lumMod val="50000"/>
                  </a:schemeClr>
                </a:solidFill>
                <a:latin typeface="Arial Black" panose="020B0A04020102020204" charset="0"/>
                <a:ea typeface="汉仪旗黑-50简" charset="0"/>
                <a:sym typeface="+mn-ea"/>
              </a:rPr>
              <a:t>模型</a:t>
            </a:r>
            <a:endParaRPr lang="zh-CN" altLang="en-US" sz="3600" b="1" spc="320" dirty="0">
              <a:solidFill>
                <a:schemeClr val="accent1">
                  <a:lumMod val="50000"/>
                </a:schemeClr>
              </a:solidFill>
              <a:latin typeface="Arial Black" panose="020B0A04020102020204" charset="0"/>
              <a:ea typeface="汉仪旗黑-50简" charset="0"/>
              <a:sym typeface="+mn-ea"/>
            </a:endParaRPr>
          </a:p>
        </p:txBody>
      </p:sp>
      <p:pic>
        <p:nvPicPr>
          <p:cNvPr id="25" name="图片 25" descr="四级成熟度"/>
          <p:cNvPicPr>
            <a:picLocks noChangeAspect="1"/>
          </p:cNvPicPr>
          <p:nvPr/>
        </p:nvPicPr>
        <p:blipFill>
          <a:blip r:embed="rId4"/>
          <a:stretch>
            <a:fillRect/>
          </a:stretch>
        </p:blipFill>
        <p:spPr>
          <a:xfrm>
            <a:off x="1843405" y="1869440"/>
            <a:ext cx="8884285" cy="4485640"/>
          </a:xfrm>
          <a:prstGeom prst="rect">
            <a:avLst/>
          </a:prstGeom>
          <a:noFill/>
          <a:ln>
            <a:noFill/>
          </a:ln>
        </p:spPr>
      </p:pic>
    </p:spTree>
    <p:custDataLst>
      <p:tags r:id="rId5"/>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rcRect/>
          <a:stretch>
            <a:fillRect/>
          </a:stretch>
        </p:blipFill>
        <p:spPr>
          <a:xfrm>
            <a:off x="0" y="-26"/>
            <a:ext cx="12192000" cy="6858051"/>
          </a:xfrm>
          <a:prstGeom prst="rect">
            <a:avLst/>
          </a:prstGeom>
        </p:spPr>
      </p:pic>
      <p:sp>
        <p:nvSpPr>
          <p:cNvPr id="2" name="Object 901"/>
          <p:cNvSpPr txBox="1"/>
          <p:nvPr>
            <p:custDataLst>
              <p:tags r:id="rId3"/>
            </p:custDataLst>
          </p:nvPr>
        </p:nvSpPr>
        <p:spPr>
          <a:xfrm>
            <a:off x="609600" y="609600"/>
            <a:ext cx="11799570" cy="789305"/>
          </a:xfrm>
          <a:prstGeom prst="rect">
            <a:avLst/>
          </a:prstGeom>
        </p:spPr>
        <p:txBody>
          <a:bodyPr vert="horz" lIns="63500" tIns="25400" rIns="63500" bIns="25400" rtlCol="0" anchor="b" anchorCtr="0"/>
          <a:p>
            <a:pPr fontAlgn="auto">
              <a:lnSpc>
                <a:spcPct val="100000"/>
              </a:lnSpc>
            </a:pPr>
            <a:r>
              <a:rPr lang="zh-CN" altLang="en-US" sz="3600" b="1" spc="320" dirty="0">
                <a:solidFill>
                  <a:schemeClr val="accent1">
                    <a:lumMod val="50000"/>
                  </a:schemeClr>
                </a:solidFill>
                <a:latin typeface="Arial Black" panose="020B0A04020102020204" charset="0"/>
                <a:ea typeface="汉仪旗黑-50简" charset="0"/>
                <a:sym typeface="+mn-ea"/>
              </a:rPr>
              <a:t>技术</a:t>
            </a:r>
            <a:r>
              <a:rPr lang="zh-CN" altLang="en-US" sz="3600" b="1" spc="320" dirty="0">
                <a:solidFill>
                  <a:schemeClr val="accent1">
                    <a:lumMod val="50000"/>
                  </a:schemeClr>
                </a:solidFill>
                <a:latin typeface="Arial Black" panose="020B0A04020102020204" charset="0"/>
                <a:ea typeface="汉仪旗黑-50简" charset="0"/>
                <a:sym typeface="+mn-ea"/>
              </a:rPr>
              <a:t>实现</a:t>
            </a:r>
            <a:endParaRPr lang="zh-CN" altLang="en-US" sz="3600" b="1" spc="320" dirty="0">
              <a:solidFill>
                <a:schemeClr val="accent1">
                  <a:lumMod val="50000"/>
                </a:schemeClr>
              </a:solidFill>
              <a:latin typeface="Arial Black" panose="020B0A04020102020204" charset="0"/>
              <a:ea typeface="汉仪旗黑-50简" charset="0"/>
              <a:sym typeface="+mn-ea"/>
            </a:endParaRPr>
          </a:p>
        </p:txBody>
      </p:sp>
      <p:pic>
        <p:nvPicPr>
          <p:cNvPr id="26" name="图片 9" descr="系统架构图"/>
          <p:cNvPicPr>
            <a:picLocks noChangeAspect="1"/>
          </p:cNvPicPr>
          <p:nvPr/>
        </p:nvPicPr>
        <p:blipFill>
          <a:blip r:embed="rId4"/>
          <a:stretch>
            <a:fillRect/>
          </a:stretch>
        </p:blipFill>
        <p:spPr>
          <a:xfrm>
            <a:off x="1484630" y="1779905"/>
            <a:ext cx="9222105" cy="4732020"/>
          </a:xfrm>
          <a:prstGeom prst="rect">
            <a:avLst/>
          </a:prstGeom>
          <a:noFill/>
          <a:ln>
            <a:noFill/>
          </a:ln>
        </p:spPr>
      </p:pic>
    </p:spTree>
    <p:custDataLst>
      <p:tags r:id="rId5"/>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rcRect/>
          <a:stretch>
            <a:fillRect/>
          </a:stretch>
        </p:blipFill>
        <p:spPr>
          <a:xfrm>
            <a:off x="0" y="-26"/>
            <a:ext cx="12192000" cy="6858051"/>
          </a:xfrm>
          <a:prstGeom prst="rect">
            <a:avLst/>
          </a:prstGeom>
        </p:spPr>
      </p:pic>
      <p:sp>
        <p:nvSpPr>
          <p:cNvPr id="2" name="Object 901"/>
          <p:cNvSpPr txBox="1"/>
          <p:nvPr>
            <p:custDataLst>
              <p:tags r:id="rId3"/>
            </p:custDataLst>
          </p:nvPr>
        </p:nvSpPr>
        <p:spPr>
          <a:xfrm>
            <a:off x="609600" y="609600"/>
            <a:ext cx="11799570" cy="789305"/>
          </a:xfrm>
          <a:prstGeom prst="rect">
            <a:avLst/>
          </a:prstGeom>
        </p:spPr>
        <p:txBody>
          <a:bodyPr vert="horz" lIns="63500" tIns="25400" rIns="63500" bIns="25400" rtlCol="0" anchor="b" anchorCtr="0"/>
          <a:p>
            <a:pPr fontAlgn="auto">
              <a:lnSpc>
                <a:spcPct val="100000"/>
              </a:lnSpc>
            </a:pPr>
            <a:r>
              <a:rPr lang="zh-CN" altLang="en-US" sz="3600" b="1" spc="320" dirty="0">
                <a:solidFill>
                  <a:schemeClr val="accent1">
                    <a:lumMod val="50000"/>
                  </a:schemeClr>
                </a:solidFill>
                <a:latin typeface="Arial Black" panose="020B0A04020102020204" charset="0"/>
                <a:ea typeface="汉仪旗黑-50简" charset="0"/>
                <a:sym typeface="+mn-ea"/>
              </a:rPr>
              <a:t>可配置</a:t>
            </a:r>
            <a:endParaRPr lang="zh-CN" altLang="en-US" sz="3600" b="1" spc="320" dirty="0">
              <a:solidFill>
                <a:schemeClr val="accent1">
                  <a:lumMod val="50000"/>
                </a:schemeClr>
              </a:solidFill>
              <a:latin typeface="Arial Black" panose="020B0A04020102020204" charset="0"/>
              <a:ea typeface="汉仪旗黑-50简" charset="0"/>
              <a:sym typeface="+mn-ea"/>
            </a:endParaRPr>
          </a:p>
        </p:txBody>
      </p:sp>
      <p:sp>
        <p:nvSpPr>
          <p:cNvPr id="4" name="文本框 3"/>
          <p:cNvSpPr txBox="1"/>
          <p:nvPr/>
        </p:nvSpPr>
        <p:spPr>
          <a:xfrm>
            <a:off x="534035" y="1837690"/>
            <a:ext cx="11343005" cy="3538220"/>
          </a:xfrm>
          <a:prstGeom prst="rect">
            <a:avLst/>
          </a:prstGeom>
          <a:noFill/>
        </p:spPr>
        <p:txBody>
          <a:bodyPr wrap="square" rtlCol="0" anchor="t">
            <a:spAutoFit/>
          </a:bodyPr>
          <a:p>
            <a:r>
              <a:rPr lang="zh-CN" altLang="en-US" sz="2800">
                <a:latin typeface="+mj-ea"/>
                <a:ea typeface="+mj-ea"/>
              </a:rPr>
              <a:t>数据可配置：规定任务结束时间，任务描述</a:t>
            </a:r>
            <a:r>
              <a:rPr lang="zh-CN" altLang="en-US" sz="2800">
                <a:latin typeface="+mj-ea"/>
                <a:ea typeface="+mj-ea"/>
              </a:rPr>
              <a:t>等？</a:t>
            </a:r>
            <a:endParaRPr lang="zh-CN" altLang="en-US" sz="2800">
              <a:latin typeface="+mj-ea"/>
              <a:ea typeface="+mj-ea"/>
            </a:endParaRPr>
          </a:p>
          <a:p>
            <a:endParaRPr lang="zh-CN" altLang="en-US" sz="2800">
              <a:latin typeface="+mj-ea"/>
              <a:ea typeface="+mj-ea"/>
            </a:endParaRPr>
          </a:p>
          <a:p>
            <a:r>
              <a:rPr lang="zh-CN" altLang="en-US" sz="2800">
                <a:latin typeface="+mj-ea"/>
                <a:ea typeface="+mj-ea"/>
              </a:rPr>
              <a:t>功能可配置：“按需使用，按使用量付费”，划分用户为非会员（标准版）与会员（</a:t>
            </a:r>
            <a:r>
              <a:rPr lang="zh-CN" altLang="en-US" sz="2800">
                <a:latin typeface="+mj-ea"/>
                <a:ea typeface="+mj-ea"/>
              </a:rPr>
              <a:t>完整版）。会员可自定义图片匹配功能，永久保存任务收集的数据，以及导出无水印统计</a:t>
            </a:r>
            <a:r>
              <a:rPr lang="zh-CN" altLang="en-US" sz="2800">
                <a:latin typeface="+mj-ea"/>
                <a:ea typeface="+mj-ea"/>
              </a:rPr>
              <a:t>图表。</a:t>
            </a:r>
            <a:endParaRPr lang="zh-CN" altLang="en-US" sz="2800">
              <a:latin typeface="+mj-ea"/>
              <a:ea typeface="+mj-ea"/>
            </a:endParaRPr>
          </a:p>
          <a:p>
            <a:endParaRPr lang="zh-CN" altLang="en-US" sz="2800">
              <a:latin typeface="+mj-ea"/>
              <a:ea typeface="+mj-ea"/>
            </a:endParaRPr>
          </a:p>
          <a:p>
            <a:r>
              <a:rPr lang="zh-CN" altLang="en-US" sz="2800">
                <a:latin typeface="+mj-ea"/>
                <a:ea typeface="+mj-ea"/>
              </a:rPr>
              <a:t>界面可配置：提供不同界面风格，允许自定义群组，</a:t>
            </a:r>
            <a:r>
              <a:rPr lang="zh-CN" altLang="en-US" sz="2800">
                <a:latin typeface="+mj-ea"/>
                <a:ea typeface="+mj-ea"/>
              </a:rPr>
              <a:t>任务显示顺序。</a:t>
            </a:r>
            <a:endParaRPr lang="zh-CN" altLang="en-US" sz="2800">
              <a:latin typeface="+mj-ea"/>
              <a:ea typeface="+mj-ea"/>
            </a:endParaRPr>
          </a:p>
          <a:p>
            <a:endParaRPr lang="zh-CN" altLang="en-US" sz="2800">
              <a:latin typeface="+mj-ea"/>
              <a:ea typeface="+mj-ea"/>
            </a:endParaRPr>
          </a:p>
        </p:txBody>
      </p:sp>
      <p:pic>
        <p:nvPicPr>
          <p:cNvPr id="3" name="图片 2" descr="N(B]8Y4`2Z09E@Y}_4AAAYE"/>
          <p:cNvPicPr>
            <a:picLocks noChangeAspect="1"/>
          </p:cNvPicPr>
          <p:nvPr/>
        </p:nvPicPr>
        <p:blipFill>
          <a:blip r:embed="rId4"/>
          <a:srcRect l="1943" r="4067" b="10405"/>
          <a:stretch>
            <a:fillRect/>
          </a:stretch>
        </p:blipFill>
        <p:spPr>
          <a:xfrm>
            <a:off x="1960245" y="1548765"/>
            <a:ext cx="8980170" cy="479488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文本框 30"/>
          <p:cNvSpPr txBox="1"/>
          <p:nvPr>
            <p:custDataLst>
              <p:tags r:id="rId1"/>
            </p:custDataLst>
          </p:nvPr>
        </p:nvSpPr>
        <p:spPr>
          <a:xfrm>
            <a:off x="6301740" y="1056640"/>
            <a:ext cx="4773295" cy="1293495"/>
          </a:xfrm>
          <a:prstGeom prst="rect">
            <a:avLst/>
          </a:prstGeom>
          <a:noFill/>
          <a:ln>
            <a:noFill/>
          </a:ln>
        </p:spPr>
        <p:txBody>
          <a:bodyPr wrap="square" rtlCol="0" anchor="b" anchorCtr="0"/>
          <a:p>
            <a:pPr algn="l"/>
            <a:r>
              <a:rPr lang="zh-CN" altLang="en-US" sz="5400" b="1" spc="300" dirty="0">
                <a:solidFill>
                  <a:schemeClr val="accent1"/>
                </a:solidFill>
                <a:latin typeface="Arial Black" panose="020B0A04020102020204" charset="0"/>
                <a:ea typeface="汉仪旗黑-50简" charset="0"/>
                <a:cs typeface="汉仪旗黑-50简" charset="0"/>
              </a:rPr>
              <a:t>目录</a:t>
            </a:r>
            <a:r>
              <a:rPr lang="en-US" altLang="zh-CN" sz="4400" b="1" spc="300" dirty="0">
                <a:solidFill>
                  <a:schemeClr val="accent1"/>
                </a:solidFill>
                <a:latin typeface="Arial Black" panose="020B0A04020102020204" charset="0"/>
                <a:ea typeface="汉仪旗黑-50简" charset="0"/>
                <a:cs typeface="汉仪旗黑-50简" charset="0"/>
              </a:rPr>
              <a:t> CONTENTS</a:t>
            </a:r>
            <a:endParaRPr lang="en-US" altLang="zh-CN" sz="4400" b="1" spc="300" dirty="0">
              <a:solidFill>
                <a:schemeClr val="accent1"/>
              </a:solidFill>
              <a:latin typeface="Arial Black" panose="020B0A04020102020204" charset="0"/>
              <a:ea typeface="汉仪旗黑-50简" charset="0"/>
              <a:cs typeface="汉仪旗黑-50简" charset="0"/>
            </a:endParaRPr>
          </a:p>
        </p:txBody>
      </p:sp>
      <p:sp>
        <p:nvSpPr>
          <p:cNvPr id="5" name="矩形 4"/>
          <p:cNvSpPr/>
          <p:nvPr>
            <p:custDataLst>
              <p:tags r:id="rId2"/>
            </p:custDataLst>
          </p:nvPr>
        </p:nvSpPr>
        <p:spPr>
          <a:xfrm flipV="1">
            <a:off x="6436995" y="2447925"/>
            <a:ext cx="4351655" cy="360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nchor="ctr">
            <a:normAutofit/>
          </a:bodyPr>
          <a:p>
            <a:pPr algn="ctr"/>
            <a:endParaRPr lang="zh-CN" altLang="en-US">
              <a:solidFill>
                <a:schemeClr val="lt1"/>
              </a:solidFill>
              <a:latin typeface="Arial Black" panose="020B0A04020102020204" charset="0"/>
              <a:ea typeface="汉仪旗黑-50简" charset="0"/>
              <a:cs typeface="汉仪旗黑-50简" charset="0"/>
            </a:endParaRPr>
          </a:p>
        </p:txBody>
      </p:sp>
      <p:sp>
        <p:nvSpPr>
          <p:cNvPr id="28" name="矩形 27"/>
          <p:cNvSpPr/>
          <p:nvPr>
            <p:custDataLst>
              <p:tags r:id="rId3"/>
            </p:custDataLst>
          </p:nvPr>
        </p:nvSpPr>
        <p:spPr>
          <a:xfrm rot="885390">
            <a:off x="6488749" y="2799532"/>
            <a:ext cx="642184" cy="764504"/>
          </a:xfrm>
          <a:prstGeom prst="rect">
            <a:avLst/>
          </a:prstGeom>
          <a:noFill/>
          <a:ln w="19050">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chemeClr val="bg1"/>
              </a:solidFill>
            </a:endParaRPr>
          </a:p>
        </p:txBody>
      </p:sp>
      <p:sp>
        <p:nvSpPr>
          <p:cNvPr id="29" name="矩形 28"/>
          <p:cNvSpPr/>
          <p:nvPr>
            <p:custDataLst>
              <p:tags r:id="rId4"/>
            </p:custDataLst>
          </p:nvPr>
        </p:nvSpPr>
        <p:spPr>
          <a:xfrm>
            <a:off x="6485895" y="2800888"/>
            <a:ext cx="642184" cy="764504"/>
          </a:xfrm>
          <a:prstGeom prst="rect">
            <a:avLst/>
          </a:prstGeom>
          <a:solidFill>
            <a:schemeClr val="accent1">
              <a:lumMod val="60000"/>
              <a:lumOff val="40000"/>
            </a:schemeClr>
          </a:solidFill>
        </p:spPr>
        <p:txBody>
          <a:bodyPr rot="0" spcFirstLastPara="0" vertOverflow="overflow" horzOverflow="overflow" vert="horz" wrap="square" lIns="0" tIns="0" rIns="0" bIns="0" numCol="1" spcCol="0" rtlCol="0" fromWordArt="0" anchor="ctr" anchorCtr="0" forceAA="0" compatLnSpc="1">
            <a:noAutofit/>
          </a:bodyPr>
          <a:p>
            <a:pPr algn="ctr">
              <a:lnSpc>
                <a:spcPct val="130000"/>
              </a:lnSpc>
            </a:pPr>
            <a:endParaRPr lang="en-US" altLang="zh-CN" dirty="0">
              <a:solidFill>
                <a:schemeClr val="bg1"/>
              </a:solidFill>
              <a:latin typeface="Arial" panose="020B0604020202020204" pitchFamily="34" charset="0"/>
              <a:ea typeface="微软雅黑" panose="020B0503020204020204" charset="-122"/>
              <a:cs typeface="+mj-cs"/>
            </a:endParaRPr>
          </a:p>
        </p:txBody>
      </p:sp>
      <p:sp>
        <p:nvSpPr>
          <p:cNvPr id="26" name="文本框 25"/>
          <p:cNvSpPr txBox="1"/>
          <p:nvPr>
            <p:custDataLst>
              <p:tags r:id="rId5"/>
            </p:custDataLst>
          </p:nvPr>
        </p:nvSpPr>
        <p:spPr>
          <a:xfrm>
            <a:off x="6565488" y="2965345"/>
            <a:ext cx="485853" cy="434235"/>
          </a:xfrm>
          <a:prstGeom prst="rect">
            <a:avLst/>
          </a:prstGeom>
          <a:noFill/>
        </p:spPr>
        <p:txBody>
          <a:bodyPr wrap="square" rtlCol="0">
            <a:normAutofit fontScale="70000"/>
          </a:bodyPr>
          <a:p>
            <a:r>
              <a:rPr lang="en-US" altLang="zh-CN" sz="2800" b="1" dirty="0">
                <a:solidFill>
                  <a:schemeClr val="bg1"/>
                </a:solidFill>
              </a:rPr>
              <a:t>01</a:t>
            </a:r>
            <a:endParaRPr lang="en-US" altLang="zh-CN" sz="2800" b="1" dirty="0">
              <a:solidFill>
                <a:schemeClr val="bg1"/>
              </a:solidFill>
            </a:endParaRPr>
          </a:p>
        </p:txBody>
      </p:sp>
      <p:sp>
        <p:nvSpPr>
          <p:cNvPr id="27" name="矩形 1"/>
          <p:cNvSpPr>
            <a:spLocks noChangeArrowheads="1"/>
          </p:cNvSpPr>
          <p:nvPr>
            <p:custDataLst>
              <p:tags r:id="rId6"/>
            </p:custDataLst>
          </p:nvPr>
        </p:nvSpPr>
        <p:spPr bwMode="auto">
          <a:xfrm>
            <a:off x="7237095" y="2761615"/>
            <a:ext cx="3684270" cy="84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Autofit/>
          </a:bodyPr>
          <a:p>
            <a:pPr marL="0" indent="0" algn="l">
              <a:lnSpc>
                <a:spcPct val="120000"/>
              </a:lnSpc>
              <a:spcBef>
                <a:spcPts val="0"/>
              </a:spcBef>
              <a:spcAft>
                <a:spcPts val="0"/>
              </a:spcAft>
              <a:buSzPct val="100000"/>
            </a:pPr>
            <a:endParaRPr lang="zh-CN" altLang="en-US" sz="3200" b="1" spc="150" dirty="0">
              <a:solidFill>
                <a:schemeClr val="accent1">
                  <a:lumMod val="50000"/>
                </a:schemeClr>
              </a:solidFill>
              <a:latin typeface="Arial Black" panose="020B0A04020102020204" charset="0"/>
              <a:ea typeface="汉仪旗黑-50简" charset="0"/>
              <a:cs typeface="汉仪旗黑-50简" charset="0"/>
              <a:sym typeface="+mn-ea"/>
            </a:endParaRPr>
          </a:p>
          <a:p>
            <a:pPr marL="0" algn="l">
              <a:lnSpc>
                <a:spcPct val="120000"/>
              </a:lnSpc>
              <a:spcBef>
                <a:spcPts val="0"/>
              </a:spcBef>
              <a:buClrTx/>
              <a:buSzTx/>
              <a:buFontTx/>
            </a:pPr>
            <a:r>
              <a:rPr lang="zh-CN" altLang="en-US" sz="3200" b="1" spc="150" dirty="0">
                <a:solidFill>
                  <a:schemeClr val="tx1">
                    <a:lumMod val="95000"/>
                    <a:lumOff val="5000"/>
                  </a:schemeClr>
                </a:solidFill>
                <a:latin typeface="Arial Black" panose="020B0A04020102020204" charset="0"/>
                <a:ea typeface="汉仪旗黑-50简" charset="0"/>
                <a:cs typeface="汉仪旗黑-50简" charset="0"/>
              </a:rPr>
              <a:t>软件简介</a:t>
            </a:r>
            <a:endParaRPr lang="zh-CN" altLang="en-US" sz="3200" b="1" spc="150" dirty="0">
              <a:solidFill>
                <a:schemeClr val="tx1">
                  <a:lumMod val="95000"/>
                  <a:lumOff val="5000"/>
                </a:schemeClr>
              </a:solidFill>
              <a:latin typeface="Arial Black" panose="020B0A04020102020204" charset="0"/>
              <a:ea typeface="汉仪旗黑-50简" charset="0"/>
              <a:cs typeface="汉仪旗黑-50简" charset="0"/>
            </a:endParaRPr>
          </a:p>
          <a:p>
            <a:pPr marL="0" indent="0" algn="l">
              <a:lnSpc>
                <a:spcPct val="120000"/>
              </a:lnSpc>
              <a:spcBef>
                <a:spcPts val="0"/>
              </a:spcBef>
              <a:spcAft>
                <a:spcPts val="0"/>
              </a:spcAft>
              <a:buSzPct val="100000"/>
            </a:pPr>
            <a:endParaRPr lang="zh-CN" altLang="en-US" sz="3200" b="1" spc="150" dirty="0">
              <a:solidFill>
                <a:schemeClr val="accent1">
                  <a:lumMod val="50000"/>
                </a:schemeClr>
              </a:solidFill>
              <a:latin typeface="Arial Black" panose="020B0A04020102020204" charset="0"/>
              <a:ea typeface="汉仪旗黑-50简" charset="0"/>
              <a:cs typeface="汉仪旗黑-50简" charset="0"/>
            </a:endParaRPr>
          </a:p>
        </p:txBody>
      </p:sp>
      <p:sp>
        <p:nvSpPr>
          <p:cNvPr id="34" name="矩形 33"/>
          <p:cNvSpPr/>
          <p:nvPr>
            <p:custDataLst>
              <p:tags r:id="rId7"/>
            </p:custDataLst>
          </p:nvPr>
        </p:nvSpPr>
        <p:spPr>
          <a:xfrm rot="885390">
            <a:off x="6488749" y="4162039"/>
            <a:ext cx="642184" cy="764504"/>
          </a:xfrm>
          <a:prstGeom prst="rect">
            <a:avLst/>
          </a:prstGeom>
          <a:noFill/>
          <a:ln w="19050">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chemeClr val="bg1"/>
              </a:solidFill>
            </a:endParaRPr>
          </a:p>
        </p:txBody>
      </p:sp>
      <p:sp>
        <p:nvSpPr>
          <p:cNvPr id="35" name="矩形 34"/>
          <p:cNvSpPr/>
          <p:nvPr>
            <p:custDataLst>
              <p:tags r:id="rId8"/>
            </p:custDataLst>
          </p:nvPr>
        </p:nvSpPr>
        <p:spPr>
          <a:xfrm>
            <a:off x="6485895" y="4163396"/>
            <a:ext cx="642184" cy="764504"/>
          </a:xfrm>
          <a:prstGeom prst="rect">
            <a:avLst/>
          </a:prstGeom>
          <a:solidFill>
            <a:schemeClr val="accent2">
              <a:lumMod val="60000"/>
              <a:lumOff val="40000"/>
            </a:schemeClr>
          </a:solidFill>
        </p:spPr>
        <p:txBody>
          <a:bodyPr rot="0" spcFirstLastPara="0" vertOverflow="overflow" horzOverflow="overflow" vert="horz" wrap="square" lIns="0" tIns="0" rIns="0" bIns="0" numCol="1" spcCol="0" rtlCol="0" fromWordArt="0" anchor="ctr" anchorCtr="0" forceAA="0" compatLnSpc="1">
            <a:noAutofit/>
          </a:bodyPr>
          <a:p>
            <a:pPr algn="ctr">
              <a:lnSpc>
                <a:spcPct val="130000"/>
              </a:lnSpc>
            </a:pPr>
            <a:endParaRPr lang="en-US" altLang="zh-CN" dirty="0">
              <a:solidFill>
                <a:schemeClr val="bg1"/>
              </a:solidFill>
              <a:latin typeface="Arial" panose="020B0604020202020204" pitchFamily="34" charset="0"/>
              <a:ea typeface="微软雅黑" panose="020B0503020204020204" charset="-122"/>
              <a:cs typeface="+mj-cs"/>
            </a:endParaRPr>
          </a:p>
        </p:txBody>
      </p:sp>
      <p:sp>
        <p:nvSpPr>
          <p:cNvPr id="32" name="文本框 31"/>
          <p:cNvSpPr txBox="1"/>
          <p:nvPr>
            <p:custDataLst>
              <p:tags r:id="rId9"/>
            </p:custDataLst>
          </p:nvPr>
        </p:nvSpPr>
        <p:spPr>
          <a:xfrm>
            <a:off x="6565488" y="4327853"/>
            <a:ext cx="485853" cy="434235"/>
          </a:xfrm>
          <a:prstGeom prst="rect">
            <a:avLst/>
          </a:prstGeom>
          <a:noFill/>
        </p:spPr>
        <p:txBody>
          <a:bodyPr wrap="square" rtlCol="0">
            <a:normAutofit fontScale="70000"/>
          </a:bodyPr>
          <a:p>
            <a:r>
              <a:rPr lang="en-US" altLang="zh-CN" sz="2800" b="1" dirty="0">
                <a:solidFill>
                  <a:schemeClr val="bg1"/>
                </a:solidFill>
              </a:rPr>
              <a:t>02</a:t>
            </a:r>
            <a:endParaRPr lang="en-US" altLang="zh-CN" sz="2800" b="1" dirty="0">
              <a:solidFill>
                <a:schemeClr val="bg1"/>
              </a:solidFill>
            </a:endParaRPr>
          </a:p>
        </p:txBody>
      </p:sp>
      <p:sp>
        <p:nvSpPr>
          <p:cNvPr id="33" name="矩形 1"/>
          <p:cNvSpPr>
            <a:spLocks noChangeArrowheads="1"/>
          </p:cNvSpPr>
          <p:nvPr>
            <p:custDataLst>
              <p:tags r:id="rId10"/>
            </p:custDataLst>
          </p:nvPr>
        </p:nvSpPr>
        <p:spPr bwMode="auto">
          <a:xfrm>
            <a:off x="7237095" y="4124325"/>
            <a:ext cx="3552190" cy="84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p>
            <a:pPr>
              <a:lnSpc>
                <a:spcPct val="120000"/>
              </a:lnSpc>
            </a:pPr>
            <a:r>
              <a:rPr lang="zh-CN" altLang="en-US" sz="3200" b="1" spc="150" dirty="0">
                <a:solidFill>
                  <a:schemeClr val="tx1">
                    <a:lumMod val="95000"/>
                    <a:lumOff val="5000"/>
                  </a:schemeClr>
                </a:solidFill>
                <a:latin typeface="Arial Black" panose="020B0A04020102020204" charset="0"/>
                <a:ea typeface="汉仪旗黑-50简" charset="0"/>
                <a:cs typeface="汉仪旗黑-50简" charset="0"/>
                <a:sym typeface="+mn-ea"/>
              </a:rPr>
              <a:t>需求</a:t>
            </a:r>
            <a:r>
              <a:rPr lang="zh-CN" altLang="en-US" sz="3200" b="1" spc="150" dirty="0">
                <a:solidFill>
                  <a:schemeClr val="tx1">
                    <a:lumMod val="95000"/>
                    <a:lumOff val="5000"/>
                  </a:schemeClr>
                </a:solidFill>
                <a:latin typeface="Arial Black" panose="020B0A04020102020204" charset="0"/>
                <a:ea typeface="汉仪旗黑-50简" charset="0"/>
                <a:cs typeface="汉仪旗黑-50简" charset="0"/>
                <a:sym typeface="+mn-ea"/>
              </a:rPr>
              <a:t>分析</a:t>
            </a:r>
            <a:endParaRPr lang="zh-CN" altLang="en-US" sz="3200" b="1" spc="150" dirty="0">
              <a:solidFill>
                <a:schemeClr val="tx1">
                  <a:lumMod val="95000"/>
                  <a:lumOff val="5000"/>
                </a:schemeClr>
              </a:solidFill>
              <a:latin typeface="Arial Black" panose="020B0A04020102020204" charset="0"/>
              <a:ea typeface="汉仪旗黑-50简" charset="0"/>
              <a:cs typeface="汉仪旗黑-50简" charset="0"/>
              <a:sym typeface="+mn-ea"/>
            </a:endParaRPr>
          </a:p>
        </p:txBody>
      </p:sp>
      <p:sp>
        <p:nvSpPr>
          <p:cNvPr id="40" name="矩形 39"/>
          <p:cNvSpPr/>
          <p:nvPr>
            <p:custDataLst>
              <p:tags r:id="rId11"/>
            </p:custDataLst>
          </p:nvPr>
        </p:nvSpPr>
        <p:spPr>
          <a:xfrm rot="885390">
            <a:off x="6488749" y="5524547"/>
            <a:ext cx="642184" cy="764504"/>
          </a:xfrm>
          <a:prstGeom prst="rect">
            <a:avLst/>
          </a:prstGeom>
          <a:noFill/>
          <a:ln w="19050">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chemeClr val="bg1"/>
              </a:solidFill>
            </a:endParaRPr>
          </a:p>
        </p:txBody>
      </p:sp>
      <p:sp>
        <p:nvSpPr>
          <p:cNvPr id="41" name="矩形 40"/>
          <p:cNvSpPr/>
          <p:nvPr>
            <p:custDataLst>
              <p:tags r:id="rId12"/>
            </p:custDataLst>
          </p:nvPr>
        </p:nvSpPr>
        <p:spPr>
          <a:xfrm>
            <a:off x="6485895" y="5525903"/>
            <a:ext cx="642184" cy="764504"/>
          </a:xfrm>
          <a:prstGeom prst="rect">
            <a:avLst/>
          </a:prstGeom>
          <a:solidFill>
            <a:schemeClr val="accent3">
              <a:lumMod val="60000"/>
              <a:lumOff val="40000"/>
            </a:schemeClr>
          </a:solidFill>
        </p:spPr>
        <p:txBody>
          <a:bodyPr rot="0" spcFirstLastPara="0" vertOverflow="overflow" horzOverflow="overflow" vert="horz" wrap="square" lIns="0" tIns="0" rIns="0" bIns="0" numCol="1" spcCol="0" rtlCol="0" fromWordArt="0" anchor="ctr" anchorCtr="0" forceAA="0" compatLnSpc="1">
            <a:noAutofit/>
          </a:bodyPr>
          <a:p>
            <a:pPr algn="ctr">
              <a:lnSpc>
                <a:spcPct val="130000"/>
              </a:lnSpc>
            </a:pPr>
            <a:endParaRPr lang="en-US" altLang="zh-CN" dirty="0">
              <a:solidFill>
                <a:schemeClr val="bg1"/>
              </a:solidFill>
              <a:latin typeface="Arial" panose="020B0604020202020204" pitchFamily="34" charset="0"/>
              <a:ea typeface="微软雅黑" panose="020B0503020204020204" charset="-122"/>
              <a:cs typeface="+mj-cs"/>
            </a:endParaRPr>
          </a:p>
        </p:txBody>
      </p:sp>
      <p:sp>
        <p:nvSpPr>
          <p:cNvPr id="38" name="文本框 37"/>
          <p:cNvSpPr txBox="1"/>
          <p:nvPr>
            <p:custDataLst>
              <p:tags r:id="rId13"/>
            </p:custDataLst>
          </p:nvPr>
        </p:nvSpPr>
        <p:spPr>
          <a:xfrm>
            <a:off x="6565488" y="5690361"/>
            <a:ext cx="485853" cy="434235"/>
          </a:xfrm>
          <a:prstGeom prst="rect">
            <a:avLst/>
          </a:prstGeom>
          <a:noFill/>
        </p:spPr>
        <p:txBody>
          <a:bodyPr wrap="square" rtlCol="0">
            <a:normAutofit fontScale="70000"/>
          </a:bodyPr>
          <a:p>
            <a:r>
              <a:rPr lang="en-US" altLang="zh-CN" sz="2800" b="1" dirty="0">
                <a:solidFill>
                  <a:schemeClr val="bg1"/>
                </a:solidFill>
              </a:rPr>
              <a:t>03</a:t>
            </a:r>
            <a:endParaRPr lang="en-US" altLang="zh-CN" sz="2800" b="1" dirty="0">
              <a:solidFill>
                <a:schemeClr val="bg1"/>
              </a:solidFill>
            </a:endParaRPr>
          </a:p>
        </p:txBody>
      </p:sp>
      <p:sp>
        <p:nvSpPr>
          <p:cNvPr id="39" name="矩形 1"/>
          <p:cNvSpPr>
            <a:spLocks noChangeArrowheads="1"/>
          </p:cNvSpPr>
          <p:nvPr>
            <p:custDataLst>
              <p:tags r:id="rId14"/>
            </p:custDataLst>
          </p:nvPr>
        </p:nvSpPr>
        <p:spPr bwMode="auto">
          <a:xfrm>
            <a:off x="7237095" y="5486400"/>
            <a:ext cx="3684905" cy="84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p>
            <a:pPr algn="l">
              <a:lnSpc>
                <a:spcPct val="120000"/>
              </a:lnSpc>
              <a:spcBef>
                <a:spcPts val="0"/>
              </a:spcBef>
              <a:spcAft>
                <a:spcPts val="0"/>
              </a:spcAft>
              <a:buClrTx/>
              <a:buSzTx/>
              <a:buFontTx/>
            </a:pPr>
            <a:r>
              <a:rPr lang="zh-CN" altLang="en-US" sz="3200" b="1" spc="150" dirty="0">
                <a:solidFill>
                  <a:schemeClr val="tx1">
                    <a:lumMod val="95000"/>
                    <a:lumOff val="5000"/>
                  </a:schemeClr>
                </a:solidFill>
                <a:latin typeface="Arial Black" panose="020B0A04020102020204" charset="0"/>
                <a:ea typeface="汉仪旗黑-50简" charset="0"/>
                <a:cs typeface="汉仪旗黑-50简" charset="0"/>
                <a:sym typeface="Arial" panose="020B0604020202020204" pitchFamily="34" charset="0"/>
              </a:rPr>
              <a:t>总体</a:t>
            </a:r>
            <a:r>
              <a:rPr lang="zh-CN" altLang="en-US" sz="3200" b="1" spc="150" dirty="0">
                <a:solidFill>
                  <a:schemeClr val="tx1">
                    <a:lumMod val="95000"/>
                    <a:lumOff val="5000"/>
                  </a:schemeClr>
                </a:solidFill>
                <a:latin typeface="Arial Black" panose="020B0A04020102020204" charset="0"/>
                <a:ea typeface="汉仪旗黑-50简" charset="0"/>
                <a:cs typeface="汉仪旗黑-50简" charset="0"/>
                <a:sym typeface="Arial" panose="020B0604020202020204" pitchFamily="34" charset="0"/>
              </a:rPr>
              <a:t>设计</a:t>
            </a:r>
            <a:endParaRPr lang="zh-CN" altLang="en-US" sz="3200" b="1" spc="150" dirty="0">
              <a:solidFill>
                <a:schemeClr val="tx1">
                  <a:lumMod val="95000"/>
                  <a:lumOff val="5000"/>
                </a:schemeClr>
              </a:solidFill>
              <a:latin typeface="Arial Black" panose="020B0A04020102020204" charset="0"/>
              <a:ea typeface="汉仪旗黑-50简" charset="0"/>
              <a:cs typeface="汉仪旗黑-50简" charset="0"/>
              <a:sym typeface="Arial" panose="020B0604020202020204" pitchFamily="34" charset="0"/>
            </a:endParaRPr>
          </a:p>
        </p:txBody>
      </p:sp>
    </p:spTree>
    <p:custDataLst>
      <p:tags r:id="rId1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rcRect/>
          <a:stretch>
            <a:fillRect/>
          </a:stretch>
        </p:blipFill>
        <p:spPr>
          <a:xfrm>
            <a:off x="0" y="-26"/>
            <a:ext cx="12192000" cy="6858051"/>
          </a:xfrm>
          <a:prstGeom prst="rect">
            <a:avLst/>
          </a:prstGeom>
        </p:spPr>
      </p:pic>
      <p:sp>
        <p:nvSpPr>
          <p:cNvPr id="2" name="Object 901"/>
          <p:cNvSpPr txBox="1"/>
          <p:nvPr>
            <p:custDataLst>
              <p:tags r:id="rId3"/>
            </p:custDataLst>
          </p:nvPr>
        </p:nvSpPr>
        <p:spPr>
          <a:xfrm>
            <a:off x="609600" y="609600"/>
            <a:ext cx="11799570" cy="789305"/>
          </a:xfrm>
          <a:prstGeom prst="rect">
            <a:avLst/>
          </a:prstGeom>
        </p:spPr>
        <p:txBody>
          <a:bodyPr vert="horz" lIns="63500" tIns="25400" rIns="63500" bIns="25400" rtlCol="0" anchor="b" anchorCtr="0"/>
          <a:p>
            <a:pPr fontAlgn="auto">
              <a:lnSpc>
                <a:spcPct val="100000"/>
              </a:lnSpc>
            </a:pPr>
            <a:r>
              <a:rPr lang="zh-CN" altLang="en-US" sz="3600" b="1" spc="320" dirty="0">
                <a:solidFill>
                  <a:schemeClr val="accent1">
                    <a:lumMod val="50000"/>
                  </a:schemeClr>
                </a:solidFill>
                <a:latin typeface="Arial Black" panose="020B0A04020102020204" charset="0"/>
                <a:ea typeface="汉仪旗黑-50简" charset="0"/>
                <a:sym typeface="+mn-ea"/>
              </a:rPr>
              <a:t>开发技术与</a:t>
            </a:r>
            <a:r>
              <a:rPr lang="zh-CN" altLang="en-US" sz="3600" b="1" spc="320" dirty="0">
                <a:solidFill>
                  <a:schemeClr val="accent1">
                    <a:lumMod val="50000"/>
                  </a:schemeClr>
                </a:solidFill>
                <a:latin typeface="Arial Black" panose="020B0A04020102020204" charset="0"/>
                <a:ea typeface="汉仪旗黑-50简" charset="0"/>
                <a:sym typeface="+mn-ea"/>
              </a:rPr>
              <a:t>分工</a:t>
            </a:r>
            <a:endParaRPr lang="zh-CN" altLang="en-US" sz="3600" b="1" spc="320" dirty="0">
              <a:solidFill>
                <a:schemeClr val="accent1">
                  <a:lumMod val="50000"/>
                </a:schemeClr>
              </a:solidFill>
              <a:latin typeface="Arial Black" panose="020B0A04020102020204" charset="0"/>
              <a:ea typeface="汉仪旗黑-50简" charset="0"/>
              <a:sym typeface="+mn-ea"/>
            </a:endParaRPr>
          </a:p>
        </p:txBody>
      </p:sp>
      <p:sp>
        <p:nvSpPr>
          <p:cNvPr id="4" name="文本框 3"/>
          <p:cNvSpPr txBox="1"/>
          <p:nvPr/>
        </p:nvSpPr>
        <p:spPr>
          <a:xfrm>
            <a:off x="534035" y="1837690"/>
            <a:ext cx="11343005" cy="3538220"/>
          </a:xfrm>
          <a:prstGeom prst="rect">
            <a:avLst/>
          </a:prstGeom>
          <a:noFill/>
        </p:spPr>
        <p:txBody>
          <a:bodyPr wrap="square" rtlCol="0" anchor="t">
            <a:spAutoFit/>
          </a:bodyPr>
          <a:p>
            <a:r>
              <a:rPr lang="zh-CN" altLang="en-US" sz="2800">
                <a:latin typeface="+mj-ea"/>
                <a:ea typeface="+mj-ea"/>
              </a:rPr>
              <a:t>前端网页采用</a:t>
            </a:r>
            <a:r>
              <a:rPr lang="en-US" altLang="zh-CN" sz="2800">
                <a:latin typeface="+mj-ea"/>
                <a:ea typeface="+mj-ea"/>
              </a:rPr>
              <a:t>Vue</a:t>
            </a:r>
            <a:r>
              <a:rPr lang="zh-CN" altLang="en-US" sz="2800">
                <a:latin typeface="+mj-ea"/>
                <a:ea typeface="+mj-ea"/>
              </a:rPr>
              <a:t>：</a:t>
            </a:r>
            <a:r>
              <a:rPr lang="zh-CN" altLang="en-US" sz="2800">
                <a:latin typeface="+mj-ea"/>
                <a:ea typeface="+mj-ea"/>
              </a:rPr>
              <a:t>包包</a:t>
            </a:r>
            <a:endParaRPr lang="zh-CN" altLang="en-US" sz="2800">
              <a:latin typeface="+mj-ea"/>
              <a:ea typeface="+mj-ea"/>
            </a:endParaRPr>
          </a:p>
          <a:p>
            <a:endParaRPr lang="zh-CN" altLang="en-US" sz="2800">
              <a:latin typeface="+mj-ea"/>
              <a:ea typeface="+mj-ea"/>
            </a:endParaRPr>
          </a:p>
          <a:p>
            <a:r>
              <a:rPr lang="zh-CN" altLang="en-US" sz="2800">
                <a:latin typeface="+mj-ea"/>
                <a:ea typeface="+mj-ea"/>
              </a:rPr>
              <a:t>移动端</a:t>
            </a:r>
            <a:r>
              <a:rPr lang="en-US" altLang="zh-CN" sz="2800">
                <a:latin typeface="+mj-ea"/>
                <a:ea typeface="+mj-ea"/>
              </a:rPr>
              <a:t>android</a:t>
            </a:r>
            <a:r>
              <a:rPr lang="zh-CN" altLang="en-US" sz="2800">
                <a:latin typeface="+mj-ea"/>
                <a:ea typeface="+mj-ea"/>
              </a:rPr>
              <a:t>：亭亭</a:t>
            </a:r>
            <a:endParaRPr lang="en-US" altLang="zh-CN" sz="2800">
              <a:latin typeface="+mj-ea"/>
              <a:ea typeface="+mj-ea"/>
            </a:endParaRPr>
          </a:p>
          <a:p>
            <a:endParaRPr lang="en-US" altLang="zh-CN" sz="2800">
              <a:latin typeface="+mj-ea"/>
              <a:ea typeface="+mj-ea"/>
            </a:endParaRPr>
          </a:p>
          <a:p>
            <a:r>
              <a:rPr lang="zh-CN" altLang="en-US" sz="2800">
                <a:latin typeface="+mj-ea"/>
                <a:ea typeface="+mj-ea"/>
              </a:rPr>
              <a:t>后端</a:t>
            </a:r>
            <a:r>
              <a:rPr lang="en-US" altLang="zh-CN" sz="2800">
                <a:latin typeface="+mj-ea"/>
                <a:ea typeface="+mj-ea"/>
              </a:rPr>
              <a:t>java</a:t>
            </a:r>
            <a:r>
              <a:rPr lang="zh-CN" altLang="en-US" sz="2800">
                <a:latin typeface="+mj-ea"/>
                <a:ea typeface="+mj-ea"/>
              </a:rPr>
              <a:t>：一起（包：群组，成员；亭：任务；灿：</a:t>
            </a:r>
            <a:r>
              <a:rPr lang="zh-CN" altLang="en-US" sz="2800">
                <a:latin typeface="+mj-ea"/>
                <a:ea typeface="+mj-ea"/>
              </a:rPr>
              <a:t>图片）</a:t>
            </a:r>
            <a:endParaRPr lang="en-US" altLang="zh-CN" sz="2800">
              <a:latin typeface="+mj-ea"/>
              <a:ea typeface="+mj-ea"/>
            </a:endParaRPr>
          </a:p>
          <a:p>
            <a:endParaRPr lang="en-US" altLang="zh-CN" sz="2800">
              <a:latin typeface="+mj-ea"/>
              <a:ea typeface="+mj-ea"/>
            </a:endParaRPr>
          </a:p>
          <a:p>
            <a:r>
              <a:rPr lang="zh-CN" altLang="en-US" sz="2800">
                <a:latin typeface="+mj-ea"/>
                <a:ea typeface="+mj-ea"/>
              </a:rPr>
              <a:t>云服务器</a:t>
            </a:r>
            <a:r>
              <a:rPr lang="en-US" altLang="zh-CN" sz="2800">
                <a:latin typeface="+mj-ea"/>
                <a:ea typeface="+mj-ea"/>
              </a:rPr>
              <a:t>+</a:t>
            </a:r>
            <a:r>
              <a:rPr lang="zh-CN" altLang="en-US" sz="2800">
                <a:latin typeface="+mj-ea"/>
                <a:ea typeface="+mj-ea"/>
              </a:rPr>
              <a:t>负载均衡</a:t>
            </a:r>
            <a:r>
              <a:rPr lang="en-US" altLang="zh-CN" sz="2800">
                <a:latin typeface="+mj-ea"/>
                <a:ea typeface="+mj-ea"/>
              </a:rPr>
              <a:t>ngnix+</a:t>
            </a:r>
            <a:r>
              <a:rPr lang="zh-CN" altLang="en-US" sz="2800">
                <a:latin typeface="+mj-ea"/>
                <a:ea typeface="+mj-ea"/>
                <a:sym typeface="+mn-ea"/>
              </a:rPr>
              <a:t>云数据库</a:t>
            </a:r>
            <a:r>
              <a:rPr lang="zh-CN" altLang="en-US" sz="2800">
                <a:latin typeface="+mj-ea"/>
                <a:ea typeface="+mj-ea"/>
              </a:rPr>
              <a:t>：一起</a:t>
            </a:r>
            <a:endParaRPr lang="en-US" altLang="zh-CN" sz="2800">
              <a:latin typeface="+mj-ea"/>
              <a:ea typeface="+mj-ea"/>
            </a:endParaRPr>
          </a:p>
          <a:p>
            <a:endParaRPr lang="zh-CN" altLang="en-US" sz="2800">
              <a:latin typeface="+mj-ea"/>
              <a:ea typeface="+mj-ea"/>
            </a:endParaRPr>
          </a:p>
        </p:txBody>
      </p:sp>
    </p:spTree>
    <p:custDataLst>
      <p:tags r:id="rId4"/>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rcRect/>
          <a:stretch>
            <a:fillRect/>
          </a:stretch>
        </p:blipFill>
        <p:spPr>
          <a:xfrm>
            <a:off x="0" y="-26"/>
            <a:ext cx="12192000" cy="6858051"/>
          </a:xfrm>
          <a:prstGeom prst="rect">
            <a:avLst/>
          </a:prstGeom>
        </p:spPr>
      </p:pic>
      <p:sp>
        <p:nvSpPr>
          <p:cNvPr id="2" name="Object 901"/>
          <p:cNvSpPr txBox="1"/>
          <p:nvPr>
            <p:custDataLst>
              <p:tags r:id="rId3"/>
            </p:custDataLst>
          </p:nvPr>
        </p:nvSpPr>
        <p:spPr>
          <a:xfrm>
            <a:off x="609600" y="609600"/>
            <a:ext cx="11799570" cy="789305"/>
          </a:xfrm>
          <a:prstGeom prst="rect">
            <a:avLst/>
          </a:prstGeom>
        </p:spPr>
        <p:txBody>
          <a:bodyPr vert="horz" lIns="63500" tIns="25400" rIns="63500" bIns="25400" rtlCol="0" anchor="b" anchorCtr="0"/>
          <a:p>
            <a:pPr fontAlgn="auto">
              <a:lnSpc>
                <a:spcPct val="100000"/>
              </a:lnSpc>
            </a:pPr>
            <a:r>
              <a:rPr lang="zh-CN" altLang="en-US" sz="3600" b="1" spc="320" dirty="0">
                <a:solidFill>
                  <a:schemeClr val="accent1">
                    <a:lumMod val="50000"/>
                  </a:schemeClr>
                </a:solidFill>
                <a:latin typeface="Arial Black" panose="020B0A04020102020204" charset="0"/>
                <a:ea typeface="汉仪旗黑-50简" charset="0"/>
                <a:sym typeface="+mn-ea"/>
              </a:rPr>
              <a:t>题外话：一些难点</a:t>
            </a:r>
            <a:endParaRPr lang="zh-CN" altLang="en-US" sz="3600" b="1" i="0" spc="320" dirty="0">
              <a:solidFill>
                <a:schemeClr val="accent1">
                  <a:lumMod val="50000"/>
                </a:schemeClr>
              </a:solidFill>
              <a:latin typeface="Arial Black" panose="020B0A04020102020204" charset="0"/>
              <a:ea typeface="汉仪旗黑-50简" charset="0"/>
              <a:sym typeface="+mn-ea"/>
            </a:endParaRPr>
          </a:p>
        </p:txBody>
      </p:sp>
      <p:sp>
        <p:nvSpPr>
          <p:cNvPr id="3" name="文本框 2"/>
          <p:cNvSpPr txBox="1"/>
          <p:nvPr/>
        </p:nvSpPr>
        <p:spPr>
          <a:xfrm>
            <a:off x="609600" y="1955800"/>
            <a:ext cx="11255375" cy="2553335"/>
          </a:xfrm>
          <a:prstGeom prst="rect">
            <a:avLst/>
          </a:prstGeom>
          <a:noFill/>
        </p:spPr>
        <p:txBody>
          <a:bodyPr wrap="square" rtlCol="0">
            <a:spAutoFit/>
          </a:bodyPr>
          <a:p>
            <a:pPr algn="l"/>
            <a:r>
              <a:rPr lang="zh-CN" sz="3200"/>
              <a:t>算法的可实现性有多大：模式识别，文字</a:t>
            </a:r>
            <a:r>
              <a:rPr lang="zh-CN" sz="3200"/>
              <a:t>识别</a:t>
            </a:r>
            <a:endParaRPr lang="zh-CN" sz="3200"/>
          </a:p>
          <a:p>
            <a:pPr algn="l"/>
            <a:endParaRPr lang="zh-CN" sz="3200"/>
          </a:p>
          <a:p>
            <a:pPr algn="l"/>
            <a:r>
              <a:rPr lang="zh-CN" sz="3200"/>
              <a:t>工作量较大，工期</a:t>
            </a:r>
            <a:r>
              <a:rPr lang="zh-CN" sz="3200"/>
              <a:t>保证</a:t>
            </a:r>
            <a:endParaRPr lang="zh-CN" sz="3200"/>
          </a:p>
          <a:p>
            <a:pPr algn="l"/>
            <a:endParaRPr lang="zh-CN" sz="3200"/>
          </a:p>
          <a:p>
            <a:pPr algn="l"/>
            <a:r>
              <a:rPr lang="zh-CN" sz="3200"/>
              <a:t>技术使用方面不熟悉，如图表在</a:t>
            </a:r>
            <a:r>
              <a:rPr lang="zh-CN" sz="3200"/>
              <a:t>网页的</a:t>
            </a:r>
            <a:r>
              <a:rPr lang="zh-CN" sz="3200"/>
              <a:t>展示</a:t>
            </a:r>
            <a:endParaRPr lang="zh-CN" sz="3200"/>
          </a:p>
        </p:txBody>
      </p:sp>
    </p:spTree>
    <p:custDataLst>
      <p:tags r:id="rId4"/>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文本框 30"/>
          <p:cNvSpPr txBox="1"/>
          <p:nvPr>
            <p:custDataLst>
              <p:tags r:id="rId1"/>
            </p:custDataLst>
          </p:nvPr>
        </p:nvSpPr>
        <p:spPr>
          <a:xfrm>
            <a:off x="4064824" y="2343996"/>
            <a:ext cx="4063623" cy="952275"/>
          </a:xfrm>
          <a:prstGeom prst="rect">
            <a:avLst/>
          </a:prstGeom>
          <a:noFill/>
          <a:ln>
            <a:noFill/>
          </a:ln>
        </p:spPr>
        <p:txBody>
          <a:bodyPr wrap="square" rtlCol="0" anchor="b" anchorCtr="0">
            <a:normAutofit/>
          </a:bodyPr>
          <a:p>
            <a:pPr algn="ctr"/>
            <a:r>
              <a:rPr lang="zh-CN" altLang="en-US" sz="4400" b="1" spc="300" dirty="0">
                <a:solidFill>
                  <a:schemeClr val="accent1"/>
                </a:solidFill>
                <a:latin typeface="Arial Black" panose="020B0A04020102020204" charset="0"/>
                <a:ea typeface="汉仪旗黑-50简" charset="0"/>
                <a:cs typeface="汉仪旗黑-50简" charset="0"/>
              </a:rPr>
              <a:t>感谢</a:t>
            </a:r>
            <a:r>
              <a:rPr lang="zh-CN" altLang="en-US" sz="4400" b="1" spc="300" dirty="0">
                <a:solidFill>
                  <a:schemeClr val="accent1"/>
                </a:solidFill>
                <a:latin typeface="Arial Black" panose="020B0A04020102020204" charset="0"/>
                <a:ea typeface="汉仪旗黑-50简" charset="0"/>
                <a:cs typeface="汉仪旗黑-50简" charset="0"/>
              </a:rPr>
              <a:t>聆听</a:t>
            </a:r>
            <a:endParaRPr lang="zh-CN" altLang="en-US" sz="4400" b="1" spc="300" dirty="0">
              <a:solidFill>
                <a:schemeClr val="accent1"/>
              </a:solidFill>
              <a:latin typeface="Arial Black" panose="020B0A04020102020204" charset="0"/>
              <a:ea typeface="汉仪旗黑-50简" charset="0"/>
              <a:cs typeface="汉仪旗黑-50简" charset="0"/>
            </a:endParaRPr>
          </a:p>
        </p:txBody>
      </p:sp>
      <p:sp>
        <p:nvSpPr>
          <p:cNvPr id="2" name="矩形 1"/>
          <p:cNvSpPr/>
          <p:nvPr>
            <p:custDataLst>
              <p:tags r:id="rId2"/>
            </p:custDataLst>
          </p:nvPr>
        </p:nvSpPr>
        <p:spPr>
          <a:xfrm>
            <a:off x="4886597" y="3435403"/>
            <a:ext cx="2420076" cy="2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Black" panose="020B0A04020102020204" charset="0"/>
              <a:ea typeface="汉仪旗黑-50简" charset="0"/>
              <a:cs typeface="汉仪旗黑-50简" charset="0"/>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文本框 30"/>
          <p:cNvSpPr txBox="1"/>
          <p:nvPr>
            <p:custDataLst>
              <p:tags r:id="rId1"/>
            </p:custDataLst>
          </p:nvPr>
        </p:nvSpPr>
        <p:spPr>
          <a:xfrm>
            <a:off x="3624580" y="2379980"/>
            <a:ext cx="5168900" cy="952500"/>
          </a:xfrm>
          <a:prstGeom prst="rect">
            <a:avLst/>
          </a:prstGeom>
          <a:noFill/>
          <a:ln>
            <a:noFill/>
          </a:ln>
        </p:spPr>
        <p:txBody>
          <a:bodyPr wrap="square" rtlCol="0" anchor="b" anchorCtr="0"/>
          <a:p>
            <a:pPr algn="ctr"/>
            <a:r>
              <a:rPr lang="zh-CN" altLang="en-US" sz="4800" b="1" spc="300" dirty="0">
                <a:solidFill>
                  <a:schemeClr val="accent1"/>
                </a:solidFill>
                <a:latin typeface="Arial Black" panose="020B0A04020102020204" charset="0"/>
                <a:ea typeface="汉仪旗黑-50简" charset="0"/>
                <a:cs typeface="汉仪旗黑-50简" charset="0"/>
              </a:rPr>
              <a:t>软件简介</a:t>
            </a:r>
            <a:endParaRPr lang="zh-CN" altLang="en-US" sz="4800" b="1" spc="300" dirty="0">
              <a:solidFill>
                <a:schemeClr val="accent1"/>
              </a:solidFill>
              <a:latin typeface="Arial Black" panose="020B0A04020102020204" charset="0"/>
              <a:ea typeface="汉仪旗黑-50简" charset="0"/>
              <a:cs typeface="汉仪旗黑-50简" charset="0"/>
            </a:endParaRPr>
          </a:p>
        </p:txBody>
      </p:sp>
      <p:sp>
        <p:nvSpPr>
          <p:cNvPr id="2" name="矩形 1"/>
          <p:cNvSpPr/>
          <p:nvPr>
            <p:custDataLst>
              <p:tags r:id="rId2"/>
            </p:custDataLst>
          </p:nvPr>
        </p:nvSpPr>
        <p:spPr>
          <a:xfrm>
            <a:off x="4886597" y="3435403"/>
            <a:ext cx="2420076" cy="2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Black" panose="020B0A04020102020204" charset="0"/>
              <a:ea typeface="汉仪旗黑-50简" charset="0"/>
              <a:cs typeface="汉仪旗黑-50简" charset="0"/>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rcRect/>
          <a:stretch>
            <a:fillRect/>
          </a:stretch>
        </p:blipFill>
        <p:spPr>
          <a:xfrm>
            <a:off x="0" y="-26"/>
            <a:ext cx="12192000" cy="6858051"/>
          </a:xfrm>
          <a:prstGeom prst="rect">
            <a:avLst/>
          </a:prstGeom>
        </p:spPr>
      </p:pic>
      <p:sp>
        <p:nvSpPr>
          <p:cNvPr id="2" name="Object 901"/>
          <p:cNvSpPr txBox="1"/>
          <p:nvPr>
            <p:custDataLst>
              <p:tags r:id="rId3"/>
            </p:custDataLst>
          </p:nvPr>
        </p:nvSpPr>
        <p:spPr>
          <a:xfrm>
            <a:off x="609600" y="609600"/>
            <a:ext cx="11799570" cy="789305"/>
          </a:xfrm>
          <a:prstGeom prst="rect">
            <a:avLst/>
          </a:prstGeom>
        </p:spPr>
        <p:txBody>
          <a:bodyPr vert="horz" lIns="63500" tIns="25400" rIns="63500" bIns="25400" rtlCol="0" anchor="b" anchorCtr="0"/>
          <a:p>
            <a:pPr algn="l" fontAlgn="auto">
              <a:lnSpc>
                <a:spcPct val="100000"/>
              </a:lnSpc>
            </a:pPr>
            <a:r>
              <a:rPr lang="en-US" sz="3600" b="1" i="0" spc="320" dirty="0">
                <a:solidFill>
                  <a:schemeClr val="accent1">
                    <a:lumMod val="50000"/>
                  </a:schemeClr>
                </a:solidFill>
                <a:uFillTx/>
                <a:latin typeface="Arial Black" panose="020B0A04020102020204" charset="0"/>
                <a:ea typeface="汉仪旗黑-50简" charset="0"/>
              </a:rPr>
              <a:t>background</a:t>
            </a:r>
            <a:r>
              <a:rPr lang="zh-CN" altLang="en-US" sz="3600" b="1" i="0" spc="320" dirty="0">
                <a:solidFill>
                  <a:schemeClr val="accent1">
                    <a:lumMod val="50000"/>
                  </a:schemeClr>
                </a:solidFill>
                <a:uFillTx/>
                <a:latin typeface="Arial Black" panose="020B0A04020102020204" charset="0"/>
                <a:ea typeface="汉仪旗黑-50简" charset="0"/>
              </a:rPr>
              <a:t>：大数据在疫情下的应用</a:t>
            </a:r>
            <a:endParaRPr lang="zh-CN" altLang="en-US" sz="3600" b="1" i="0" spc="320" dirty="0">
              <a:solidFill>
                <a:schemeClr val="accent1">
                  <a:lumMod val="50000"/>
                </a:schemeClr>
              </a:solidFill>
              <a:uFillTx/>
              <a:latin typeface="Arial Black" panose="020B0A04020102020204" charset="0"/>
              <a:ea typeface="汉仪旗黑-50简" charset="0"/>
            </a:endParaRPr>
          </a:p>
        </p:txBody>
      </p:sp>
      <p:pic>
        <p:nvPicPr>
          <p:cNvPr id="5" name="图片 4"/>
          <p:cNvPicPr>
            <a:picLocks noChangeAspect="1"/>
          </p:cNvPicPr>
          <p:nvPr/>
        </p:nvPicPr>
        <p:blipFill>
          <a:blip r:embed="rId4"/>
          <a:stretch>
            <a:fillRect/>
          </a:stretch>
        </p:blipFill>
        <p:spPr>
          <a:xfrm>
            <a:off x="777240" y="1778635"/>
            <a:ext cx="10890250" cy="4526280"/>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rcRect/>
          <a:stretch>
            <a:fillRect/>
          </a:stretch>
        </p:blipFill>
        <p:spPr>
          <a:xfrm>
            <a:off x="0" y="-26"/>
            <a:ext cx="12192000" cy="6858051"/>
          </a:xfrm>
          <a:prstGeom prst="rect">
            <a:avLst/>
          </a:prstGeom>
        </p:spPr>
      </p:pic>
      <p:sp>
        <p:nvSpPr>
          <p:cNvPr id="2" name="Object 901"/>
          <p:cNvSpPr txBox="1"/>
          <p:nvPr>
            <p:custDataLst>
              <p:tags r:id="rId3"/>
            </p:custDataLst>
          </p:nvPr>
        </p:nvSpPr>
        <p:spPr>
          <a:xfrm>
            <a:off x="609600" y="609600"/>
            <a:ext cx="11799570" cy="789305"/>
          </a:xfrm>
          <a:prstGeom prst="rect">
            <a:avLst/>
          </a:prstGeom>
        </p:spPr>
        <p:txBody>
          <a:bodyPr vert="horz" lIns="63500" tIns="25400" rIns="63500" bIns="25400" rtlCol="0" anchor="b" anchorCtr="0"/>
          <a:p>
            <a:pPr algn="l" fontAlgn="auto">
              <a:lnSpc>
                <a:spcPct val="100000"/>
              </a:lnSpc>
            </a:pPr>
            <a:r>
              <a:rPr lang="en-US" sz="3600" b="1" i="0" spc="320" dirty="0">
                <a:solidFill>
                  <a:schemeClr val="accent1">
                    <a:lumMod val="50000"/>
                  </a:schemeClr>
                </a:solidFill>
                <a:uFillTx/>
                <a:latin typeface="Arial Black" panose="020B0A04020102020204" charset="0"/>
                <a:ea typeface="汉仪旗黑-50简" charset="0"/>
              </a:rPr>
              <a:t>查客check--核查统计小帮手</a:t>
            </a:r>
            <a:endParaRPr lang="en-US" sz="3600" b="1" i="0" spc="320" dirty="0">
              <a:solidFill>
                <a:schemeClr val="accent1">
                  <a:lumMod val="50000"/>
                </a:schemeClr>
              </a:solidFill>
              <a:uFillTx/>
              <a:latin typeface="Arial Black" panose="020B0A04020102020204" charset="0"/>
              <a:ea typeface="汉仪旗黑-50简" charset="0"/>
            </a:endParaRPr>
          </a:p>
        </p:txBody>
      </p:sp>
      <p:sp>
        <p:nvSpPr>
          <p:cNvPr id="4" name="文本框 3"/>
          <p:cNvSpPr txBox="1"/>
          <p:nvPr/>
        </p:nvSpPr>
        <p:spPr>
          <a:xfrm>
            <a:off x="1158240" y="2233295"/>
            <a:ext cx="10438130" cy="2676525"/>
          </a:xfrm>
          <a:prstGeom prst="rect">
            <a:avLst/>
          </a:prstGeom>
          <a:noFill/>
        </p:spPr>
        <p:txBody>
          <a:bodyPr wrap="square" rtlCol="0" anchor="t">
            <a:spAutoFit/>
          </a:bodyPr>
          <a:p>
            <a:r>
              <a:rPr lang="zh-CN" altLang="en-US" sz="3200">
                <a:latin typeface="+mj-ea"/>
                <a:ea typeface="+mj-ea"/>
              </a:rPr>
              <a:t>应对大量收集类图片面临的人工核查问题，减少人员工作量，提供帮助</a:t>
            </a:r>
            <a:r>
              <a:rPr lang="zh-CN" altLang="en-US" sz="3200">
                <a:latin typeface="+mj-ea"/>
                <a:ea typeface="+mj-ea"/>
              </a:rPr>
              <a:t>降低错误率。</a:t>
            </a:r>
            <a:endParaRPr lang="zh-CN" altLang="en-US" sz="3200">
              <a:latin typeface="+mj-ea"/>
              <a:ea typeface="+mj-ea"/>
            </a:endParaRPr>
          </a:p>
          <a:p>
            <a:endParaRPr lang="zh-CN" altLang="en-US" sz="3200">
              <a:latin typeface="+mj-ea"/>
              <a:ea typeface="+mj-ea"/>
            </a:endParaRPr>
          </a:p>
          <a:p>
            <a:r>
              <a:rPr lang="zh-CN" altLang="en-US" sz="2400">
                <a:latin typeface="+mj-ea"/>
                <a:ea typeface="+mj-ea"/>
              </a:rPr>
              <a:t>譬如疫情期间，可用于社区和学校统计用户的健康码和行程码，核查是否有符合入市的条件。收集类作业如青年大学习的完成情况，医保的提交情况，可用于核查，统计数据。</a:t>
            </a:r>
            <a:endParaRPr lang="zh-CN" altLang="en-US" sz="2400">
              <a:latin typeface="+mj-ea"/>
              <a:ea typeface="+mj-ea"/>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rcRect/>
          <a:stretch>
            <a:fillRect/>
          </a:stretch>
        </p:blipFill>
        <p:spPr>
          <a:xfrm>
            <a:off x="0" y="19024"/>
            <a:ext cx="12192000" cy="6858051"/>
          </a:xfrm>
          <a:prstGeom prst="rect">
            <a:avLst/>
          </a:prstGeom>
        </p:spPr>
      </p:pic>
      <p:sp>
        <p:nvSpPr>
          <p:cNvPr id="2" name="Object 901"/>
          <p:cNvSpPr txBox="1"/>
          <p:nvPr>
            <p:custDataLst>
              <p:tags r:id="rId3"/>
            </p:custDataLst>
          </p:nvPr>
        </p:nvSpPr>
        <p:spPr>
          <a:xfrm>
            <a:off x="609600" y="628650"/>
            <a:ext cx="11799570" cy="789305"/>
          </a:xfrm>
          <a:prstGeom prst="rect">
            <a:avLst/>
          </a:prstGeom>
        </p:spPr>
        <p:txBody>
          <a:bodyPr vert="horz" lIns="63500" tIns="25400" rIns="63500" bIns="25400" rtlCol="0" anchor="b" anchorCtr="0"/>
          <a:p>
            <a:pPr algn="l" fontAlgn="auto">
              <a:lnSpc>
                <a:spcPct val="100000"/>
              </a:lnSpc>
            </a:pPr>
            <a:r>
              <a:rPr lang="en-US" sz="3600" b="1" i="0" spc="320" dirty="0">
                <a:solidFill>
                  <a:schemeClr val="accent1">
                    <a:lumMod val="50000"/>
                  </a:schemeClr>
                </a:solidFill>
                <a:uFillTx/>
                <a:latin typeface="Arial Black" panose="020B0A04020102020204" charset="0"/>
                <a:ea typeface="汉仪旗黑-50简" charset="0"/>
              </a:rPr>
              <a:t>查客check--核查统计小帮手</a:t>
            </a:r>
            <a:endParaRPr lang="en-US" sz="3600" b="1" i="0" spc="320" dirty="0">
              <a:solidFill>
                <a:schemeClr val="accent1">
                  <a:lumMod val="50000"/>
                </a:schemeClr>
              </a:solidFill>
              <a:uFillTx/>
              <a:latin typeface="Arial Black" panose="020B0A04020102020204" charset="0"/>
              <a:ea typeface="汉仪旗黑-50简" charset="0"/>
            </a:endParaRPr>
          </a:p>
        </p:txBody>
      </p:sp>
      <p:sp>
        <p:nvSpPr>
          <p:cNvPr id="4" name="文本框 3"/>
          <p:cNvSpPr txBox="1"/>
          <p:nvPr/>
        </p:nvSpPr>
        <p:spPr>
          <a:xfrm>
            <a:off x="609600" y="1875155"/>
            <a:ext cx="11267440" cy="1814830"/>
          </a:xfrm>
          <a:prstGeom prst="rect">
            <a:avLst/>
          </a:prstGeom>
          <a:noFill/>
        </p:spPr>
        <p:txBody>
          <a:bodyPr wrap="square" rtlCol="0" anchor="t">
            <a:spAutoFit/>
          </a:bodyPr>
          <a:p>
            <a:r>
              <a:rPr lang="zh-CN" altLang="en-US" sz="2800">
                <a:latin typeface="+mj-ea"/>
                <a:ea typeface="+mj-ea"/>
              </a:rPr>
              <a:t>可以选择不同图片模板对不同规模的相似图片进行核查（包括健康码、行程码、核酸结果等）。</a:t>
            </a:r>
            <a:endParaRPr lang="zh-CN" altLang="en-US" sz="2800">
              <a:latin typeface="+mj-ea"/>
              <a:ea typeface="+mj-ea"/>
            </a:endParaRPr>
          </a:p>
          <a:p>
            <a:r>
              <a:rPr lang="zh-CN" altLang="en-US" sz="2800">
                <a:latin typeface="+mj-ea"/>
                <a:ea typeface="+mj-ea"/>
              </a:rPr>
              <a:t>通过saas平台，或手机app端，由收集方建立群组，发布任务，提交方上传图片以完成任务，后台进行核查反馈，并生成统计数据。</a:t>
            </a:r>
            <a:endParaRPr lang="zh-CN" altLang="en-US" sz="2800">
              <a:latin typeface="+mj-ea"/>
              <a:ea typeface="+mj-ea"/>
            </a:endParaRPr>
          </a:p>
        </p:txBody>
      </p:sp>
      <p:sp>
        <p:nvSpPr>
          <p:cNvPr id="3" name="文本框 2"/>
          <p:cNvSpPr txBox="1"/>
          <p:nvPr/>
        </p:nvSpPr>
        <p:spPr>
          <a:xfrm>
            <a:off x="3874135" y="4808855"/>
            <a:ext cx="7033260" cy="768350"/>
          </a:xfrm>
          <a:prstGeom prst="rect">
            <a:avLst/>
          </a:prstGeom>
          <a:noFill/>
        </p:spPr>
        <p:txBody>
          <a:bodyPr wrap="square" rtlCol="0" anchor="t">
            <a:spAutoFit/>
          </a:bodyPr>
          <a:p>
            <a:r>
              <a:rPr lang="zh-CN" altLang="en-US" sz="4400">
                <a:solidFill>
                  <a:schemeClr val="accent1">
                    <a:lumMod val="75000"/>
                  </a:schemeClr>
                </a:solidFill>
              </a:rPr>
              <a:t>信息核查统计类</a:t>
            </a:r>
            <a:r>
              <a:rPr lang="zh-CN" altLang="en-US" sz="4400">
                <a:solidFill>
                  <a:schemeClr val="accent1">
                    <a:lumMod val="75000"/>
                  </a:schemeClr>
                </a:solidFill>
              </a:rPr>
              <a:t>软件</a:t>
            </a:r>
            <a:endParaRPr lang="zh-CN" altLang="en-US" sz="4400">
              <a:solidFill>
                <a:schemeClr val="accent1">
                  <a:lumMod val="75000"/>
                </a:schemeClr>
              </a:solidFill>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文本框 30"/>
          <p:cNvSpPr txBox="1"/>
          <p:nvPr>
            <p:custDataLst>
              <p:tags r:id="rId1"/>
            </p:custDataLst>
          </p:nvPr>
        </p:nvSpPr>
        <p:spPr>
          <a:xfrm>
            <a:off x="3624580" y="2379980"/>
            <a:ext cx="5168900" cy="952500"/>
          </a:xfrm>
          <a:prstGeom prst="rect">
            <a:avLst/>
          </a:prstGeom>
          <a:noFill/>
          <a:ln>
            <a:noFill/>
          </a:ln>
        </p:spPr>
        <p:txBody>
          <a:bodyPr wrap="square" rtlCol="0" anchor="b" anchorCtr="0"/>
          <a:p>
            <a:pPr algn="ctr"/>
            <a:r>
              <a:rPr lang="zh-CN" altLang="en-US" sz="4800" b="1" spc="300" dirty="0">
                <a:solidFill>
                  <a:schemeClr val="accent1"/>
                </a:solidFill>
                <a:latin typeface="Arial Black" panose="020B0A04020102020204" charset="0"/>
                <a:ea typeface="汉仪旗黑-50简" charset="0"/>
                <a:cs typeface="汉仪旗黑-50简" charset="0"/>
              </a:rPr>
              <a:t>需求分析</a:t>
            </a:r>
            <a:endParaRPr lang="zh-CN" altLang="en-US" sz="4800" b="1" spc="300" dirty="0">
              <a:solidFill>
                <a:schemeClr val="accent1"/>
              </a:solidFill>
              <a:latin typeface="Arial Black" panose="020B0A04020102020204" charset="0"/>
              <a:ea typeface="汉仪旗黑-50简" charset="0"/>
              <a:cs typeface="汉仪旗黑-50简" charset="0"/>
            </a:endParaRPr>
          </a:p>
        </p:txBody>
      </p:sp>
      <p:sp>
        <p:nvSpPr>
          <p:cNvPr id="2" name="矩形 1"/>
          <p:cNvSpPr/>
          <p:nvPr>
            <p:custDataLst>
              <p:tags r:id="rId2"/>
            </p:custDataLst>
          </p:nvPr>
        </p:nvSpPr>
        <p:spPr>
          <a:xfrm>
            <a:off x="4886597" y="3435403"/>
            <a:ext cx="2420076" cy="2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Black" panose="020B0A04020102020204" charset="0"/>
              <a:ea typeface="汉仪旗黑-50简" charset="0"/>
              <a:cs typeface="汉仪旗黑-50简" charset="0"/>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rcRect/>
          <a:stretch>
            <a:fillRect/>
          </a:stretch>
        </p:blipFill>
        <p:spPr>
          <a:xfrm>
            <a:off x="0" y="19024"/>
            <a:ext cx="12192000" cy="6858051"/>
          </a:xfrm>
          <a:prstGeom prst="rect">
            <a:avLst/>
          </a:prstGeom>
        </p:spPr>
      </p:pic>
      <p:sp>
        <p:nvSpPr>
          <p:cNvPr id="2" name="Object 901"/>
          <p:cNvSpPr txBox="1"/>
          <p:nvPr>
            <p:custDataLst>
              <p:tags r:id="rId3"/>
            </p:custDataLst>
          </p:nvPr>
        </p:nvSpPr>
        <p:spPr>
          <a:xfrm>
            <a:off x="609600" y="628650"/>
            <a:ext cx="11799570" cy="789305"/>
          </a:xfrm>
          <a:prstGeom prst="rect">
            <a:avLst/>
          </a:prstGeom>
        </p:spPr>
        <p:txBody>
          <a:bodyPr vert="horz" lIns="63500" tIns="25400" rIns="63500" bIns="25400" rtlCol="0" anchor="b" anchorCtr="0"/>
          <a:p>
            <a:pPr algn="l" fontAlgn="auto">
              <a:lnSpc>
                <a:spcPct val="100000"/>
              </a:lnSpc>
            </a:pPr>
            <a:r>
              <a:rPr lang="zh-CN" altLang="en-US" sz="3600">
                <a:solidFill>
                  <a:schemeClr val="accent1">
                    <a:lumMod val="50000"/>
                  </a:schemeClr>
                </a:solidFill>
                <a:sym typeface="+mn-ea"/>
              </a:rPr>
              <a:t>信息收集统计类app</a:t>
            </a:r>
            <a:endParaRPr lang="zh-CN" altLang="en-US" sz="3600" b="1" i="0" spc="320" dirty="0">
              <a:solidFill>
                <a:schemeClr val="accent1">
                  <a:lumMod val="50000"/>
                </a:schemeClr>
              </a:solidFill>
              <a:uFillTx/>
              <a:latin typeface="Arial Black" panose="020B0A04020102020204" charset="0"/>
              <a:ea typeface="汉仪旗黑-50简" charset="0"/>
              <a:sym typeface="+mn-ea"/>
            </a:endParaRPr>
          </a:p>
        </p:txBody>
      </p:sp>
      <p:sp>
        <p:nvSpPr>
          <p:cNvPr id="4" name="文本框 3"/>
          <p:cNvSpPr txBox="1"/>
          <p:nvPr/>
        </p:nvSpPr>
        <p:spPr>
          <a:xfrm>
            <a:off x="459105" y="1865630"/>
            <a:ext cx="11662410" cy="3538220"/>
          </a:xfrm>
          <a:prstGeom prst="rect">
            <a:avLst/>
          </a:prstGeom>
          <a:noFill/>
        </p:spPr>
        <p:txBody>
          <a:bodyPr wrap="square" rtlCol="0" anchor="t">
            <a:spAutoFit/>
          </a:bodyPr>
          <a:p>
            <a:r>
              <a:rPr lang="zh-CN" altLang="en-US" sz="2800">
                <a:latin typeface="+mj-ea"/>
                <a:ea typeface="+mj-ea"/>
              </a:rPr>
              <a:t>收集统计类软件属于较成熟的应用，各个企业往往不会将该功能作为单独应用或平台进行开发，而是与后台管理结合到一起，针对各自需求制定收集形式与审核方法。无论是针对其多租户可配置的特性，或按需存储大量图片，查看统计结果所需要的图表示例等</a:t>
            </a:r>
            <a:r>
              <a:rPr lang="zh-CN" altLang="en-US" sz="2800">
                <a:latin typeface="+mj-ea"/>
                <a:ea typeface="+mj-ea"/>
              </a:rPr>
              <a:t>功能，此功能都非常适合部署于saas平台。</a:t>
            </a:r>
            <a:endParaRPr lang="zh-CN" altLang="en-US" sz="2800">
              <a:latin typeface="+mj-ea"/>
              <a:ea typeface="+mj-ea"/>
            </a:endParaRPr>
          </a:p>
          <a:p>
            <a:endParaRPr lang="zh-CN" altLang="en-US" sz="2800">
              <a:latin typeface="+mj-ea"/>
              <a:ea typeface="+mj-ea"/>
            </a:endParaRPr>
          </a:p>
          <a:p>
            <a:r>
              <a:rPr lang="zh-CN" altLang="en-US" sz="2800">
                <a:latin typeface="+mj-ea"/>
                <a:ea typeface="+mj-ea"/>
              </a:rPr>
              <a:t>同时，截图文件往往保存于手机端，平台形式会给用户提交带来不便，对需要随时核查的统计亦然，所以android端也需要开发相关app进行配合。</a:t>
            </a:r>
            <a:endParaRPr lang="zh-CN" altLang="en-US" sz="2800">
              <a:latin typeface="+mj-ea"/>
              <a:ea typeface="+mj-ea"/>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rcRect/>
          <a:stretch>
            <a:fillRect/>
          </a:stretch>
        </p:blipFill>
        <p:spPr>
          <a:xfrm>
            <a:off x="0" y="19024"/>
            <a:ext cx="12192000" cy="6858051"/>
          </a:xfrm>
          <a:prstGeom prst="rect">
            <a:avLst/>
          </a:prstGeom>
        </p:spPr>
      </p:pic>
      <p:sp>
        <p:nvSpPr>
          <p:cNvPr id="2" name="Object 901"/>
          <p:cNvSpPr txBox="1"/>
          <p:nvPr>
            <p:custDataLst>
              <p:tags r:id="rId3"/>
            </p:custDataLst>
          </p:nvPr>
        </p:nvSpPr>
        <p:spPr>
          <a:xfrm>
            <a:off x="609600" y="628650"/>
            <a:ext cx="11799570" cy="789305"/>
          </a:xfrm>
          <a:prstGeom prst="rect">
            <a:avLst/>
          </a:prstGeom>
        </p:spPr>
        <p:txBody>
          <a:bodyPr vert="horz" lIns="63500" tIns="25400" rIns="63500" bIns="25400" rtlCol="0" anchor="b" anchorCtr="0"/>
          <a:p>
            <a:pPr algn="l" fontAlgn="auto">
              <a:lnSpc>
                <a:spcPct val="100000"/>
              </a:lnSpc>
            </a:pPr>
            <a:r>
              <a:rPr lang="zh-CN" altLang="en-US" sz="3600">
                <a:solidFill>
                  <a:schemeClr val="accent1">
                    <a:lumMod val="50000"/>
                  </a:schemeClr>
                </a:solidFill>
                <a:sym typeface="+mn-ea"/>
              </a:rPr>
              <a:t>信息收集统计类app</a:t>
            </a:r>
            <a:endParaRPr lang="zh-CN" altLang="en-US" sz="3600" b="1" i="0" spc="320" dirty="0">
              <a:solidFill>
                <a:schemeClr val="accent1">
                  <a:lumMod val="50000"/>
                </a:schemeClr>
              </a:solidFill>
              <a:uFillTx/>
              <a:latin typeface="Arial Black" panose="020B0A04020102020204" charset="0"/>
              <a:ea typeface="汉仪旗黑-50简" charset="0"/>
              <a:sym typeface="+mn-ea"/>
            </a:endParaRPr>
          </a:p>
        </p:txBody>
      </p:sp>
      <p:sp>
        <p:nvSpPr>
          <p:cNvPr id="4" name="文本框 3"/>
          <p:cNvSpPr txBox="1"/>
          <p:nvPr/>
        </p:nvSpPr>
        <p:spPr>
          <a:xfrm>
            <a:off x="609600" y="1875155"/>
            <a:ext cx="11267440" cy="1383665"/>
          </a:xfrm>
          <a:prstGeom prst="rect">
            <a:avLst/>
          </a:prstGeom>
          <a:noFill/>
        </p:spPr>
        <p:txBody>
          <a:bodyPr wrap="square" rtlCol="0" anchor="t">
            <a:spAutoFit/>
          </a:bodyPr>
          <a:p>
            <a:r>
              <a:rPr lang="zh-CN" altLang="en-US" sz="2800">
                <a:latin typeface="+mj-ea"/>
                <a:ea typeface="+mj-ea"/>
              </a:rPr>
              <a:t>因其收集的差异化，目前市面上的收集统计类app并不多。以收集健康码行程码或者核酸检测结果为例，共有三个途径，通过小程序，通过平台形式，通过应用形式。</a:t>
            </a:r>
            <a:endParaRPr lang="zh-CN" altLang="en-US" sz="2800">
              <a:latin typeface="+mj-ea"/>
              <a:ea typeface="+mj-ea"/>
            </a:endParaRPr>
          </a:p>
        </p:txBody>
      </p:sp>
      <p:pic>
        <p:nvPicPr>
          <p:cNvPr id="3" name="图片 2"/>
          <p:cNvPicPr>
            <a:picLocks noChangeAspect="1"/>
          </p:cNvPicPr>
          <p:nvPr/>
        </p:nvPicPr>
        <p:blipFill>
          <a:blip r:embed="rId4"/>
          <a:stretch>
            <a:fillRect/>
          </a:stretch>
        </p:blipFill>
        <p:spPr>
          <a:xfrm>
            <a:off x="608965" y="1743710"/>
            <a:ext cx="11268075" cy="270573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3*i*1"/>
  <p:tag name="KSO_WM_BEAUTIFY_FLAG" val="#wm#"/>
  <p:tag name="KSO_WM_TAG_VERSION" val="1.0"/>
  <p:tag name="KSO_WM_CHIP_GROUPID" val="61b0788aec6ac7255f4214f3"/>
  <p:tag name="KSO_WM_CHIP_XID" val="61b865d1c9524cd5e8bdd94e"/>
  <p:tag name="KSO_WM_UNIT_DEC_AREA_ID" val="b2bab5e9b8564b0e85b015c16b03b96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1c8a859c2842f0bc10a7bcca6b7f5a"/>
</p:tagLst>
</file>

<file path=ppt/tags/tag10.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Lst>
</file>

<file path=ppt/tags/tag100.xml><?xml version="1.0" encoding="utf-8"?>
<p:tagLst xmlns:p="http://schemas.openxmlformats.org/presentationml/2006/main">
  <p:tag name="KSO_WM_SLIDE_BACKGROUND_TYPE" val="leftRight"/>
</p:tagLst>
</file>

<file path=ppt/tags/tag101.xml><?xml version="1.0" encoding="utf-8"?>
<p:tagLst xmlns:p="http://schemas.openxmlformats.org/presentationml/2006/main">
  <p:tag name="KSO_WM_SLIDE_BACKGROUND_TYPE" val="leftRight"/>
</p:tagLst>
</file>

<file path=ppt/tags/tag102.xml><?xml version="1.0" encoding="utf-8"?>
<p:tagLst xmlns:p="http://schemas.openxmlformats.org/presentationml/2006/main">
  <p:tag name="KSO_WM_SLIDE_BACKGROUND_TYPE" val="leftRight"/>
</p:tagLst>
</file>

<file path=ppt/tags/tag103.xml><?xml version="1.0" encoding="utf-8"?>
<p:tagLst xmlns:p="http://schemas.openxmlformats.org/presentationml/2006/main">
  <p:tag name="KSO_WM_SLIDE_BACKGROUND_TYPE" val="leftRight"/>
</p:tagLst>
</file>

<file path=ppt/tags/tag104.xml><?xml version="1.0" encoding="utf-8"?>
<p:tagLst xmlns:p="http://schemas.openxmlformats.org/presentationml/2006/main">
  <p:tag name="KSO_WM_SLIDE_BACKGROUND_TYPE" val="leftRight"/>
</p:tagLst>
</file>

<file path=ppt/tags/tag105.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0b266808e007494e9227167f1690405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4bfb949f7ec45519e58ce90369bdf70"/>
  <p:tag name="KSO_WM_SLIDE_BACKGROUND_TYPE" val="topBotto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0286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CHIP_GROUPID" val="612f6a61c37455bdf62a9584"/>
  <p:tag name="KSO_WM_CHIP_XID" val="612f6a61c37455bdf62a958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7.xml><?xml version="1.0" encoding="utf-8"?>
<p:tagLst xmlns:p="http://schemas.openxmlformats.org/presentationml/2006/main">
  <p:tag name="KSO_WM_SLIDE_BACKGROUND_TYPE" val="topBottom"/>
</p:tagLst>
</file>

<file path=ppt/tags/tag108.xml><?xml version="1.0" encoding="utf-8"?>
<p:tagLst xmlns:p="http://schemas.openxmlformats.org/presentationml/2006/main">
  <p:tag name="KSO_WM_SLIDE_BACKGROUND_TYPE" val="topBottom"/>
</p:tagLst>
</file>

<file path=ppt/tags/tag109.xml><?xml version="1.0" encoding="utf-8"?>
<p:tagLst xmlns:p="http://schemas.openxmlformats.org/presentationml/2006/main">
  <p:tag name="KSO_WM_SLIDE_BACKGROUND_TYPE" val="topBottom"/>
</p:tagLst>
</file>

<file path=ppt/tags/tag11.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Lst>
</file>

<file path=ppt/tags/tag110.xml><?xml version="1.0" encoding="utf-8"?>
<p:tagLst xmlns:p="http://schemas.openxmlformats.org/presentationml/2006/main">
  <p:tag name="KSO_WM_SLIDE_BACKGROUND_TYPE" val="topBottom"/>
</p:tagLst>
</file>

<file path=ppt/tags/tag111.xml><?xml version="1.0" encoding="utf-8"?>
<p:tagLst xmlns:p="http://schemas.openxmlformats.org/presentationml/2006/main">
  <p:tag name="KSO_WM_SLIDE_BACKGROUND_TYPE" val="topBottom"/>
</p:tagLst>
</file>

<file path=ppt/tags/tag112.xml><?xml version="1.0" encoding="utf-8"?>
<p:tagLst xmlns:p="http://schemas.openxmlformats.org/presentationml/2006/main">
  <p:tag name="KSO_WM_SLIDE_BACKGROUND_TYPE" val="topBottom"/>
</p:tagLst>
</file>

<file path=ppt/tags/tag113.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c1dda7ee6f8e4ee2a00c673f78ef0bb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7208968fc934dd59eca2a327fca4c54"/>
  <p:tag name="KSO_WM_SLIDE_BACKGROUND_TYPE" val="bottomTop"/>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0286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CHIP_GROUPID" val="612f6a61c37455bdf62a9584"/>
  <p:tag name="KSO_WM_CHIP_XID" val="612f6a61c37455bdf62a9589"/>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15.xml><?xml version="1.0" encoding="utf-8"?>
<p:tagLst xmlns:p="http://schemas.openxmlformats.org/presentationml/2006/main">
  <p:tag name="KSO_WM_SLIDE_BACKGROUND_TYPE" val="bottomTop"/>
</p:tagLst>
</file>

<file path=ppt/tags/tag116.xml><?xml version="1.0" encoding="utf-8"?>
<p:tagLst xmlns:p="http://schemas.openxmlformats.org/presentationml/2006/main">
  <p:tag name="KSO_WM_SLIDE_BACKGROUND_TYPE" val="bottomTop"/>
</p:tagLst>
</file>

<file path=ppt/tags/tag117.xml><?xml version="1.0" encoding="utf-8"?>
<p:tagLst xmlns:p="http://schemas.openxmlformats.org/presentationml/2006/main">
  <p:tag name="KSO_WM_SLIDE_BACKGROUND_TYPE" val="bottomTop"/>
</p:tagLst>
</file>

<file path=ppt/tags/tag118.xml><?xml version="1.0" encoding="utf-8"?>
<p:tagLst xmlns:p="http://schemas.openxmlformats.org/presentationml/2006/main">
  <p:tag name="KSO_WM_SLIDE_BACKGROUND_TYPE" val="bottomTop"/>
</p:tagLst>
</file>

<file path=ppt/tags/tag119.xml><?xml version="1.0" encoding="utf-8"?>
<p:tagLst xmlns:p="http://schemas.openxmlformats.org/presentationml/2006/main">
  <p:tag name="KSO_WM_SLIDE_BACKGROUND_TYPE" val="bottomTop"/>
</p:tagLst>
</file>

<file path=ppt/tags/tag12.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5*i*1"/>
  <p:tag name="KSO_WM_BEAUTIFY_FLAG" val="#wm#"/>
  <p:tag name="KSO_WM_TAG_VERSION" val="1.0"/>
  <p:tag name="KSO_WM_CHIP_GROUPID" val="61b0788aec6ac7255f4214f3"/>
  <p:tag name="KSO_WM_CHIP_XID" val="61b865d1c9524cd5e8bdd94b"/>
  <p:tag name="KSO_WM_UNIT_DEC_AREA_ID" val="da6197a1f1d54faeb77144ef796a154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aacb5cfb80a476c8a45ed392dbbeb69"/>
</p:tagLst>
</file>

<file path=ppt/tags/tag120.xml><?xml version="1.0" encoding="utf-8"?>
<p:tagLst xmlns:p="http://schemas.openxmlformats.org/presentationml/2006/main">
  <p:tag name="KSO_WM_SLIDE_BACKGROUND_TYPE" val="bottomTop"/>
</p:tagLst>
</file>

<file path=ppt/tags/tag121.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7cf1f9d17bf247dc9212657324bda1c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ddc6f7bd1d045019e7a46bb184c972f"/>
  <p:tag name="KSO_WM_SLIDE_BACKGROUND_TYPE" val="navigation"/>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0286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CHIP_GROUPID" val="612f6a61c37455bdf62a9584"/>
  <p:tag name="KSO_WM_CHIP_XID" val="612f6a61c37455bdf62a958a"/>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23.xml><?xml version="1.0" encoding="utf-8"?>
<p:tagLst xmlns:p="http://schemas.openxmlformats.org/presentationml/2006/main">
  <p:tag name="KSO_WM_SLIDE_BACKGROUND_TYPE" val="navigation"/>
</p:tagLst>
</file>

<file path=ppt/tags/tag124.xml><?xml version="1.0" encoding="utf-8"?>
<p:tagLst xmlns:p="http://schemas.openxmlformats.org/presentationml/2006/main">
  <p:tag name="KSO_WM_SLIDE_BACKGROUND_TYPE" val="navigation"/>
</p:tagLst>
</file>

<file path=ppt/tags/tag125.xml><?xml version="1.0" encoding="utf-8"?>
<p:tagLst xmlns:p="http://schemas.openxmlformats.org/presentationml/2006/main">
  <p:tag name="KSO_WM_SLIDE_BACKGROUND_TYPE" val="navigation"/>
</p:tagLst>
</file>

<file path=ppt/tags/tag126.xml><?xml version="1.0" encoding="utf-8"?>
<p:tagLst xmlns:p="http://schemas.openxmlformats.org/presentationml/2006/main">
  <p:tag name="KSO_WM_SLIDE_BACKGROUND_TYPE" val="navigation"/>
</p:tagLst>
</file>

<file path=ppt/tags/tag127.xml><?xml version="1.0" encoding="utf-8"?>
<p:tagLst xmlns:p="http://schemas.openxmlformats.org/presentationml/2006/main">
  <p:tag name="KSO_WM_SLIDE_BACKGROUND_TYPE" val="navigation"/>
</p:tagLst>
</file>

<file path=ppt/tags/tag128.xml><?xml version="1.0" encoding="utf-8"?>
<p:tagLst xmlns:p="http://schemas.openxmlformats.org/presentationml/2006/main">
  <p:tag name="KSO_WM_SLIDE_BACKGROUND_TYPE" val="navigation"/>
</p:tagLst>
</file>

<file path=ppt/tags/tag129.xml><?xml version="1.0" encoding="utf-8"?>
<p:tagLst xmlns:p="http://schemas.openxmlformats.org/presentationml/2006/main">
  <p:tag name="KSO_WM_SLIDE_BACKGROUND_TYPE" val="navigation"/>
</p:tagLst>
</file>

<file path=ppt/tags/tag13.xml><?xml version="1.0" encoding="utf-8"?>
<p:tagLst xmlns:p="http://schemas.openxmlformats.org/presentationml/2006/main">
  <p:tag name="KSO_WM_UNIT_ISCONTENTSTITLE" val="0"/>
  <p:tag name="KSO_WM_UNIT_ISNUMDGMTITLE" val="0"/>
  <p:tag name="KSO_WM_UNIT_PRESET_TEXT" val="演讲完毕，感谢聆听"/>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21218_1*a*1"/>
  <p:tag name="KSO_WM_TEMPLATE_CATEGORY" val="custom"/>
  <p:tag name="KSO_WM_TEMPLATE_INDEX" val="20221218"/>
  <p:tag name="KSO_WM_UNIT_LAYERLEVEL" val="1"/>
  <p:tag name="KSO_WM_TAG_VERSION" val="1.0"/>
  <p:tag name="KSO_WM_BEAUTIFY_FLAG" val="#wm#"/>
  <p:tag name="KSO_WM_UNIT_DEFAULT_FONT" val="44;48;2"/>
  <p:tag name="KSO_WM_UNIT_BLOCK" val="0"/>
  <p:tag name="KSO_WM_UNIT_DEC_AREA_ID" val="623b34b5333f481cb9b4ea09accef968"/>
  <p:tag name="KSO_WM_CHIP_GROUPID" val="614aa4571e630cfd8f114e14"/>
  <p:tag name="KSO_WM_CHIP_XID" val="614aa4571e630cfd8f114e15"/>
  <p:tag name="KSO_WM_CHIP_FILLAREA_FILL_RULE" val="{&quot;fill_align&quot;:&quot;lm&quot;,&quot;fill_mode&quot;:&quot;adaptive&quot;,&quot;sacle_strategy&quot;:&quot;smart&quot;}"/>
  <p:tag name="KSO_WM_ASSEMBLE_CHIP_INDEX" val="607f142e210c4b629b9ac9d1cb800be5"/>
  <p:tag name="KSO_WM_UNIT_TEXT_FILL_FORE_SCHEMECOLOR_INDEX_BRIGHTNESS" val="0.15"/>
  <p:tag name="KSO_WM_UNIT_TEXT_FILL_FORE_SCHEMECOLOR_INDEX" val="13"/>
  <p:tag name="KSO_WM_UNIT_TEXT_FILL_TYPE" val="1"/>
  <p:tag name="KSO_WM_TEMPLATE_ASSEMBLE_XID" val="61baf520c9524cd5e8be99bc"/>
  <p:tag name="KSO_WM_TEMPLATE_ASSEMBLE_GROUPID" val="61b0788aec6ac7255f4214f3"/>
</p:tagLst>
</file>

<file path=ppt/tags/tag130.xml><?xml version="1.0" encoding="utf-8"?>
<p:tagLst xmlns:p="http://schemas.openxmlformats.org/presentationml/2006/main">
  <p:tag name="KSO_WM_SLIDE_BACKGROUND_TYPE" val="navigation"/>
</p:tagLst>
</file>

<file path=ppt/tags/tag131.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d51aacbefe0e46958960af4dad5906e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4c5288e56524905856502ac8c274422"/>
  <p:tag name="KSO_WM_SLIDE_BACKGROUND_TYPE" val="belt"/>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bg20220286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CHIP_GROUPID" val="612f6a61c37455bdf62a9584"/>
  <p:tag name="KSO_WM_CHIP_XID" val="612f6a61c37455bdf62a958b"/>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3.xml><?xml version="1.0" encoding="utf-8"?>
<p:tagLst xmlns:p="http://schemas.openxmlformats.org/presentationml/2006/main">
  <p:tag name="KSO_WM_SLIDE_BACKGROUND_TYPE" val="belt"/>
</p:tagLst>
</file>

<file path=ppt/tags/tag134.xml><?xml version="1.0" encoding="utf-8"?>
<p:tagLst xmlns:p="http://schemas.openxmlformats.org/presentationml/2006/main">
  <p:tag name="KSO_WM_SLIDE_BACKGROUND_TYPE" val="belt"/>
</p:tagLst>
</file>

<file path=ppt/tags/tag135.xml><?xml version="1.0" encoding="utf-8"?>
<p:tagLst xmlns:p="http://schemas.openxmlformats.org/presentationml/2006/main">
  <p:tag name="KSO_WM_SLIDE_BACKGROUND_TYPE" val="belt"/>
</p:tagLst>
</file>

<file path=ppt/tags/tag136.xml><?xml version="1.0" encoding="utf-8"?>
<p:tagLst xmlns:p="http://schemas.openxmlformats.org/presentationml/2006/main">
  <p:tag name="KSO_WM_SLIDE_BACKGROUND_TYPE" val="belt"/>
</p:tagLst>
</file>

<file path=ppt/tags/tag137.xml><?xml version="1.0" encoding="utf-8"?>
<p:tagLst xmlns:p="http://schemas.openxmlformats.org/presentationml/2006/main">
  <p:tag name="KSO_WM_SLIDE_BACKGROUND_TYPE" val="belt"/>
</p:tagLst>
</file>

<file path=ppt/tags/tag138.xml><?xml version="1.0" encoding="utf-8"?>
<p:tagLst xmlns:p="http://schemas.openxmlformats.org/presentationml/2006/main">
  <p:tag name="KSO_WM_TEMPLATE_CATEGORY" val="custom"/>
  <p:tag name="KSO_WM_TEMPLATE_INDEX" val="20221218"/>
</p:tagLst>
</file>

<file path=ppt/tags/tag139.xml><?xml version="1.0" encoding="utf-8"?>
<p:tagLst xmlns:p="http://schemas.openxmlformats.org/presentationml/2006/main">
  <p:tag name="KSO_WM_TEMPLATE_CATEGORY" val="custom"/>
  <p:tag name="KSO_WM_TEMPLATE_INDEX" val="20221218"/>
</p:tagLst>
</file>

<file path=ppt/tags/tag14.xml><?xml version="1.0" encoding="utf-8"?>
<p:tagLst xmlns:p="http://schemas.openxmlformats.org/presentationml/2006/main">
  <p:tag name="KSO_WM_UNIT_PRESET_TEXT" val="CLICK HERE TO ADD A TITLE"/>
  <p:tag name="KSO_WM_UNIT_NOCLEAR" val="0"/>
  <p:tag name="KSO_WM_UNIT_VALUE" val="20"/>
  <p:tag name="KSO_WM_UNIT_HIGHLIGHT" val="0"/>
  <p:tag name="KSO_WM_UNIT_COMPATIBLE" val="0"/>
  <p:tag name="KSO_WM_UNIT_DIAGRAM_ISNUMVISUAL" val="0"/>
  <p:tag name="KSO_WM_UNIT_DIAGRAM_ISREFERUNIT" val="0"/>
  <p:tag name="KSO_WM_UNIT_TYPE" val="b"/>
  <p:tag name="KSO_WM_UNIT_INDEX" val="1"/>
  <p:tag name="KSO_WM_UNIT_ID" val="custom20221218_1*b*1"/>
  <p:tag name="KSO_WM_TEMPLATE_CATEGORY" val="custom"/>
  <p:tag name="KSO_WM_TEMPLATE_INDEX" val="20221218"/>
  <p:tag name="KSO_WM_UNIT_LAYERLEVEL" val="1"/>
  <p:tag name="KSO_WM_TAG_VERSION" val="1.0"/>
  <p:tag name="KSO_WM_BEAUTIFY_FLAG" val="#wm#"/>
  <p:tag name="KSO_WM_UNIT_DEFAULT_FONT" val="18;26;2"/>
  <p:tag name="KSO_WM_UNIT_BLOCK" val="0"/>
  <p:tag name="KSO_WM_UNIT_DEC_AREA_ID" val="f4b4bb3adf8543c397d5843d9d680b4f"/>
  <p:tag name="KSO_WM_UNIT_ISCONTENTSTITLE" val="0"/>
  <p:tag name="KSO_WM_UNIT_ISNUMDGMTITLE" val="0"/>
  <p:tag name="KSO_WM_CHIP_GROUPID" val="614aa4571e630cfd8f114e14"/>
  <p:tag name="KSO_WM_CHIP_XID" val="614aa4571e630cfd8f114e15"/>
  <p:tag name="KSO_WM_CHIP_FILLAREA_FILL_RULE" val="{&quot;fill_align&quot;:&quot;lm&quot;,&quot;fill_mode&quot;:&quot;adaptive&quot;,&quot;sacle_strategy&quot;:&quot;smart&quot;}"/>
  <p:tag name="KSO_WM_ASSEMBLE_CHIP_INDEX" val="607f142e210c4b629b9ac9d1cb800be5"/>
  <p:tag name="KSO_WM_UNIT_TEXT_FILL_FORE_SCHEMECOLOR_INDEX_BRIGHTNESS" val="0.15"/>
  <p:tag name="KSO_WM_UNIT_TEXT_FILL_FORE_SCHEMECOLOR_INDEX" val="13"/>
  <p:tag name="KSO_WM_UNIT_TEXT_FILL_TYPE" val="1"/>
  <p:tag name="KSO_WM_TEMPLATE_ASSEMBLE_XID" val="61baf520c9524cd5e8be99bc"/>
  <p:tag name="KSO_WM_TEMPLATE_ASSEMBLE_GROUPID" val="61b0788aec6ac7255f4214f3"/>
</p:tagLst>
</file>

<file path=ppt/tags/tag140.xml><?xml version="1.0" encoding="utf-8"?>
<p:tagLst xmlns:p="http://schemas.openxmlformats.org/presentationml/2006/main">
  <p:tag name="KSO_WM_BEAUTIFY_FLAG" val="#wm#"/>
  <p:tag name="KSO_WM_TAG_VERSION" val="1.0"/>
  <p:tag name="KSO_WM_TEMPLATE_CATEGORY" val="custom"/>
  <p:tag name="KSO_WM_TEMPLATE_INDEX" val="20221218"/>
  <p:tag name="KSO_WM_CHIP_COLORING" val="2"/>
</p:tagLst>
</file>

<file path=ppt/tags/tag141.xml><?xml version="1.0" encoding="utf-8"?>
<p:tagLst xmlns:p="http://schemas.openxmlformats.org/presentationml/2006/main">
  <p:tag name="KSO_WM_UNIT_ISCONTENTSTITLE" val="0"/>
  <p:tag name="KSO_WM_UNIT_ISNUMDGMTITLE" val="0"/>
  <p:tag name="KSO_WM_UNIT_PRESET_TEXT" val="简约工作总结汇报"/>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21218_1*a*1"/>
  <p:tag name="KSO_WM_TEMPLATE_CATEGORY" val="custom"/>
  <p:tag name="KSO_WM_TEMPLATE_INDEX" val="20221218"/>
  <p:tag name="KSO_WM_UNIT_LAYERLEVEL" val="1"/>
  <p:tag name="KSO_WM_TAG_VERSION" val="1.0"/>
  <p:tag name="KSO_WM_BEAUTIFY_FLAG" val="#wm#"/>
  <p:tag name="KSO_WM_UNIT_DEFAULT_FONT" val="44;48;2"/>
  <p:tag name="KSO_WM_UNIT_BLOCK" val="0"/>
  <p:tag name="KSO_WM_UNIT_DEC_AREA_ID" val="949c2ec1077343c9a923aaec42470162"/>
  <p:tag name="KSO_WM_CHIP_GROUPID" val="61726d5754cda7cf43af415e"/>
  <p:tag name="KSO_WM_CHIP_XID" val="61726d5754cda7cf43af415c"/>
  <p:tag name="KSO_WM_CHIP_FILLAREA_FILL_RULE" val="{&quot;fill_align&quot;:&quot;lm&quot;,&quot;fill_mode&quot;:&quot;adaptive&quot;,&quot;sacle_strategy&quot;:&quot;smart&quot;}"/>
  <p:tag name="KSO_WM_ASSEMBLE_CHIP_INDEX" val="1f485e8bd819486b8bb9d455335fe3e6"/>
  <p:tag name="KSO_WM_UNIT_TEXT_FILL_FORE_SCHEMECOLOR_INDEX_BRIGHTNESS" val="0"/>
  <p:tag name="KSO_WM_UNIT_TEXT_FILL_FORE_SCHEMECOLOR_INDEX" val="14"/>
  <p:tag name="KSO_WM_UNIT_TEXT_FILL_TYPE" val="1"/>
</p:tagLst>
</file>

<file path=ppt/tags/tag142.xml><?xml version="1.0" encoding="utf-8"?>
<p:tagLst xmlns:p="http://schemas.openxmlformats.org/presentationml/2006/main">
  <p:tag name="KSO_WM_UNIT_SUBTYPE" val="a"/>
  <p:tag name="KSO_WM_UNIT_PRESET_TEXT_INDEX" val="-1"/>
  <p:tag name="KSO_WM_UNIT_PRESET_TEXT_LEN" val="0"/>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custom20221218_1*f*2"/>
  <p:tag name="KSO_WM_TEMPLATE_CATEGORY" val="custom"/>
  <p:tag name="KSO_WM_TEMPLATE_INDEX" val="20221218"/>
  <p:tag name="KSO_WM_UNIT_LAYERLEVEL" val="1"/>
  <p:tag name="KSO_WM_TAG_VERSION" val="1.0"/>
  <p:tag name="KSO_WM_BEAUTIFY_FLAG" val="#wm#"/>
  <p:tag name="KSO_WM_UNIT_SM_LIMIT_TYPE" val="2"/>
  <p:tag name="KSO_WM_UNIT_VALUE" val="11"/>
  <p:tag name="KSO_WM_UNIT_BLOCK" val="0"/>
  <p:tag name="KSO_WM_UNIT_DEC_AREA_ID" val="9a30fa67f46b479c8753d0ac1e493737"/>
  <p:tag name="KSO_WM_UNIT_DECORATE_INFO" val="{&quot;DecorateInfoH&quot;:{&quot;IsAbs&quot;:true},&quot;DecorateInfoW&quot;:{&quot;IsAbs&quot;:true},&quot;DecorateInfoX&quot;:{&quot;IsAbs&quot;:true,&quot;Pos&quot;:1},&quot;DecorateInfoY&quot;:{&quot;IsAbs&quot;:true,&quot;Pos&quot;:1},&quot;ReferentInfo&quot;:{&quot;Id&quot;:&quot;d5bdaad61c534f8fbf66a11466884b9e&quot;,&quot;X&quot;:{&quot;Pos&quot;:1},&quot;Y&quot;:{&quot;Pos&quot;:1}},&quot;whChangeMode&quot;:0}"/>
  <p:tag name="KSO_WM_CHIP_GROUPID" val="61726d5754cda7cf43af415e"/>
  <p:tag name="KSO_WM_CHIP_XID" val="61726d5754cda7cf43af415c"/>
  <p:tag name="KSO_WM_CHIP_FILLAREA_FILL_RULE" val="{&quot;fill_align&quot;:&quot;lm&quot;,&quot;fill_mode&quot;:&quot;adaptive&quot;,&quot;sacle_strategy&quot;:&quot;smart&quot;}"/>
  <p:tag name="KSO_WM_ASSEMBLE_CHIP_INDEX" val="1f485e8bd819486b8bb9d455335fe3e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43.xml><?xml version="1.0" encoding="utf-8"?>
<p:tagLst xmlns:p="http://schemas.openxmlformats.org/presentationml/2006/main">
  <p:tag name="KSO_WM_UNIT_SUBTYPE" val="b"/>
  <p:tag name="KSO_WM_UNIT_PRESET_TEXT" val="演讲人姓名"/>
  <p:tag name="KSO_WM_UNIT_NOCLEAR" val="0"/>
  <p:tag name="KSO_WM_UNIT_HIGHLIGHT" val="0"/>
  <p:tag name="KSO_WM_UNIT_COMPATIBLE" val="0"/>
  <p:tag name="KSO_WM_UNIT_DIAGRAM_ISNUMVISUAL" val="0"/>
  <p:tag name="KSO_WM_UNIT_DIAGRAM_ISREFERUNIT" val="0"/>
  <p:tag name="KSO_WM_UNIT_TYPE" val="f"/>
  <p:tag name="KSO_WM_UNIT_INDEX" val="3"/>
  <p:tag name="KSO_WM_UNIT_ID" val="custom20221218_1*f*3"/>
  <p:tag name="KSO_WM_TEMPLATE_CATEGORY" val="custom"/>
  <p:tag name="KSO_WM_TEMPLATE_INDEX" val="20221218"/>
  <p:tag name="KSO_WM_UNIT_LAYERLEVEL" val="1"/>
  <p:tag name="KSO_WM_TAG_VERSION" val="1.0"/>
  <p:tag name="KSO_WM_BEAUTIFY_FLAG" val="#wm#"/>
  <p:tag name="KSO_WM_UNIT_VALUE" val="24"/>
  <p:tag name="KSO_WM_UNIT_BLOCK" val="0"/>
  <p:tag name="KSO_WM_UNIT_DEC_AREA_ID" val="d5bdaad61c534f8fbf66a11466884b9e"/>
  <p:tag name="KSO_WM_CHIP_GROUPID" val="61726d5754cda7cf43af415e"/>
  <p:tag name="KSO_WM_CHIP_XID" val="61726d5754cda7cf43af415c"/>
  <p:tag name="KSO_WM_CHIP_FILLAREA_FILL_RULE" val="{&quot;fill_align&quot;:&quot;lm&quot;,&quot;fill_mode&quot;:&quot;adaptive&quot;,&quot;sacle_strategy&quot;:&quot;smart&quot;}"/>
  <p:tag name="KSO_WM_ASSEMBLE_CHIP_INDEX" val="1f485e8bd819486b8bb9d455335fe3e6"/>
  <p:tag name="KSO_WM_UNIT_TEXT_FILL_FORE_SCHEMECOLOR_INDEX_BRIGHTNESS" val="0"/>
  <p:tag name="KSO_WM_UNIT_TEXT_FILL_FORE_SCHEMECOLOR_INDEX" val="14"/>
  <p:tag name="KSO_WM_UNIT_TEXT_FILL_TYPE" val="1"/>
</p:tagLst>
</file>

<file path=ppt/tags/tag144.xml><?xml version="1.0" encoding="utf-8"?>
<p:tagLst xmlns:p="http://schemas.openxmlformats.org/presentationml/2006/main">
  <p:tag name="KSO_WM_SLIDE_ID" val="custom20221218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21218"/>
  <p:tag name="KSO_WM_SLIDE_LAYOUT" val="a_b_f"/>
  <p:tag name="KSO_WM_SLIDE_LAYOUT_CNT" val="1_1_3"/>
  <p:tag name="KSO_WM_TEMPLATE_THUMBS_INDEX" val="1、2、5、6、7、34"/>
  <p:tag name="KSO_WM_CHIP_INFOS" val="{&quot;type&quot;:0,&quot;layout_type&quot;:&quot;1_NF_LC_1&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itle&quot;,&quot;sectionTitle&quot;,&quot;contents&quot;,&quot;endPage&quot;],&quot;useType&quot;:[&quot;ppt&quot;]}"/>
  <p:tag name="KSO_WM_CHIP_XID" val="6142e2231e630cfd8f113659"/>
  <p:tag name="KSO_WM_CHIP_FILLPROP" val="[[{&quot;text_align&quot;:&quot;lm&quot;,&quot;text_direction&quot;:&quot;horizontal&quot;,&quot;support_big_font&quot;:false,&quot;picture_toward&quot;:0,&quot;picture_dockside&quot;:[],&quot;fill_id&quot;:&quot;7dab1b9380bc424c807bde094eb54ec4&quot;,&quot;fill_align&quot;:&quot;lm&quot;,&quot;chip_types&quot;:[&quot;diagram&quot;,&quot;header&quot;]}]]"/>
  <p:tag name="KSO_WM_CHIP_DECFILLPROP" val="[]"/>
  <p:tag name="KSO_WM_CHIP_GROUPID" val="6142e2231e630cfd8f113658"/>
  <p:tag name="KSO_WM_SLIDE_LAYOUT_INFO" val="{&quot;id&quot;:&quot;2021-12-16T16:55:18&quot;,&quot;margin&quot;:{&quot;bottom&quot;:4.6981425285339355,&quot;left&quot;:1.1306527853012085,&quot;right&quot;:15.308792114257812,&quot;top&quot;:5.544774055480957},&quot;type&quot;:0}"/>
  <p:tag name="KSO_WM_SLIDE_BK_DARK_LIGHT" val="2"/>
  <p:tag name="KSO_WM_SLIDE_BACKGROUND_TYPE" val="general"/>
  <p:tag name="KSO_WM_SLIDE_SUPPORT_FEATURE_TYPE" val="0"/>
  <p:tag name="KSO_WM_TEMPLATE_MASTER_THUMB_INDEX" val="13"/>
  <p:tag name="KSO_WM_CHIP_COLORING" val="2"/>
  <p:tag name="KSO_WM_TEMPLATE_ASSEMBLE_XID" val="61bafeeec9524cd5e8bec8a8"/>
  <p:tag name="KSO_WM_TEMPLATE_ASSEMBLE_GROUPID" val="61b0788aec6ac7255f4214f3"/>
  <p:tag name="KSO_WM_SPECIAL_SOURCE" val="bdnull"/>
</p:tagLst>
</file>

<file path=ppt/tags/tag145.xml><?xml version="1.0" encoding="utf-8"?>
<p:tagLst xmlns:p="http://schemas.openxmlformats.org/presentationml/2006/main">
  <p:tag name="KSO_WM_UNIT_ISCONTENTSTITLE" val="0"/>
  <p:tag name="KSO_WM_UNIT_ISNUMDGMTITLE" val="0"/>
  <p:tag name="KSO_WM_UNIT_PRESET_TEXT" val="PART ONE"/>
  <p:tag name="KSO_WM_UNIT_NOCLEAR" val="0"/>
  <p:tag name="KSO_WM_UNIT_VALUE" val="7"/>
  <p:tag name="KSO_WM_UNIT_HIGHLIGHT" val="0"/>
  <p:tag name="KSO_WM_UNIT_COMPATIBLE" val="1"/>
  <p:tag name="KSO_WM_UNIT_DIAGRAM_ISNUMVISUAL" val="0"/>
  <p:tag name="KSO_WM_UNIT_DIAGRAM_ISREFERUNIT" val="0"/>
  <p:tag name="KSO_WM_UNIT_TYPE" val="e"/>
  <p:tag name="KSO_WM_UNIT_INDEX" val="1"/>
  <p:tag name="KSO_WM_UNIT_ID" val="custom20221218_7*e*1"/>
  <p:tag name="KSO_WM_TEMPLATE_CATEGORY" val="custom"/>
  <p:tag name="KSO_WM_TEMPLATE_INDEX" val="20221218"/>
  <p:tag name="KSO_WM_UNIT_LAYERLEVEL" val="1"/>
  <p:tag name="KSO_WM_TAG_VERSION" val="1.0"/>
  <p:tag name="KSO_WM_BEAUTIFY_FLAG" val="#wm#"/>
  <p:tag name="KSO_WM_UNIT_DEFAULT_FONT" val="40;44;2"/>
  <p:tag name="KSO_WM_UNIT_BLOCK" val="0"/>
  <p:tag name="KSO_WM_UNIT_DEC_AREA_ID" val="c76768fcf8994ccb953f04995f987e21"/>
  <p:tag name="KSO_WM_CHIP_GROUPID" val="61727aec54cda7cf43af4201"/>
  <p:tag name="KSO_WM_CHIP_XID" val="61727aec54cda7cf43af41ff"/>
  <p:tag name="KSO_WM_CHIP_FILLAREA_FILL_RULE" val="{&quot;fill_align&quot;:&quot;lm&quot;,&quot;fill_mode&quot;:&quot;adaptive&quot;,&quot;sacle_strategy&quot;:&quot;smart&quot;}"/>
  <p:tag name="KSO_WM_ASSEMBLE_CHIP_INDEX" val="76c29198496543d9a08878648f73ecb2"/>
  <p:tag name="KSO_WM_UNIT_TEXT_FILL_FORE_SCHEMECOLOR_INDEX_BRIGHTNESS" val="0"/>
  <p:tag name="KSO_WM_UNIT_TEXT_FILL_FORE_SCHEMECOLOR_INDEX" val="5"/>
  <p:tag name="KSO_WM_UNIT_TEXT_FILL_TYPE"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1218_7*i*1"/>
  <p:tag name="KSO_WM_TEMPLATE_CATEGORY" val="custom"/>
  <p:tag name="KSO_WM_TEMPLATE_INDEX" val="2022121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a43ded370ea84db7a8a135284f34de83"/>
  <p:tag name="KSO_WM_UNIT_DECORATE_INFO" val="{&quot;DecorateInfoH&quot;:{&quot;IsAbs&quot;:true},&quot;DecorateInfoW&quot;:{&quot;IsAbs&quot;:false},&quot;DecorateInfoX&quot;:{&quot;IsAbs&quot;:true,&quot;Pos&quot;:1},&quot;DecorateInfoY&quot;:{&quot;IsAbs&quot;:true,&quot;Pos&quot;:0},&quot;ReferentInfo&quot;:{&quot;Id&quot;:&quot;c76768fcf8994ccb953f04995f987e21&quot;,&quot;X&quot;:{&quot;Pos&quot;:1},&quot;Y&quot;:{&quot;Pos&quot;:2}},&quot;whChangeMode&quot;:0}"/>
  <p:tag name="KSO_WM_CHIP_GROUPID" val="61727aec54cda7cf43af4201"/>
  <p:tag name="KSO_WM_CHIP_XID" val="61727aec54cda7cf43af41ff"/>
  <p:tag name="KSO_WM_CHIP_FILLAREA_FILL_RULE" val="{&quot;fill_align&quot;:&quot;lm&quot;,&quot;fill_mode&quot;:&quot;adaptive&quot;,&quot;sacle_strategy&quot;:&quot;smart&quot;}"/>
  <p:tag name="KSO_WM_UNIT_DEC_SUPPORTCHANGEPIC" val="0"/>
  <p:tag name="KSO_WM_UNIT_DEC_CHANGEPICRESERVED" val="0"/>
  <p:tag name="KSO_WM_ASSEMBLE_CHIP_INDEX" val="76c29198496543d9a08878648f73ecb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0"/>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627_2*l_h_i*1_1_1"/>
  <p:tag name="KSO_WM_TEMPLATE_CATEGORY" val="diagram"/>
  <p:tag name="KSO_WM_TEMPLATE_INDEX" val="627"/>
  <p:tag name="KSO_WM_UNIT_LAYERLEVEL" val="1_1_1"/>
  <p:tag name="KSO_WM_TAG_VERSION" val="1.0"/>
  <p:tag name="KSO_WM_BEAUTIFY_FLAG" val="#wm#"/>
  <p:tag name="KSO_WM_UNIT_LINE_FORE_SCHEMECOLOR_INDEX_BRIGHTNESS" val="0.8"/>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USESOURCEFORMAT_APPLY"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627_2*l_h_i*1_1_3"/>
  <p:tag name="KSO_WM_TEMPLATE_CATEGORY" val="diagram"/>
  <p:tag name="KSO_WM_TEMPLATE_INDEX" val="627"/>
  <p:tag name="KSO_WM_UNIT_LAYERLEVEL" val="1_1_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627_2*l_h_i*1_1_2"/>
  <p:tag name="KSO_WM_TEMPLATE_CATEGORY" val="diagram"/>
  <p:tag name="KSO_WM_TEMPLATE_INDEX" val="627"/>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5.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150.xml><?xml version="1.0" encoding="utf-8"?>
<p:tagLst xmlns:p="http://schemas.openxmlformats.org/presentationml/2006/main">
  <p:tag name="KSO_WM_UNIT_SUBTYPE" val="a"/>
  <p:tag name="KSO_WM_UNIT_PRESET_TEXT" val="单击此处添加文本具体内容"/>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627_2*l_h_f*1_1_1"/>
  <p:tag name="KSO_WM_TEMPLATE_CATEGORY" val="diagram"/>
  <p:tag name="KSO_WM_TEMPLATE_INDEX" val="627"/>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627_2*l_h_i*1_2_1"/>
  <p:tag name="KSO_WM_TEMPLATE_CATEGORY" val="diagram"/>
  <p:tag name="KSO_WM_TEMPLATE_INDEX" val="627"/>
  <p:tag name="KSO_WM_UNIT_LAYERLEVEL" val="1_1_1"/>
  <p:tag name="KSO_WM_TAG_VERSION" val="1.0"/>
  <p:tag name="KSO_WM_BEAUTIFY_FLAG" val="#wm#"/>
  <p:tag name="KSO_WM_UNIT_LINE_FORE_SCHEMECOLOR_INDEX_BRIGHTNESS" val="0.8"/>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USESOURCEFORMAT_APPLY"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627_2*l_h_i*1_2_3"/>
  <p:tag name="KSO_WM_TEMPLATE_CATEGORY" val="diagram"/>
  <p:tag name="KSO_WM_TEMPLATE_INDEX" val="627"/>
  <p:tag name="KSO_WM_UNIT_LAYERLEVEL" val="1_1_1"/>
  <p:tag name="KSO_WM_TAG_VERSION" val="1.0"/>
  <p:tag name="KSO_WM_BEAUTIFY_FLAG" val="#wm#"/>
  <p:tag name="KSO_WM_UNIT_FILL_FORE_SCHEMECOLOR_INDEX_BRIGHTNESS" val="0.4"/>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627_2*l_h_i*1_2_2"/>
  <p:tag name="KSO_WM_TEMPLATE_CATEGORY" val="diagram"/>
  <p:tag name="KSO_WM_TEMPLATE_INDEX" val="627"/>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54.xml><?xml version="1.0" encoding="utf-8"?>
<p:tagLst xmlns:p="http://schemas.openxmlformats.org/presentationml/2006/main">
  <p:tag name="KSO_WM_UNIT_SUBTYPE" val="a"/>
  <p:tag name="KSO_WM_UNIT_PRESET_TEXT" val="单击此处添加文本具体内容"/>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627_2*l_h_f*1_2_1"/>
  <p:tag name="KSO_WM_TEMPLATE_CATEGORY" val="diagram"/>
  <p:tag name="KSO_WM_TEMPLATE_INDEX" val="627"/>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627_2*l_h_i*1_3_1"/>
  <p:tag name="KSO_WM_TEMPLATE_CATEGORY" val="diagram"/>
  <p:tag name="KSO_WM_TEMPLATE_INDEX" val="627"/>
  <p:tag name="KSO_WM_UNIT_LAYERLEVEL" val="1_1_1"/>
  <p:tag name="KSO_WM_TAG_VERSION" val="1.0"/>
  <p:tag name="KSO_WM_BEAUTIFY_FLAG" val="#wm#"/>
  <p:tag name="KSO_WM_UNIT_LINE_FORE_SCHEMECOLOR_INDEX_BRIGHTNESS" val="0.8"/>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USESOURCEFORMAT_APPLY"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627_2*l_h_i*1_3_3"/>
  <p:tag name="KSO_WM_TEMPLATE_CATEGORY" val="diagram"/>
  <p:tag name="KSO_WM_TEMPLATE_INDEX" val="627"/>
  <p:tag name="KSO_WM_UNIT_LAYERLEVEL" val="1_1_1"/>
  <p:tag name="KSO_WM_TAG_VERSION" val="1.0"/>
  <p:tag name="KSO_WM_BEAUTIFY_FLAG" val="#wm#"/>
  <p:tag name="KSO_WM_UNIT_FILL_FORE_SCHEMECOLOR_INDEX_BRIGHTNESS" val="0.4"/>
  <p:tag name="KSO_WM_UNIT_FILL_FORE_SCHEMECOLOR_INDEX" val="7"/>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627_2*l_h_i*1_3_2"/>
  <p:tag name="KSO_WM_TEMPLATE_CATEGORY" val="diagram"/>
  <p:tag name="KSO_WM_TEMPLATE_INDEX" val="627"/>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58.xml><?xml version="1.0" encoding="utf-8"?>
<p:tagLst xmlns:p="http://schemas.openxmlformats.org/presentationml/2006/main">
  <p:tag name="KSO_WM_UNIT_SUBTYPE" val="a"/>
  <p:tag name="KSO_WM_UNIT_PRESET_TEXT" val="单击此处添加文本具体内容"/>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627_2*l_h_f*1_3_1"/>
  <p:tag name="KSO_WM_TEMPLATE_CATEGORY" val="diagram"/>
  <p:tag name="KSO_WM_TEMPLATE_INDEX" val="627"/>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159.xml><?xml version="1.0" encoding="utf-8"?>
<p:tagLst xmlns:p="http://schemas.openxmlformats.org/presentationml/2006/main">
  <p:tag name="KSO_WM_BEAUTIFY_FLAG" val="#wm#"/>
  <p:tag name="KSO_WM_TEMPLATE_CATEGORY" val="custom"/>
  <p:tag name="KSO_WM_TEMPLATE_INDEX" val="20221218"/>
  <p:tag name="KSO_WM_SPECIAL_SOURCE" val="bdnull"/>
  <p:tag name="KSO_WM_SLIDE_ITEM_CNT" val="3"/>
</p:tagLst>
</file>

<file path=ppt/tags/tag16.xml><?xml version="1.0" encoding="utf-8"?>
<p:tagLst xmlns:p="http://schemas.openxmlformats.org/presentationml/2006/main">
  <p:tag name="KSO_WM_SLIDE_BACKGROUND_TYPE" val="general"/>
</p:tagLst>
</file>

<file path=ppt/tags/tag160.xml><?xml version="1.0" encoding="utf-8"?>
<p:tagLst xmlns:p="http://schemas.openxmlformats.org/presentationml/2006/main">
  <p:tag name="KSO_WM_UNIT_ISCONTENTSTITLE" val="0"/>
  <p:tag name="KSO_WM_UNIT_ISNUMDGMTITLE" val="0"/>
  <p:tag name="KSO_WM_UNIT_PRESET_TEXT" val="PART ONE"/>
  <p:tag name="KSO_WM_UNIT_NOCLEAR" val="0"/>
  <p:tag name="KSO_WM_UNIT_VALUE" val="7"/>
  <p:tag name="KSO_WM_UNIT_HIGHLIGHT" val="0"/>
  <p:tag name="KSO_WM_UNIT_COMPATIBLE" val="1"/>
  <p:tag name="KSO_WM_UNIT_DIAGRAM_ISNUMVISUAL" val="0"/>
  <p:tag name="KSO_WM_UNIT_DIAGRAM_ISREFERUNIT" val="0"/>
  <p:tag name="KSO_WM_UNIT_TYPE" val="e"/>
  <p:tag name="KSO_WM_UNIT_INDEX" val="1"/>
  <p:tag name="KSO_WM_UNIT_ID" val="custom20221218_7*e*1"/>
  <p:tag name="KSO_WM_TEMPLATE_CATEGORY" val="custom"/>
  <p:tag name="KSO_WM_TEMPLATE_INDEX" val="20221218"/>
  <p:tag name="KSO_WM_UNIT_LAYERLEVEL" val="1"/>
  <p:tag name="KSO_WM_TAG_VERSION" val="1.0"/>
  <p:tag name="KSO_WM_BEAUTIFY_FLAG" val="#wm#"/>
  <p:tag name="KSO_WM_UNIT_DEFAULT_FONT" val="40;44;2"/>
  <p:tag name="KSO_WM_UNIT_BLOCK" val="0"/>
  <p:tag name="KSO_WM_UNIT_DEC_AREA_ID" val="c76768fcf8994ccb953f04995f987e21"/>
  <p:tag name="KSO_WM_CHIP_GROUPID" val="61727aec54cda7cf43af4201"/>
  <p:tag name="KSO_WM_CHIP_XID" val="61727aec54cda7cf43af41ff"/>
  <p:tag name="KSO_WM_CHIP_FILLAREA_FILL_RULE" val="{&quot;fill_align&quot;:&quot;lm&quot;,&quot;fill_mode&quot;:&quot;adaptive&quot;,&quot;sacle_strategy&quot;:&quot;smart&quot;}"/>
  <p:tag name="KSO_WM_ASSEMBLE_CHIP_INDEX" val="76c29198496543d9a08878648f73ecb2"/>
  <p:tag name="KSO_WM_UNIT_TEXT_FILL_FORE_SCHEMECOLOR_INDEX_BRIGHTNESS" val="0"/>
  <p:tag name="KSO_WM_UNIT_TEXT_FILL_FORE_SCHEMECOLOR_INDEX" val="5"/>
  <p:tag name="KSO_WM_UNIT_TEXT_FILL_TYPE"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1218_7*i*1"/>
  <p:tag name="KSO_WM_TEMPLATE_CATEGORY" val="custom"/>
  <p:tag name="KSO_WM_TEMPLATE_INDEX" val="2022121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a43ded370ea84db7a8a135284f34de83"/>
  <p:tag name="KSO_WM_UNIT_DECORATE_INFO" val="{&quot;DecorateInfoH&quot;:{&quot;IsAbs&quot;:true},&quot;DecorateInfoW&quot;:{&quot;IsAbs&quot;:false},&quot;DecorateInfoX&quot;:{&quot;IsAbs&quot;:true,&quot;Pos&quot;:1},&quot;DecorateInfoY&quot;:{&quot;IsAbs&quot;:true,&quot;Pos&quot;:0},&quot;ReferentInfo&quot;:{&quot;Id&quot;:&quot;c76768fcf8994ccb953f04995f987e21&quot;,&quot;X&quot;:{&quot;Pos&quot;:1},&quot;Y&quot;:{&quot;Pos&quot;:2}},&quot;whChangeMode&quot;:0}"/>
  <p:tag name="KSO_WM_CHIP_GROUPID" val="61727aec54cda7cf43af4201"/>
  <p:tag name="KSO_WM_CHIP_XID" val="61727aec54cda7cf43af41ff"/>
  <p:tag name="KSO_WM_CHIP_FILLAREA_FILL_RULE" val="{&quot;fill_align&quot;:&quot;lm&quot;,&quot;fill_mode&quot;:&quot;adaptive&quot;,&quot;sacle_strategy&quot;:&quot;smart&quot;}"/>
  <p:tag name="KSO_WM_UNIT_DEC_SUPPORTCHANGEPIC" val="0"/>
  <p:tag name="KSO_WM_UNIT_DEC_CHANGEPICRESERVED" val="0"/>
  <p:tag name="KSO_WM_ASSEMBLE_CHIP_INDEX" val="76c29198496543d9a08878648f73ecb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0"/>
</p:tagLst>
</file>

<file path=ppt/tags/tag162.xml><?xml version="1.0" encoding="utf-8"?>
<p:tagLst xmlns:p="http://schemas.openxmlformats.org/presentationml/2006/main">
  <p:tag name="KSO_WM_BEAUTIFY_FLAG" val="#wm#"/>
  <p:tag name="KSO_WM_TEMPLATE_CATEGORY" val="custom"/>
  <p:tag name="KSO_WM_TEMPLATE_INDEX" val="20221218"/>
  <p:tag name="KSO_WM_SLIDE_ID" val="custom20221218_7"/>
  <p:tag name="KSO_WM_TEMPLATE_SUBCATEGORY" val="21"/>
  <p:tag name="KSO_WM_TEMPLATE_MASTER_TYPE" val="1"/>
  <p:tag name="KSO_WM_TEMPLATE_COLOR_TYPE" val="1"/>
  <p:tag name="KSO_WM_SLIDE_ITEM_CNT" val="0"/>
  <p:tag name="KSO_WM_SLIDE_INDEX" val="7"/>
  <p:tag name="KSO_WM_TAG_VERSION" val="1.0"/>
  <p:tag name="KSO_WM_SLIDE_LAYOUT" val="e_f"/>
  <p:tag name="KSO_WM_SLIDE_LAYOUT_CNT" val="1_1"/>
  <p:tag name="KSO_WM_CHIP_INFOS" val="{&quot;type&quot;:0,&quot;layout_type&quot;:&quot;1_NF_C_25&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sectionTitle&quot;],&quot;useType&quot;:[&quot;ppt&quot;]}"/>
  <p:tag name="KSO_WM_CHIP_XID" val="616165eba28ed723e774ed08"/>
  <p:tag name="KSO_WM_CHIP_FILLPROP" val="[[{&quot;text_align&quot;:&quot;lm&quot;,&quot;text_direction&quot;:&quot;horizontal&quot;,&quot;support_big_font&quot;:false,&quot;picture_toward&quot;:0,&quot;picture_dockside&quot;:[],&quot;fill_id&quot;:&quot;89fb0785f25c4fd380d96b4cfa3d0d79&quot;,&quot;fill_align&quot;:&quot;lm&quot;,&quot;chip_types&quot;:[&quot;header&quot;]}]]"/>
  <p:tag name="KSO_WM_CHIP_DECFILLPROP" val="[]"/>
  <p:tag name="KSO_WM_CHIP_GROUPID" val="616165eba28ed723e774ed07"/>
  <p:tag name="KSO_WM_SLIDE_LAYOUT_INFO" val="{&quot;id&quot;:&quot;2021-12-16T16:55:15&quot;,&quot;margin&quot;:{&quot;bottom&quot;:6.511101245880127,&quot;left&quot;:8.1297636032104492,&quot;right&quot;:8.1262359619140625,&quot;top&quot;:6.511101245880127},&quot;type&quot;:0}"/>
  <p:tag name="KSO_WM_SLIDE_BK_DARK_LIGHT" val="2"/>
  <p:tag name="KSO_WM_SLIDE_BACKGROUND_TYPE" val="general"/>
  <p:tag name="KSO_WM_SLIDE_SUPPORT_FEATURE_TYPE" val="0"/>
  <p:tag name="KSO_WM_SLIDE_TYPE" val="sectionTitle"/>
  <p:tag name="KSO_WM_CHIP_COLORING" val="2"/>
  <p:tag name="KSO_WM_SLIDE_SUBTYPE" val="pureTxt"/>
  <p:tag name="KSO_WM_TEMPLATE_ASSEMBLE_XID" val="61baf51fc9524cd5e8be998e"/>
  <p:tag name="KSO_WM_TEMPLATE_ASSEMBLE_GROUPID" val="61b0788aec6ac7255f4214f3"/>
  <p:tag name="KSO_WM_SPECIAL_SOURCE" val="bdnull"/>
</p:tagLst>
</file>

<file path=ppt/tags/tag163.xml><?xml version="1.0" encoding="utf-8"?>
<p:tagLst xmlns:p="http://schemas.openxmlformats.org/presentationml/2006/main">
  <p:tag name="KSO_WM_UNIT_SUBTYPE" val="v"/>
  <p:tag name="KSO_WM_TEMPLATE_CATEGORY" val="custom"/>
  <p:tag name="KSO_WM_TEMPLATE_INDEX" val="20221218"/>
  <p:tag name="KSO_WM_UNIT_TYPE" val="i"/>
  <p:tag name="KSO_WM_UNIT_INDEX" val="1"/>
  <p:tag name="KSO_WM_UNIT_ID" val="custom20221218_8*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164.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21218_8*a*1"/>
  <p:tag name="KSO_WM_TEMPLATE_CATEGORY" val="custom"/>
  <p:tag name="KSO_WM_TEMPLATE_INDEX" val="20221218"/>
  <p:tag name="KSO_WM_UNIT_LAYERLEVEL" val="1"/>
  <p:tag name="KSO_WM_TAG_VERSION" val="1.0"/>
  <p:tag name="KSO_WM_BEAUTIFY_FLAG" val="#wm#"/>
  <p:tag name="KSO_WM_UNIT_SHOW_EDIT_AREA_INDICATION" val="1"/>
  <p:tag name="KSO_WM_UNIT_DEFAULT_FONT" val="24;44;4"/>
  <p:tag name="KSO_WM_UNIT_BLOCK" val="0"/>
  <p:tag name="KSO_WM_UNIT_DEC_AREA_ID" val="c02650f8dff24cd69cf2691d0d9139b6"/>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f8746c5aba074034aa1f537c84fef128"/>
  <p:tag name="KSO_WM_UNIT_TEXT_FILL_FORE_SCHEMECOLOR_INDEX_BRIGHTNESS" val="0"/>
  <p:tag name="KSO_WM_UNIT_TEXT_FILL_FORE_SCHEMECOLOR_INDEX" val="13"/>
  <p:tag name="KSO_WM_UNIT_TEXT_FILL_TYPE" val="1"/>
</p:tagLst>
</file>

<file path=ppt/tags/tag165.xml><?xml version="1.0" encoding="utf-8"?>
<p:tagLst xmlns:p="http://schemas.openxmlformats.org/presentationml/2006/main">
  <p:tag name="KSO_WM_SLIDE_ID" val="custom20221218_8"/>
  <p:tag name="KSO_WM_TEMPLATE_SUBCATEGORY" val="21"/>
  <p:tag name="KSO_WM_TEMPLATE_MASTER_TYPE" val="0"/>
  <p:tag name="KSO_WM_TEMPLATE_COLOR_TYPE" val="1"/>
  <p:tag name="KSO_WM_SLIDE_TYPE" val="text"/>
  <p:tag name="KSO_WM_SLIDE_SUBTYPE" val="pureTxt"/>
  <p:tag name="KSO_WM_SLIDE_ITEM_CNT" val="0"/>
  <p:tag name="KSO_WM_SLIDE_INDEX" val="8"/>
  <p:tag name="KSO_WM_SLIDE_SIZE" val="863.954*253.302"/>
  <p:tag name="KSO_WM_SLIDE_POSITION" val="47.9965*238.698"/>
  <p:tag name="KSO_WM_TAG_VERSION" val="1.0"/>
  <p:tag name="KSO_WM_BEAUTIFY_FLAG" val="#wm#"/>
  <p:tag name="KSO_WM_TEMPLATE_CATEGORY" val="custom"/>
  <p:tag name="KSO_WM_TEMPLATE_INDEX" val="20221218"/>
  <p:tag name="KSO_WM_SLIDE_LAYOUT" val="a_b_h"/>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23:48&quot;,&quot;maxSize&quot;:{&quot;size1&quot;:31.099606375306571},&quot;minSize&quot;:{&quot;size1&quot;:20.099606375306571},&quot;normalSize&quot;:{&quot;size1&quot;:31.099421190121387},&quot;subLayout&quot;:[{&quot;id&quot;:&quot;2021-04-01T15:23:48&quot;,&quot;margin&quot;:{&quot;bottom&quot;:0.026000002399086952,&quot;left&quot;:1.6929999589920044,&quot;right&quot;:1.6929999589920044,&quot;top&quot;:1.6929999589920044},&quot;type&quot;:0},{&quot;id&quot;:&quot;2021-04-01T15:23:48&quot;,&quot;margin&quot;:{&quot;bottom&quot;:1.6929999589920044,&quot;left&quot;:1.6929999589920044,&quot;right&quot;:1.6929999589920044,&quot;top&quot;:0.81999999284744263},&quot;maxSize&quot;:{&quot;size1&quot;:33.784416968554709},&quot;minSize&quot;:{&quot;size1&quot;:17.884416968554699},&quot;normalSize&quot;:{&quot;size1&quot;:17.884416968554699},&quot;subLayout&quot;:[{&quot;id&quot;:&quot;2021-04-01T15:23:48&quot;,&quot;margin&quot;:{&quot;bottom&quot;:0.046929880976676941,&quot;left&quot;:1.6929999589920044,&quot;right&quot;:1.6929999589920044,&quot;top&quot;:0.81999999284744263},&quot;type&quot;:0},{&quot;id&quot;:&quot;2021-04-01T15:23:48&quot;,&quot;margin&quot;:{&quot;bottom&quot;:1.6929999589920044,&quot;left&quot;:1.6929999589920044,&quot;right&quot;:1.6929999589920044,&quot;top&quot;:0.14886206388473511},&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0"/>
  <p:tag name="KSO_WM_TEMPLATE_ASSEMBLE_XID" val="60656efb4054ed1e2fb801b7"/>
  <p:tag name="KSO_WM_TEMPLATE_ASSEMBLE_GROUPID" val="60656efb4054ed1e2fb801b7"/>
  <p:tag name="KSO_WM_CHIP_COLORING" val="2"/>
  <p:tag name="KSO_WM_SPECIAL_SOURCE" val="bdnull"/>
</p:tagLst>
</file>

<file path=ppt/tags/tag166.xml><?xml version="1.0" encoding="utf-8"?>
<p:tagLst xmlns:p="http://schemas.openxmlformats.org/presentationml/2006/main">
  <p:tag name="KSO_WM_UNIT_SUBTYPE" val="v"/>
  <p:tag name="KSO_WM_TEMPLATE_CATEGORY" val="custom"/>
  <p:tag name="KSO_WM_TEMPLATE_INDEX" val="20221218"/>
  <p:tag name="KSO_WM_UNIT_TYPE" val="i"/>
  <p:tag name="KSO_WM_UNIT_INDEX" val="1"/>
  <p:tag name="KSO_WM_UNIT_ID" val="custom20221218_8*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167.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21218_8*a*1"/>
  <p:tag name="KSO_WM_TEMPLATE_CATEGORY" val="custom"/>
  <p:tag name="KSO_WM_TEMPLATE_INDEX" val="20221218"/>
  <p:tag name="KSO_WM_UNIT_LAYERLEVEL" val="1"/>
  <p:tag name="KSO_WM_TAG_VERSION" val="1.0"/>
  <p:tag name="KSO_WM_BEAUTIFY_FLAG" val="#wm#"/>
  <p:tag name="KSO_WM_UNIT_SHOW_EDIT_AREA_INDICATION" val="1"/>
  <p:tag name="KSO_WM_UNIT_DEFAULT_FONT" val="24;44;4"/>
  <p:tag name="KSO_WM_UNIT_BLOCK" val="0"/>
  <p:tag name="KSO_WM_UNIT_DEC_AREA_ID" val="c02650f8dff24cd69cf2691d0d9139b6"/>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f8746c5aba074034aa1f537c84fef128"/>
  <p:tag name="KSO_WM_UNIT_TEXT_FILL_FORE_SCHEMECOLOR_INDEX_BRIGHTNESS" val="0"/>
  <p:tag name="KSO_WM_UNIT_TEXT_FILL_FORE_SCHEMECOLOR_INDEX" val="13"/>
  <p:tag name="KSO_WM_UNIT_TEXT_FILL_TYPE" val="1"/>
</p:tagLst>
</file>

<file path=ppt/tags/tag168.xml><?xml version="1.0" encoding="utf-8"?>
<p:tagLst xmlns:p="http://schemas.openxmlformats.org/presentationml/2006/main">
  <p:tag name="KSO_WM_SLIDE_ID" val="custom20221218_8"/>
  <p:tag name="KSO_WM_TEMPLATE_SUBCATEGORY" val="21"/>
  <p:tag name="KSO_WM_TEMPLATE_MASTER_TYPE" val="0"/>
  <p:tag name="KSO_WM_TEMPLATE_COLOR_TYPE" val="1"/>
  <p:tag name="KSO_WM_SLIDE_TYPE" val="text"/>
  <p:tag name="KSO_WM_SLIDE_SUBTYPE" val="pureTxt"/>
  <p:tag name="KSO_WM_SLIDE_ITEM_CNT" val="0"/>
  <p:tag name="KSO_WM_SLIDE_INDEX" val="8"/>
  <p:tag name="KSO_WM_SLIDE_SIZE" val="863.954*253.302"/>
  <p:tag name="KSO_WM_SLIDE_POSITION" val="47.9965*238.698"/>
  <p:tag name="KSO_WM_TAG_VERSION" val="1.0"/>
  <p:tag name="KSO_WM_BEAUTIFY_FLAG" val="#wm#"/>
  <p:tag name="KSO_WM_TEMPLATE_CATEGORY" val="custom"/>
  <p:tag name="KSO_WM_TEMPLATE_INDEX" val="20221218"/>
  <p:tag name="KSO_WM_SLIDE_LAYOUT" val="a_b_h"/>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23:48&quot;,&quot;maxSize&quot;:{&quot;size1&quot;:31.099606375306571},&quot;minSize&quot;:{&quot;size1&quot;:20.099606375306571},&quot;normalSize&quot;:{&quot;size1&quot;:31.099421190121387},&quot;subLayout&quot;:[{&quot;id&quot;:&quot;2021-04-01T15:23:48&quot;,&quot;margin&quot;:{&quot;bottom&quot;:0.026000002399086952,&quot;left&quot;:1.6929999589920044,&quot;right&quot;:1.6929999589920044,&quot;top&quot;:1.6929999589920044},&quot;type&quot;:0},{&quot;id&quot;:&quot;2021-04-01T15:23:48&quot;,&quot;margin&quot;:{&quot;bottom&quot;:1.6929999589920044,&quot;left&quot;:1.6929999589920044,&quot;right&quot;:1.6929999589920044,&quot;top&quot;:0.81999999284744263},&quot;maxSize&quot;:{&quot;size1&quot;:33.784416968554709},&quot;minSize&quot;:{&quot;size1&quot;:17.884416968554699},&quot;normalSize&quot;:{&quot;size1&quot;:17.884416968554699},&quot;subLayout&quot;:[{&quot;id&quot;:&quot;2021-04-01T15:23:48&quot;,&quot;margin&quot;:{&quot;bottom&quot;:0.046929880976676941,&quot;left&quot;:1.6929999589920044,&quot;right&quot;:1.6929999589920044,&quot;top&quot;:0.81999999284744263},&quot;type&quot;:0},{&quot;id&quot;:&quot;2021-04-01T15:23:48&quot;,&quot;margin&quot;:{&quot;bottom&quot;:1.6929999589920044,&quot;left&quot;:1.6929999589920044,&quot;right&quot;:1.6929999589920044,&quot;top&quot;:0.14886206388473511},&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0"/>
  <p:tag name="KSO_WM_TEMPLATE_ASSEMBLE_XID" val="60656efb4054ed1e2fb801b7"/>
  <p:tag name="KSO_WM_TEMPLATE_ASSEMBLE_GROUPID" val="60656efb4054ed1e2fb801b7"/>
  <p:tag name="KSO_WM_CHIP_COLORING" val="2"/>
  <p:tag name="KSO_WM_SPECIAL_SOURCE" val="bdnull"/>
</p:tagLst>
</file>

<file path=ppt/tags/tag169.xml><?xml version="1.0" encoding="utf-8"?>
<p:tagLst xmlns:p="http://schemas.openxmlformats.org/presentationml/2006/main">
  <p:tag name="KSO_WM_UNIT_SUBTYPE" val="v"/>
  <p:tag name="KSO_WM_TEMPLATE_CATEGORY" val="custom"/>
  <p:tag name="KSO_WM_TEMPLATE_INDEX" val="20221218"/>
  <p:tag name="KSO_WM_UNIT_TYPE" val="i"/>
  <p:tag name="KSO_WM_UNIT_INDEX" val="1"/>
  <p:tag name="KSO_WM_UNIT_ID" val="custom20221218_8*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17.xml><?xml version="1.0" encoding="utf-8"?>
<p:tagLst xmlns:p="http://schemas.openxmlformats.org/presentationml/2006/main">
  <p:tag name="KSO_WM_SLIDE_BACKGROUND_TYPE" val="general"/>
</p:tagLst>
</file>

<file path=ppt/tags/tag170.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21218_8*a*1"/>
  <p:tag name="KSO_WM_TEMPLATE_CATEGORY" val="custom"/>
  <p:tag name="KSO_WM_TEMPLATE_INDEX" val="20221218"/>
  <p:tag name="KSO_WM_UNIT_LAYERLEVEL" val="1"/>
  <p:tag name="KSO_WM_TAG_VERSION" val="1.0"/>
  <p:tag name="KSO_WM_BEAUTIFY_FLAG" val="#wm#"/>
  <p:tag name="KSO_WM_UNIT_SHOW_EDIT_AREA_INDICATION" val="1"/>
  <p:tag name="KSO_WM_UNIT_DEFAULT_FONT" val="24;44;4"/>
  <p:tag name="KSO_WM_UNIT_BLOCK" val="0"/>
  <p:tag name="KSO_WM_UNIT_DEC_AREA_ID" val="c02650f8dff24cd69cf2691d0d9139b6"/>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f8746c5aba074034aa1f537c84fef128"/>
  <p:tag name="KSO_WM_UNIT_TEXT_FILL_FORE_SCHEMECOLOR_INDEX_BRIGHTNESS" val="0"/>
  <p:tag name="KSO_WM_UNIT_TEXT_FILL_FORE_SCHEMECOLOR_INDEX" val="13"/>
  <p:tag name="KSO_WM_UNIT_TEXT_FILL_TYPE" val="1"/>
</p:tagLst>
</file>

<file path=ppt/tags/tag171.xml><?xml version="1.0" encoding="utf-8"?>
<p:tagLst xmlns:p="http://schemas.openxmlformats.org/presentationml/2006/main">
  <p:tag name="KSO_WM_SLIDE_ID" val="custom20221218_8"/>
  <p:tag name="KSO_WM_TEMPLATE_SUBCATEGORY" val="21"/>
  <p:tag name="KSO_WM_TEMPLATE_MASTER_TYPE" val="0"/>
  <p:tag name="KSO_WM_TEMPLATE_COLOR_TYPE" val="1"/>
  <p:tag name="KSO_WM_SLIDE_TYPE" val="text"/>
  <p:tag name="KSO_WM_SLIDE_SUBTYPE" val="pureTxt"/>
  <p:tag name="KSO_WM_SLIDE_ITEM_CNT" val="0"/>
  <p:tag name="KSO_WM_SLIDE_INDEX" val="8"/>
  <p:tag name="KSO_WM_SLIDE_SIZE" val="863.954*253.302"/>
  <p:tag name="KSO_WM_SLIDE_POSITION" val="47.9965*238.698"/>
  <p:tag name="KSO_WM_TAG_VERSION" val="1.0"/>
  <p:tag name="KSO_WM_BEAUTIFY_FLAG" val="#wm#"/>
  <p:tag name="KSO_WM_TEMPLATE_CATEGORY" val="custom"/>
  <p:tag name="KSO_WM_TEMPLATE_INDEX" val="20221218"/>
  <p:tag name="KSO_WM_SLIDE_LAYOUT" val="a_b_h"/>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23:48&quot;,&quot;maxSize&quot;:{&quot;size1&quot;:31.099606375306571},&quot;minSize&quot;:{&quot;size1&quot;:20.099606375306571},&quot;normalSize&quot;:{&quot;size1&quot;:31.099421190121387},&quot;subLayout&quot;:[{&quot;id&quot;:&quot;2021-04-01T15:23:48&quot;,&quot;margin&quot;:{&quot;bottom&quot;:0.026000002399086952,&quot;left&quot;:1.6929999589920044,&quot;right&quot;:1.6929999589920044,&quot;top&quot;:1.6929999589920044},&quot;type&quot;:0},{&quot;id&quot;:&quot;2021-04-01T15:23:48&quot;,&quot;margin&quot;:{&quot;bottom&quot;:1.6929999589920044,&quot;left&quot;:1.6929999589920044,&quot;right&quot;:1.6929999589920044,&quot;top&quot;:0.81999999284744263},&quot;maxSize&quot;:{&quot;size1&quot;:33.784416968554709},&quot;minSize&quot;:{&quot;size1&quot;:17.884416968554699},&quot;normalSize&quot;:{&quot;size1&quot;:17.884416968554699},&quot;subLayout&quot;:[{&quot;id&quot;:&quot;2021-04-01T15:23:48&quot;,&quot;margin&quot;:{&quot;bottom&quot;:0.046929880976676941,&quot;left&quot;:1.6929999589920044,&quot;right&quot;:1.6929999589920044,&quot;top&quot;:0.81999999284744263},&quot;type&quot;:0},{&quot;id&quot;:&quot;2021-04-01T15:23:48&quot;,&quot;margin&quot;:{&quot;bottom&quot;:1.6929999589920044,&quot;left&quot;:1.6929999589920044,&quot;right&quot;:1.6929999589920044,&quot;top&quot;:0.14886206388473511},&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0"/>
  <p:tag name="KSO_WM_TEMPLATE_ASSEMBLE_XID" val="60656efb4054ed1e2fb801b7"/>
  <p:tag name="KSO_WM_TEMPLATE_ASSEMBLE_GROUPID" val="60656efb4054ed1e2fb801b7"/>
  <p:tag name="KSO_WM_CHIP_COLORING" val="2"/>
  <p:tag name="KSO_WM_SPECIAL_SOURCE" val="bdnull"/>
</p:tagLst>
</file>

<file path=ppt/tags/tag172.xml><?xml version="1.0" encoding="utf-8"?>
<p:tagLst xmlns:p="http://schemas.openxmlformats.org/presentationml/2006/main">
  <p:tag name="KSO_WM_UNIT_ISCONTENTSTITLE" val="0"/>
  <p:tag name="KSO_WM_UNIT_ISNUMDGMTITLE" val="0"/>
  <p:tag name="KSO_WM_UNIT_PRESET_TEXT" val="PART ONE"/>
  <p:tag name="KSO_WM_UNIT_NOCLEAR" val="0"/>
  <p:tag name="KSO_WM_UNIT_VALUE" val="7"/>
  <p:tag name="KSO_WM_UNIT_HIGHLIGHT" val="0"/>
  <p:tag name="KSO_WM_UNIT_COMPATIBLE" val="1"/>
  <p:tag name="KSO_WM_UNIT_DIAGRAM_ISNUMVISUAL" val="0"/>
  <p:tag name="KSO_WM_UNIT_DIAGRAM_ISREFERUNIT" val="0"/>
  <p:tag name="KSO_WM_UNIT_TYPE" val="e"/>
  <p:tag name="KSO_WM_UNIT_INDEX" val="1"/>
  <p:tag name="KSO_WM_UNIT_ID" val="custom20221218_7*e*1"/>
  <p:tag name="KSO_WM_TEMPLATE_CATEGORY" val="custom"/>
  <p:tag name="KSO_WM_TEMPLATE_INDEX" val="20221218"/>
  <p:tag name="KSO_WM_UNIT_LAYERLEVEL" val="1"/>
  <p:tag name="KSO_WM_TAG_VERSION" val="1.0"/>
  <p:tag name="KSO_WM_BEAUTIFY_FLAG" val="#wm#"/>
  <p:tag name="KSO_WM_UNIT_DEFAULT_FONT" val="40;44;2"/>
  <p:tag name="KSO_WM_UNIT_BLOCK" val="0"/>
  <p:tag name="KSO_WM_UNIT_DEC_AREA_ID" val="c76768fcf8994ccb953f04995f987e21"/>
  <p:tag name="KSO_WM_CHIP_GROUPID" val="61727aec54cda7cf43af4201"/>
  <p:tag name="KSO_WM_CHIP_XID" val="61727aec54cda7cf43af41ff"/>
  <p:tag name="KSO_WM_CHIP_FILLAREA_FILL_RULE" val="{&quot;fill_align&quot;:&quot;lm&quot;,&quot;fill_mode&quot;:&quot;adaptive&quot;,&quot;sacle_strategy&quot;:&quot;smart&quot;}"/>
  <p:tag name="KSO_WM_ASSEMBLE_CHIP_INDEX" val="76c29198496543d9a08878648f73ecb2"/>
  <p:tag name="KSO_WM_UNIT_TEXT_FILL_FORE_SCHEMECOLOR_INDEX_BRIGHTNESS" val="0"/>
  <p:tag name="KSO_WM_UNIT_TEXT_FILL_FORE_SCHEMECOLOR_INDEX" val="5"/>
  <p:tag name="KSO_WM_UNIT_TEXT_FILL_TYPE"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1218_7*i*1"/>
  <p:tag name="KSO_WM_TEMPLATE_CATEGORY" val="custom"/>
  <p:tag name="KSO_WM_TEMPLATE_INDEX" val="2022121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a43ded370ea84db7a8a135284f34de83"/>
  <p:tag name="KSO_WM_UNIT_DECORATE_INFO" val="{&quot;DecorateInfoH&quot;:{&quot;IsAbs&quot;:true},&quot;DecorateInfoW&quot;:{&quot;IsAbs&quot;:false},&quot;DecorateInfoX&quot;:{&quot;IsAbs&quot;:true,&quot;Pos&quot;:1},&quot;DecorateInfoY&quot;:{&quot;IsAbs&quot;:true,&quot;Pos&quot;:0},&quot;ReferentInfo&quot;:{&quot;Id&quot;:&quot;c76768fcf8994ccb953f04995f987e21&quot;,&quot;X&quot;:{&quot;Pos&quot;:1},&quot;Y&quot;:{&quot;Pos&quot;:2}},&quot;whChangeMode&quot;:0}"/>
  <p:tag name="KSO_WM_CHIP_GROUPID" val="61727aec54cda7cf43af4201"/>
  <p:tag name="KSO_WM_CHIP_XID" val="61727aec54cda7cf43af41ff"/>
  <p:tag name="KSO_WM_CHIP_FILLAREA_FILL_RULE" val="{&quot;fill_align&quot;:&quot;lm&quot;,&quot;fill_mode&quot;:&quot;adaptive&quot;,&quot;sacle_strategy&quot;:&quot;smart&quot;}"/>
  <p:tag name="KSO_WM_UNIT_DEC_SUPPORTCHANGEPIC" val="0"/>
  <p:tag name="KSO_WM_UNIT_DEC_CHANGEPICRESERVED" val="0"/>
  <p:tag name="KSO_WM_ASSEMBLE_CHIP_INDEX" val="76c29198496543d9a08878648f73ecb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0"/>
</p:tagLst>
</file>

<file path=ppt/tags/tag174.xml><?xml version="1.0" encoding="utf-8"?>
<p:tagLst xmlns:p="http://schemas.openxmlformats.org/presentationml/2006/main">
  <p:tag name="KSO_WM_BEAUTIFY_FLAG" val="#wm#"/>
  <p:tag name="KSO_WM_TEMPLATE_CATEGORY" val="custom"/>
  <p:tag name="KSO_WM_TEMPLATE_INDEX" val="20221218"/>
  <p:tag name="KSO_WM_SLIDE_ID" val="custom20221218_7"/>
  <p:tag name="KSO_WM_TEMPLATE_SUBCATEGORY" val="21"/>
  <p:tag name="KSO_WM_TEMPLATE_MASTER_TYPE" val="1"/>
  <p:tag name="KSO_WM_TEMPLATE_COLOR_TYPE" val="1"/>
  <p:tag name="KSO_WM_SLIDE_ITEM_CNT" val="0"/>
  <p:tag name="KSO_WM_SLIDE_INDEX" val="7"/>
  <p:tag name="KSO_WM_TAG_VERSION" val="1.0"/>
  <p:tag name="KSO_WM_SLIDE_LAYOUT" val="e_f"/>
  <p:tag name="KSO_WM_SLIDE_LAYOUT_CNT" val="1_1"/>
  <p:tag name="KSO_WM_CHIP_INFOS" val="{&quot;type&quot;:0,&quot;layout_type&quot;:&quot;1_NF_C_25&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sectionTitle&quot;],&quot;useType&quot;:[&quot;ppt&quot;]}"/>
  <p:tag name="KSO_WM_CHIP_XID" val="616165eba28ed723e774ed08"/>
  <p:tag name="KSO_WM_CHIP_FILLPROP" val="[[{&quot;text_align&quot;:&quot;lm&quot;,&quot;text_direction&quot;:&quot;horizontal&quot;,&quot;support_big_font&quot;:false,&quot;picture_toward&quot;:0,&quot;picture_dockside&quot;:[],&quot;fill_id&quot;:&quot;89fb0785f25c4fd380d96b4cfa3d0d79&quot;,&quot;fill_align&quot;:&quot;lm&quot;,&quot;chip_types&quot;:[&quot;header&quot;]}]]"/>
  <p:tag name="KSO_WM_CHIP_DECFILLPROP" val="[]"/>
  <p:tag name="KSO_WM_CHIP_GROUPID" val="616165eba28ed723e774ed07"/>
  <p:tag name="KSO_WM_SLIDE_LAYOUT_INFO" val="{&quot;id&quot;:&quot;2021-12-16T16:55:15&quot;,&quot;margin&quot;:{&quot;bottom&quot;:6.511101245880127,&quot;left&quot;:8.1297636032104492,&quot;right&quot;:8.1262359619140625,&quot;top&quot;:6.511101245880127},&quot;type&quot;:0}"/>
  <p:tag name="KSO_WM_SLIDE_BK_DARK_LIGHT" val="2"/>
  <p:tag name="KSO_WM_SLIDE_BACKGROUND_TYPE" val="general"/>
  <p:tag name="KSO_WM_SLIDE_SUPPORT_FEATURE_TYPE" val="0"/>
  <p:tag name="KSO_WM_SLIDE_TYPE" val="sectionTitle"/>
  <p:tag name="KSO_WM_CHIP_COLORING" val="2"/>
  <p:tag name="KSO_WM_SLIDE_SUBTYPE" val="pureTxt"/>
  <p:tag name="KSO_WM_TEMPLATE_ASSEMBLE_XID" val="61baf51fc9524cd5e8be998e"/>
  <p:tag name="KSO_WM_TEMPLATE_ASSEMBLE_GROUPID" val="61b0788aec6ac7255f4214f3"/>
  <p:tag name="KSO_WM_SPECIAL_SOURCE" val="bdnull"/>
</p:tagLst>
</file>

<file path=ppt/tags/tag175.xml><?xml version="1.0" encoding="utf-8"?>
<p:tagLst xmlns:p="http://schemas.openxmlformats.org/presentationml/2006/main">
  <p:tag name="KSO_WM_UNIT_SUBTYPE" val="v"/>
  <p:tag name="KSO_WM_TEMPLATE_CATEGORY" val="custom"/>
  <p:tag name="KSO_WM_TEMPLATE_INDEX" val="20221218"/>
  <p:tag name="KSO_WM_UNIT_TYPE" val="i"/>
  <p:tag name="KSO_WM_UNIT_INDEX" val="1"/>
  <p:tag name="KSO_WM_UNIT_ID" val="custom20221218_8*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176.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21218_8*a*1"/>
  <p:tag name="KSO_WM_TEMPLATE_CATEGORY" val="custom"/>
  <p:tag name="KSO_WM_TEMPLATE_INDEX" val="20221218"/>
  <p:tag name="KSO_WM_UNIT_LAYERLEVEL" val="1"/>
  <p:tag name="KSO_WM_TAG_VERSION" val="1.0"/>
  <p:tag name="KSO_WM_BEAUTIFY_FLAG" val="#wm#"/>
  <p:tag name="KSO_WM_UNIT_SHOW_EDIT_AREA_INDICATION" val="1"/>
  <p:tag name="KSO_WM_UNIT_DEFAULT_FONT" val="24;44;4"/>
  <p:tag name="KSO_WM_UNIT_BLOCK" val="0"/>
  <p:tag name="KSO_WM_UNIT_DEC_AREA_ID" val="c02650f8dff24cd69cf2691d0d9139b6"/>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f8746c5aba074034aa1f537c84fef128"/>
  <p:tag name="KSO_WM_UNIT_TEXT_FILL_FORE_SCHEMECOLOR_INDEX_BRIGHTNESS" val="0"/>
  <p:tag name="KSO_WM_UNIT_TEXT_FILL_FORE_SCHEMECOLOR_INDEX" val="13"/>
  <p:tag name="KSO_WM_UNIT_TEXT_FILL_TYPE" val="1"/>
</p:tagLst>
</file>

<file path=ppt/tags/tag177.xml><?xml version="1.0" encoding="utf-8"?>
<p:tagLst xmlns:p="http://schemas.openxmlformats.org/presentationml/2006/main">
  <p:tag name="KSO_WM_SLIDE_ID" val="custom20221218_8"/>
  <p:tag name="KSO_WM_TEMPLATE_SUBCATEGORY" val="21"/>
  <p:tag name="KSO_WM_TEMPLATE_MASTER_TYPE" val="0"/>
  <p:tag name="KSO_WM_TEMPLATE_COLOR_TYPE" val="1"/>
  <p:tag name="KSO_WM_SLIDE_TYPE" val="text"/>
  <p:tag name="KSO_WM_SLIDE_SUBTYPE" val="pureTxt"/>
  <p:tag name="KSO_WM_SLIDE_ITEM_CNT" val="0"/>
  <p:tag name="KSO_WM_SLIDE_INDEX" val="8"/>
  <p:tag name="KSO_WM_SLIDE_SIZE" val="863.954*253.302"/>
  <p:tag name="KSO_WM_SLIDE_POSITION" val="47.9965*238.698"/>
  <p:tag name="KSO_WM_TAG_VERSION" val="1.0"/>
  <p:tag name="KSO_WM_BEAUTIFY_FLAG" val="#wm#"/>
  <p:tag name="KSO_WM_TEMPLATE_CATEGORY" val="custom"/>
  <p:tag name="KSO_WM_TEMPLATE_INDEX" val="20221218"/>
  <p:tag name="KSO_WM_SLIDE_LAYOUT" val="a_b_h"/>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23:48&quot;,&quot;maxSize&quot;:{&quot;size1&quot;:31.099606375306571},&quot;minSize&quot;:{&quot;size1&quot;:20.099606375306571},&quot;normalSize&quot;:{&quot;size1&quot;:31.099421190121387},&quot;subLayout&quot;:[{&quot;id&quot;:&quot;2021-04-01T15:23:48&quot;,&quot;margin&quot;:{&quot;bottom&quot;:0.026000002399086952,&quot;left&quot;:1.6929999589920044,&quot;right&quot;:1.6929999589920044,&quot;top&quot;:1.6929999589920044},&quot;type&quot;:0},{&quot;id&quot;:&quot;2021-04-01T15:23:48&quot;,&quot;margin&quot;:{&quot;bottom&quot;:1.6929999589920044,&quot;left&quot;:1.6929999589920044,&quot;right&quot;:1.6929999589920044,&quot;top&quot;:0.81999999284744263},&quot;maxSize&quot;:{&quot;size1&quot;:33.784416968554709},&quot;minSize&quot;:{&quot;size1&quot;:17.884416968554699},&quot;normalSize&quot;:{&quot;size1&quot;:17.884416968554699},&quot;subLayout&quot;:[{&quot;id&quot;:&quot;2021-04-01T15:23:48&quot;,&quot;margin&quot;:{&quot;bottom&quot;:0.046929880976676941,&quot;left&quot;:1.6929999589920044,&quot;right&quot;:1.6929999589920044,&quot;top&quot;:0.81999999284744263},&quot;type&quot;:0},{&quot;id&quot;:&quot;2021-04-01T15:23:48&quot;,&quot;margin&quot;:{&quot;bottom&quot;:1.6929999589920044,&quot;left&quot;:1.6929999589920044,&quot;right&quot;:1.6929999589920044,&quot;top&quot;:0.14886206388473511},&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0"/>
  <p:tag name="KSO_WM_TEMPLATE_ASSEMBLE_XID" val="60656efb4054ed1e2fb801b7"/>
  <p:tag name="KSO_WM_TEMPLATE_ASSEMBLE_GROUPID" val="60656efb4054ed1e2fb801b7"/>
  <p:tag name="KSO_WM_CHIP_COLORING" val="2"/>
  <p:tag name="KSO_WM_SPECIAL_SOURCE" val="bdnull"/>
</p:tagLst>
</file>

<file path=ppt/tags/tag178.xml><?xml version="1.0" encoding="utf-8"?>
<p:tagLst xmlns:p="http://schemas.openxmlformats.org/presentationml/2006/main">
  <p:tag name="KSO_WM_UNIT_SUBTYPE" val="v"/>
  <p:tag name="KSO_WM_TEMPLATE_CATEGORY" val="custom"/>
  <p:tag name="KSO_WM_TEMPLATE_INDEX" val="20221218"/>
  <p:tag name="KSO_WM_UNIT_TYPE" val="i"/>
  <p:tag name="KSO_WM_UNIT_INDEX" val="1"/>
  <p:tag name="KSO_WM_UNIT_ID" val="custom20221218_8*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179.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21218_8*a*1"/>
  <p:tag name="KSO_WM_TEMPLATE_CATEGORY" val="custom"/>
  <p:tag name="KSO_WM_TEMPLATE_INDEX" val="20221218"/>
  <p:tag name="KSO_WM_UNIT_LAYERLEVEL" val="1"/>
  <p:tag name="KSO_WM_TAG_VERSION" val="1.0"/>
  <p:tag name="KSO_WM_BEAUTIFY_FLAG" val="#wm#"/>
  <p:tag name="KSO_WM_UNIT_SHOW_EDIT_AREA_INDICATION" val="1"/>
  <p:tag name="KSO_WM_UNIT_DEFAULT_FONT" val="24;44;4"/>
  <p:tag name="KSO_WM_UNIT_BLOCK" val="0"/>
  <p:tag name="KSO_WM_UNIT_DEC_AREA_ID" val="c02650f8dff24cd69cf2691d0d9139b6"/>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f8746c5aba074034aa1f537c84fef128"/>
  <p:tag name="KSO_WM_UNIT_TEXT_FILL_FORE_SCHEMECOLOR_INDEX_BRIGHTNESS" val="0"/>
  <p:tag name="KSO_WM_UNIT_TEXT_FILL_FORE_SCHEMECOLOR_INDEX" val="13"/>
  <p:tag name="KSO_WM_UNIT_TEXT_FILL_TYPE" val="1"/>
</p:tagLst>
</file>

<file path=ppt/tags/tag18.xml><?xml version="1.0" encoding="utf-8"?>
<p:tagLst xmlns:p="http://schemas.openxmlformats.org/presentationml/2006/main">
  <p:tag name="KSO_WM_SLIDE_BACKGROUND_TYPE" val="general"/>
</p:tagLst>
</file>

<file path=ppt/tags/tag180.xml><?xml version="1.0" encoding="utf-8"?>
<p:tagLst xmlns:p="http://schemas.openxmlformats.org/presentationml/2006/main">
  <p:tag name="KSO_WM_SLIDE_ID" val="custom20221218_8"/>
  <p:tag name="KSO_WM_TEMPLATE_SUBCATEGORY" val="21"/>
  <p:tag name="KSO_WM_TEMPLATE_MASTER_TYPE" val="0"/>
  <p:tag name="KSO_WM_TEMPLATE_COLOR_TYPE" val="1"/>
  <p:tag name="KSO_WM_SLIDE_TYPE" val="text"/>
  <p:tag name="KSO_WM_SLIDE_SUBTYPE" val="pureTxt"/>
  <p:tag name="KSO_WM_SLIDE_ITEM_CNT" val="0"/>
  <p:tag name="KSO_WM_SLIDE_INDEX" val="8"/>
  <p:tag name="KSO_WM_SLIDE_SIZE" val="863.954*253.302"/>
  <p:tag name="KSO_WM_SLIDE_POSITION" val="47.9965*238.698"/>
  <p:tag name="KSO_WM_TAG_VERSION" val="1.0"/>
  <p:tag name="KSO_WM_BEAUTIFY_FLAG" val="#wm#"/>
  <p:tag name="KSO_WM_TEMPLATE_CATEGORY" val="custom"/>
  <p:tag name="KSO_WM_TEMPLATE_INDEX" val="20221218"/>
  <p:tag name="KSO_WM_SLIDE_LAYOUT" val="a_b_h"/>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23:48&quot;,&quot;maxSize&quot;:{&quot;size1&quot;:31.099606375306571},&quot;minSize&quot;:{&quot;size1&quot;:20.099606375306571},&quot;normalSize&quot;:{&quot;size1&quot;:31.099421190121387},&quot;subLayout&quot;:[{&quot;id&quot;:&quot;2021-04-01T15:23:48&quot;,&quot;margin&quot;:{&quot;bottom&quot;:0.026000002399086952,&quot;left&quot;:1.6929999589920044,&quot;right&quot;:1.6929999589920044,&quot;top&quot;:1.6929999589920044},&quot;type&quot;:0},{&quot;id&quot;:&quot;2021-04-01T15:23:48&quot;,&quot;margin&quot;:{&quot;bottom&quot;:1.6929999589920044,&quot;left&quot;:1.6929999589920044,&quot;right&quot;:1.6929999589920044,&quot;top&quot;:0.81999999284744263},&quot;maxSize&quot;:{&quot;size1&quot;:33.784416968554709},&quot;minSize&quot;:{&quot;size1&quot;:17.884416968554699},&quot;normalSize&quot;:{&quot;size1&quot;:17.884416968554699},&quot;subLayout&quot;:[{&quot;id&quot;:&quot;2021-04-01T15:23:48&quot;,&quot;margin&quot;:{&quot;bottom&quot;:0.046929880976676941,&quot;left&quot;:1.6929999589920044,&quot;right&quot;:1.6929999589920044,&quot;top&quot;:0.81999999284744263},&quot;type&quot;:0},{&quot;id&quot;:&quot;2021-04-01T15:23:48&quot;,&quot;margin&quot;:{&quot;bottom&quot;:1.6929999589920044,&quot;left&quot;:1.6929999589920044,&quot;right&quot;:1.6929999589920044,&quot;top&quot;:0.14886206388473511},&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0"/>
  <p:tag name="KSO_WM_TEMPLATE_ASSEMBLE_XID" val="60656efb4054ed1e2fb801b7"/>
  <p:tag name="KSO_WM_TEMPLATE_ASSEMBLE_GROUPID" val="60656efb4054ed1e2fb801b7"/>
  <p:tag name="KSO_WM_CHIP_COLORING" val="2"/>
  <p:tag name="KSO_WM_SPECIAL_SOURCE" val="bdnull"/>
</p:tagLst>
</file>

<file path=ppt/tags/tag181.xml><?xml version="1.0" encoding="utf-8"?>
<p:tagLst xmlns:p="http://schemas.openxmlformats.org/presentationml/2006/main">
  <p:tag name="KSO_WM_UNIT_SUBTYPE" val="v"/>
  <p:tag name="KSO_WM_TEMPLATE_CATEGORY" val="custom"/>
  <p:tag name="KSO_WM_TEMPLATE_INDEX" val="20221218"/>
  <p:tag name="KSO_WM_UNIT_TYPE" val="i"/>
  <p:tag name="KSO_WM_UNIT_INDEX" val="1"/>
  <p:tag name="KSO_WM_UNIT_ID" val="custom20221218_8*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182.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21218_8*a*1"/>
  <p:tag name="KSO_WM_TEMPLATE_CATEGORY" val="custom"/>
  <p:tag name="KSO_WM_TEMPLATE_INDEX" val="20221218"/>
  <p:tag name="KSO_WM_UNIT_LAYERLEVEL" val="1"/>
  <p:tag name="KSO_WM_TAG_VERSION" val="1.0"/>
  <p:tag name="KSO_WM_BEAUTIFY_FLAG" val="#wm#"/>
  <p:tag name="KSO_WM_UNIT_SHOW_EDIT_AREA_INDICATION" val="1"/>
  <p:tag name="KSO_WM_UNIT_DEFAULT_FONT" val="24;44;4"/>
  <p:tag name="KSO_WM_UNIT_BLOCK" val="0"/>
  <p:tag name="KSO_WM_UNIT_DEC_AREA_ID" val="c02650f8dff24cd69cf2691d0d9139b6"/>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f8746c5aba074034aa1f537c84fef128"/>
  <p:tag name="KSO_WM_UNIT_TEXT_FILL_FORE_SCHEMECOLOR_INDEX_BRIGHTNESS" val="0"/>
  <p:tag name="KSO_WM_UNIT_TEXT_FILL_FORE_SCHEMECOLOR_INDEX" val="13"/>
  <p:tag name="KSO_WM_UNIT_TEXT_FILL_TYPE" val="1"/>
</p:tagLst>
</file>

<file path=ppt/tags/tag183.xml><?xml version="1.0" encoding="utf-8"?>
<p:tagLst xmlns:p="http://schemas.openxmlformats.org/presentationml/2006/main">
  <p:tag name="KSO_WM_SLIDE_ID" val="custom20221218_8"/>
  <p:tag name="KSO_WM_TEMPLATE_SUBCATEGORY" val="21"/>
  <p:tag name="KSO_WM_TEMPLATE_MASTER_TYPE" val="0"/>
  <p:tag name="KSO_WM_TEMPLATE_COLOR_TYPE" val="1"/>
  <p:tag name="KSO_WM_SLIDE_TYPE" val="text"/>
  <p:tag name="KSO_WM_SLIDE_SUBTYPE" val="pureTxt"/>
  <p:tag name="KSO_WM_SLIDE_ITEM_CNT" val="0"/>
  <p:tag name="KSO_WM_SLIDE_INDEX" val="8"/>
  <p:tag name="KSO_WM_SLIDE_SIZE" val="863.954*253.302"/>
  <p:tag name="KSO_WM_SLIDE_POSITION" val="47.9965*238.698"/>
  <p:tag name="KSO_WM_TAG_VERSION" val="1.0"/>
  <p:tag name="KSO_WM_BEAUTIFY_FLAG" val="#wm#"/>
  <p:tag name="KSO_WM_TEMPLATE_CATEGORY" val="custom"/>
  <p:tag name="KSO_WM_TEMPLATE_INDEX" val="20221218"/>
  <p:tag name="KSO_WM_SLIDE_LAYOUT" val="a_b_h"/>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23:48&quot;,&quot;maxSize&quot;:{&quot;size1&quot;:31.099606375306571},&quot;minSize&quot;:{&quot;size1&quot;:20.099606375306571},&quot;normalSize&quot;:{&quot;size1&quot;:31.099421190121387},&quot;subLayout&quot;:[{&quot;id&quot;:&quot;2021-04-01T15:23:48&quot;,&quot;margin&quot;:{&quot;bottom&quot;:0.026000002399086952,&quot;left&quot;:1.6929999589920044,&quot;right&quot;:1.6929999589920044,&quot;top&quot;:1.6929999589920044},&quot;type&quot;:0},{&quot;id&quot;:&quot;2021-04-01T15:23:48&quot;,&quot;margin&quot;:{&quot;bottom&quot;:1.6929999589920044,&quot;left&quot;:1.6929999589920044,&quot;right&quot;:1.6929999589920044,&quot;top&quot;:0.81999999284744263},&quot;maxSize&quot;:{&quot;size1&quot;:33.784416968554709},&quot;minSize&quot;:{&quot;size1&quot;:17.884416968554699},&quot;normalSize&quot;:{&quot;size1&quot;:17.884416968554699},&quot;subLayout&quot;:[{&quot;id&quot;:&quot;2021-04-01T15:23:48&quot;,&quot;margin&quot;:{&quot;bottom&quot;:0.046929880976676941,&quot;left&quot;:1.6929999589920044,&quot;right&quot;:1.6929999589920044,&quot;top&quot;:0.81999999284744263},&quot;type&quot;:0},{&quot;id&quot;:&quot;2021-04-01T15:23:48&quot;,&quot;margin&quot;:{&quot;bottom&quot;:1.6929999589920044,&quot;left&quot;:1.6929999589920044,&quot;right&quot;:1.6929999589920044,&quot;top&quot;:0.14886206388473511},&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0"/>
  <p:tag name="KSO_WM_TEMPLATE_ASSEMBLE_XID" val="60656efb4054ed1e2fb801b7"/>
  <p:tag name="KSO_WM_TEMPLATE_ASSEMBLE_GROUPID" val="60656efb4054ed1e2fb801b7"/>
  <p:tag name="KSO_WM_CHIP_COLORING" val="2"/>
  <p:tag name="KSO_WM_SPECIAL_SOURCE" val="bdnull"/>
</p:tagLst>
</file>

<file path=ppt/tags/tag184.xml><?xml version="1.0" encoding="utf-8"?>
<p:tagLst xmlns:p="http://schemas.openxmlformats.org/presentationml/2006/main">
  <p:tag name="KSO_WM_UNIT_SUBTYPE" val="v"/>
  <p:tag name="KSO_WM_TEMPLATE_CATEGORY" val="custom"/>
  <p:tag name="KSO_WM_TEMPLATE_INDEX" val="20221218"/>
  <p:tag name="KSO_WM_UNIT_TYPE" val="i"/>
  <p:tag name="KSO_WM_UNIT_INDEX" val="1"/>
  <p:tag name="KSO_WM_UNIT_ID" val="custom20221218_8*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185.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21218_8*a*1"/>
  <p:tag name="KSO_WM_TEMPLATE_CATEGORY" val="custom"/>
  <p:tag name="KSO_WM_TEMPLATE_INDEX" val="20221218"/>
  <p:tag name="KSO_WM_UNIT_LAYERLEVEL" val="1"/>
  <p:tag name="KSO_WM_TAG_VERSION" val="1.0"/>
  <p:tag name="KSO_WM_BEAUTIFY_FLAG" val="#wm#"/>
  <p:tag name="KSO_WM_UNIT_SHOW_EDIT_AREA_INDICATION" val="1"/>
  <p:tag name="KSO_WM_UNIT_DEFAULT_FONT" val="24;44;4"/>
  <p:tag name="KSO_WM_UNIT_BLOCK" val="0"/>
  <p:tag name="KSO_WM_UNIT_DEC_AREA_ID" val="c02650f8dff24cd69cf2691d0d9139b6"/>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f8746c5aba074034aa1f537c84fef128"/>
  <p:tag name="KSO_WM_UNIT_TEXT_FILL_FORE_SCHEMECOLOR_INDEX_BRIGHTNESS" val="0"/>
  <p:tag name="KSO_WM_UNIT_TEXT_FILL_FORE_SCHEMECOLOR_INDEX" val="13"/>
  <p:tag name="KSO_WM_UNIT_TEXT_FILL_TYPE" val="1"/>
</p:tagLst>
</file>

<file path=ppt/tags/tag186.xml><?xml version="1.0" encoding="utf-8"?>
<p:tagLst xmlns:p="http://schemas.openxmlformats.org/presentationml/2006/main">
  <p:tag name="KSO_WM_SLIDE_ID" val="custom20221218_8"/>
  <p:tag name="KSO_WM_TEMPLATE_SUBCATEGORY" val="21"/>
  <p:tag name="KSO_WM_TEMPLATE_MASTER_TYPE" val="0"/>
  <p:tag name="KSO_WM_TEMPLATE_COLOR_TYPE" val="1"/>
  <p:tag name="KSO_WM_SLIDE_TYPE" val="text"/>
  <p:tag name="KSO_WM_SLIDE_SUBTYPE" val="pureTxt"/>
  <p:tag name="KSO_WM_SLIDE_ITEM_CNT" val="0"/>
  <p:tag name="KSO_WM_SLIDE_INDEX" val="8"/>
  <p:tag name="KSO_WM_SLIDE_SIZE" val="863.954*253.302"/>
  <p:tag name="KSO_WM_SLIDE_POSITION" val="47.9965*238.698"/>
  <p:tag name="KSO_WM_TAG_VERSION" val="1.0"/>
  <p:tag name="KSO_WM_BEAUTIFY_FLAG" val="#wm#"/>
  <p:tag name="KSO_WM_TEMPLATE_CATEGORY" val="custom"/>
  <p:tag name="KSO_WM_TEMPLATE_INDEX" val="20221218"/>
  <p:tag name="KSO_WM_SLIDE_LAYOUT" val="a_b_h"/>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23:48&quot;,&quot;maxSize&quot;:{&quot;size1&quot;:31.099606375306571},&quot;minSize&quot;:{&quot;size1&quot;:20.099606375306571},&quot;normalSize&quot;:{&quot;size1&quot;:31.099421190121387},&quot;subLayout&quot;:[{&quot;id&quot;:&quot;2021-04-01T15:23:48&quot;,&quot;margin&quot;:{&quot;bottom&quot;:0.026000002399086952,&quot;left&quot;:1.6929999589920044,&quot;right&quot;:1.6929999589920044,&quot;top&quot;:1.6929999589920044},&quot;type&quot;:0},{&quot;id&quot;:&quot;2021-04-01T15:23:48&quot;,&quot;margin&quot;:{&quot;bottom&quot;:1.6929999589920044,&quot;left&quot;:1.6929999589920044,&quot;right&quot;:1.6929999589920044,&quot;top&quot;:0.81999999284744263},&quot;maxSize&quot;:{&quot;size1&quot;:33.784416968554709},&quot;minSize&quot;:{&quot;size1&quot;:17.884416968554699},&quot;normalSize&quot;:{&quot;size1&quot;:17.884416968554699},&quot;subLayout&quot;:[{&quot;id&quot;:&quot;2021-04-01T15:23:48&quot;,&quot;margin&quot;:{&quot;bottom&quot;:0.046929880976676941,&quot;left&quot;:1.6929999589920044,&quot;right&quot;:1.6929999589920044,&quot;top&quot;:0.81999999284744263},&quot;type&quot;:0},{&quot;id&quot;:&quot;2021-04-01T15:23:48&quot;,&quot;margin&quot;:{&quot;bottom&quot;:1.6929999589920044,&quot;left&quot;:1.6929999589920044,&quot;right&quot;:1.6929999589920044,&quot;top&quot;:0.14886206388473511},&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0"/>
  <p:tag name="KSO_WM_TEMPLATE_ASSEMBLE_XID" val="60656efb4054ed1e2fb801b7"/>
  <p:tag name="KSO_WM_TEMPLATE_ASSEMBLE_GROUPID" val="60656efb4054ed1e2fb801b7"/>
  <p:tag name="KSO_WM_CHIP_COLORING" val="2"/>
  <p:tag name="KSO_WM_SPECIAL_SOURCE" val="bdnull"/>
</p:tagLst>
</file>

<file path=ppt/tags/tag187.xml><?xml version="1.0" encoding="utf-8"?>
<p:tagLst xmlns:p="http://schemas.openxmlformats.org/presentationml/2006/main">
  <p:tag name="KSO_WM_UNIT_ISCONTENTSTITLE" val="0"/>
  <p:tag name="KSO_WM_UNIT_ISNUMDGMTITLE" val="0"/>
  <p:tag name="KSO_WM_UNIT_PRESET_TEXT" val="PART ONE"/>
  <p:tag name="KSO_WM_UNIT_NOCLEAR" val="0"/>
  <p:tag name="KSO_WM_UNIT_VALUE" val="7"/>
  <p:tag name="KSO_WM_UNIT_HIGHLIGHT" val="0"/>
  <p:tag name="KSO_WM_UNIT_COMPATIBLE" val="1"/>
  <p:tag name="KSO_WM_UNIT_DIAGRAM_ISNUMVISUAL" val="0"/>
  <p:tag name="KSO_WM_UNIT_DIAGRAM_ISREFERUNIT" val="0"/>
  <p:tag name="KSO_WM_UNIT_TYPE" val="e"/>
  <p:tag name="KSO_WM_UNIT_INDEX" val="1"/>
  <p:tag name="KSO_WM_UNIT_ID" val="custom20221218_7*e*1"/>
  <p:tag name="KSO_WM_TEMPLATE_CATEGORY" val="custom"/>
  <p:tag name="KSO_WM_TEMPLATE_INDEX" val="20221218"/>
  <p:tag name="KSO_WM_UNIT_LAYERLEVEL" val="1"/>
  <p:tag name="KSO_WM_TAG_VERSION" val="1.0"/>
  <p:tag name="KSO_WM_BEAUTIFY_FLAG" val="#wm#"/>
  <p:tag name="KSO_WM_UNIT_DEFAULT_FONT" val="40;44;2"/>
  <p:tag name="KSO_WM_UNIT_BLOCK" val="0"/>
  <p:tag name="KSO_WM_UNIT_DEC_AREA_ID" val="c76768fcf8994ccb953f04995f987e21"/>
  <p:tag name="KSO_WM_CHIP_GROUPID" val="61727aec54cda7cf43af4201"/>
  <p:tag name="KSO_WM_CHIP_XID" val="61727aec54cda7cf43af41ff"/>
  <p:tag name="KSO_WM_CHIP_FILLAREA_FILL_RULE" val="{&quot;fill_align&quot;:&quot;lm&quot;,&quot;fill_mode&quot;:&quot;adaptive&quot;,&quot;sacle_strategy&quot;:&quot;smart&quot;}"/>
  <p:tag name="KSO_WM_ASSEMBLE_CHIP_INDEX" val="76c29198496543d9a08878648f73ecb2"/>
  <p:tag name="KSO_WM_UNIT_TEXT_FILL_FORE_SCHEMECOLOR_INDEX_BRIGHTNESS" val="0"/>
  <p:tag name="KSO_WM_UNIT_TEXT_FILL_FORE_SCHEMECOLOR_INDEX" val="5"/>
  <p:tag name="KSO_WM_UNIT_TEXT_FILL_TYPE"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1218_7*i*1"/>
  <p:tag name="KSO_WM_TEMPLATE_CATEGORY" val="custom"/>
  <p:tag name="KSO_WM_TEMPLATE_INDEX" val="2022121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a43ded370ea84db7a8a135284f34de83"/>
  <p:tag name="KSO_WM_UNIT_DECORATE_INFO" val="{&quot;DecorateInfoH&quot;:{&quot;IsAbs&quot;:true},&quot;DecorateInfoW&quot;:{&quot;IsAbs&quot;:false},&quot;DecorateInfoX&quot;:{&quot;IsAbs&quot;:true,&quot;Pos&quot;:1},&quot;DecorateInfoY&quot;:{&quot;IsAbs&quot;:true,&quot;Pos&quot;:0},&quot;ReferentInfo&quot;:{&quot;Id&quot;:&quot;c76768fcf8994ccb953f04995f987e21&quot;,&quot;X&quot;:{&quot;Pos&quot;:1},&quot;Y&quot;:{&quot;Pos&quot;:2}},&quot;whChangeMode&quot;:0}"/>
  <p:tag name="KSO_WM_CHIP_GROUPID" val="61727aec54cda7cf43af4201"/>
  <p:tag name="KSO_WM_CHIP_XID" val="61727aec54cda7cf43af41ff"/>
  <p:tag name="KSO_WM_CHIP_FILLAREA_FILL_RULE" val="{&quot;fill_align&quot;:&quot;lm&quot;,&quot;fill_mode&quot;:&quot;adaptive&quot;,&quot;sacle_strategy&quot;:&quot;smart&quot;}"/>
  <p:tag name="KSO_WM_UNIT_DEC_SUPPORTCHANGEPIC" val="0"/>
  <p:tag name="KSO_WM_UNIT_DEC_CHANGEPICRESERVED" val="0"/>
  <p:tag name="KSO_WM_ASSEMBLE_CHIP_INDEX" val="76c29198496543d9a08878648f73ecb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0"/>
</p:tagLst>
</file>

<file path=ppt/tags/tag189.xml><?xml version="1.0" encoding="utf-8"?>
<p:tagLst xmlns:p="http://schemas.openxmlformats.org/presentationml/2006/main">
  <p:tag name="KSO_WM_BEAUTIFY_FLAG" val="#wm#"/>
  <p:tag name="KSO_WM_TEMPLATE_CATEGORY" val="custom"/>
  <p:tag name="KSO_WM_TEMPLATE_INDEX" val="20221218"/>
  <p:tag name="KSO_WM_SLIDE_ID" val="custom20221218_7"/>
  <p:tag name="KSO_WM_TEMPLATE_SUBCATEGORY" val="21"/>
  <p:tag name="KSO_WM_TEMPLATE_MASTER_TYPE" val="1"/>
  <p:tag name="KSO_WM_TEMPLATE_COLOR_TYPE" val="1"/>
  <p:tag name="KSO_WM_SLIDE_ITEM_CNT" val="0"/>
  <p:tag name="KSO_WM_SLIDE_INDEX" val="7"/>
  <p:tag name="KSO_WM_TAG_VERSION" val="1.0"/>
  <p:tag name="KSO_WM_SLIDE_LAYOUT" val="e_f"/>
  <p:tag name="KSO_WM_SLIDE_LAYOUT_CNT" val="1_1"/>
  <p:tag name="KSO_WM_CHIP_INFOS" val="{&quot;type&quot;:0,&quot;layout_type&quot;:&quot;1_NF_C_25&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sectionTitle&quot;],&quot;useType&quot;:[&quot;ppt&quot;]}"/>
  <p:tag name="KSO_WM_CHIP_XID" val="616165eba28ed723e774ed08"/>
  <p:tag name="KSO_WM_CHIP_FILLPROP" val="[[{&quot;text_align&quot;:&quot;lm&quot;,&quot;text_direction&quot;:&quot;horizontal&quot;,&quot;support_big_font&quot;:false,&quot;picture_toward&quot;:0,&quot;picture_dockside&quot;:[],&quot;fill_id&quot;:&quot;89fb0785f25c4fd380d96b4cfa3d0d79&quot;,&quot;fill_align&quot;:&quot;lm&quot;,&quot;chip_types&quot;:[&quot;header&quot;]}]]"/>
  <p:tag name="KSO_WM_CHIP_DECFILLPROP" val="[]"/>
  <p:tag name="KSO_WM_CHIP_GROUPID" val="616165eba28ed723e774ed07"/>
  <p:tag name="KSO_WM_SLIDE_LAYOUT_INFO" val="{&quot;id&quot;:&quot;2021-12-16T16:55:15&quot;,&quot;margin&quot;:{&quot;bottom&quot;:6.511101245880127,&quot;left&quot;:8.1297636032104492,&quot;right&quot;:8.1262359619140625,&quot;top&quot;:6.511101245880127},&quot;type&quot;:0}"/>
  <p:tag name="KSO_WM_SLIDE_BK_DARK_LIGHT" val="2"/>
  <p:tag name="KSO_WM_SLIDE_BACKGROUND_TYPE" val="general"/>
  <p:tag name="KSO_WM_SLIDE_SUPPORT_FEATURE_TYPE" val="0"/>
  <p:tag name="KSO_WM_SLIDE_TYPE" val="sectionTitle"/>
  <p:tag name="KSO_WM_CHIP_COLORING" val="2"/>
  <p:tag name="KSO_WM_SLIDE_SUBTYPE" val="pureTxt"/>
  <p:tag name="KSO_WM_TEMPLATE_ASSEMBLE_XID" val="61baf51fc9524cd5e8be998e"/>
  <p:tag name="KSO_WM_TEMPLATE_ASSEMBLE_GROUPID" val="61b0788aec6ac7255f4214f3"/>
  <p:tag name="KSO_WM_SPECIAL_SOURCE" val="bdnull"/>
</p:tagLst>
</file>

<file path=ppt/tags/tag19.xml><?xml version="1.0" encoding="utf-8"?>
<p:tagLst xmlns:p="http://schemas.openxmlformats.org/presentationml/2006/main">
  <p:tag name="KSO_WM_SLIDE_BACKGROUND_TYPE" val="general"/>
</p:tagLst>
</file>

<file path=ppt/tags/tag190.xml><?xml version="1.0" encoding="utf-8"?>
<p:tagLst xmlns:p="http://schemas.openxmlformats.org/presentationml/2006/main">
  <p:tag name="KSO_WM_UNIT_SUBTYPE" val="v"/>
  <p:tag name="KSO_WM_TEMPLATE_CATEGORY" val="custom"/>
  <p:tag name="KSO_WM_TEMPLATE_INDEX" val="20221218"/>
  <p:tag name="KSO_WM_UNIT_TYPE" val="i"/>
  <p:tag name="KSO_WM_UNIT_INDEX" val="1"/>
  <p:tag name="KSO_WM_UNIT_ID" val="custom20221218_8*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191.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21218_8*a*1"/>
  <p:tag name="KSO_WM_TEMPLATE_CATEGORY" val="custom"/>
  <p:tag name="KSO_WM_TEMPLATE_INDEX" val="20221218"/>
  <p:tag name="KSO_WM_UNIT_LAYERLEVEL" val="1"/>
  <p:tag name="KSO_WM_TAG_VERSION" val="1.0"/>
  <p:tag name="KSO_WM_BEAUTIFY_FLAG" val="#wm#"/>
  <p:tag name="KSO_WM_UNIT_SHOW_EDIT_AREA_INDICATION" val="1"/>
  <p:tag name="KSO_WM_UNIT_DEFAULT_FONT" val="24;44;4"/>
  <p:tag name="KSO_WM_UNIT_BLOCK" val="0"/>
  <p:tag name="KSO_WM_UNIT_DEC_AREA_ID" val="c02650f8dff24cd69cf2691d0d9139b6"/>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f8746c5aba074034aa1f537c84fef128"/>
  <p:tag name="KSO_WM_UNIT_TEXT_FILL_FORE_SCHEMECOLOR_INDEX_BRIGHTNESS" val="0"/>
  <p:tag name="KSO_WM_UNIT_TEXT_FILL_FORE_SCHEMECOLOR_INDEX" val="13"/>
  <p:tag name="KSO_WM_UNIT_TEXT_FILL_TYPE" val="1"/>
</p:tagLst>
</file>

<file path=ppt/tags/tag192.xml><?xml version="1.0" encoding="utf-8"?>
<p:tagLst xmlns:p="http://schemas.openxmlformats.org/presentationml/2006/main">
  <p:tag name="KSO_WM_SLIDE_ID" val="custom20221218_8"/>
  <p:tag name="KSO_WM_TEMPLATE_SUBCATEGORY" val="21"/>
  <p:tag name="KSO_WM_TEMPLATE_MASTER_TYPE" val="0"/>
  <p:tag name="KSO_WM_TEMPLATE_COLOR_TYPE" val="1"/>
  <p:tag name="KSO_WM_SLIDE_TYPE" val="text"/>
  <p:tag name="KSO_WM_SLIDE_SUBTYPE" val="pureTxt"/>
  <p:tag name="KSO_WM_SLIDE_ITEM_CNT" val="0"/>
  <p:tag name="KSO_WM_SLIDE_INDEX" val="8"/>
  <p:tag name="KSO_WM_SLIDE_SIZE" val="863.954*253.302"/>
  <p:tag name="KSO_WM_SLIDE_POSITION" val="47.9965*238.698"/>
  <p:tag name="KSO_WM_TAG_VERSION" val="1.0"/>
  <p:tag name="KSO_WM_BEAUTIFY_FLAG" val="#wm#"/>
  <p:tag name="KSO_WM_TEMPLATE_CATEGORY" val="custom"/>
  <p:tag name="KSO_WM_TEMPLATE_INDEX" val="20221218"/>
  <p:tag name="KSO_WM_SLIDE_LAYOUT" val="a_b_h"/>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23:48&quot;,&quot;maxSize&quot;:{&quot;size1&quot;:31.099606375306571},&quot;minSize&quot;:{&quot;size1&quot;:20.099606375306571},&quot;normalSize&quot;:{&quot;size1&quot;:31.099421190121387},&quot;subLayout&quot;:[{&quot;id&quot;:&quot;2021-04-01T15:23:48&quot;,&quot;margin&quot;:{&quot;bottom&quot;:0.026000002399086952,&quot;left&quot;:1.6929999589920044,&quot;right&quot;:1.6929999589920044,&quot;top&quot;:1.6929999589920044},&quot;type&quot;:0},{&quot;id&quot;:&quot;2021-04-01T15:23:48&quot;,&quot;margin&quot;:{&quot;bottom&quot;:1.6929999589920044,&quot;left&quot;:1.6929999589920044,&quot;right&quot;:1.6929999589920044,&quot;top&quot;:0.81999999284744263},&quot;maxSize&quot;:{&quot;size1&quot;:33.784416968554709},&quot;minSize&quot;:{&quot;size1&quot;:17.884416968554699},&quot;normalSize&quot;:{&quot;size1&quot;:17.884416968554699},&quot;subLayout&quot;:[{&quot;id&quot;:&quot;2021-04-01T15:23:48&quot;,&quot;margin&quot;:{&quot;bottom&quot;:0.046929880976676941,&quot;left&quot;:1.6929999589920044,&quot;right&quot;:1.6929999589920044,&quot;top&quot;:0.81999999284744263},&quot;type&quot;:0},{&quot;id&quot;:&quot;2021-04-01T15:23:48&quot;,&quot;margin&quot;:{&quot;bottom&quot;:1.6929999589920044,&quot;left&quot;:1.6929999589920044,&quot;right&quot;:1.6929999589920044,&quot;top&quot;:0.14886206388473511},&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0"/>
  <p:tag name="KSO_WM_TEMPLATE_ASSEMBLE_XID" val="60656efb4054ed1e2fb801b7"/>
  <p:tag name="KSO_WM_TEMPLATE_ASSEMBLE_GROUPID" val="60656efb4054ed1e2fb801b7"/>
  <p:tag name="KSO_WM_CHIP_COLORING" val="2"/>
  <p:tag name="KSO_WM_SPECIAL_SOURCE" val="bdnull"/>
</p:tagLst>
</file>

<file path=ppt/tags/tag193.xml><?xml version="1.0" encoding="utf-8"?>
<p:tagLst xmlns:p="http://schemas.openxmlformats.org/presentationml/2006/main">
  <p:tag name="KSO_WM_UNIT_SUBTYPE" val="v"/>
  <p:tag name="KSO_WM_TEMPLATE_CATEGORY" val="custom"/>
  <p:tag name="KSO_WM_TEMPLATE_INDEX" val="20221218"/>
  <p:tag name="KSO_WM_UNIT_TYPE" val="i"/>
  <p:tag name="KSO_WM_UNIT_INDEX" val="1"/>
  <p:tag name="KSO_WM_UNIT_ID" val="custom20221218_8*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194.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21218_8*a*1"/>
  <p:tag name="KSO_WM_TEMPLATE_CATEGORY" val="custom"/>
  <p:tag name="KSO_WM_TEMPLATE_INDEX" val="20221218"/>
  <p:tag name="KSO_WM_UNIT_LAYERLEVEL" val="1"/>
  <p:tag name="KSO_WM_TAG_VERSION" val="1.0"/>
  <p:tag name="KSO_WM_BEAUTIFY_FLAG" val="#wm#"/>
  <p:tag name="KSO_WM_UNIT_SHOW_EDIT_AREA_INDICATION" val="1"/>
  <p:tag name="KSO_WM_UNIT_DEFAULT_FONT" val="24;44;4"/>
  <p:tag name="KSO_WM_UNIT_BLOCK" val="0"/>
  <p:tag name="KSO_WM_UNIT_DEC_AREA_ID" val="c02650f8dff24cd69cf2691d0d9139b6"/>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f8746c5aba074034aa1f537c84fef128"/>
  <p:tag name="KSO_WM_UNIT_TEXT_FILL_FORE_SCHEMECOLOR_INDEX_BRIGHTNESS" val="0"/>
  <p:tag name="KSO_WM_UNIT_TEXT_FILL_FORE_SCHEMECOLOR_INDEX" val="13"/>
  <p:tag name="KSO_WM_UNIT_TEXT_FILL_TYPE" val="1"/>
</p:tagLst>
</file>

<file path=ppt/tags/tag195.xml><?xml version="1.0" encoding="utf-8"?>
<p:tagLst xmlns:p="http://schemas.openxmlformats.org/presentationml/2006/main">
  <p:tag name="KSO_WM_SLIDE_ID" val="custom20221218_8"/>
  <p:tag name="KSO_WM_TEMPLATE_SUBCATEGORY" val="21"/>
  <p:tag name="KSO_WM_TEMPLATE_MASTER_TYPE" val="0"/>
  <p:tag name="KSO_WM_TEMPLATE_COLOR_TYPE" val="1"/>
  <p:tag name="KSO_WM_SLIDE_TYPE" val="text"/>
  <p:tag name="KSO_WM_SLIDE_SUBTYPE" val="pureTxt"/>
  <p:tag name="KSO_WM_SLIDE_ITEM_CNT" val="0"/>
  <p:tag name="KSO_WM_SLIDE_INDEX" val="8"/>
  <p:tag name="KSO_WM_SLIDE_SIZE" val="863.954*253.302"/>
  <p:tag name="KSO_WM_SLIDE_POSITION" val="47.9965*238.698"/>
  <p:tag name="KSO_WM_TAG_VERSION" val="1.0"/>
  <p:tag name="KSO_WM_BEAUTIFY_FLAG" val="#wm#"/>
  <p:tag name="KSO_WM_TEMPLATE_CATEGORY" val="custom"/>
  <p:tag name="KSO_WM_TEMPLATE_INDEX" val="20221218"/>
  <p:tag name="KSO_WM_SLIDE_LAYOUT" val="a_b_h"/>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23:48&quot;,&quot;maxSize&quot;:{&quot;size1&quot;:31.099606375306571},&quot;minSize&quot;:{&quot;size1&quot;:20.099606375306571},&quot;normalSize&quot;:{&quot;size1&quot;:31.099421190121387},&quot;subLayout&quot;:[{&quot;id&quot;:&quot;2021-04-01T15:23:48&quot;,&quot;margin&quot;:{&quot;bottom&quot;:0.026000002399086952,&quot;left&quot;:1.6929999589920044,&quot;right&quot;:1.6929999589920044,&quot;top&quot;:1.6929999589920044},&quot;type&quot;:0},{&quot;id&quot;:&quot;2021-04-01T15:23:48&quot;,&quot;margin&quot;:{&quot;bottom&quot;:1.6929999589920044,&quot;left&quot;:1.6929999589920044,&quot;right&quot;:1.6929999589920044,&quot;top&quot;:0.81999999284744263},&quot;maxSize&quot;:{&quot;size1&quot;:33.784416968554709},&quot;minSize&quot;:{&quot;size1&quot;:17.884416968554699},&quot;normalSize&quot;:{&quot;size1&quot;:17.884416968554699},&quot;subLayout&quot;:[{&quot;id&quot;:&quot;2021-04-01T15:23:48&quot;,&quot;margin&quot;:{&quot;bottom&quot;:0.046929880976676941,&quot;left&quot;:1.6929999589920044,&quot;right&quot;:1.6929999589920044,&quot;top&quot;:0.81999999284744263},&quot;type&quot;:0},{&quot;id&quot;:&quot;2021-04-01T15:23:48&quot;,&quot;margin&quot;:{&quot;bottom&quot;:1.6929999589920044,&quot;left&quot;:1.6929999589920044,&quot;right&quot;:1.6929999589920044,&quot;top&quot;:0.14886206388473511},&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0"/>
  <p:tag name="KSO_WM_TEMPLATE_ASSEMBLE_XID" val="60656efb4054ed1e2fb801b7"/>
  <p:tag name="KSO_WM_TEMPLATE_ASSEMBLE_GROUPID" val="60656efb4054ed1e2fb801b7"/>
  <p:tag name="KSO_WM_CHIP_COLORING" val="2"/>
  <p:tag name="KSO_WM_SPECIAL_SOURCE" val="bdnull"/>
</p:tagLst>
</file>

<file path=ppt/tags/tag196.xml><?xml version="1.0" encoding="utf-8"?>
<p:tagLst xmlns:p="http://schemas.openxmlformats.org/presentationml/2006/main">
  <p:tag name="KSO_WM_UNIT_SUBTYPE" val="v"/>
  <p:tag name="KSO_WM_TEMPLATE_CATEGORY" val="custom"/>
  <p:tag name="KSO_WM_TEMPLATE_INDEX" val="20221218"/>
  <p:tag name="KSO_WM_UNIT_TYPE" val="i"/>
  <p:tag name="KSO_WM_UNIT_INDEX" val="1"/>
  <p:tag name="KSO_WM_UNIT_ID" val="custom20221218_8*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197.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21218_8*a*1"/>
  <p:tag name="KSO_WM_TEMPLATE_CATEGORY" val="custom"/>
  <p:tag name="KSO_WM_TEMPLATE_INDEX" val="20221218"/>
  <p:tag name="KSO_WM_UNIT_LAYERLEVEL" val="1"/>
  <p:tag name="KSO_WM_TAG_VERSION" val="1.0"/>
  <p:tag name="KSO_WM_BEAUTIFY_FLAG" val="#wm#"/>
  <p:tag name="KSO_WM_UNIT_SHOW_EDIT_AREA_INDICATION" val="1"/>
  <p:tag name="KSO_WM_UNIT_DEFAULT_FONT" val="24;44;4"/>
  <p:tag name="KSO_WM_UNIT_BLOCK" val="0"/>
  <p:tag name="KSO_WM_UNIT_DEC_AREA_ID" val="c02650f8dff24cd69cf2691d0d9139b6"/>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f8746c5aba074034aa1f537c84fef128"/>
  <p:tag name="KSO_WM_UNIT_TEXT_FILL_FORE_SCHEMECOLOR_INDEX_BRIGHTNESS" val="0"/>
  <p:tag name="KSO_WM_UNIT_TEXT_FILL_FORE_SCHEMECOLOR_INDEX" val="13"/>
  <p:tag name="KSO_WM_UNIT_TEXT_FILL_TYPE" val="1"/>
</p:tagLst>
</file>

<file path=ppt/tags/tag198.xml><?xml version="1.0" encoding="utf-8"?>
<p:tagLst xmlns:p="http://schemas.openxmlformats.org/presentationml/2006/main">
  <p:tag name="KSO_WM_SLIDE_ID" val="custom20221218_8"/>
  <p:tag name="KSO_WM_TEMPLATE_SUBCATEGORY" val="21"/>
  <p:tag name="KSO_WM_TEMPLATE_MASTER_TYPE" val="0"/>
  <p:tag name="KSO_WM_TEMPLATE_COLOR_TYPE" val="1"/>
  <p:tag name="KSO_WM_SLIDE_TYPE" val="text"/>
  <p:tag name="KSO_WM_SLIDE_SUBTYPE" val="pureTxt"/>
  <p:tag name="KSO_WM_SLIDE_ITEM_CNT" val="0"/>
  <p:tag name="KSO_WM_SLIDE_INDEX" val="8"/>
  <p:tag name="KSO_WM_SLIDE_SIZE" val="863.954*253.302"/>
  <p:tag name="KSO_WM_SLIDE_POSITION" val="47.9965*238.698"/>
  <p:tag name="KSO_WM_TAG_VERSION" val="1.0"/>
  <p:tag name="KSO_WM_BEAUTIFY_FLAG" val="#wm#"/>
  <p:tag name="KSO_WM_TEMPLATE_CATEGORY" val="custom"/>
  <p:tag name="KSO_WM_TEMPLATE_INDEX" val="20221218"/>
  <p:tag name="KSO_WM_SLIDE_LAYOUT" val="a_b_h"/>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23:48&quot;,&quot;maxSize&quot;:{&quot;size1&quot;:31.099606375306571},&quot;minSize&quot;:{&quot;size1&quot;:20.099606375306571},&quot;normalSize&quot;:{&quot;size1&quot;:31.099421190121387},&quot;subLayout&quot;:[{&quot;id&quot;:&quot;2021-04-01T15:23:48&quot;,&quot;margin&quot;:{&quot;bottom&quot;:0.026000002399086952,&quot;left&quot;:1.6929999589920044,&quot;right&quot;:1.6929999589920044,&quot;top&quot;:1.6929999589920044},&quot;type&quot;:0},{&quot;id&quot;:&quot;2021-04-01T15:23:48&quot;,&quot;margin&quot;:{&quot;bottom&quot;:1.6929999589920044,&quot;left&quot;:1.6929999589920044,&quot;right&quot;:1.6929999589920044,&quot;top&quot;:0.81999999284744263},&quot;maxSize&quot;:{&quot;size1&quot;:33.784416968554709},&quot;minSize&quot;:{&quot;size1&quot;:17.884416968554699},&quot;normalSize&quot;:{&quot;size1&quot;:17.884416968554699},&quot;subLayout&quot;:[{&quot;id&quot;:&quot;2021-04-01T15:23:48&quot;,&quot;margin&quot;:{&quot;bottom&quot;:0.046929880976676941,&quot;left&quot;:1.6929999589920044,&quot;right&quot;:1.6929999589920044,&quot;top&quot;:0.81999999284744263},&quot;type&quot;:0},{&quot;id&quot;:&quot;2021-04-01T15:23:48&quot;,&quot;margin&quot;:{&quot;bottom&quot;:1.6929999589920044,&quot;left&quot;:1.6929999589920044,&quot;right&quot;:1.6929999589920044,&quot;top&quot;:0.14886206388473511},&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0"/>
  <p:tag name="KSO_WM_TEMPLATE_ASSEMBLE_XID" val="60656efb4054ed1e2fb801b7"/>
  <p:tag name="KSO_WM_TEMPLATE_ASSEMBLE_GROUPID" val="60656efb4054ed1e2fb801b7"/>
  <p:tag name="KSO_WM_CHIP_COLORING" val="2"/>
  <p:tag name="KSO_WM_SPECIAL_SOURCE" val="bdnull"/>
</p:tagLst>
</file>

<file path=ppt/tags/tag199.xml><?xml version="1.0" encoding="utf-8"?>
<p:tagLst xmlns:p="http://schemas.openxmlformats.org/presentationml/2006/main">
  <p:tag name="KSO_WM_UNIT_SUBTYPE" val="v"/>
  <p:tag name="KSO_WM_TEMPLATE_CATEGORY" val="custom"/>
  <p:tag name="KSO_WM_TEMPLATE_INDEX" val="20221218"/>
  <p:tag name="KSO_WM_UNIT_TYPE" val="i"/>
  <p:tag name="KSO_WM_UNIT_INDEX" val="1"/>
  <p:tag name="KSO_WM_UNIT_ID" val="custom20221218_8*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2.xml><?xml version="1.0" encoding="utf-8"?>
<p:tagLst xmlns:p="http://schemas.openxmlformats.org/presentationml/2006/main">
  <p:tag name="KSO_WM_UNIT_ISCONTENTSTITLE" val="0"/>
  <p:tag name="KSO_WM_UNIT_ISNUMDGMTITLE" val="0"/>
  <p:tag name="KSO_WM_UNIT_PRESET_TEXT" val="简约工作总结汇报"/>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21218_1*a*1"/>
  <p:tag name="KSO_WM_TEMPLATE_CATEGORY" val="custom"/>
  <p:tag name="KSO_WM_TEMPLATE_INDEX" val="20221218"/>
  <p:tag name="KSO_WM_UNIT_LAYERLEVEL" val="1"/>
  <p:tag name="KSO_WM_TAG_VERSION" val="1.0"/>
  <p:tag name="KSO_WM_BEAUTIFY_FLAG" val="#wm#"/>
  <p:tag name="KSO_WM_UNIT_DEFAULT_FONT" val="44;48;2"/>
  <p:tag name="KSO_WM_UNIT_BLOCK" val="0"/>
  <p:tag name="KSO_WM_UNIT_DEC_AREA_ID" val="949c2ec1077343c9a923aaec42470162"/>
  <p:tag name="KSO_WM_CHIP_GROUPID" val="61726d5754cda7cf43af415e"/>
  <p:tag name="KSO_WM_CHIP_XID" val="61726d5754cda7cf43af415c"/>
  <p:tag name="KSO_WM_CHIP_FILLAREA_FILL_RULE" val="{&quot;fill_align&quot;:&quot;lm&quot;,&quot;fill_mode&quot;:&quot;adaptive&quot;,&quot;sacle_strategy&quot;:&quot;smart&quot;}"/>
  <p:tag name="KSO_WM_ASSEMBLE_CHIP_INDEX" val="1f485e8bd819486b8bb9d455335fe3e6"/>
  <p:tag name="KSO_WM_UNIT_TEXT_FILL_FORE_SCHEMECOLOR_INDEX_BRIGHTNESS" val="0"/>
  <p:tag name="KSO_WM_UNIT_TEXT_FILL_FORE_SCHEMECOLOR_INDEX" val="14"/>
  <p:tag name="KSO_WM_UNIT_TEXT_FILL_TYPE" val="1"/>
  <p:tag name="KSO_WM_TEMPLATE_ASSEMBLE_XID" val="61bafeeec9524cd5e8bec8a8"/>
  <p:tag name="KSO_WM_TEMPLATE_ASSEMBLE_GROUPID" val="61b0788aec6ac7255f4214f3"/>
</p:tagLst>
</file>

<file path=ppt/tags/tag20.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3baba622c0e5449bb6fad7202d94b48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5bf254f20114a02a99ab85630530115"/>
  <p:tag name="KSO_WM_SLIDE_BACKGROUND_TYPE" val="frame"/>
</p:tagLst>
</file>

<file path=ppt/tags/tag200.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21218_8*a*1"/>
  <p:tag name="KSO_WM_TEMPLATE_CATEGORY" val="custom"/>
  <p:tag name="KSO_WM_TEMPLATE_INDEX" val="20221218"/>
  <p:tag name="KSO_WM_UNIT_LAYERLEVEL" val="1"/>
  <p:tag name="KSO_WM_TAG_VERSION" val="1.0"/>
  <p:tag name="KSO_WM_BEAUTIFY_FLAG" val="#wm#"/>
  <p:tag name="KSO_WM_UNIT_SHOW_EDIT_AREA_INDICATION" val="1"/>
  <p:tag name="KSO_WM_UNIT_DEFAULT_FONT" val="24;44;4"/>
  <p:tag name="KSO_WM_UNIT_BLOCK" val="0"/>
  <p:tag name="KSO_WM_UNIT_DEC_AREA_ID" val="c02650f8dff24cd69cf2691d0d9139b6"/>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f8746c5aba074034aa1f537c84fef128"/>
  <p:tag name="KSO_WM_UNIT_TEXT_FILL_FORE_SCHEMECOLOR_INDEX_BRIGHTNESS" val="0"/>
  <p:tag name="KSO_WM_UNIT_TEXT_FILL_FORE_SCHEMECOLOR_INDEX" val="13"/>
  <p:tag name="KSO_WM_UNIT_TEXT_FILL_TYPE" val="1"/>
</p:tagLst>
</file>

<file path=ppt/tags/tag201.xml><?xml version="1.0" encoding="utf-8"?>
<p:tagLst xmlns:p="http://schemas.openxmlformats.org/presentationml/2006/main">
  <p:tag name="KSO_WM_SLIDE_ID" val="custom20221218_8"/>
  <p:tag name="KSO_WM_TEMPLATE_SUBCATEGORY" val="21"/>
  <p:tag name="KSO_WM_TEMPLATE_MASTER_TYPE" val="0"/>
  <p:tag name="KSO_WM_TEMPLATE_COLOR_TYPE" val="1"/>
  <p:tag name="KSO_WM_SLIDE_TYPE" val="text"/>
  <p:tag name="KSO_WM_SLIDE_SUBTYPE" val="pureTxt"/>
  <p:tag name="KSO_WM_SLIDE_ITEM_CNT" val="0"/>
  <p:tag name="KSO_WM_SLIDE_INDEX" val="8"/>
  <p:tag name="KSO_WM_SLIDE_SIZE" val="863.954*253.302"/>
  <p:tag name="KSO_WM_SLIDE_POSITION" val="47.9965*238.698"/>
  <p:tag name="KSO_WM_TAG_VERSION" val="1.0"/>
  <p:tag name="KSO_WM_BEAUTIFY_FLAG" val="#wm#"/>
  <p:tag name="KSO_WM_TEMPLATE_CATEGORY" val="custom"/>
  <p:tag name="KSO_WM_TEMPLATE_INDEX" val="20221218"/>
  <p:tag name="KSO_WM_SLIDE_LAYOUT" val="a_b_h"/>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23:48&quot;,&quot;maxSize&quot;:{&quot;size1&quot;:31.099606375306571},&quot;minSize&quot;:{&quot;size1&quot;:20.099606375306571},&quot;normalSize&quot;:{&quot;size1&quot;:31.099421190121387},&quot;subLayout&quot;:[{&quot;id&quot;:&quot;2021-04-01T15:23:48&quot;,&quot;margin&quot;:{&quot;bottom&quot;:0.026000002399086952,&quot;left&quot;:1.6929999589920044,&quot;right&quot;:1.6929999589920044,&quot;top&quot;:1.6929999589920044},&quot;type&quot;:0},{&quot;id&quot;:&quot;2021-04-01T15:23:48&quot;,&quot;margin&quot;:{&quot;bottom&quot;:1.6929999589920044,&quot;left&quot;:1.6929999589920044,&quot;right&quot;:1.6929999589920044,&quot;top&quot;:0.81999999284744263},&quot;maxSize&quot;:{&quot;size1&quot;:33.784416968554709},&quot;minSize&quot;:{&quot;size1&quot;:17.884416968554699},&quot;normalSize&quot;:{&quot;size1&quot;:17.884416968554699},&quot;subLayout&quot;:[{&quot;id&quot;:&quot;2021-04-01T15:23:48&quot;,&quot;margin&quot;:{&quot;bottom&quot;:0.046929880976676941,&quot;left&quot;:1.6929999589920044,&quot;right&quot;:1.6929999589920044,&quot;top&quot;:0.81999999284744263},&quot;type&quot;:0},{&quot;id&quot;:&quot;2021-04-01T15:23:48&quot;,&quot;margin&quot;:{&quot;bottom&quot;:1.6929999589920044,&quot;left&quot;:1.6929999589920044,&quot;right&quot;:1.6929999589920044,&quot;top&quot;:0.14886206388473511},&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0"/>
  <p:tag name="KSO_WM_TEMPLATE_ASSEMBLE_XID" val="60656efb4054ed1e2fb801b7"/>
  <p:tag name="KSO_WM_TEMPLATE_ASSEMBLE_GROUPID" val="60656efb4054ed1e2fb801b7"/>
  <p:tag name="KSO_WM_CHIP_COLORING" val="2"/>
  <p:tag name="KSO_WM_SPECIAL_SOURCE" val="bdnull"/>
</p:tagLst>
</file>

<file path=ppt/tags/tag202.xml><?xml version="1.0" encoding="utf-8"?>
<p:tagLst xmlns:p="http://schemas.openxmlformats.org/presentationml/2006/main">
  <p:tag name="KSO_WM_UNIT_SUBTYPE" val="v"/>
  <p:tag name="KSO_WM_TEMPLATE_CATEGORY" val="custom"/>
  <p:tag name="KSO_WM_TEMPLATE_INDEX" val="20221218"/>
  <p:tag name="KSO_WM_UNIT_TYPE" val="i"/>
  <p:tag name="KSO_WM_UNIT_INDEX" val="1"/>
  <p:tag name="KSO_WM_UNIT_ID" val="custom20221218_8*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203.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21218_8*a*1"/>
  <p:tag name="KSO_WM_TEMPLATE_CATEGORY" val="custom"/>
  <p:tag name="KSO_WM_TEMPLATE_INDEX" val="20221218"/>
  <p:tag name="KSO_WM_UNIT_LAYERLEVEL" val="1"/>
  <p:tag name="KSO_WM_TAG_VERSION" val="1.0"/>
  <p:tag name="KSO_WM_BEAUTIFY_FLAG" val="#wm#"/>
  <p:tag name="KSO_WM_UNIT_SHOW_EDIT_AREA_INDICATION" val="1"/>
  <p:tag name="KSO_WM_UNIT_DEFAULT_FONT" val="24;44;4"/>
  <p:tag name="KSO_WM_UNIT_BLOCK" val="0"/>
  <p:tag name="KSO_WM_UNIT_DEC_AREA_ID" val="c02650f8dff24cd69cf2691d0d9139b6"/>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f8746c5aba074034aa1f537c84fef128"/>
  <p:tag name="KSO_WM_UNIT_TEXT_FILL_FORE_SCHEMECOLOR_INDEX_BRIGHTNESS" val="0"/>
  <p:tag name="KSO_WM_UNIT_TEXT_FILL_FORE_SCHEMECOLOR_INDEX" val="13"/>
  <p:tag name="KSO_WM_UNIT_TEXT_FILL_TYPE" val="1"/>
</p:tagLst>
</file>

<file path=ppt/tags/tag204.xml><?xml version="1.0" encoding="utf-8"?>
<p:tagLst xmlns:p="http://schemas.openxmlformats.org/presentationml/2006/main">
  <p:tag name="KSO_WM_SLIDE_ID" val="custom20221218_8"/>
  <p:tag name="KSO_WM_TEMPLATE_SUBCATEGORY" val="21"/>
  <p:tag name="KSO_WM_TEMPLATE_MASTER_TYPE" val="0"/>
  <p:tag name="KSO_WM_TEMPLATE_COLOR_TYPE" val="1"/>
  <p:tag name="KSO_WM_SLIDE_TYPE" val="text"/>
  <p:tag name="KSO_WM_SLIDE_SUBTYPE" val="pureTxt"/>
  <p:tag name="KSO_WM_SLIDE_ITEM_CNT" val="0"/>
  <p:tag name="KSO_WM_SLIDE_INDEX" val="8"/>
  <p:tag name="KSO_WM_SLIDE_SIZE" val="863.954*253.302"/>
  <p:tag name="KSO_WM_SLIDE_POSITION" val="47.9965*238.698"/>
  <p:tag name="KSO_WM_TAG_VERSION" val="1.0"/>
  <p:tag name="KSO_WM_BEAUTIFY_FLAG" val="#wm#"/>
  <p:tag name="KSO_WM_TEMPLATE_CATEGORY" val="custom"/>
  <p:tag name="KSO_WM_TEMPLATE_INDEX" val="20221218"/>
  <p:tag name="KSO_WM_SLIDE_LAYOUT" val="a_b_h"/>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23:48&quot;,&quot;maxSize&quot;:{&quot;size1&quot;:31.099606375306571},&quot;minSize&quot;:{&quot;size1&quot;:20.099606375306571},&quot;normalSize&quot;:{&quot;size1&quot;:31.099421190121387},&quot;subLayout&quot;:[{&quot;id&quot;:&quot;2021-04-01T15:23:48&quot;,&quot;margin&quot;:{&quot;bottom&quot;:0.026000002399086952,&quot;left&quot;:1.6929999589920044,&quot;right&quot;:1.6929999589920044,&quot;top&quot;:1.6929999589920044},&quot;type&quot;:0},{&quot;id&quot;:&quot;2021-04-01T15:23:48&quot;,&quot;margin&quot;:{&quot;bottom&quot;:1.6929999589920044,&quot;left&quot;:1.6929999589920044,&quot;right&quot;:1.6929999589920044,&quot;top&quot;:0.81999999284744263},&quot;maxSize&quot;:{&quot;size1&quot;:33.784416968554709},&quot;minSize&quot;:{&quot;size1&quot;:17.884416968554699},&quot;normalSize&quot;:{&quot;size1&quot;:17.884416968554699},&quot;subLayout&quot;:[{&quot;id&quot;:&quot;2021-04-01T15:23:48&quot;,&quot;margin&quot;:{&quot;bottom&quot;:0.046929880976676941,&quot;left&quot;:1.6929999589920044,&quot;right&quot;:1.6929999589920044,&quot;top&quot;:0.81999999284744263},&quot;type&quot;:0},{&quot;id&quot;:&quot;2021-04-01T15:23:48&quot;,&quot;margin&quot;:{&quot;bottom&quot;:1.6929999589920044,&quot;left&quot;:1.6929999589920044,&quot;right&quot;:1.6929999589920044,&quot;top&quot;:0.14886206388473511},&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0"/>
  <p:tag name="KSO_WM_TEMPLATE_ASSEMBLE_XID" val="60656efb4054ed1e2fb801b7"/>
  <p:tag name="KSO_WM_TEMPLATE_ASSEMBLE_GROUPID" val="60656efb4054ed1e2fb801b7"/>
  <p:tag name="KSO_WM_CHIP_COLORING" val="2"/>
  <p:tag name="KSO_WM_SPECIAL_SOURCE" val="bdnull"/>
</p:tagLst>
</file>

<file path=ppt/tags/tag205.xml><?xml version="1.0" encoding="utf-8"?>
<p:tagLst xmlns:p="http://schemas.openxmlformats.org/presentationml/2006/main">
  <p:tag name="KSO_WM_UNIT_SUBTYPE" val="v"/>
  <p:tag name="KSO_WM_TEMPLATE_CATEGORY" val="custom"/>
  <p:tag name="KSO_WM_TEMPLATE_INDEX" val="20221218"/>
  <p:tag name="KSO_WM_UNIT_TYPE" val="i"/>
  <p:tag name="KSO_WM_UNIT_INDEX" val="1"/>
  <p:tag name="KSO_WM_UNIT_ID" val="custom20221218_8*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206.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21218_8*a*1"/>
  <p:tag name="KSO_WM_TEMPLATE_CATEGORY" val="custom"/>
  <p:tag name="KSO_WM_TEMPLATE_INDEX" val="20221218"/>
  <p:tag name="KSO_WM_UNIT_LAYERLEVEL" val="1"/>
  <p:tag name="KSO_WM_TAG_VERSION" val="1.0"/>
  <p:tag name="KSO_WM_BEAUTIFY_FLAG" val="#wm#"/>
  <p:tag name="KSO_WM_UNIT_SHOW_EDIT_AREA_INDICATION" val="1"/>
  <p:tag name="KSO_WM_UNIT_DEFAULT_FONT" val="24;44;4"/>
  <p:tag name="KSO_WM_UNIT_BLOCK" val="0"/>
  <p:tag name="KSO_WM_UNIT_DEC_AREA_ID" val="c02650f8dff24cd69cf2691d0d9139b6"/>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f8746c5aba074034aa1f537c84fef128"/>
  <p:tag name="KSO_WM_UNIT_TEXT_FILL_FORE_SCHEMECOLOR_INDEX_BRIGHTNESS" val="0"/>
  <p:tag name="KSO_WM_UNIT_TEXT_FILL_FORE_SCHEMECOLOR_INDEX" val="13"/>
  <p:tag name="KSO_WM_UNIT_TEXT_FILL_TYPE" val="1"/>
</p:tagLst>
</file>

<file path=ppt/tags/tag207.xml><?xml version="1.0" encoding="utf-8"?>
<p:tagLst xmlns:p="http://schemas.openxmlformats.org/presentationml/2006/main">
  <p:tag name="KSO_WM_SLIDE_ID" val="custom20221218_8"/>
  <p:tag name="KSO_WM_TEMPLATE_SUBCATEGORY" val="21"/>
  <p:tag name="KSO_WM_TEMPLATE_MASTER_TYPE" val="0"/>
  <p:tag name="KSO_WM_TEMPLATE_COLOR_TYPE" val="1"/>
  <p:tag name="KSO_WM_SLIDE_TYPE" val="text"/>
  <p:tag name="KSO_WM_SLIDE_SUBTYPE" val="pureTxt"/>
  <p:tag name="KSO_WM_SLIDE_ITEM_CNT" val="0"/>
  <p:tag name="KSO_WM_SLIDE_INDEX" val="8"/>
  <p:tag name="KSO_WM_SLIDE_SIZE" val="863.954*253.302"/>
  <p:tag name="KSO_WM_SLIDE_POSITION" val="47.9965*238.698"/>
  <p:tag name="KSO_WM_TAG_VERSION" val="1.0"/>
  <p:tag name="KSO_WM_BEAUTIFY_FLAG" val="#wm#"/>
  <p:tag name="KSO_WM_TEMPLATE_CATEGORY" val="custom"/>
  <p:tag name="KSO_WM_TEMPLATE_INDEX" val="20221218"/>
  <p:tag name="KSO_WM_SLIDE_LAYOUT" val="a_b_h"/>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23:48&quot;,&quot;maxSize&quot;:{&quot;size1&quot;:31.099606375306571},&quot;minSize&quot;:{&quot;size1&quot;:20.099606375306571},&quot;normalSize&quot;:{&quot;size1&quot;:31.099421190121387},&quot;subLayout&quot;:[{&quot;id&quot;:&quot;2021-04-01T15:23:48&quot;,&quot;margin&quot;:{&quot;bottom&quot;:0.026000002399086952,&quot;left&quot;:1.6929999589920044,&quot;right&quot;:1.6929999589920044,&quot;top&quot;:1.6929999589920044},&quot;type&quot;:0},{&quot;id&quot;:&quot;2021-04-01T15:23:48&quot;,&quot;margin&quot;:{&quot;bottom&quot;:1.6929999589920044,&quot;left&quot;:1.6929999589920044,&quot;right&quot;:1.6929999589920044,&quot;top&quot;:0.81999999284744263},&quot;maxSize&quot;:{&quot;size1&quot;:33.784416968554709},&quot;minSize&quot;:{&quot;size1&quot;:17.884416968554699},&quot;normalSize&quot;:{&quot;size1&quot;:17.884416968554699},&quot;subLayout&quot;:[{&quot;id&quot;:&quot;2021-04-01T15:23:48&quot;,&quot;margin&quot;:{&quot;bottom&quot;:0.046929880976676941,&quot;left&quot;:1.6929999589920044,&quot;right&quot;:1.6929999589920044,&quot;top&quot;:0.81999999284744263},&quot;type&quot;:0},{&quot;id&quot;:&quot;2021-04-01T15:23:48&quot;,&quot;margin&quot;:{&quot;bottom&quot;:1.6929999589920044,&quot;left&quot;:1.6929999589920044,&quot;right&quot;:1.6929999589920044,&quot;top&quot;:0.14886206388473511},&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0"/>
  <p:tag name="KSO_WM_TEMPLATE_ASSEMBLE_XID" val="60656efb4054ed1e2fb801b7"/>
  <p:tag name="KSO_WM_TEMPLATE_ASSEMBLE_GROUPID" val="60656efb4054ed1e2fb801b7"/>
  <p:tag name="KSO_WM_CHIP_COLORING" val="2"/>
  <p:tag name="KSO_WM_SPECIAL_SOURCE" val="bdnull"/>
</p:tagLst>
</file>

<file path=ppt/tags/tag208.xml><?xml version="1.0" encoding="utf-8"?>
<p:tagLst xmlns:p="http://schemas.openxmlformats.org/presentationml/2006/main">
  <p:tag name="KSO_WM_UNIT_SUBTYPE" val="v"/>
  <p:tag name="KSO_WM_TEMPLATE_CATEGORY" val="custom"/>
  <p:tag name="KSO_WM_TEMPLATE_INDEX" val="20221218"/>
  <p:tag name="KSO_WM_UNIT_TYPE" val="i"/>
  <p:tag name="KSO_WM_UNIT_INDEX" val="1"/>
  <p:tag name="KSO_WM_UNIT_ID" val="custom20221218_8*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209.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21218_8*a*1"/>
  <p:tag name="KSO_WM_TEMPLATE_CATEGORY" val="custom"/>
  <p:tag name="KSO_WM_TEMPLATE_INDEX" val="20221218"/>
  <p:tag name="KSO_WM_UNIT_LAYERLEVEL" val="1"/>
  <p:tag name="KSO_WM_TAG_VERSION" val="1.0"/>
  <p:tag name="KSO_WM_BEAUTIFY_FLAG" val="#wm#"/>
  <p:tag name="KSO_WM_UNIT_SHOW_EDIT_AREA_INDICATION" val="1"/>
  <p:tag name="KSO_WM_UNIT_DEFAULT_FONT" val="24;44;4"/>
  <p:tag name="KSO_WM_UNIT_BLOCK" val="0"/>
  <p:tag name="KSO_WM_UNIT_DEC_AREA_ID" val="c02650f8dff24cd69cf2691d0d9139b6"/>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f8746c5aba074034aa1f537c84fef128"/>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0286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0286"/>
  <p:tag name="KSO_WM_CHIP_GROUPID" val="612f6a61c37455bdf62a9584"/>
  <p:tag name="KSO_WM_CHIP_XID" val="612f6a61c37455bdf62a9586"/>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10.xml><?xml version="1.0" encoding="utf-8"?>
<p:tagLst xmlns:p="http://schemas.openxmlformats.org/presentationml/2006/main">
  <p:tag name="KSO_WM_SLIDE_ID" val="custom20221218_8"/>
  <p:tag name="KSO_WM_TEMPLATE_SUBCATEGORY" val="21"/>
  <p:tag name="KSO_WM_TEMPLATE_MASTER_TYPE" val="0"/>
  <p:tag name="KSO_WM_TEMPLATE_COLOR_TYPE" val="1"/>
  <p:tag name="KSO_WM_SLIDE_TYPE" val="text"/>
  <p:tag name="KSO_WM_SLIDE_SUBTYPE" val="pureTxt"/>
  <p:tag name="KSO_WM_SLIDE_ITEM_CNT" val="0"/>
  <p:tag name="KSO_WM_SLIDE_INDEX" val="8"/>
  <p:tag name="KSO_WM_SLIDE_SIZE" val="863.954*253.302"/>
  <p:tag name="KSO_WM_SLIDE_POSITION" val="47.9965*238.698"/>
  <p:tag name="KSO_WM_TAG_VERSION" val="1.0"/>
  <p:tag name="KSO_WM_BEAUTIFY_FLAG" val="#wm#"/>
  <p:tag name="KSO_WM_TEMPLATE_CATEGORY" val="custom"/>
  <p:tag name="KSO_WM_TEMPLATE_INDEX" val="20221218"/>
  <p:tag name="KSO_WM_SLIDE_LAYOUT" val="a_b_h"/>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23:48&quot;,&quot;maxSize&quot;:{&quot;size1&quot;:31.099606375306571},&quot;minSize&quot;:{&quot;size1&quot;:20.099606375306571},&quot;normalSize&quot;:{&quot;size1&quot;:31.099421190121387},&quot;subLayout&quot;:[{&quot;id&quot;:&quot;2021-04-01T15:23:48&quot;,&quot;margin&quot;:{&quot;bottom&quot;:0.026000002399086952,&quot;left&quot;:1.6929999589920044,&quot;right&quot;:1.6929999589920044,&quot;top&quot;:1.6929999589920044},&quot;type&quot;:0},{&quot;id&quot;:&quot;2021-04-01T15:23:48&quot;,&quot;margin&quot;:{&quot;bottom&quot;:1.6929999589920044,&quot;left&quot;:1.6929999589920044,&quot;right&quot;:1.6929999589920044,&quot;top&quot;:0.81999999284744263},&quot;maxSize&quot;:{&quot;size1&quot;:33.784416968554709},&quot;minSize&quot;:{&quot;size1&quot;:17.884416968554699},&quot;normalSize&quot;:{&quot;size1&quot;:17.884416968554699},&quot;subLayout&quot;:[{&quot;id&quot;:&quot;2021-04-01T15:23:48&quot;,&quot;margin&quot;:{&quot;bottom&quot;:0.046929880976676941,&quot;left&quot;:1.6929999589920044,&quot;right&quot;:1.6929999589920044,&quot;top&quot;:0.81999999284744263},&quot;type&quot;:0},{&quot;id&quot;:&quot;2021-04-01T15:23:48&quot;,&quot;margin&quot;:{&quot;bottom&quot;:1.6929999589920044,&quot;left&quot;:1.6929999589920044,&quot;right&quot;:1.6929999589920044,&quot;top&quot;:0.14886206388473511},&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0"/>
  <p:tag name="KSO_WM_TEMPLATE_ASSEMBLE_XID" val="60656efb4054ed1e2fb801b7"/>
  <p:tag name="KSO_WM_TEMPLATE_ASSEMBLE_GROUPID" val="60656efb4054ed1e2fb801b7"/>
  <p:tag name="KSO_WM_CHIP_COLORING" val="2"/>
  <p:tag name="KSO_WM_SPECIAL_SOURCE" val="bdnull"/>
</p:tagLst>
</file>

<file path=ppt/tags/tag211.xml><?xml version="1.0" encoding="utf-8"?>
<p:tagLst xmlns:p="http://schemas.openxmlformats.org/presentationml/2006/main">
  <p:tag name="KSO_WM_UNIT_SUBTYPE" val="v"/>
  <p:tag name="KSO_WM_TEMPLATE_CATEGORY" val="custom"/>
  <p:tag name="KSO_WM_TEMPLATE_INDEX" val="20221218"/>
  <p:tag name="KSO_WM_UNIT_TYPE" val="i"/>
  <p:tag name="KSO_WM_UNIT_INDEX" val="1"/>
  <p:tag name="KSO_WM_UNIT_ID" val="custom20221218_8*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212.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21218_8*a*1"/>
  <p:tag name="KSO_WM_TEMPLATE_CATEGORY" val="custom"/>
  <p:tag name="KSO_WM_TEMPLATE_INDEX" val="20221218"/>
  <p:tag name="KSO_WM_UNIT_LAYERLEVEL" val="1"/>
  <p:tag name="KSO_WM_TAG_VERSION" val="1.0"/>
  <p:tag name="KSO_WM_BEAUTIFY_FLAG" val="#wm#"/>
  <p:tag name="KSO_WM_UNIT_SHOW_EDIT_AREA_INDICATION" val="1"/>
  <p:tag name="KSO_WM_UNIT_DEFAULT_FONT" val="24;44;4"/>
  <p:tag name="KSO_WM_UNIT_BLOCK" val="0"/>
  <p:tag name="KSO_WM_UNIT_DEC_AREA_ID" val="c02650f8dff24cd69cf2691d0d9139b6"/>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f8746c5aba074034aa1f537c84fef128"/>
  <p:tag name="KSO_WM_UNIT_TEXT_FILL_FORE_SCHEMECOLOR_INDEX_BRIGHTNESS" val="0"/>
  <p:tag name="KSO_WM_UNIT_TEXT_FILL_FORE_SCHEMECOLOR_INDEX" val="13"/>
  <p:tag name="KSO_WM_UNIT_TEXT_FILL_TYPE" val="1"/>
</p:tagLst>
</file>

<file path=ppt/tags/tag213.xml><?xml version="1.0" encoding="utf-8"?>
<p:tagLst xmlns:p="http://schemas.openxmlformats.org/presentationml/2006/main">
  <p:tag name="KSO_WM_SLIDE_ID" val="custom20221218_8"/>
  <p:tag name="KSO_WM_TEMPLATE_SUBCATEGORY" val="21"/>
  <p:tag name="KSO_WM_TEMPLATE_MASTER_TYPE" val="0"/>
  <p:tag name="KSO_WM_TEMPLATE_COLOR_TYPE" val="1"/>
  <p:tag name="KSO_WM_SLIDE_TYPE" val="text"/>
  <p:tag name="KSO_WM_SLIDE_SUBTYPE" val="pureTxt"/>
  <p:tag name="KSO_WM_SLIDE_ITEM_CNT" val="0"/>
  <p:tag name="KSO_WM_SLIDE_INDEX" val="8"/>
  <p:tag name="KSO_WM_SLIDE_SIZE" val="863.954*253.302"/>
  <p:tag name="KSO_WM_SLIDE_POSITION" val="47.9965*238.698"/>
  <p:tag name="KSO_WM_TAG_VERSION" val="1.0"/>
  <p:tag name="KSO_WM_BEAUTIFY_FLAG" val="#wm#"/>
  <p:tag name="KSO_WM_TEMPLATE_CATEGORY" val="custom"/>
  <p:tag name="KSO_WM_TEMPLATE_INDEX" val="20221218"/>
  <p:tag name="KSO_WM_SLIDE_LAYOUT" val="a_b_h"/>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23:48&quot;,&quot;maxSize&quot;:{&quot;size1&quot;:31.099606375306571},&quot;minSize&quot;:{&quot;size1&quot;:20.099606375306571},&quot;normalSize&quot;:{&quot;size1&quot;:31.099421190121387},&quot;subLayout&quot;:[{&quot;id&quot;:&quot;2021-04-01T15:23:48&quot;,&quot;margin&quot;:{&quot;bottom&quot;:0.026000002399086952,&quot;left&quot;:1.6929999589920044,&quot;right&quot;:1.6929999589920044,&quot;top&quot;:1.6929999589920044},&quot;type&quot;:0},{&quot;id&quot;:&quot;2021-04-01T15:23:48&quot;,&quot;margin&quot;:{&quot;bottom&quot;:1.6929999589920044,&quot;left&quot;:1.6929999589920044,&quot;right&quot;:1.6929999589920044,&quot;top&quot;:0.81999999284744263},&quot;maxSize&quot;:{&quot;size1&quot;:33.784416968554709},&quot;minSize&quot;:{&quot;size1&quot;:17.884416968554699},&quot;normalSize&quot;:{&quot;size1&quot;:17.884416968554699},&quot;subLayout&quot;:[{&quot;id&quot;:&quot;2021-04-01T15:23:48&quot;,&quot;margin&quot;:{&quot;bottom&quot;:0.046929880976676941,&quot;left&quot;:1.6929999589920044,&quot;right&quot;:1.6929999589920044,&quot;top&quot;:0.81999999284744263},&quot;type&quot;:0},{&quot;id&quot;:&quot;2021-04-01T15:23:48&quot;,&quot;margin&quot;:{&quot;bottom&quot;:1.6929999589920044,&quot;left&quot;:1.6929999589920044,&quot;right&quot;:1.6929999589920044,&quot;top&quot;:0.14886206388473511},&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0"/>
  <p:tag name="KSO_WM_TEMPLATE_ASSEMBLE_XID" val="60656efb4054ed1e2fb801b7"/>
  <p:tag name="KSO_WM_TEMPLATE_ASSEMBLE_GROUPID" val="60656efb4054ed1e2fb801b7"/>
  <p:tag name="KSO_WM_CHIP_COLORING" val="2"/>
  <p:tag name="KSO_WM_SPECIAL_SOURCE" val="bdnull"/>
</p:tagLst>
</file>

<file path=ppt/tags/tag214.xml><?xml version="1.0" encoding="utf-8"?>
<p:tagLst xmlns:p="http://schemas.openxmlformats.org/presentationml/2006/main">
  <p:tag name="KSO_WM_UNIT_SUBTYPE" val="v"/>
  <p:tag name="KSO_WM_TEMPLATE_CATEGORY" val="custom"/>
  <p:tag name="KSO_WM_TEMPLATE_INDEX" val="20221218"/>
  <p:tag name="KSO_WM_UNIT_TYPE" val="i"/>
  <p:tag name="KSO_WM_UNIT_INDEX" val="1"/>
  <p:tag name="KSO_WM_UNIT_ID" val="custom20221218_8*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215.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21218_8*a*1"/>
  <p:tag name="KSO_WM_TEMPLATE_CATEGORY" val="custom"/>
  <p:tag name="KSO_WM_TEMPLATE_INDEX" val="20221218"/>
  <p:tag name="KSO_WM_UNIT_LAYERLEVEL" val="1"/>
  <p:tag name="KSO_WM_TAG_VERSION" val="1.0"/>
  <p:tag name="KSO_WM_BEAUTIFY_FLAG" val="#wm#"/>
  <p:tag name="KSO_WM_UNIT_SHOW_EDIT_AREA_INDICATION" val="1"/>
  <p:tag name="KSO_WM_UNIT_DEFAULT_FONT" val="24;44;4"/>
  <p:tag name="KSO_WM_UNIT_BLOCK" val="0"/>
  <p:tag name="KSO_WM_UNIT_DEC_AREA_ID" val="c02650f8dff24cd69cf2691d0d9139b6"/>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f8746c5aba074034aa1f537c84fef128"/>
  <p:tag name="KSO_WM_UNIT_TEXT_FILL_FORE_SCHEMECOLOR_INDEX_BRIGHTNESS" val="0"/>
  <p:tag name="KSO_WM_UNIT_TEXT_FILL_FORE_SCHEMECOLOR_INDEX" val="13"/>
  <p:tag name="KSO_WM_UNIT_TEXT_FILL_TYPE" val="1"/>
</p:tagLst>
</file>

<file path=ppt/tags/tag216.xml><?xml version="1.0" encoding="utf-8"?>
<p:tagLst xmlns:p="http://schemas.openxmlformats.org/presentationml/2006/main">
  <p:tag name="KSO_WM_SLIDE_ID" val="custom20221218_8"/>
  <p:tag name="KSO_WM_TEMPLATE_SUBCATEGORY" val="21"/>
  <p:tag name="KSO_WM_TEMPLATE_MASTER_TYPE" val="0"/>
  <p:tag name="KSO_WM_TEMPLATE_COLOR_TYPE" val="1"/>
  <p:tag name="KSO_WM_SLIDE_TYPE" val="text"/>
  <p:tag name="KSO_WM_SLIDE_SUBTYPE" val="pureTxt"/>
  <p:tag name="KSO_WM_SLIDE_ITEM_CNT" val="0"/>
  <p:tag name="KSO_WM_SLIDE_INDEX" val="8"/>
  <p:tag name="KSO_WM_SLIDE_SIZE" val="863.954*253.302"/>
  <p:tag name="KSO_WM_SLIDE_POSITION" val="47.9965*238.698"/>
  <p:tag name="KSO_WM_TAG_VERSION" val="1.0"/>
  <p:tag name="KSO_WM_BEAUTIFY_FLAG" val="#wm#"/>
  <p:tag name="KSO_WM_TEMPLATE_CATEGORY" val="custom"/>
  <p:tag name="KSO_WM_TEMPLATE_INDEX" val="20221218"/>
  <p:tag name="KSO_WM_SLIDE_LAYOUT" val="a_b_h"/>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23:48&quot;,&quot;maxSize&quot;:{&quot;size1&quot;:31.099606375306571},&quot;minSize&quot;:{&quot;size1&quot;:20.099606375306571},&quot;normalSize&quot;:{&quot;size1&quot;:31.099421190121387},&quot;subLayout&quot;:[{&quot;id&quot;:&quot;2021-04-01T15:23:48&quot;,&quot;margin&quot;:{&quot;bottom&quot;:0.026000002399086952,&quot;left&quot;:1.6929999589920044,&quot;right&quot;:1.6929999589920044,&quot;top&quot;:1.6929999589920044},&quot;type&quot;:0},{&quot;id&quot;:&quot;2021-04-01T15:23:48&quot;,&quot;margin&quot;:{&quot;bottom&quot;:1.6929999589920044,&quot;left&quot;:1.6929999589920044,&quot;right&quot;:1.6929999589920044,&quot;top&quot;:0.81999999284744263},&quot;maxSize&quot;:{&quot;size1&quot;:33.784416968554709},&quot;minSize&quot;:{&quot;size1&quot;:17.884416968554699},&quot;normalSize&quot;:{&quot;size1&quot;:17.884416968554699},&quot;subLayout&quot;:[{&quot;id&quot;:&quot;2021-04-01T15:23:48&quot;,&quot;margin&quot;:{&quot;bottom&quot;:0.046929880976676941,&quot;left&quot;:1.6929999589920044,&quot;right&quot;:1.6929999589920044,&quot;top&quot;:0.81999999284744263},&quot;type&quot;:0},{&quot;id&quot;:&quot;2021-04-01T15:23:48&quot;,&quot;margin&quot;:{&quot;bottom&quot;:1.6929999589920044,&quot;left&quot;:1.6929999589920044,&quot;right&quot;:1.6929999589920044,&quot;top&quot;:0.14886206388473511},&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0"/>
  <p:tag name="KSO_WM_TEMPLATE_ASSEMBLE_XID" val="60656efb4054ed1e2fb801b7"/>
  <p:tag name="KSO_WM_TEMPLATE_ASSEMBLE_GROUPID" val="60656efb4054ed1e2fb801b7"/>
  <p:tag name="KSO_WM_CHIP_COLORING" val="2"/>
  <p:tag name="KSO_WM_SPECIAL_SOURCE" val="bdnull"/>
</p:tagLst>
</file>

<file path=ppt/tags/tag217.xml><?xml version="1.0" encoding="utf-8"?>
<p:tagLst xmlns:p="http://schemas.openxmlformats.org/presentationml/2006/main">
  <p:tag name="KSO_WM_UNIT_ISCONTENTSTITLE" val="0"/>
  <p:tag name="KSO_WM_UNIT_ISNUMDGMTITLE" val="0"/>
  <p:tag name="KSO_WM_UNIT_PRESET_TEXT" val="PART ONE"/>
  <p:tag name="KSO_WM_UNIT_NOCLEAR" val="0"/>
  <p:tag name="KSO_WM_UNIT_VALUE" val="7"/>
  <p:tag name="KSO_WM_UNIT_HIGHLIGHT" val="0"/>
  <p:tag name="KSO_WM_UNIT_COMPATIBLE" val="1"/>
  <p:tag name="KSO_WM_UNIT_DIAGRAM_ISNUMVISUAL" val="0"/>
  <p:tag name="KSO_WM_UNIT_DIAGRAM_ISREFERUNIT" val="0"/>
  <p:tag name="KSO_WM_UNIT_TYPE" val="e"/>
  <p:tag name="KSO_WM_UNIT_INDEX" val="1"/>
  <p:tag name="KSO_WM_UNIT_ID" val="custom20221218_7*e*1"/>
  <p:tag name="KSO_WM_TEMPLATE_CATEGORY" val="custom"/>
  <p:tag name="KSO_WM_TEMPLATE_INDEX" val="20221218"/>
  <p:tag name="KSO_WM_UNIT_LAYERLEVEL" val="1"/>
  <p:tag name="KSO_WM_TAG_VERSION" val="1.0"/>
  <p:tag name="KSO_WM_BEAUTIFY_FLAG" val="#wm#"/>
  <p:tag name="KSO_WM_UNIT_DEFAULT_FONT" val="40;44;2"/>
  <p:tag name="KSO_WM_UNIT_BLOCK" val="0"/>
  <p:tag name="KSO_WM_UNIT_DEC_AREA_ID" val="c76768fcf8994ccb953f04995f987e21"/>
  <p:tag name="KSO_WM_CHIP_GROUPID" val="61727aec54cda7cf43af4201"/>
  <p:tag name="KSO_WM_CHIP_XID" val="61727aec54cda7cf43af41ff"/>
  <p:tag name="KSO_WM_CHIP_FILLAREA_FILL_RULE" val="{&quot;fill_align&quot;:&quot;lm&quot;,&quot;fill_mode&quot;:&quot;adaptive&quot;,&quot;sacle_strategy&quot;:&quot;smart&quot;}"/>
  <p:tag name="KSO_WM_ASSEMBLE_CHIP_INDEX" val="76c29198496543d9a08878648f73ecb2"/>
  <p:tag name="KSO_WM_UNIT_TEXT_FILL_FORE_SCHEMECOLOR_INDEX_BRIGHTNESS" val="0"/>
  <p:tag name="KSO_WM_UNIT_TEXT_FILL_FORE_SCHEMECOLOR_INDEX" val="5"/>
  <p:tag name="KSO_WM_UNIT_TEXT_FILL_TYPE"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1218_7*i*1"/>
  <p:tag name="KSO_WM_TEMPLATE_CATEGORY" val="custom"/>
  <p:tag name="KSO_WM_TEMPLATE_INDEX" val="2022121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a43ded370ea84db7a8a135284f34de83"/>
  <p:tag name="KSO_WM_UNIT_DECORATE_INFO" val="{&quot;DecorateInfoH&quot;:{&quot;IsAbs&quot;:true},&quot;DecorateInfoW&quot;:{&quot;IsAbs&quot;:false},&quot;DecorateInfoX&quot;:{&quot;IsAbs&quot;:true,&quot;Pos&quot;:1},&quot;DecorateInfoY&quot;:{&quot;IsAbs&quot;:true,&quot;Pos&quot;:0},&quot;ReferentInfo&quot;:{&quot;Id&quot;:&quot;c76768fcf8994ccb953f04995f987e21&quot;,&quot;X&quot;:{&quot;Pos&quot;:1},&quot;Y&quot;:{&quot;Pos&quot;:2}},&quot;whChangeMode&quot;:0}"/>
  <p:tag name="KSO_WM_CHIP_GROUPID" val="61727aec54cda7cf43af4201"/>
  <p:tag name="KSO_WM_CHIP_XID" val="61727aec54cda7cf43af41ff"/>
  <p:tag name="KSO_WM_CHIP_FILLAREA_FILL_RULE" val="{&quot;fill_align&quot;:&quot;lm&quot;,&quot;fill_mode&quot;:&quot;adaptive&quot;,&quot;sacle_strategy&quot;:&quot;smart&quot;}"/>
  <p:tag name="KSO_WM_UNIT_DEC_SUPPORTCHANGEPIC" val="0"/>
  <p:tag name="KSO_WM_UNIT_DEC_CHANGEPICRESERVED" val="0"/>
  <p:tag name="KSO_WM_ASSEMBLE_CHIP_INDEX" val="76c29198496543d9a08878648f73ecb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0"/>
</p:tagLst>
</file>

<file path=ppt/tags/tag219.xml><?xml version="1.0" encoding="utf-8"?>
<p:tagLst xmlns:p="http://schemas.openxmlformats.org/presentationml/2006/main">
  <p:tag name="KSO_WM_BEAUTIFY_FLAG" val="#wm#"/>
  <p:tag name="KSO_WM_TEMPLATE_CATEGORY" val="custom"/>
  <p:tag name="KSO_WM_TEMPLATE_INDEX" val="20221218"/>
  <p:tag name="KSO_WM_SLIDE_ID" val="custom20221218_7"/>
  <p:tag name="KSO_WM_TEMPLATE_SUBCATEGORY" val="21"/>
  <p:tag name="KSO_WM_TEMPLATE_MASTER_TYPE" val="1"/>
  <p:tag name="KSO_WM_TEMPLATE_COLOR_TYPE" val="1"/>
  <p:tag name="KSO_WM_SLIDE_ITEM_CNT" val="0"/>
  <p:tag name="KSO_WM_SLIDE_INDEX" val="7"/>
  <p:tag name="KSO_WM_TAG_VERSION" val="1.0"/>
  <p:tag name="KSO_WM_SLIDE_LAYOUT" val="e_f"/>
  <p:tag name="KSO_WM_SLIDE_LAYOUT_CNT" val="1_1"/>
  <p:tag name="KSO_WM_CHIP_INFOS" val="{&quot;type&quot;:0,&quot;layout_type&quot;:&quot;1_NF_C_25&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sectionTitle&quot;],&quot;useType&quot;:[&quot;ppt&quot;]}"/>
  <p:tag name="KSO_WM_CHIP_XID" val="616165eba28ed723e774ed08"/>
  <p:tag name="KSO_WM_CHIP_FILLPROP" val="[[{&quot;text_align&quot;:&quot;lm&quot;,&quot;text_direction&quot;:&quot;horizontal&quot;,&quot;support_big_font&quot;:false,&quot;picture_toward&quot;:0,&quot;picture_dockside&quot;:[],&quot;fill_id&quot;:&quot;89fb0785f25c4fd380d96b4cfa3d0d79&quot;,&quot;fill_align&quot;:&quot;lm&quot;,&quot;chip_types&quot;:[&quot;header&quot;]}]]"/>
  <p:tag name="KSO_WM_CHIP_DECFILLPROP" val="[]"/>
  <p:tag name="KSO_WM_CHIP_GROUPID" val="616165eba28ed723e774ed07"/>
  <p:tag name="KSO_WM_SLIDE_LAYOUT_INFO" val="{&quot;id&quot;:&quot;2021-12-16T16:55:15&quot;,&quot;margin&quot;:{&quot;bottom&quot;:6.511101245880127,&quot;left&quot;:8.1297636032104492,&quot;right&quot;:8.1262359619140625,&quot;top&quot;:6.511101245880127},&quot;type&quot;:0}"/>
  <p:tag name="KSO_WM_SLIDE_BK_DARK_LIGHT" val="2"/>
  <p:tag name="KSO_WM_SLIDE_BACKGROUND_TYPE" val="general"/>
  <p:tag name="KSO_WM_SLIDE_SUPPORT_FEATURE_TYPE" val="0"/>
  <p:tag name="KSO_WM_SLIDE_TYPE" val="sectionTitle"/>
  <p:tag name="KSO_WM_CHIP_COLORING" val="2"/>
  <p:tag name="KSO_WM_SLIDE_SUBTYPE" val="pureTxt"/>
  <p:tag name="KSO_WM_TEMPLATE_ASSEMBLE_XID" val="61baf51fc9524cd5e8be998e"/>
  <p:tag name="KSO_WM_TEMPLATE_ASSEMBLE_GROUPID" val="61b0788aec6ac7255f4214f3"/>
  <p:tag name="KSO_WM_SPECIAL_SOURCE" val="bdnull"/>
</p:tagLst>
</file>

<file path=ppt/tags/tag22.xml><?xml version="1.0" encoding="utf-8"?>
<p:tagLst xmlns:p="http://schemas.openxmlformats.org/presentationml/2006/main">
  <p:tag name="KSO_WM_SLIDE_BACKGROUND_TYPE" val="frame"/>
</p:tagLst>
</file>

<file path=ppt/tags/tag220.xml><?xml version="1.0" encoding="utf-8"?>
<p:tagLst xmlns:p="http://schemas.openxmlformats.org/presentationml/2006/main">
  <p:tag name="KSO_DOCER_TEMPLATE_OPEN_ONCE_MARK" val="1"/>
  <p:tag name="COMMONDATA" val="eyJoZGlkIjoiNTg2NDBkNGQ1MDk1MWUxYjhkMDFiMDExZjI1N2Q2ZjMifQ=="/>
</p:tagLst>
</file>

<file path=ppt/tags/tag23.xml><?xml version="1.0" encoding="utf-8"?>
<p:tagLst xmlns:p="http://schemas.openxmlformats.org/presentationml/2006/main">
  <p:tag name="KSO_WM_SLIDE_BACKGROUND_TYPE" val="frame"/>
</p:tagLst>
</file>

<file path=ppt/tags/tag24.xml><?xml version="1.0" encoding="utf-8"?>
<p:tagLst xmlns:p="http://schemas.openxmlformats.org/presentationml/2006/main">
  <p:tag name="KSO_WM_SLIDE_BACKGROUND_TYPE" val="frame"/>
</p:tagLst>
</file>

<file path=ppt/tags/tag25.xml><?xml version="1.0" encoding="utf-8"?>
<p:tagLst xmlns:p="http://schemas.openxmlformats.org/presentationml/2006/main">
  <p:tag name="KSO_WM_SLIDE_BACKGROUND_TYPE" val="frame"/>
</p:tagLst>
</file>

<file path=ppt/tags/tag26.xml><?xml version="1.0" encoding="utf-8"?>
<p:tagLst xmlns:p="http://schemas.openxmlformats.org/presentationml/2006/main">
  <p:tag name="KSO_WM_SLIDE_BACKGROUND_TYPE" val="frame"/>
</p:tagLst>
</file>

<file path=ppt/tags/tag27.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3424e30c86d94bb5a3a51e424db9c4a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032e2c04c754cb7b0870d9aa9f86c2a"/>
  <p:tag name="KSO_WM_SLIDE_BACKGROUND_TYPE" val="leftRight"/>
</p:tagLst>
</file>

<file path=ppt/tags/tag2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0286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CHIP_GROUPID" val="612f6a61c37455bdf62a9584"/>
  <p:tag name="KSO_WM_CHIP_XID" val="612f6a61c37455bdf62a9587"/>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9.xml><?xml version="1.0" encoding="utf-8"?>
<p:tagLst xmlns:p="http://schemas.openxmlformats.org/presentationml/2006/main">
  <p:tag name="KSO_WM_SLIDE_BACKGROUND_TYPE" val="leftRight"/>
</p:tagLst>
</file>

<file path=ppt/tags/tag3.xml><?xml version="1.0" encoding="utf-8"?>
<p:tagLst xmlns:p="http://schemas.openxmlformats.org/presentationml/2006/main">
  <p:tag name="KSO_WM_UNIT_PRESET_TEXT" val="CLICK HERE TO ADD A TITLE"/>
  <p:tag name="KSO_WM_UNIT_NOCLEAR" val="0"/>
  <p:tag name="KSO_WM_UNIT_VALUE" val="20"/>
  <p:tag name="KSO_WM_UNIT_HIGHLIGHT" val="0"/>
  <p:tag name="KSO_WM_UNIT_COMPATIBLE" val="0"/>
  <p:tag name="KSO_WM_UNIT_DIAGRAM_ISNUMVISUAL" val="0"/>
  <p:tag name="KSO_WM_UNIT_DIAGRAM_ISREFERUNIT" val="0"/>
  <p:tag name="KSO_WM_UNIT_TYPE" val="b"/>
  <p:tag name="KSO_WM_UNIT_INDEX" val="1"/>
  <p:tag name="KSO_WM_UNIT_ID" val="custom20221218_1*b*1"/>
  <p:tag name="KSO_WM_TEMPLATE_CATEGORY" val="custom"/>
  <p:tag name="KSO_WM_TEMPLATE_INDEX" val="20221218"/>
  <p:tag name="KSO_WM_UNIT_LAYERLEVEL" val="1"/>
  <p:tag name="KSO_WM_TAG_VERSION" val="1.0"/>
  <p:tag name="KSO_WM_BEAUTIFY_FLAG" val="#wm#"/>
  <p:tag name="KSO_WM_UNIT_DEFAULT_FONT" val="18;26;2"/>
  <p:tag name="KSO_WM_UNIT_BLOCK" val="0"/>
  <p:tag name="KSO_WM_UNIT_DEC_AREA_ID" val="3330a5cf11be412a9fcb4f668b89955c"/>
  <p:tag name="KSO_WM_UNIT_ISCONTENTSTITLE" val="0"/>
  <p:tag name="KSO_WM_UNIT_ISNUMDGMTITLE" val="0"/>
  <p:tag name="KSO_WM_CHIP_GROUPID" val="61726d5754cda7cf43af415e"/>
  <p:tag name="KSO_WM_CHIP_XID" val="61726d5754cda7cf43af415c"/>
  <p:tag name="KSO_WM_CHIP_FILLAREA_FILL_RULE" val="{&quot;fill_align&quot;:&quot;lm&quot;,&quot;fill_mode&quot;:&quot;adaptive&quot;,&quot;sacle_strategy&quot;:&quot;smart&quot;}"/>
  <p:tag name="KSO_WM_ASSEMBLE_CHIP_INDEX" val="1f485e8bd819486b8bb9d455335fe3e6"/>
  <p:tag name="KSO_WM_UNIT_TEXT_FILL_FORE_SCHEMECOLOR_INDEX_BRIGHTNESS" val="0"/>
  <p:tag name="KSO_WM_UNIT_TEXT_FILL_FORE_SCHEMECOLOR_INDEX" val="14"/>
  <p:tag name="KSO_WM_UNIT_TEXT_FILL_TYPE" val="1"/>
  <p:tag name="KSO_WM_TEMPLATE_ASSEMBLE_XID" val="61bafeeec9524cd5e8bec8a8"/>
  <p:tag name="KSO_WM_TEMPLATE_ASSEMBLE_GROUPID" val="61b0788aec6ac7255f4214f3"/>
</p:tagLst>
</file>

<file path=ppt/tags/tag30.xml><?xml version="1.0" encoding="utf-8"?>
<p:tagLst xmlns:p="http://schemas.openxmlformats.org/presentationml/2006/main">
  <p:tag name="KSO_WM_SLIDE_BACKGROUND_TYPE" val="leftRight"/>
</p:tagLst>
</file>

<file path=ppt/tags/tag31.xml><?xml version="1.0" encoding="utf-8"?>
<p:tagLst xmlns:p="http://schemas.openxmlformats.org/presentationml/2006/main">
  <p:tag name="KSO_WM_SLIDE_BACKGROUND_TYPE" val="leftRight"/>
</p:tagLst>
</file>

<file path=ppt/tags/tag32.xml><?xml version="1.0" encoding="utf-8"?>
<p:tagLst xmlns:p="http://schemas.openxmlformats.org/presentationml/2006/main">
  <p:tag name="KSO_WM_SLIDE_BACKGROUND_TYPE" val="leftRight"/>
</p:tagLst>
</file>

<file path=ppt/tags/tag33.xml><?xml version="1.0" encoding="utf-8"?>
<p:tagLst xmlns:p="http://schemas.openxmlformats.org/presentationml/2006/main">
  <p:tag name="KSO_WM_SLIDE_BACKGROUND_TYPE" val="leftRight"/>
</p:tagLst>
</file>

<file path=ppt/tags/tag34.xml><?xml version="1.0" encoding="utf-8"?>
<p:tagLst xmlns:p="http://schemas.openxmlformats.org/presentationml/2006/main">
  <p:tag name="KSO_WM_SLIDE_BACKGROUND_TYPE" val="leftRight"/>
</p:tagLst>
</file>

<file path=ppt/tags/tag35.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0b266808e007494e9227167f1690405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4bfb949f7ec45519e58ce90369bdf70"/>
  <p:tag name="KSO_WM_SLIDE_BACKGROUND_TYPE" val="topBottom"/>
</p:tagLst>
</file>

<file path=ppt/tags/tag3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0286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CHIP_GROUPID" val="612f6a61c37455bdf62a9584"/>
  <p:tag name="KSO_WM_CHIP_XID" val="612f6a61c37455bdf62a958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7.xml><?xml version="1.0" encoding="utf-8"?>
<p:tagLst xmlns:p="http://schemas.openxmlformats.org/presentationml/2006/main">
  <p:tag name="KSO_WM_SLIDE_BACKGROUND_TYPE" val="topBottom"/>
</p:tagLst>
</file>

<file path=ppt/tags/tag38.xml><?xml version="1.0" encoding="utf-8"?>
<p:tagLst xmlns:p="http://schemas.openxmlformats.org/presentationml/2006/main">
  <p:tag name="KSO_WM_SLIDE_BACKGROUND_TYPE" val="topBottom"/>
</p:tagLst>
</file>

<file path=ppt/tags/tag39.xml><?xml version="1.0" encoding="utf-8"?>
<p:tagLst xmlns:p="http://schemas.openxmlformats.org/presentationml/2006/main">
  <p:tag name="KSO_WM_SLIDE_BACKGROUND_TYPE" val="topBottom"/>
</p:tagLst>
</file>

<file path=ppt/tags/tag4.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Lst>
</file>

<file path=ppt/tags/tag40.xml><?xml version="1.0" encoding="utf-8"?>
<p:tagLst xmlns:p="http://schemas.openxmlformats.org/presentationml/2006/main">
  <p:tag name="KSO_WM_SLIDE_BACKGROUND_TYPE" val="topBottom"/>
</p:tagLst>
</file>

<file path=ppt/tags/tag41.xml><?xml version="1.0" encoding="utf-8"?>
<p:tagLst xmlns:p="http://schemas.openxmlformats.org/presentationml/2006/main">
  <p:tag name="KSO_WM_SLIDE_BACKGROUND_TYPE" val="topBottom"/>
</p:tagLst>
</file>

<file path=ppt/tags/tag42.xml><?xml version="1.0" encoding="utf-8"?>
<p:tagLst xmlns:p="http://schemas.openxmlformats.org/presentationml/2006/main">
  <p:tag name="KSO_WM_SLIDE_BACKGROUND_TYPE" val="topBottom"/>
</p:tagLst>
</file>

<file path=ppt/tags/tag43.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c1dda7ee6f8e4ee2a00c673f78ef0bb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7208968fc934dd59eca2a327fca4c54"/>
  <p:tag name="KSO_WM_SLIDE_BACKGROUND_TYPE" val="bottomTop"/>
</p:tagLst>
</file>

<file path=ppt/tags/tag4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0286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CHIP_GROUPID" val="612f6a61c37455bdf62a9584"/>
  <p:tag name="KSO_WM_CHIP_XID" val="612f6a61c37455bdf62a9589"/>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5.xml><?xml version="1.0" encoding="utf-8"?>
<p:tagLst xmlns:p="http://schemas.openxmlformats.org/presentationml/2006/main">
  <p:tag name="KSO_WM_SLIDE_BACKGROUND_TYPE" val="bottomTop"/>
</p:tagLst>
</file>

<file path=ppt/tags/tag46.xml><?xml version="1.0" encoding="utf-8"?>
<p:tagLst xmlns:p="http://schemas.openxmlformats.org/presentationml/2006/main">
  <p:tag name="KSO_WM_SLIDE_BACKGROUND_TYPE" val="bottomTop"/>
</p:tagLst>
</file>

<file path=ppt/tags/tag47.xml><?xml version="1.0" encoding="utf-8"?>
<p:tagLst xmlns:p="http://schemas.openxmlformats.org/presentationml/2006/main">
  <p:tag name="KSO_WM_SLIDE_BACKGROUND_TYPE" val="bottomTop"/>
</p:tagLst>
</file>

<file path=ppt/tags/tag48.xml><?xml version="1.0" encoding="utf-8"?>
<p:tagLst xmlns:p="http://schemas.openxmlformats.org/presentationml/2006/main">
  <p:tag name="KSO_WM_SLIDE_BACKGROUND_TYPE" val="bottomTop"/>
</p:tagLst>
</file>

<file path=ppt/tags/tag49.xml><?xml version="1.0" encoding="utf-8"?>
<p:tagLst xmlns:p="http://schemas.openxmlformats.org/presentationml/2006/main">
  <p:tag name="KSO_WM_SLIDE_BACKGROUND_TYPE" val="bottomTop"/>
</p:tagLst>
</file>

<file path=ppt/tags/tag5.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2*i*1"/>
  <p:tag name="KSO_WM_BEAUTIFY_FLAG" val="#wm#"/>
  <p:tag name="KSO_WM_TAG_VERSION" val="1.0"/>
  <p:tag name="KSO_WM_CHIP_GROUPID" val="61b0788aec6ac7255f4214f3"/>
  <p:tag name="KSO_WM_CHIP_XID" val="61b865d1c9524cd5e8bdd94c"/>
  <p:tag name="KSO_WM_UNIT_DEC_AREA_ID" val="d746e9a5101c428e909d08e69a8390b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bb297adc96c450ab441c5927160baf7"/>
</p:tagLst>
</file>

<file path=ppt/tags/tag50.xml><?xml version="1.0" encoding="utf-8"?>
<p:tagLst xmlns:p="http://schemas.openxmlformats.org/presentationml/2006/main">
  <p:tag name="KSO_WM_SLIDE_BACKGROUND_TYPE" val="bottomTop"/>
</p:tagLst>
</file>

<file path=ppt/tags/tag51.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7cf1f9d17bf247dc9212657324bda1c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ddc6f7bd1d045019e7a46bb184c972f"/>
  <p:tag name="KSO_WM_SLIDE_BACKGROUND_TYPE" val="navigation"/>
</p:tagLst>
</file>

<file path=ppt/tags/tag5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0286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CHIP_GROUPID" val="612f6a61c37455bdf62a9584"/>
  <p:tag name="KSO_WM_CHIP_XID" val="612f6a61c37455bdf62a958a"/>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3.xml><?xml version="1.0" encoding="utf-8"?>
<p:tagLst xmlns:p="http://schemas.openxmlformats.org/presentationml/2006/main">
  <p:tag name="KSO_WM_SLIDE_BACKGROUND_TYPE" val="navigation"/>
</p:tagLst>
</file>

<file path=ppt/tags/tag54.xml><?xml version="1.0" encoding="utf-8"?>
<p:tagLst xmlns:p="http://schemas.openxmlformats.org/presentationml/2006/main">
  <p:tag name="KSO_WM_SLIDE_BACKGROUND_TYPE" val="navigation"/>
</p:tagLst>
</file>

<file path=ppt/tags/tag55.xml><?xml version="1.0" encoding="utf-8"?>
<p:tagLst xmlns:p="http://schemas.openxmlformats.org/presentationml/2006/main">
  <p:tag name="KSO_WM_SLIDE_BACKGROUND_TYPE" val="navigation"/>
</p:tagLst>
</file>

<file path=ppt/tags/tag56.xml><?xml version="1.0" encoding="utf-8"?>
<p:tagLst xmlns:p="http://schemas.openxmlformats.org/presentationml/2006/main">
  <p:tag name="KSO_WM_SLIDE_BACKGROUND_TYPE" val="navigation"/>
</p:tagLst>
</file>

<file path=ppt/tags/tag57.xml><?xml version="1.0" encoding="utf-8"?>
<p:tagLst xmlns:p="http://schemas.openxmlformats.org/presentationml/2006/main">
  <p:tag name="KSO_WM_SLIDE_BACKGROUND_TYPE" val="navigation"/>
</p:tagLst>
</file>

<file path=ppt/tags/tag58.xml><?xml version="1.0" encoding="utf-8"?>
<p:tagLst xmlns:p="http://schemas.openxmlformats.org/presentationml/2006/main">
  <p:tag name="KSO_WM_SLIDE_BACKGROUND_TYPE" val="navigation"/>
</p:tagLst>
</file>

<file path=ppt/tags/tag59.xml><?xml version="1.0" encoding="utf-8"?>
<p:tagLst xmlns:p="http://schemas.openxmlformats.org/presentationml/2006/main">
  <p:tag name="KSO_WM_SLIDE_BACKGROUND_TYPE" val="navigation"/>
</p:tagLst>
</file>

<file path=ppt/tags/tag6.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Lst>
</file>

<file path=ppt/tags/tag60.xml><?xml version="1.0" encoding="utf-8"?>
<p:tagLst xmlns:p="http://schemas.openxmlformats.org/presentationml/2006/main">
  <p:tag name="KSO_WM_SLIDE_BACKGROUND_TYPE" val="navigation"/>
</p:tagLst>
</file>

<file path=ppt/tags/tag61.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d51aacbefe0e46958960af4dad5906e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4c5288e56524905856502ac8c274422"/>
  <p:tag name="KSO_WM_SLIDE_BACKGROUND_TYPE" val="belt"/>
</p:tagLst>
</file>

<file path=ppt/tags/tag6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bg20220286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CHIP_GROUPID" val="612f6a61c37455bdf62a9584"/>
  <p:tag name="KSO_WM_CHIP_XID" val="612f6a61c37455bdf62a958b"/>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3.xml><?xml version="1.0" encoding="utf-8"?>
<p:tagLst xmlns:p="http://schemas.openxmlformats.org/presentationml/2006/main">
  <p:tag name="KSO_WM_SLIDE_BACKGROUND_TYPE" val="belt"/>
</p:tagLst>
</file>

<file path=ppt/tags/tag64.xml><?xml version="1.0" encoding="utf-8"?>
<p:tagLst xmlns:p="http://schemas.openxmlformats.org/presentationml/2006/main">
  <p:tag name="KSO_WM_SLIDE_BACKGROUND_TYPE" val="belt"/>
</p:tagLst>
</file>

<file path=ppt/tags/tag65.xml><?xml version="1.0" encoding="utf-8"?>
<p:tagLst xmlns:p="http://schemas.openxmlformats.org/presentationml/2006/main">
  <p:tag name="KSO_WM_SLIDE_BACKGROUND_TYPE" val="belt"/>
</p:tagLst>
</file>

<file path=ppt/tags/tag66.xml><?xml version="1.0" encoding="utf-8"?>
<p:tagLst xmlns:p="http://schemas.openxmlformats.org/presentationml/2006/main">
  <p:tag name="KSO_WM_SLIDE_BACKGROUND_TYPE" val="belt"/>
</p:tagLst>
</file>

<file path=ppt/tags/tag67.xml><?xml version="1.0" encoding="utf-8"?>
<p:tagLst xmlns:p="http://schemas.openxmlformats.org/presentationml/2006/main">
  <p:tag name="KSO_WM_SLIDE_BACKGROUND_TYPE" val="belt"/>
</p:tagLst>
</file>

<file path=ppt/tags/tag68.xml><?xml version="1.0" encoding="utf-8"?>
<p:tagLst xmlns:p="http://schemas.openxmlformats.org/presentationml/2006/main">
  <p:tag name="KSO_WM_TEMPLATE_CATEGORY" val="custom"/>
  <p:tag name="KSO_WM_TEMPLATE_INDEX" val="20221218"/>
</p:tagLst>
</file>

<file path=ppt/tags/tag69.xml><?xml version="1.0" encoding="utf-8"?>
<p:tagLst xmlns:p="http://schemas.openxmlformats.org/presentationml/2006/main">
  <p:tag name="KSO_WM_TEMPLATE_CATEGORY" val="custom"/>
  <p:tag name="KSO_WM_TEMPLATE_INDEX" val="20221218"/>
</p:tagLst>
</file>

<file path=ppt/tags/tag7.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Lst>
</file>

<file path=ppt/tags/tag70.xml><?xml version="1.0" encoding="utf-8"?>
<p:tagLst xmlns:p="http://schemas.openxmlformats.org/presentationml/2006/main">
  <p:tag name="KSO_WM_BEAUTIFY_FLAG" val="#wm#"/>
  <p:tag name="KSO_WM_TAG_VERSION" val="1.0"/>
  <p:tag name="KSO_WM_TEMPLATE_CATEGORY" val="custom"/>
  <p:tag name="KSO_WM_TEMPLATE_INDEX" val="20221218"/>
  <p:tag name="KSO_WM_CHIP_COLORING" val="2"/>
</p:tagLst>
</file>

<file path=ppt/tags/tag71.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3*i*1"/>
  <p:tag name="KSO_WM_BEAUTIFY_FLAG" val="#wm#"/>
  <p:tag name="KSO_WM_TAG_VERSION" val="1.0"/>
  <p:tag name="KSO_WM_CHIP_GROUPID" val="61b0788aec6ac7255f4214f3"/>
  <p:tag name="KSO_WM_CHIP_XID" val="61b865d1c9524cd5e8bdd94e"/>
  <p:tag name="KSO_WM_UNIT_DEC_AREA_ID" val="b2bab5e9b8564b0e85b015c16b03b96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1c8a859c2842f0bc10a7bcca6b7f5a"/>
</p:tagLst>
</file>

<file path=ppt/tags/tag72.xml><?xml version="1.0" encoding="utf-8"?>
<p:tagLst xmlns:p="http://schemas.openxmlformats.org/presentationml/2006/main">
  <p:tag name="KSO_WM_UNIT_ISCONTENTSTITLE" val="0"/>
  <p:tag name="KSO_WM_UNIT_ISNUMDGMTITLE" val="0"/>
  <p:tag name="KSO_WM_UNIT_PRESET_TEXT" val="简约工作总结汇报"/>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21218_1*a*1"/>
  <p:tag name="KSO_WM_TEMPLATE_CATEGORY" val="custom"/>
  <p:tag name="KSO_WM_TEMPLATE_INDEX" val="20221218"/>
  <p:tag name="KSO_WM_UNIT_LAYERLEVEL" val="1"/>
  <p:tag name="KSO_WM_TAG_VERSION" val="1.0"/>
  <p:tag name="KSO_WM_BEAUTIFY_FLAG" val="#wm#"/>
  <p:tag name="KSO_WM_UNIT_DEFAULT_FONT" val="44;48;2"/>
  <p:tag name="KSO_WM_UNIT_BLOCK" val="0"/>
  <p:tag name="KSO_WM_UNIT_DEC_AREA_ID" val="949c2ec1077343c9a923aaec42470162"/>
  <p:tag name="KSO_WM_CHIP_GROUPID" val="61726d5754cda7cf43af415e"/>
  <p:tag name="KSO_WM_CHIP_XID" val="61726d5754cda7cf43af415c"/>
  <p:tag name="KSO_WM_CHIP_FILLAREA_FILL_RULE" val="{&quot;fill_align&quot;:&quot;lm&quot;,&quot;fill_mode&quot;:&quot;adaptive&quot;,&quot;sacle_strategy&quot;:&quot;smart&quot;}"/>
  <p:tag name="KSO_WM_ASSEMBLE_CHIP_INDEX" val="1f485e8bd819486b8bb9d455335fe3e6"/>
  <p:tag name="KSO_WM_UNIT_TEXT_FILL_FORE_SCHEMECOLOR_INDEX_BRIGHTNESS" val="0"/>
  <p:tag name="KSO_WM_UNIT_TEXT_FILL_FORE_SCHEMECOLOR_INDEX" val="14"/>
  <p:tag name="KSO_WM_UNIT_TEXT_FILL_TYPE" val="1"/>
  <p:tag name="KSO_WM_TEMPLATE_ASSEMBLE_XID" val="61bafeeec9524cd5e8bec8a8"/>
  <p:tag name="KSO_WM_TEMPLATE_ASSEMBLE_GROUPID" val="61b0788aec6ac7255f4214f3"/>
</p:tagLst>
</file>

<file path=ppt/tags/tag73.xml><?xml version="1.0" encoding="utf-8"?>
<p:tagLst xmlns:p="http://schemas.openxmlformats.org/presentationml/2006/main">
  <p:tag name="KSO_WM_UNIT_PRESET_TEXT" val="CLICK HERE TO ADD A TITLE"/>
  <p:tag name="KSO_WM_UNIT_NOCLEAR" val="0"/>
  <p:tag name="KSO_WM_UNIT_VALUE" val="20"/>
  <p:tag name="KSO_WM_UNIT_HIGHLIGHT" val="0"/>
  <p:tag name="KSO_WM_UNIT_COMPATIBLE" val="0"/>
  <p:tag name="KSO_WM_UNIT_DIAGRAM_ISNUMVISUAL" val="0"/>
  <p:tag name="KSO_WM_UNIT_DIAGRAM_ISREFERUNIT" val="0"/>
  <p:tag name="KSO_WM_UNIT_TYPE" val="b"/>
  <p:tag name="KSO_WM_UNIT_INDEX" val="1"/>
  <p:tag name="KSO_WM_UNIT_ID" val="custom20221218_1*b*1"/>
  <p:tag name="KSO_WM_TEMPLATE_CATEGORY" val="custom"/>
  <p:tag name="KSO_WM_TEMPLATE_INDEX" val="20221218"/>
  <p:tag name="KSO_WM_UNIT_LAYERLEVEL" val="1"/>
  <p:tag name="KSO_WM_TAG_VERSION" val="1.0"/>
  <p:tag name="KSO_WM_BEAUTIFY_FLAG" val="#wm#"/>
  <p:tag name="KSO_WM_UNIT_DEFAULT_FONT" val="18;26;2"/>
  <p:tag name="KSO_WM_UNIT_BLOCK" val="0"/>
  <p:tag name="KSO_WM_UNIT_DEC_AREA_ID" val="3330a5cf11be412a9fcb4f668b89955c"/>
  <p:tag name="KSO_WM_UNIT_ISCONTENTSTITLE" val="0"/>
  <p:tag name="KSO_WM_UNIT_ISNUMDGMTITLE" val="0"/>
  <p:tag name="KSO_WM_CHIP_GROUPID" val="61726d5754cda7cf43af415e"/>
  <p:tag name="KSO_WM_CHIP_XID" val="61726d5754cda7cf43af415c"/>
  <p:tag name="KSO_WM_CHIP_FILLAREA_FILL_RULE" val="{&quot;fill_align&quot;:&quot;lm&quot;,&quot;fill_mode&quot;:&quot;adaptive&quot;,&quot;sacle_strategy&quot;:&quot;smart&quot;}"/>
  <p:tag name="KSO_WM_ASSEMBLE_CHIP_INDEX" val="1f485e8bd819486b8bb9d455335fe3e6"/>
  <p:tag name="KSO_WM_UNIT_TEXT_FILL_FORE_SCHEMECOLOR_INDEX_BRIGHTNESS" val="0"/>
  <p:tag name="KSO_WM_UNIT_TEXT_FILL_FORE_SCHEMECOLOR_INDEX" val="14"/>
  <p:tag name="KSO_WM_UNIT_TEXT_FILL_TYPE" val="1"/>
  <p:tag name="KSO_WM_TEMPLATE_ASSEMBLE_XID" val="61bafeeec9524cd5e8bec8a8"/>
  <p:tag name="KSO_WM_TEMPLATE_ASSEMBLE_GROUPID" val="61b0788aec6ac7255f4214f3"/>
</p:tagLst>
</file>

<file path=ppt/tags/tag74.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Lst>
</file>

<file path=ppt/tags/tag75.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2*i*1"/>
  <p:tag name="KSO_WM_BEAUTIFY_FLAG" val="#wm#"/>
  <p:tag name="KSO_WM_TAG_VERSION" val="1.0"/>
  <p:tag name="KSO_WM_CHIP_GROUPID" val="61b0788aec6ac7255f4214f3"/>
  <p:tag name="KSO_WM_CHIP_XID" val="61b865d1c9524cd5e8bdd94c"/>
  <p:tag name="KSO_WM_UNIT_DEC_AREA_ID" val="d746e9a5101c428e909d08e69a8390b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bb297adc96c450ab441c5927160baf7"/>
</p:tagLst>
</file>

<file path=ppt/tags/tag76.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Lst>
</file>

<file path=ppt/tags/tag77.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Lst>
</file>

<file path=ppt/tags/tag78.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1*i*1"/>
  <p:tag name="KSO_WM_BEAUTIFY_FLAG" val="#wm#"/>
  <p:tag name="KSO_WM_TAG_VERSION" val="1.0"/>
  <p:tag name="KSO_WM_CHIP_GROUPID" val="61b0788aec6ac7255f4214f3"/>
  <p:tag name="KSO_WM_CHIP_XID" val="61b865d1c9524cd5e8bdd94a"/>
  <p:tag name="KSO_WM_UNIT_DEC_AREA_ID" val="9877ee3a345348c5b0af939a9b9ced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c253206320543129b40447f0456c18c"/>
</p:tagLst>
</file>

<file path=ppt/tags/tag79.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Lst>
</file>

<file path=ppt/tags/tag8.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1*i*1"/>
  <p:tag name="KSO_WM_BEAUTIFY_FLAG" val="#wm#"/>
  <p:tag name="KSO_WM_TAG_VERSION" val="1.0"/>
  <p:tag name="KSO_WM_CHIP_GROUPID" val="61b0788aec6ac7255f4214f3"/>
  <p:tag name="KSO_WM_CHIP_XID" val="61b865d1c9524cd5e8bdd94a"/>
  <p:tag name="KSO_WM_UNIT_DEC_AREA_ID" val="9877ee3a345348c5b0af939a9b9ced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c253206320543129b40447f0456c18c"/>
</p:tagLst>
</file>

<file path=ppt/tags/tag80.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Lst>
</file>

<file path=ppt/tags/tag81.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Lst>
</file>

<file path=ppt/tags/tag82.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5*i*1"/>
  <p:tag name="KSO_WM_BEAUTIFY_FLAG" val="#wm#"/>
  <p:tag name="KSO_WM_TAG_VERSION" val="1.0"/>
  <p:tag name="KSO_WM_CHIP_GROUPID" val="61b0788aec6ac7255f4214f3"/>
  <p:tag name="KSO_WM_CHIP_XID" val="61b865d1c9524cd5e8bdd94b"/>
  <p:tag name="KSO_WM_UNIT_DEC_AREA_ID" val="da6197a1f1d54faeb77144ef796a154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aacb5cfb80a476c8a45ed392dbbeb69"/>
</p:tagLst>
</file>

<file path=ppt/tags/tag83.xml><?xml version="1.0" encoding="utf-8"?>
<p:tagLst xmlns:p="http://schemas.openxmlformats.org/presentationml/2006/main">
  <p:tag name="KSO_WM_UNIT_ISCONTENTSTITLE" val="0"/>
  <p:tag name="KSO_WM_UNIT_ISNUMDGMTITLE" val="0"/>
  <p:tag name="KSO_WM_UNIT_PRESET_TEXT" val="演讲完毕，感谢聆听"/>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21218_1*a*1"/>
  <p:tag name="KSO_WM_TEMPLATE_CATEGORY" val="custom"/>
  <p:tag name="KSO_WM_TEMPLATE_INDEX" val="20221218"/>
  <p:tag name="KSO_WM_UNIT_LAYERLEVEL" val="1"/>
  <p:tag name="KSO_WM_TAG_VERSION" val="1.0"/>
  <p:tag name="KSO_WM_BEAUTIFY_FLAG" val="#wm#"/>
  <p:tag name="KSO_WM_UNIT_DEFAULT_FONT" val="44;48;2"/>
  <p:tag name="KSO_WM_UNIT_BLOCK" val="0"/>
  <p:tag name="KSO_WM_UNIT_DEC_AREA_ID" val="623b34b5333f481cb9b4ea09accef968"/>
  <p:tag name="KSO_WM_CHIP_GROUPID" val="614aa4571e630cfd8f114e14"/>
  <p:tag name="KSO_WM_CHIP_XID" val="614aa4571e630cfd8f114e15"/>
  <p:tag name="KSO_WM_CHIP_FILLAREA_FILL_RULE" val="{&quot;fill_align&quot;:&quot;lm&quot;,&quot;fill_mode&quot;:&quot;adaptive&quot;,&quot;sacle_strategy&quot;:&quot;smart&quot;}"/>
  <p:tag name="KSO_WM_ASSEMBLE_CHIP_INDEX" val="607f142e210c4b629b9ac9d1cb800be5"/>
  <p:tag name="KSO_WM_UNIT_TEXT_FILL_FORE_SCHEMECOLOR_INDEX_BRIGHTNESS" val="0.15"/>
  <p:tag name="KSO_WM_UNIT_TEXT_FILL_FORE_SCHEMECOLOR_INDEX" val="13"/>
  <p:tag name="KSO_WM_UNIT_TEXT_FILL_TYPE" val="1"/>
  <p:tag name="KSO_WM_TEMPLATE_ASSEMBLE_XID" val="61baf520c9524cd5e8be99bc"/>
  <p:tag name="KSO_WM_TEMPLATE_ASSEMBLE_GROUPID" val="61b0788aec6ac7255f4214f3"/>
</p:tagLst>
</file>

<file path=ppt/tags/tag84.xml><?xml version="1.0" encoding="utf-8"?>
<p:tagLst xmlns:p="http://schemas.openxmlformats.org/presentationml/2006/main">
  <p:tag name="KSO_WM_UNIT_PRESET_TEXT" val="CLICK HERE TO ADD A TITLE"/>
  <p:tag name="KSO_WM_UNIT_NOCLEAR" val="0"/>
  <p:tag name="KSO_WM_UNIT_VALUE" val="20"/>
  <p:tag name="KSO_WM_UNIT_HIGHLIGHT" val="0"/>
  <p:tag name="KSO_WM_UNIT_COMPATIBLE" val="0"/>
  <p:tag name="KSO_WM_UNIT_DIAGRAM_ISNUMVISUAL" val="0"/>
  <p:tag name="KSO_WM_UNIT_DIAGRAM_ISREFERUNIT" val="0"/>
  <p:tag name="KSO_WM_UNIT_TYPE" val="b"/>
  <p:tag name="KSO_WM_UNIT_INDEX" val="1"/>
  <p:tag name="KSO_WM_UNIT_ID" val="custom20221218_1*b*1"/>
  <p:tag name="KSO_WM_TEMPLATE_CATEGORY" val="custom"/>
  <p:tag name="KSO_WM_TEMPLATE_INDEX" val="20221218"/>
  <p:tag name="KSO_WM_UNIT_LAYERLEVEL" val="1"/>
  <p:tag name="KSO_WM_TAG_VERSION" val="1.0"/>
  <p:tag name="KSO_WM_BEAUTIFY_FLAG" val="#wm#"/>
  <p:tag name="KSO_WM_UNIT_DEFAULT_FONT" val="18;26;2"/>
  <p:tag name="KSO_WM_UNIT_BLOCK" val="0"/>
  <p:tag name="KSO_WM_UNIT_DEC_AREA_ID" val="f4b4bb3adf8543c397d5843d9d680b4f"/>
  <p:tag name="KSO_WM_UNIT_ISCONTENTSTITLE" val="0"/>
  <p:tag name="KSO_WM_UNIT_ISNUMDGMTITLE" val="0"/>
  <p:tag name="KSO_WM_CHIP_GROUPID" val="614aa4571e630cfd8f114e14"/>
  <p:tag name="KSO_WM_CHIP_XID" val="614aa4571e630cfd8f114e15"/>
  <p:tag name="KSO_WM_CHIP_FILLAREA_FILL_RULE" val="{&quot;fill_align&quot;:&quot;lm&quot;,&quot;fill_mode&quot;:&quot;adaptive&quot;,&quot;sacle_strategy&quot;:&quot;smart&quot;}"/>
  <p:tag name="KSO_WM_ASSEMBLE_CHIP_INDEX" val="607f142e210c4b629b9ac9d1cb800be5"/>
  <p:tag name="KSO_WM_UNIT_TEXT_FILL_FORE_SCHEMECOLOR_INDEX_BRIGHTNESS" val="0.15"/>
  <p:tag name="KSO_WM_UNIT_TEXT_FILL_FORE_SCHEMECOLOR_INDEX" val="13"/>
  <p:tag name="KSO_WM_UNIT_TEXT_FILL_TYPE" val="1"/>
  <p:tag name="KSO_WM_TEMPLATE_ASSEMBLE_XID" val="61baf520c9524cd5e8be99bc"/>
  <p:tag name="KSO_WM_TEMPLATE_ASSEMBLE_GROUPID" val="61b0788aec6ac7255f4214f3"/>
</p:tagLst>
</file>

<file path=ppt/tags/tag85.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 name="KSO_WM_SLIDE_BACKGROUND_TYPE" val="general"/>
</p:tagLst>
</file>

<file path=ppt/tags/tag86.xml><?xml version="1.0" encoding="utf-8"?>
<p:tagLst xmlns:p="http://schemas.openxmlformats.org/presentationml/2006/main">
  <p:tag name="KSO_WM_SLIDE_BACKGROUND_TYPE" val="general"/>
</p:tagLst>
</file>

<file path=ppt/tags/tag87.xml><?xml version="1.0" encoding="utf-8"?>
<p:tagLst xmlns:p="http://schemas.openxmlformats.org/presentationml/2006/main">
  <p:tag name="KSO_WM_SLIDE_BACKGROUND_TYPE" val="general"/>
</p:tagLst>
</file>

<file path=ppt/tags/tag88.xml><?xml version="1.0" encoding="utf-8"?>
<p:tagLst xmlns:p="http://schemas.openxmlformats.org/presentationml/2006/main">
  <p:tag name="KSO_WM_SLIDE_BACKGROUND_TYPE" val="general"/>
</p:tagLst>
</file>

<file path=ppt/tags/tag89.xml><?xml version="1.0" encoding="utf-8"?>
<p:tagLst xmlns:p="http://schemas.openxmlformats.org/presentationml/2006/main">
  <p:tag name="KSO_WM_SLIDE_BACKGROUND_TYPE" val="general"/>
</p:tagLst>
</file>

<file path=ppt/tags/tag9.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781de1deb4514168a4b313d374e87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c62cebee405cbd9ba165e791774e"/>
</p:tagLst>
</file>

<file path=ppt/tags/tag90.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3baba622c0e5449bb6fad7202d94b48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5bf254f20114a02a99ab85630530115"/>
  <p:tag name="KSO_WM_SLIDE_BACKGROUND_TYPE" val="frame"/>
</p:tagLst>
</file>

<file path=ppt/tags/tag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0286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0286"/>
  <p:tag name="KSO_WM_CHIP_GROUPID" val="612f6a61c37455bdf62a9584"/>
  <p:tag name="KSO_WM_CHIP_XID" val="612f6a61c37455bdf62a9586"/>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2.xml><?xml version="1.0" encoding="utf-8"?>
<p:tagLst xmlns:p="http://schemas.openxmlformats.org/presentationml/2006/main">
  <p:tag name="KSO_WM_SLIDE_BACKGROUND_TYPE" val="frame"/>
</p:tagLst>
</file>

<file path=ppt/tags/tag93.xml><?xml version="1.0" encoding="utf-8"?>
<p:tagLst xmlns:p="http://schemas.openxmlformats.org/presentationml/2006/main">
  <p:tag name="KSO_WM_SLIDE_BACKGROUND_TYPE" val="frame"/>
</p:tagLst>
</file>

<file path=ppt/tags/tag94.xml><?xml version="1.0" encoding="utf-8"?>
<p:tagLst xmlns:p="http://schemas.openxmlformats.org/presentationml/2006/main">
  <p:tag name="KSO_WM_SLIDE_BACKGROUND_TYPE" val="frame"/>
</p:tagLst>
</file>

<file path=ppt/tags/tag95.xml><?xml version="1.0" encoding="utf-8"?>
<p:tagLst xmlns:p="http://schemas.openxmlformats.org/presentationml/2006/main">
  <p:tag name="KSO_WM_SLIDE_BACKGROUND_TYPE" val="frame"/>
</p:tagLst>
</file>

<file path=ppt/tags/tag96.xml><?xml version="1.0" encoding="utf-8"?>
<p:tagLst xmlns:p="http://schemas.openxmlformats.org/presentationml/2006/main">
  <p:tag name="KSO_WM_SLIDE_BACKGROUND_TYPE" val="frame"/>
</p:tagLst>
</file>

<file path=ppt/tags/tag97.xml><?xml version="1.0" encoding="utf-8"?>
<p:tagLst xmlns:p="http://schemas.openxmlformats.org/presentationml/2006/main">
  <p:tag name="KSO_WM_UNIT_SUBTYPE" val="v"/>
  <p:tag name="KSO_WM_TEMPLATE_CATEGORY" val="chip"/>
  <p:tag name="KSO_WM_TEMPLATE_INDEX" val="20221218"/>
  <p:tag name="KSO_WM_UNIT_TYPE" val="i"/>
  <p:tag name="KSO_WM_UNIT_INDEX" val="1"/>
  <p:tag name="KSO_WM_UNIT_ID" val="chip20221218_4*i*1"/>
  <p:tag name="KSO_WM_BEAUTIFY_FLAG" val="#wm#"/>
  <p:tag name="KSO_WM_TAG_VERSION" val="1.0"/>
  <p:tag name="KSO_WM_CHIP_GROUPID" val="61b0788aec6ac7255f4214f3"/>
  <p:tag name="KSO_WM_CHIP_XID" val="61b865d1c9524cd5e8bdd94d"/>
  <p:tag name="KSO_WM_UNIT_DEC_AREA_ID" val="3424e30c86d94bb5a3a51e424db9c4a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032e2c04c754cb7b0870d9aa9f86c2a"/>
  <p:tag name="KSO_WM_SLIDE_BACKGROUND_TYPE" val="leftRight"/>
</p:tagLst>
</file>

<file path=ppt/tags/tag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0286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CHIP_GROUPID" val="612f6a61c37455bdf62a9584"/>
  <p:tag name="KSO_WM_CHIP_XID" val="612f6a61c37455bdf62a9587"/>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9.xml><?xml version="1.0" encoding="utf-8"?>
<p:tagLst xmlns:p="http://schemas.openxmlformats.org/presentationml/2006/main">
  <p:tag name="KSO_WM_SLIDE_BACKGROUND_TYPE" val="leftRigh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Adjacency">
      <a:dk1>
        <a:srgbClr val="000000"/>
      </a:dk1>
      <a:lt1>
        <a:srgbClr val="FFFFFF"/>
      </a:lt1>
      <a:dk2>
        <a:srgbClr val="FFFFFF"/>
      </a:dk2>
      <a:lt2>
        <a:srgbClr val="FFFFFF"/>
      </a:lt2>
      <a:accent1>
        <a:srgbClr val="A333EA"/>
      </a:accent1>
      <a:accent2>
        <a:srgbClr val="FF00B3"/>
      </a:accent2>
      <a:accent3>
        <a:srgbClr val="FF1D78"/>
      </a:accent3>
      <a:accent4>
        <a:srgbClr val="FF7243"/>
      </a:accent4>
      <a:accent5>
        <a:srgbClr val="FFAE18"/>
      </a:accent5>
      <a:accent6>
        <a:srgbClr val="E9DF32"/>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Adjacency">
      <a:dk1>
        <a:srgbClr val="000000"/>
      </a:dk1>
      <a:lt1>
        <a:srgbClr val="FFFFFF"/>
      </a:lt1>
      <a:dk2>
        <a:srgbClr val="FFFFFF"/>
      </a:dk2>
      <a:lt2>
        <a:srgbClr val="FFFFFF"/>
      </a:lt2>
      <a:accent1>
        <a:srgbClr val="A333EA"/>
      </a:accent1>
      <a:accent2>
        <a:srgbClr val="FF00B3"/>
      </a:accent2>
      <a:accent3>
        <a:srgbClr val="FF1D78"/>
      </a:accent3>
      <a:accent4>
        <a:srgbClr val="FF7243"/>
      </a:accent4>
      <a:accent5>
        <a:srgbClr val="FFAE18"/>
      </a:accent5>
      <a:accent6>
        <a:srgbClr val="E9DF32"/>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1299</Words>
  <Application>WPS 演示</Application>
  <PresentationFormat>宽屏</PresentationFormat>
  <Paragraphs>107</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22</vt:i4>
      </vt:variant>
    </vt:vector>
  </HeadingPairs>
  <TitlesOfParts>
    <vt:vector size="36" baseType="lpstr">
      <vt:lpstr>Arial</vt:lpstr>
      <vt:lpstr>宋体</vt:lpstr>
      <vt:lpstr>Wingdings</vt:lpstr>
      <vt:lpstr>汉仪旗黑-50简</vt:lpstr>
      <vt:lpstr>黑体</vt:lpstr>
      <vt:lpstr>汉仪粗黑 简</vt:lpstr>
      <vt:lpstr>微软雅黑</vt:lpstr>
      <vt:lpstr>方正粗黑宋简体</vt:lpstr>
      <vt:lpstr>Arial Black</vt:lpstr>
      <vt:lpstr>Arial Unicode MS</vt:lpstr>
      <vt:lpstr>Calibri</vt:lpstr>
      <vt:lpstr>Office 主题</vt:lpstr>
      <vt:lpstr>2_Office 主题​​</vt:lpstr>
      <vt:lpstr>1_Office 主题​​</vt:lpstr>
      <vt:lpstr>查客check --核查统计小帮手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断诗</cp:lastModifiedBy>
  <cp:revision>133</cp:revision>
  <dcterms:created xsi:type="dcterms:W3CDTF">2022-03-21T01:49:00Z</dcterms:created>
  <dcterms:modified xsi:type="dcterms:W3CDTF">2022-05-31T03:29:54Z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A2085D47256B45488166708394AB7C5B</vt:lpwstr>
  </property>
  <property fmtid="{D5CDD505-2E9C-101B-9397-08002B2CF9AE}" pid="3" name="KSOProductBuildVer">
    <vt:lpwstr>2052-11.1.0.11744</vt:lpwstr>
  </property>
</Properties>
</file>