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7" r:id="rId3"/>
  </p:sldMasterIdLst>
  <p:notesMasterIdLst>
    <p:notesMasterId r:id="rId5"/>
  </p:notesMasterIdLst>
  <p:sldIdLst>
    <p:sldId id="258" r:id="rId4"/>
    <p:sldId id="260" r:id="rId6"/>
    <p:sldId id="261" r:id="rId7"/>
    <p:sldId id="266" r:id="rId8"/>
    <p:sldId id="270" r:id="rId9"/>
    <p:sldId id="263" r:id="rId10"/>
    <p:sldId id="292" r:id="rId11"/>
    <p:sldId id="273" r:id="rId12"/>
    <p:sldId id="272" r:id="rId13"/>
    <p:sldId id="289" r:id="rId14"/>
    <p:sldId id="288" r:id="rId15"/>
    <p:sldId id="294" r:id="rId16"/>
    <p:sldId id="295" r:id="rId17"/>
    <p:sldId id="296" r:id="rId18"/>
    <p:sldId id="297" r:id="rId19"/>
    <p:sldId id="293" r:id="rId20"/>
    <p:sldId id="268" r:id="rId21"/>
    <p:sldId id="282" r:id="rId22"/>
    <p:sldId id="259" r:id="rId23"/>
    <p:sldId id="278" r:id="rId24"/>
    <p:sldId id="284" r:id="rId25"/>
    <p:sldId id="275" r:id="rId26"/>
  </p:sldIdLst>
  <p:sldSz cx="12192000" cy="6858000"/>
  <p:notesSz cx="6858000" cy="9144000"/>
  <p:embeddedFontLst>
    <p:embeddedFont>
      <p:font typeface="微软雅黑" panose="020B0503020204020204" pitchFamily="34" charset="-122"/>
      <p:regular r:id="rId30"/>
    </p:embeddedFont>
    <p:embeddedFont>
      <p:font typeface="Book Antiqua" panose="02040602050305030304" pitchFamily="18" charset="0"/>
      <p:regular r:id="rId31"/>
      <p:bold r:id="rId32"/>
      <p:italic r:id="rId33"/>
      <p:boldItalic r:id="rId34"/>
    </p:embeddedFont>
    <p:embeddedFont>
      <p:font typeface="等线" panose="02010600030101010101" pitchFamily="2" charset="-122"/>
      <p:regular r:id="rId35"/>
    </p:embeddedFont>
    <p:embeddedFont>
      <p:font typeface="Perpetua" panose="02020502060401020303" pitchFamily="18" charset="0"/>
      <p:regular r:id="rId36"/>
      <p:bold r:id="rId37"/>
      <p:italic r:id="rId38"/>
      <p:boldItalic r:id="rId39"/>
    </p:embeddedFont>
  </p:embeddedFontLst>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5" userDrawn="1">
          <p15:clr>
            <a:srgbClr val="A4A3A4"/>
          </p15:clr>
        </p15:guide>
        <p15:guide id="2" pos="3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495656"/>
    <a:srgbClr val="6C8B8B"/>
    <a:srgbClr val="F6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62" autoAdjust="0"/>
    <p:restoredTop sz="84207" autoAdjust="0"/>
  </p:normalViewPr>
  <p:slideViewPr>
    <p:cSldViewPr snapToGrid="0" showGuides="1">
      <p:cViewPr varScale="1">
        <p:scale>
          <a:sx n="69" d="100"/>
          <a:sy n="69" d="100"/>
        </p:scale>
        <p:origin x="645" y="45"/>
      </p:cViewPr>
      <p:guideLst>
        <p:guide orient="horz" pos="2135"/>
        <p:guide pos="3835"/>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0" Type="http://schemas.openxmlformats.org/officeDocument/2006/relationships/tags" Target="tags/tag89.xml"/><Relationship Id="rId4" Type="http://schemas.openxmlformats.org/officeDocument/2006/relationships/slide" Target="slides/slide1.xml"/><Relationship Id="rId39" Type="http://schemas.openxmlformats.org/officeDocument/2006/relationships/font" Target="fonts/font10.fntdata"/><Relationship Id="rId38" Type="http://schemas.openxmlformats.org/officeDocument/2006/relationships/font" Target="fonts/font9.fntdata"/><Relationship Id="rId37" Type="http://schemas.openxmlformats.org/officeDocument/2006/relationships/font" Target="fonts/font8.fntdata"/><Relationship Id="rId36" Type="http://schemas.openxmlformats.org/officeDocument/2006/relationships/font" Target="fonts/font7.fntdata"/><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92928-AE00-4013-B081-52C91A7A30A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2076CF-C6F9-4BA9-9814-AFB6CD1EA8F3}"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ea typeface="等线" panose="02010600030101010101" pitchFamily="2" charset="-122"/>
                <a:cs typeface="Times New Roman" panose="02020603050405020304" pitchFamily="18" charset="0"/>
              </a:rPr>
              <a:t>We are team geeks. Today I give a brief on our software requirement analysis.</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333333"/>
                </a:solidFill>
                <a:effectLst/>
                <a:latin typeface="Open Sans" panose="020B0606030504020204" pitchFamily="34" charset="0"/>
              </a:rPr>
              <a:t>Embedded Environmental Monitoring System Client strongly emphasizes availability, ensuring that users can seamlessly access and utilize the environmental data they need. The following key availability properties are crucial for our project:</a:t>
            </a:r>
            <a:endParaRPr lang="en-US" altLang="zh-CN" b="0" i="0" dirty="0">
              <a:solidFill>
                <a:srgbClr val="333333"/>
              </a:solidFill>
              <a:effectLst/>
              <a:latin typeface="Open Sans" panose="020B0606030504020204" pitchFamily="34" charset="0"/>
            </a:endParaRPr>
          </a:p>
          <a:p>
            <a:pPr algn="l">
              <a:buFont typeface="Arial" panose="020B0604020202020204" pitchFamily="34" charset="0"/>
              <a:buChar char="•"/>
            </a:pPr>
            <a:r>
              <a:rPr lang="en-US" altLang="zh-CN" b="0" i="0" dirty="0">
                <a:solidFill>
                  <a:srgbClr val="111111"/>
                </a:solidFill>
                <a:effectLst/>
                <a:latin typeface="-apple-system"/>
              </a:rPr>
              <a:t> First, it provides </a:t>
            </a:r>
            <a:r>
              <a:rPr lang="en-US" altLang="zh-CN" b="1" i="0" dirty="0">
                <a:solidFill>
                  <a:srgbClr val="111111"/>
                </a:solidFill>
                <a:effectLst/>
                <a:latin typeface="-apple-system"/>
              </a:rPr>
              <a:t>real-time data access</a:t>
            </a:r>
            <a:r>
              <a:rPr lang="en-US" altLang="zh-CN" b="0" i="0" dirty="0">
                <a:solidFill>
                  <a:srgbClr val="111111"/>
                </a:solidFill>
                <a:effectLst/>
                <a:latin typeface="-apple-system"/>
              </a:rPr>
              <a:t>. Users can monitor the air quality, humidity, temperature, and other parameters of your environment instantly, using data from embedded sensors.</a:t>
            </a:r>
            <a:endParaRPr lang="en-US" altLang="zh-CN" b="0" i="0" dirty="0">
              <a:solidFill>
                <a:srgbClr val="111111"/>
              </a:solidFill>
              <a:effectLst/>
              <a:latin typeface="-apple-system"/>
            </a:endParaRPr>
          </a:p>
          <a:p>
            <a:pPr algn="l">
              <a:buFont typeface="Arial" panose="020B0604020202020204" pitchFamily="34" charset="0"/>
              <a:buChar char="•"/>
            </a:pPr>
            <a:r>
              <a:rPr lang="en-US" altLang="zh-CN" b="0" i="0" dirty="0">
                <a:solidFill>
                  <a:srgbClr val="111111"/>
                </a:solidFill>
                <a:effectLst/>
                <a:latin typeface="-apple-system"/>
              </a:rPr>
              <a:t> Further more, the system has </a:t>
            </a:r>
            <a:r>
              <a:rPr lang="en-US" altLang="zh-CN" b="1" i="0" dirty="0">
                <a:solidFill>
                  <a:srgbClr val="111111"/>
                </a:solidFill>
                <a:effectLst/>
                <a:latin typeface="-apple-system"/>
              </a:rPr>
              <a:t>robust data processing</a:t>
            </a:r>
            <a:r>
              <a:rPr lang="en-US" altLang="zh-CN" b="0" i="0" dirty="0">
                <a:solidFill>
                  <a:srgbClr val="111111"/>
                </a:solidFill>
                <a:effectLst/>
                <a:latin typeface="-apple-system"/>
              </a:rPr>
              <a:t> capabilities. It can handle data from multiple sensors simultaneously, and ensure that the data is accurate and up to date.</a:t>
            </a:r>
            <a:endParaRPr lang="en-US" altLang="zh-CN" b="0" i="0" dirty="0">
              <a:solidFill>
                <a:srgbClr val="111111"/>
              </a:solidFill>
              <a:effectLst/>
              <a:latin typeface="-apple-system"/>
            </a:endParaRPr>
          </a:p>
          <a:p>
            <a:pPr algn="l">
              <a:buFont typeface="Arial" panose="020B0604020202020204" pitchFamily="34" charset="0"/>
              <a:buChar char="•"/>
            </a:pPr>
            <a:r>
              <a:rPr lang="en-US" altLang="zh-CN" b="0" i="0" dirty="0">
                <a:solidFill>
                  <a:srgbClr val="111111"/>
                </a:solidFill>
                <a:effectLst/>
                <a:latin typeface="-apple-system"/>
              </a:rPr>
              <a:t> Third, we offer </a:t>
            </a:r>
            <a:r>
              <a:rPr lang="en-US" altLang="zh-CN" b="1" i="0" dirty="0">
                <a:solidFill>
                  <a:srgbClr val="111111"/>
                </a:solidFill>
                <a:effectLst/>
                <a:latin typeface="-apple-system"/>
              </a:rPr>
              <a:t>high uptime</a:t>
            </a:r>
            <a:r>
              <a:rPr lang="en-US" altLang="zh-CN" b="0" i="0" dirty="0">
                <a:solidFill>
                  <a:srgbClr val="111111"/>
                </a:solidFill>
                <a:effectLst/>
                <a:latin typeface="-apple-system"/>
              </a:rPr>
              <a:t>. We aim to keep the system available at all times, with minimal downtime, so that users can access it whenever they need it.</a:t>
            </a:r>
            <a:endParaRPr lang="en-US" altLang="zh-CN" b="0" i="0" dirty="0">
              <a:solidFill>
                <a:srgbClr val="111111"/>
              </a:solidFill>
              <a:effectLst/>
              <a:latin typeface="-apple-system"/>
            </a:endParaRPr>
          </a:p>
          <a:p>
            <a:pPr algn="l">
              <a:buFont typeface="Arial" panose="020B0604020202020204" pitchFamily="34" charset="0"/>
              <a:buChar char="•"/>
            </a:pPr>
            <a:r>
              <a:rPr lang="en-US" altLang="zh-CN" b="0" i="0" dirty="0">
                <a:solidFill>
                  <a:srgbClr val="111111"/>
                </a:solidFill>
                <a:effectLst/>
                <a:latin typeface="-apple-system"/>
              </a:rPr>
              <a:t> After that, it is </a:t>
            </a:r>
            <a:r>
              <a:rPr lang="en-US" altLang="zh-CN" b="1" i="0" dirty="0">
                <a:solidFill>
                  <a:srgbClr val="111111"/>
                </a:solidFill>
                <a:effectLst/>
                <a:latin typeface="-apple-system"/>
              </a:rPr>
              <a:t>scalable</a:t>
            </a:r>
            <a:r>
              <a:rPr lang="en-US" altLang="zh-CN" b="0" i="0" dirty="0">
                <a:solidFill>
                  <a:srgbClr val="111111"/>
                </a:solidFill>
                <a:effectLst/>
                <a:latin typeface="-apple-system"/>
              </a:rPr>
              <a:t>. It can accommodate an increasing number of users and sensors as the project grows, without compromising performance.</a:t>
            </a:r>
            <a:endParaRPr lang="en-US" altLang="zh-CN" b="0" i="0" dirty="0">
              <a:solidFill>
                <a:srgbClr val="111111"/>
              </a:solidFill>
              <a:effectLst/>
              <a:latin typeface="-apple-system"/>
            </a:endParaRPr>
          </a:p>
          <a:p>
            <a:pPr algn="l">
              <a:buFont typeface="Arial" panose="020B0604020202020204" pitchFamily="34" charset="0"/>
              <a:buChar char="•"/>
            </a:pPr>
            <a:r>
              <a:rPr lang="en-US" altLang="zh-CN" b="0" i="0" dirty="0">
                <a:solidFill>
                  <a:srgbClr val="111111"/>
                </a:solidFill>
                <a:effectLst/>
                <a:latin typeface="-apple-system"/>
              </a:rPr>
              <a:t> Last but not least, it is </a:t>
            </a:r>
            <a:r>
              <a:rPr lang="en-US" altLang="zh-CN" b="1" i="0" dirty="0">
                <a:solidFill>
                  <a:srgbClr val="111111"/>
                </a:solidFill>
                <a:effectLst/>
                <a:latin typeface="-apple-system"/>
              </a:rPr>
              <a:t>cross-platform compatible</a:t>
            </a:r>
            <a:r>
              <a:rPr lang="en-US" altLang="zh-CN" b="0" i="0" dirty="0">
                <a:solidFill>
                  <a:srgbClr val="111111"/>
                </a:solidFill>
                <a:effectLst/>
                <a:latin typeface="-apple-system"/>
              </a:rPr>
              <a:t>. You can access the client application on various platforms, such as desktop and mobile devices, to ensure accessibility for a broad user base.</a:t>
            </a:r>
            <a:endParaRPr lang="en-US" altLang="zh-CN" b="0" i="0" dirty="0">
              <a:solidFill>
                <a:srgbClr val="111111"/>
              </a:solidFill>
              <a:effectLst/>
              <a:latin typeface="-apple-system"/>
            </a:endParaRPr>
          </a:p>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 our home page, we present a data visualization dashboard that gives users a clear view of the information collected by the device. At the same time, our web page also has a quick access area for common functions, making it easier for users to use various functions. In addition, our website also has an announcement area to show users the latest announcements. Finally, our website also has a help section for answers to common questions that users may encounter during use.</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the device information interface, we have the three modules under development: device table, device map, and new device </a:t>
            </a:r>
            <a:br>
              <a:rPr lang="en-US" altLang="zh-CN" dirty="0"/>
            </a:br>
            <a:endParaRPr lang="en-US" altLang="zh-CN" dirty="0"/>
          </a:p>
          <a:p>
            <a:r>
              <a:rPr lang="en-US" altLang="zh-CN" sz="1800" kern="1200" dirty="0">
                <a:solidFill>
                  <a:srgbClr val="000000"/>
                </a:solidFill>
                <a:effectLst/>
                <a:latin typeface="等线" panose="02010600030101010101" pitchFamily="2" charset="-122"/>
                <a:ea typeface="等线" panose="02010600030101010101" pitchFamily="2" charset="-122"/>
                <a:cs typeface="+mn-cs"/>
              </a:rPr>
              <a:t>Device table </a:t>
            </a:r>
            <a:r>
              <a:rPr lang="en-US" altLang="zh-CN" dirty="0"/>
              <a:t>is mainly used to display the name of the person in charge of the device, contact info of the person in charge, the device address and the device status. Users can quickly access the devices they are responsible for, also having a good cense on the overall status of what they are in charge of.</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Device map shows the location of each device on a two-dimensional map. Allow users to more clearly understand the direct spatial location of each device.</a:t>
            </a:r>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While in new device panel, the user can manually create a new device and display the device information in the device table and device map. The module will first ask the user to fill in the basic information, then continue to ask the user to fill in the Setup Form, and finally ask the user to confirm the information before creating a device.</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user information interface will show the user's scope of responsibility and organization. And show the latest alarms, debug notifications and  verbose logs happened to the system.</a:t>
            </a:r>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During the implementation process of the "Embedded Environment Monitoring System Client" project, some potential problems that could arise include Data Compatibility, Real-time Data Processing, User Experience and Security and Privacy.</a:t>
            </a:r>
            <a:endParaRPr lang="en-US" altLang="zh-CN" dirty="0"/>
          </a:p>
          <a:p>
            <a:endParaRPr lang="en-US" altLang="zh-CN" dirty="0"/>
          </a:p>
          <a:p>
            <a:r>
              <a:rPr lang="en-US" altLang="zh-CN" dirty="0"/>
              <a:t>1. Design a system and ensure compatibility and seamless integration with different types of embedded platforms and sensors, which may use data formats costs us some time to design.</a:t>
            </a:r>
            <a:endParaRPr lang="en-US" altLang="zh-CN" dirty="0"/>
          </a:p>
          <a:p>
            <a:endParaRPr lang="en-US" altLang="zh-CN" dirty="0"/>
          </a:p>
          <a:p>
            <a:r>
              <a:rPr lang="en-US" altLang="zh-CN" dirty="0"/>
              <a:t>2</a:t>
            </a:r>
            <a:r>
              <a:rPr lang="en-US" altLang="zh-CN" baseline="30000" dirty="0"/>
              <a:t>nd </a:t>
            </a:r>
            <a:r>
              <a:rPr lang="en-US" altLang="zh-CN" dirty="0"/>
              <a:t> we will Manage a large volume of real-time data and ensure efficient processing and visualization without significant delays or performance issues.</a:t>
            </a:r>
            <a:endParaRPr lang="en-US" altLang="zh-CN" dirty="0"/>
          </a:p>
          <a:p>
            <a:endParaRPr lang="en-US" altLang="zh-CN" dirty="0"/>
          </a:p>
          <a:p>
            <a:r>
              <a:rPr lang="en-US" altLang="zh-CN" dirty="0"/>
              <a:t>3</a:t>
            </a:r>
            <a:r>
              <a:rPr lang="en-US" altLang="zh-CN" baseline="30000" dirty="0"/>
              <a:t>rd</a:t>
            </a:r>
            <a:r>
              <a:rPr lang="en-US" altLang="zh-CN" dirty="0"/>
              <a:t> we Designed an intuitive and user-friendly interface that meets the diverse needs and expectations of users, considering factors such as accessibility, responsiveness, and ease of use.</a:t>
            </a:r>
            <a:endParaRPr lang="en-US" altLang="zh-CN" dirty="0"/>
          </a:p>
          <a:p>
            <a:endParaRPr lang="en-US" altLang="zh-CN" dirty="0"/>
          </a:p>
          <a:p>
            <a:r>
              <a:rPr lang="en-US" altLang="zh-CN" dirty="0"/>
              <a:t>4</a:t>
            </a:r>
            <a:r>
              <a:rPr lang="en-US" altLang="zh-CN" baseline="30000" dirty="0"/>
              <a:t>th</a:t>
            </a:r>
            <a:r>
              <a:rPr lang="en-US" altLang="zh-CN" dirty="0"/>
              <a:t> we will implement appropriate security measures to protect the collected environmental data from unauthorized access or tampering, ensuring user privacy, and complying with relevant data protection regulations.</a:t>
            </a: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ea typeface="等线" panose="02010600030101010101" pitchFamily="2" charset="-122"/>
                <a:cs typeface="Times New Roman" panose="02020603050405020304" pitchFamily="18" charset="0"/>
              </a:rPr>
              <a:t>The third part is project time planning and team division of labor</a:t>
            </a:r>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2800" b="0" i="0" dirty="0">
                <a:solidFill>
                  <a:srgbClr val="111111"/>
                </a:solidFill>
                <a:effectLst/>
                <a:latin typeface="-apple-system"/>
              </a:rPr>
              <a:t>Our project </a:t>
            </a:r>
            <a:r>
              <a:rPr lang="en-US" altLang="zh-CN" sz="2800" b="1" i="0" dirty="0">
                <a:solidFill>
                  <a:srgbClr val="111111"/>
                </a:solidFill>
                <a:effectLst/>
                <a:latin typeface="-apple-system"/>
              </a:rPr>
              <a:t>consisted</a:t>
            </a:r>
            <a:r>
              <a:rPr lang="en-US" altLang="zh-CN" sz="2800" b="0" i="0" dirty="0">
                <a:solidFill>
                  <a:srgbClr val="111111"/>
                </a:solidFill>
                <a:effectLst/>
                <a:latin typeface="-apple-system"/>
              </a:rPr>
              <a:t> of five main stages: project planning and requirement analysis, system design and architecture, development and testing, user test and feedback, and release and maintenance.</a:t>
            </a:r>
            <a:endParaRPr lang="en-US" altLang="zh-CN" sz="2800" b="0" i="0" dirty="0">
              <a:solidFill>
                <a:srgbClr val="111111"/>
              </a:solidFill>
              <a:effectLst/>
              <a:latin typeface="-apple-system"/>
            </a:endParaRPr>
          </a:p>
          <a:p>
            <a:pPr algn="l"/>
            <a:r>
              <a:rPr lang="en-US" altLang="zh-CN" sz="2800" b="0" i="0" dirty="0">
                <a:solidFill>
                  <a:srgbClr val="111111"/>
                </a:solidFill>
                <a:effectLst/>
                <a:latin typeface="-apple-system"/>
              </a:rPr>
              <a:t>In the first stage, we </a:t>
            </a:r>
            <a:r>
              <a:rPr lang="en-US" altLang="zh-CN" sz="2800" b="1" i="0" dirty="0">
                <a:solidFill>
                  <a:srgbClr val="111111"/>
                </a:solidFill>
                <a:effectLst/>
                <a:latin typeface="-apple-system"/>
              </a:rPr>
              <a:t>defined</a:t>
            </a:r>
            <a:r>
              <a:rPr lang="en-US" altLang="zh-CN" sz="2800" b="0" i="0" dirty="0">
                <a:solidFill>
                  <a:srgbClr val="111111"/>
                </a:solidFill>
                <a:effectLst/>
                <a:latin typeface="-apple-system"/>
              </a:rPr>
              <a:t> the project objectives and scope, </a:t>
            </a:r>
            <a:r>
              <a:rPr lang="en-US" altLang="zh-CN" sz="2800" b="1" i="0" dirty="0">
                <a:solidFill>
                  <a:srgbClr val="111111"/>
                </a:solidFill>
                <a:effectLst/>
                <a:latin typeface="-apple-system"/>
              </a:rPr>
              <a:t>collected</a:t>
            </a:r>
            <a:r>
              <a:rPr lang="en-US" altLang="zh-CN" sz="2800" b="0" i="0" dirty="0">
                <a:solidFill>
                  <a:srgbClr val="111111"/>
                </a:solidFill>
                <a:effectLst/>
                <a:latin typeface="-apple-system"/>
              </a:rPr>
              <a:t> user requirements and functional requirements, and </a:t>
            </a:r>
            <a:r>
              <a:rPr lang="en-US" altLang="zh-CN" sz="2800" b="1" i="0" dirty="0">
                <a:solidFill>
                  <a:srgbClr val="111111"/>
                </a:solidFill>
                <a:effectLst/>
                <a:latin typeface="-apple-system"/>
              </a:rPr>
              <a:t>formulated</a:t>
            </a:r>
            <a:r>
              <a:rPr lang="en-US" altLang="zh-CN" sz="2800" b="0" i="0" dirty="0">
                <a:solidFill>
                  <a:srgbClr val="111111"/>
                </a:solidFill>
                <a:effectLst/>
                <a:latin typeface="-apple-system"/>
              </a:rPr>
              <a:t> a detailed project plan. We </a:t>
            </a:r>
            <a:r>
              <a:rPr lang="en-US" altLang="zh-CN" sz="2800" b="1" i="0" dirty="0">
                <a:solidFill>
                  <a:srgbClr val="111111"/>
                </a:solidFill>
                <a:effectLst/>
                <a:latin typeface="-apple-system"/>
              </a:rPr>
              <a:t>spent</a:t>
            </a:r>
            <a:r>
              <a:rPr lang="en-US" altLang="zh-CN" sz="2800" b="0" i="0" dirty="0">
                <a:solidFill>
                  <a:srgbClr val="111111"/>
                </a:solidFill>
                <a:effectLst/>
                <a:latin typeface="-apple-system"/>
              </a:rPr>
              <a:t> one week on this stage, from October 30th to November 5th.</a:t>
            </a:r>
            <a:endParaRPr lang="en-US" altLang="zh-CN" sz="2800" b="0" i="0" dirty="0">
              <a:solidFill>
                <a:srgbClr val="111111"/>
              </a:solidFill>
              <a:effectLst/>
              <a:latin typeface="-apple-system"/>
            </a:endParaRPr>
          </a:p>
          <a:p>
            <a:pPr algn="l"/>
            <a:r>
              <a:rPr lang="en-US" altLang="zh-CN" sz="2800" b="0" i="0" dirty="0">
                <a:solidFill>
                  <a:srgbClr val="111111"/>
                </a:solidFill>
                <a:effectLst/>
                <a:latin typeface="-apple-system"/>
              </a:rPr>
              <a:t>In the second stage, we will </a:t>
            </a:r>
            <a:r>
              <a:rPr lang="en-US" altLang="zh-CN" sz="2800" b="1" i="0" dirty="0">
                <a:solidFill>
                  <a:srgbClr val="111111"/>
                </a:solidFill>
                <a:effectLst/>
                <a:latin typeface="-apple-system"/>
              </a:rPr>
              <a:t>define</a:t>
            </a:r>
            <a:r>
              <a:rPr lang="en-US" altLang="zh-CN" sz="2800" b="0" i="0" dirty="0">
                <a:solidFill>
                  <a:srgbClr val="111111"/>
                </a:solidFill>
                <a:effectLst/>
                <a:latin typeface="-apple-system"/>
              </a:rPr>
              <a:t> the system architecture, </a:t>
            </a:r>
            <a:r>
              <a:rPr lang="en-US" altLang="zh-CN" sz="2800" b="1" i="0" dirty="0">
                <a:solidFill>
                  <a:srgbClr val="111111"/>
                </a:solidFill>
                <a:effectLst/>
                <a:latin typeface="-apple-system"/>
              </a:rPr>
              <a:t>design </a:t>
            </a:r>
            <a:r>
              <a:rPr lang="en-US" altLang="zh-CN" sz="2800" b="0" i="0" dirty="0">
                <a:solidFill>
                  <a:srgbClr val="111111"/>
                </a:solidFill>
                <a:effectLst/>
                <a:latin typeface="-apple-system"/>
              </a:rPr>
              <a:t>the database structure and data flow, and begin to </a:t>
            </a:r>
            <a:r>
              <a:rPr lang="en-US" altLang="zh-CN" sz="2800" b="1" i="0" dirty="0">
                <a:solidFill>
                  <a:srgbClr val="111111"/>
                </a:solidFill>
                <a:effectLst/>
                <a:latin typeface="-apple-system"/>
              </a:rPr>
              <a:t>develop</a:t>
            </a:r>
            <a:r>
              <a:rPr lang="en-US" altLang="zh-CN" sz="2800" b="0" i="0" dirty="0">
                <a:solidFill>
                  <a:srgbClr val="111111"/>
                </a:solidFill>
                <a:effectLst/>
                <a:latin typeface="-apple-system"/>
              </a:rPr>
              <a:t> the user interface and interaction design. We will also </a:t>
            </a:r>
            <a:r>
              <a:rPr lang="en-US" altLang="zh-CN" sz="2800" b="1" i="0" dirty="0">
                <a:solidFill>
                  <a:srgbClr val="111111"/>
                </a:solidFill>
                <a:effectLst/>
                <a:latin typeface="-apple-system"/>
              </a:rPr>
              <a:t>spend</a:t>
            </a:r>
            <a:r>
              <a:rPr lang="en-US" altLang="zh-CN" sz="2800" b="0" i="0" dirty="0">
                <a:solidFill>
                  <a:srgbClr val="111111"/>
                </a:solidFill>
                <a:effectLst/>
                <a:latin typeface="-apple-system"/>
              </a:rPr>
              <a:t> one week on this stage, from November 6th to November 12th.</a:t>
            </a:r>
            <a:endParaRPr lang="en-US" altLang="zh-CN" sz="2800" b="0" i="0" dirty="0">
              <a:solidFill>
                <a:srgbClr val="111111"/>
              </a:solidFill>
              <a:effectLst/>
              <a:latin typeface="-apple-system"/>
            </a:endParaRPr>
          </a:p>
          <a:p>
            <a:pPr algn="l"/>
            <a:r>
              <a:rPr lang="en-US" altLang="zh-CN" sz="2800" b="0" i="0" dirty="0">
                <a:solidFill>
                  <a:srgbClr val="111111"/>
                </a:solidFill>
                <a:effectLst/>
                <a:latin typeface="-apple-system"/>
              </a:rPr>
              <a:t>In the third stage, we will </a:t>
            </a:r>
            <a:r>
              <a:rPr lang="en-US" altLang="zh-CN" sz="2800" b="1" i="0" dirty="0" err="1">
                <a:solidFill>
                  <a:srgbClr val="111111"/>
                </a:solidFill>
                <a:effectLst/>
                <a:latin typeface="-apple-system"/>
              </a:rPr>
              <a:t>implemente</a:t>
            </a:r>
            <a:r>
              <a:rPr lang="en-US" altLang="zh-CN" sz="2800" b="0" i="0" dirty="0">
                <a:solidFill>
                  <a:srgbClr val="111111"/>
                </a:solidFill>
                <a:effectLst/>
                <a:latin typeface="-apple-system"/>
              </a:rPr>
              <a:t> the system core function modules, and </a:t>
            </a:r>
            <a:r>
              <a:rPr lang="en-US" altLang="zh-CN" sz="2800" b="1" i="0" dirty="0" err="1">
                <a:solidFill>
                  <a:srgbClr val="111111"/>
                </a:solidFill>
                <a:effectLst/>
                <a:latin typeface="-apple-system"/>
              </a:rPr>
              <a:t>conducte</a:t>
            </a:r>
            <a:r>
              <a:rPr lang="en-US" altLang="zh-CN" sz="2800" b="0" i="0" dirty="0">
                <a:solidFill>
                  <a:srgbClr val="111111"/>
                </a:solidFill>
                <a:effectLst/>
                <a:latin typeface="-apple-system"/>
              </a:rPr>
              <a:t> unit testing and integration testing, and </a:t>
            </a:r>
            <a:r>
              <a:rPr lang="en-US" altLang="zh-CN" sz="2800" b="1" i="0" dirty="0">
                <a:solidFill>
                  <a:srgbClr val="111111"/>
                </a:solidFill>
                <a:effectLst/>
                <a:latin typeface="-apple-system"/>
              </a:rPr>
              <a:t>fix</a:t>
            </a:r>
            <a:r>
              <a:rPr lang="en-US" altLang="zh-CN" sz="2800" b="0" i="0" dirty="0">
                <a:solidFill>
                  <a:srgbClr val="111111"/>
                </a:solidFill>
                <a:effectLst/>
                <a:latin typeface="-apple-system"/>
              </a:rPr>
              <a:t> any bugs or errors. This was the longest stage, which will last for three weeks, from November 13th to December 3rd.</a:t>
            </a:r>
            <a:endParaRPr lang="en-US" altLang="zh-CN" sz="2800" b="0" i="0" dirty="0">
              <a:solidFill>
                <a:srgbClr val="111111"/>
              </a:solidFill>
              <a:effectLst/>
              <a:latin typeface="-apple-system"/>
            </a:endParaRPr>
          </a:p>
          <a:p>
            <a:pPr algn="l"/>
            <a:r>
              <a:rPr lang="en-US" altLang="zh-CN" sz="2800" b="0" i="0" dirty="0">
                <a:solidFill>
                  <a:srgbClr val="111111"/>
                </a:solidFill>
                <a:effectLst/>
                <a:latin typeface="-apple-system"/>
              </a:rPr>
              <a:t>In the fourth stage, we </a:t>
            </a:r>
            <a:r>
              <a:rPr lang="en-US" altLang="zh-CN" sz="2800" b="1" i="0" dirty="0">
                <a:solidFill>
                  <a:srgbClr val="111111"/>
                </a:solidFill>
                <a:effectLst/>
                <a:latin typeface="-apple-system"/>
              </a:rPr>
              <a:t>will deliver</a:t>
            </a:r>
            <a:r>
              <a:rPr lang="en-US" altLang="zh-CN" sz="2800" b="0" i="0" dirty="0">
                <a:solidFill>
                  <a:srgbClr val="111111"/>
                </a:solidFill>
                <a:effectLst/>
                <a:latin typeface="-apple-system"/>
              </a:rPr>
              <a:t> the system to users for testing, and </a:t>
            </a:r>
            <a:r>
              <a:rPr lang="en-US" altLang="zh-CN" sz="2800" b="1" i="0" dirty="0">
                <a:solidFill>
                  <a:srgbClr val="111111"/>
                </a:solidFill>
                <a:effectLst/>
                <a:latin typeface="-apple-system"/>
              </a:rPr>
              <a:t>collect</a:t>
            </a:r>
            <a:r>
              <a:rPr lang="en-US" altLang="zh-CN" sz="2800" b="0" i="0" dirty="0">
                <a:solidFill>
                  <a:srgbClr val="111111"/>
                </a:solidFill>
                <a:effectLst/>
                <a:latin typeface="-apple-system"/>
              </a:rPr>
              <a:t> user comments for adjustment, repair and </a:t>
            </a:r>
            <a:r>
              <a:rPr lang="en-US" altLang="zh-CN" sz="2800" b="1" i="0" dirty="0">
                <a:solidFill>
                  <a:srgbClr val="111111"/>
                </a:solidFill>
                <a:effectLst/>
                <a:latin typeface="-apple-system"/>
              </a:rPr>
              <a:t>make</a:t>
            </a:r>
            <a:r>
              <a:rPr lang="en-US" altLang="zh-CN" sz="2800" b="0" i="0" dirty="0">
                <a:solidFill>
                  <a:srgbClr val="111111"/>
                </a:solidFill>
                <a:effectLst/>
                <a:latin typeface="-apple-system"/>
              </a:rPr>
              <a:t> some minor improvements base on user suggestions. We will </a:t>
            </a:r>
            <a:r>
              <a:rPr lang="en-US" altLang="zh-CN" sz="2800" b="1" i="0" dirty="0">
                <a:solidFill>
                  <a:srgbClr val="111111"/>
                </a:solidFill>
                <a:effectLst/>
                <a:latin typeface="-apple-system"/>
              </a:rPr>
              <a:t>spend</a:t>
            </a:r>
            <a:r>
              <a:rPr lang="en-US" altLang="zh-CN" sz="2800" b="0" i="0" dirty="0">
                <a:solidFill>
                  <a:srgbClr val="111111"/>
                </a:solidFill>
                <a:effectLst/>
                <a:latin typeface="-apple-system"/>
              </a:rPr>
              <a:t> one week on this stage, from December 4th to December 8th.</a:t>
            </a:r>
            <a:endParaRPr lang="en-US" altLang="zh-CN" sz="2800" b="0" i="0" dirty="0">
              <a:solidFill>
                <a:srgbClr val="111111"/>
              </a:solidFill>
              <a:effectLst/>
              <a:latin typeface="-apple-system"/>
            </a:endParaRPr>
          </a:p>
          <a:p>
            <a:pPr algn="l"/>
            <a:r>
              <a:rPr lang="en-US" altLang="zh-CN" sz="2800" b="0" i="0" dirty="0">
                <a:solidFill>
                  <a:srgbClr val="111111"/>
                </a:solidFill>
                <a:effectLst/>
                <a:latin typeface="-apple-system"/>
              </a:rPr>
              <a:t>In the final stage, we </a:t>
            </a:r>
            <a:r>
              <a:rPr lang="en-US" altLang="zh-CN" sz="2800" b="1" i="0" dirty="0">
                <a:solidFill>
                  <a:srgbClr val="111111"/>
                </a:solidFill>
                <a:effectLst/>
                <a:latin typeface="-apple-system"/>
              </a:rPr>
              <a:t>will prepare </a:t>
            </a:r>
            <a:r>
              <a:rPr lang="en-US" altLang="zh-CN" sz="2800" b="0" i="0" dirty="0">
                <a:solidFill>
                  <a:srgbClr val="111111"/>
                </a:solidFill>
                <a:effectLst/>
                <a:latin typeface="-apple-system"/>
              </a:rPr>
              <a:t>for the official release, </a:t>
            </a:r>
            <a:r>
              <a:rPr lang="en-US" altLang="zh-CN" sz="2800" b="1" i="0" dirty="0">
                <a:solidFill>
                  <a:srgbClr val="111111"/>
                </a:solidFill>
                <a:effectLst/>
                <a:latin typeface="-apple-system"/>
              </a:rPr>
              <a:t>provide </a:t>
            </a:r>
            <a:r>
              <a:rPr lang="en-US" altLang="zh-CN" sz="2800" b="0" i="0" dirty="0">
                <a:solidFill>
                  <a:srgbClr val="111111"/>
                </a:solidFill>
                <a:effectLst/>
                <a:latin typeface="-apple-system"/>
              </a:rPr>
              <a:t>necessary documents and training, and </a:t>
            </a:r>
            <a:r>
              <a:rPr lang="en-US" altLang="zh-CN" sz="2800" b="1" i="0" dirty="0">
                <a:solidFill>
                  <a:srgbClr val="111111"/>
                </a:solidFill>
                <a:effectLst/>
                <a:latin typeface="-apple-system"/>
              </a:rPr>
              <a:t>offer </a:t>
            </a:r>
            <a:r>
              <a:rPr lang="en-US" altLang="zh-CN" sz="2800" b="0" i="0" dirty="0">
                <a:solidFill>
                  <a:srgbClr val="111111"/>
                </a:solidFill>
                <a:effectLst/>
                <a:latin typeface="-apple-system"/>
              </a:rPr>
              <a:t>continuous technical support and maintenance services. We </a:t>
            </a:r>
            <a:r>
              <a:rPr lang="en-US" altLang="zh-CN" sz="2800" b="1" i="0" dirty="0">
                <a:solidFill>
                  <a:srgbClr val="111111"/>
                </a:solidFill>
                <a:effectLst/>
                <a:latin typeface="-apple-system"/>
              </a:rPr>
              <a:t>complete </a:t>
            </a:r>
            <a:r>
              <a:rPr lang="en-US" altLang="zh-CN" sz="2800" b="0" i="0" dirty="0">
                <a:solidFill>
                  <a:srgbClr val="111111"/>
                </a:solidFill>
                <a:effectLst/>
                <a:latin typeface="-apple-system"/>
              </a:rPr>
              <a:t>this stage in one week, from December 9th to December 15th.</a:t>
            </a:r>
            <a:endParaRPr lang="en-US" altLang="zh-CN" sz="2800" b="0" i="0" dirty="0">
              <a:solidFill>
                <a:srgbClr val="111111"/>
              </a:solidFill>
              <a:effectLst/>
              <a:latin typeface="-apple-system"/>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ea typeface="等线" panose="02010600030101010101" pitchFamily="2" charset="-122"/>
                <a:cs typeface="Times New Roman" panose="02020603050405020304" pitchFamily="18" charset="0"/>
              </a:rPr>
              <a:t>We use an open model to organize our teams. Open model is a kind of innovative combination of closed paradigm and random paradigm. The closed pattern, like the diagram at left side, represents the interrelationship between the lead programmer and other positions. This not only realizes the specialization of the division of labor, but also reduces the complexity of management and improves the work efficiency. And Random mode is a management method that advocates maintaining team cohesion </a:t>
            </a:r>
            <a:r>
              <a:rPr lang="en-US" altLang="zh-CN" sz="1800" b="1" dirty="0">
                <a:solidFill>
                  <a:schemeClr val="tx2"/>
                </a:solidFill>
                <a:latin typeface="Book Antiqua" panose="02040602050305030304" pitchFamily="18" charset="0"/>
                <a:cs typeface="+mn-ea"/>
              </a:rPr>
              <a:t>promoting mutual trust.</a:t>
            </a:r>
            <a:r>
              <a:rPr lang="en-US" altLang="zh-CN" sz="1800" dirty="0">
                <a:effectLst/>
                <a:ea typeface="等线" panose="02010600030101010101" pitchFamily="2" charset="-122"/>
                <a:cs typeface="Times New Roman" panose="02020603050405020304" pitchFamily="18" charset="0"/>
              </a:rPr>
              <a:t>.</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ea typeface="等线" panose="02010600030101010101" pitchFamily="2" charset="-122"/>
                <a:cs typeface="Times New Roman" panose="02020603050405020304" pitchFamily="18" charset="0"/>
              </a:rPr>
              <a:t>I will start with an overall introduction to our project, then our project development content, and </a:t>
            </a:r>
            <a:r>
              <a:rPr lang="en-US" altLang="zh-CN" sz="1800" dirty="0" err="1">
                <a:effectLst/>
                <a:ea typeface="等线" panose="02010600030101010101" pitchFamily="2" charset="-122"/>
                <a:cs typeface="Times New Roman" panose="02020603050405020304" pitchFamily="18" charset="0"/>
              </a:rPr>
              <a:t>finaly</a:t>
            </a:r>
            <a:r>
              <a:rPr lang="en-US" altLang="zh-CN" sz="1800" dirty="0">
                <a:effectLst/>
                <a:ea typeface="等线" panose="02010600030101010101" pitchFamily="2" charset="-122"/>
                <a:cs typeface="Times New Roman" panose="02020603050405020304" pitchFamily="18" charset="0"/>
              </a:rPr>
              <a:t> project plan and division of labor.</a:t>
            </a:r>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ea typeface="等线" panose="02010600030101010101" pitchFamily="2" charset="-122"/>
                <a:cs typeface="Times New Roman" panose="02020603050405020304" pitchFamily="18" charset="0"/>
              </a:rPr>
              <a:t>Our team will insists on task segmentation, regular meetings, active communication and feedbacks. And the whole project is divided into short iterations, so that the members could give feedbacks to each other. We will also be committed to receiving user feedback, and adjust the project direction timely to ensure that the expectations of users are met.</a:t>
            </a:r>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ea typeface="等线" panose="02010600030101010101" pitchFamily="2" charset="-122"/>
                <a:cs typeface="Times New Roman" panose="02020603050405020304" pitchFamily="18" charset="0"/>
              </a:rPr>
              <a:t>Therefore, this is the specific division of labor in our team. Most of us will have some development tasks and we will keep our team members posted by hosting standing meetings weekly during the development process.</a:t>
            </a:r>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That</a:t>
            </a:r>
            <a:r>
              <a:rPr lang="zh-CN" altLang="en-US" dirty="0"/>
              <a:t>‘</a:t>
            </a:r>
            <a:r>
              <a:rPr lang="en-US" altLang="zh-CN"/>
              <a:t>s </a:t>
            </a:r>
            <a:r>
              <a:rPr lang="en-US" altLang="zh-CN" dirty="0"/>
              <a:t>all for today! Thank you for listening.</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For the first part of our presentation, I will talk about the background, development purpose, importance of our project.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a:effectLst/>
                <a:ea typeface="等线" panose="02010600030101010101" pitchFamily="2" charset="-122"/>
                <a:cs typeface="Times New Roman" panose="02020603050405020304" pitchFamily="18" charset="0"/>
              </a:rPr>
              <a:t>With the rapid development of modern society, environmental protection and resource management have become global challenges. We are increasingly demanding on environment monitoring systems. It is not only required to track environmental changes, but also to support scientific research and policy making. However, traditional environment monitoring method has many limitations, such as untimely data collection, high cost and complicated data processing, which fails to meet our needs.</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ea typeface="等线" panose="02010600030101010101" pitchFamily="2" charset="-122"/>
                <a:cs typeface="Times New Roman" panose="02020603050405020304" pitchFamily="18" charset="0"/>
              </a:rPr>
              <a:t>Through this application, we hope to provide users with a convenient monitoring solutions to improve their perception of the environment. </a:t>
            </a:r>
            <a:endParaRPr lang="en-US" altLang="zh-CN" sz="1800" dirty="0">
              <a:effectLst/>
              <a:ea typeface="等线" panose="02010600030101010101" pitchFamily="2" charset="-122"/>
              <a:cs typeface="Times New Roman" panose="02020603050405020304" pitchFamily="18" charset="0"/>
            </a:endParaRPr>
          </a:p>
          <a:p>
            <a:r>
              <a:rPr lang="en-US" altLang="zh-CN" sz="1800" dirty="0">
                <a:effectLst/>
                <a:ea typeface="等线" panose="02010600030101010101" pitchFamily="2" charset="-122"/>
                <a:cs typeface="Times New Roman" panose="02020603050405020304" pitchFamily="18" charset="0"/>
              </a:rPr>
              <a:t>Our solution provides an elegant, concise, prominent, and powerful user interface, providing vital functions such as alarm setting, report generation and historical data analysis. </a:t>
            </a:r>
            <a:endParaRPr lang="en-US" altLang="zh-CN" sz="1800" dirty="0">
              <a:effectLst/>
              <a:ea typeface="等线" panose="02010600030101010101" pitchFamily="2" charset="-122"/>
              <a:cs typeface="Times New Roman" panose="02020603050405020304" pitchFamily="18" charset="0"/>
            </a:endParaRPr>
          </a:p>
          <a:p>
            <a:r>
              <a:rPr lang="en-US" altLang="zh-CN" sz="1800" dirty="0">
                <a:effectLst/>
                <a:ea typeface="等线" panose="02010600030101010101" pitchFamily="2" charset="-122"/>
                <a:cs typeface="Times New Roman" panose="02020603050405020304" pitchFamily="18" charset="0"/>
              </a:rPr>
              <a:t>The system will empower individuals, industries, and communities to make data-driven decisions that drive progress in productivity.</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sz="1800" dirty="0">
                <a:effectLst/>
                <a:ea typeface="等线" panose="02010600030101010101" pitchFamily="2" charset="-122"/>
                <a:cs typeface="Times New Roman" panose="02020603050405020304" pitchFamily="18" charset="0"/>
              </a:rPr>
              <a:t>This project has the following significance: 1. Realize real-time monitoring and data collection of environmental parameters (such as temperature, humidity, air quality, etc.). 2. Users with different technical backgrounds can easily access and understand environmental data. 3. It can be used in many different situations, including agriculture, smart cities, industrial facilities, education and smart homes.</a:t>
            </a:r>
            <a:r>
              <a:rPr lang="zh-CN" altLang="en-US" sz="1800" dirty="0">
                <a:effectLst/>
                <a:ea typeface="等线" panose="02010600030101010101" pitchFamily="2" charset="-122"/>
                <a:cs typeface="Times New Roman" panose="02020603050405020304" pitchFamily="18" charset="0"/>
              </a:rPr>
              <a:t>。</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comes to functions. The detailed function description of the "Embedded Environment Monitoring System Client" project includes the following design ideas:</a:t>
            </a:r>
            <a:endParaRPr lang="en-US" altLang="zh-CN" dirty="0"/>
          </a:p>
          <a:p>
            <a:endParaRPr lang="en-US" altLang="zh-CN" dirty="0"/>
          </a:p>
          <a:p>
            <a:r>
              <a:rPr lang="en-US" altLang="zh-CN" dirty="0"/>
              <a:t>1. Real-time Data Monitoring: The client application will connect with embedded environmental sensors via the `MQTT` communication protocol to capture real-time data related to various environmental parameters, such as air quality, humidity, and temperature.</a:t>
            </a:r>
            <a:endParaRPr lang="en-US" altLang="zh-CN" dirty="0"/>
          </a:p>
          <a:p>
            <a:endParaRPr lang="en-US" altLang="zh-CN" dirty="0"/>
          </a:p>
          <a:p>
            <a:r>
              <a:rPr lang="en-US" altLang="zh-CN" dirty="0"/>
              <a:t>Next step, data Visualization. The application will provide visually appealing and intuitive data visualization to present the captured environmental data in a user-friendly manner. This includes charts, graphs, and other visual elements to help users interpret the data easily.</a:t>
            </a:r>
            <a:endParaRPr lang="en-US" altLang="zh-CN" dirty="0"/>
          </a:p>
          <a:p>
            <a:endParaRPr lang="en-US" altLang="zh-CN" dirty="0"/>
          </a:p>
          <a:p>
            <a:r>
              <a:rPr lang="en-US" altLang="zh-CN" dirty="0"/>
              <a:t>As for user Interface: The design will focus on creating a user-friendly interface that is easy to navigate and understand, catering to users with varying technical backgrounds. The interface will provide a seamless experience for accessing and interacting with the environmental data.</a:t>
            </a:r>
            <a:endParaRPr lang="en-US" altLang="zh-CN" dirty="0"/>
          </a:p>
          <a:p>
            <a:endParaRPr lang="en-US" altLang="zh-CN" dirty="0"/>
          </a:p>
          <a:p>
            <a:r>
              <a:rPr lang="en-US" altLang="zh-CN" dirty="0"/>
              <a:t>Finally , cloud Integration: The application will include functionality to upload the collected data to a cloud server, enabling remote access to the environmental data and facilitating data sharing with others.</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Next I‘ll cover our project content</a:t>
            </a:r>
            <a:r>
              <a:rPr lang="en-CA" altLang="zh-CN" dirty="0"/>
              <a:t>,</a:t>
            </a:r>
            <a:r>
              <a:rPr lang="zh-CN" altLang="en-US" dirty="0"/>
              <a:t> </a:t>
            </a:r>
            <a:r>
              <a:rPr lang="en-US" altLang="zh-CN" dirty="0"/>
              <a:t>which is divided into four parts</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begin with, this is a UML class diagram of key classes used in the back end of our project, including main data access objects, basic routing, authorization and database operations. Some of the auto generated class and internal utility functions are omitted for conciseness.</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BF70D1FA-3A54-4FE8-9BB5-8C5403DC34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74DF49-9BF4-4EF7-AF7C-FA2F49A79F02}" type="slidenum">
              <a:rPr lang="zh-CN" altLang="en-US" smtClean="0"/>
            </a:fld>
            <a:endParaRPr lang="zh-CN" altLang="en-US"/>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F70D1FA-3A54-4FE8-9BB5-8C5403DC34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74DF49-9BF4-4EF7-AF7C-FA2F49A79F02}" type="slidenum">
              <a:rPr lang="zh-CN" altLang="en-US" smtClean="0"/>
            </a:fld>
            <a:endParaRPr lang="zh-CN" altLang="en-US"/>
          </a:p>
        </p:txBody>
      </p:sp>
    </p:spTree>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F70D1FA-3A54-4FE8-9BB5-8C5403DC34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74DF49-9BF4-4EF7-AF7C-FA2F49A79F02}" type="slidenum">
              <a:rPr lang="zh-CN" altLang="en-US" smtClean="0"/>
            </a:fld>
            <a:endParaRPr lang="zh-CN" altLang="en-US"/>
          </a:p>
        </p:txBody>
      </p:sp>
    </p:spTree>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F70D1FA-3A54-4FE8-9BB5-8C5403DC34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74DF49-9BF4-4EF7-AF7C-FA2F49A79F02}" type="slidenum">
              <a:rPr lang="zh-CN" altLang="en-US" smtClean="0"/>
            </a:fld>
            <a:endParaRPr lang="zh-CN" altLang="en-US"/>
          </a:p>
        </p:txBody>
      </p:sp>
    </p:spTree>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cSld>
  <p:clrMapOvr>
    <a:masterClrMapping/>
  </p:clrMapOvr>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竖排文字">
    <p:spTree>
      <p:nvGrpSpPr>
        <p:cNvPr id="1" name=""/>
        <p:cNvGrpSpPr/>
        <p:nvPr/>
      </p:nvGrpSpPr>
      <p:grpSpPr>
        <a:xfrm>
          <a:off x="0" y="0"/>
          <a:ext cx="0" cy="0"/>
          <a:chOff x="0" y="0"/>
          <a:chExt cx="0" cy="0"/>
        </a:xfrm>
      </p:grpSpPr>
      <p:sp>
        <p:nvSpPr>
          <p:cNvPr id="3" name="Picture Placeholder 1"/>
          <p:cNvSpPr>
            <a:spLocks noGrp="1"/>
          </p:cNvSpPr>
          <p:nvPr>
            <p:ph type="pic" sz="quarter" idx="13"/>
          </p:nvPr>
        </p:nvSpPr>
        <p:spPr>
          <a:xfrm>
            <a:off x="0" y="0"/>
            <a:ext cx="12192000" cy="6857999"/>
          </a:xfrm>
          <a:prstGeom prst="rect">
            <a:avLst/>
          </a:prstGeom>
          <a:solidFill>
            <a:schemeClr val="bg1">
              <a:lumMod val="90000"/>
            </a:schemeClr>
          </a:solidFill>
        </p:spPr>
      </p:sp>
    </p:spTree>
  </p:cSld>
  <p:clrMapOvr>
    <a:masterClrMapping/>
  </p:clrMapOvr>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8_Title Slide">
    <p:spTree>
      <p:nvGrpSpPr>
        <p:cNvPr id="1" name=""/>
        <p:cNvGrpSpPr/>
        <p:nvPr/>
      </p:nvGrpSpPr>
      <p:grpSpPr>
        <a:xfrm>
          <a:off x="0" y="0"/>
          <a:ext cx="0" cy="0"/>
          <a:chOff x="0" y="0"/>
          <a:chExt cx="0" cy="0"/>
        </a:xfrm>
      </p:grpSpPr>
      <p:sp>
        <p:nvSpPr>
          <p:cNvPr id="12" name="Picture Placeholder 11"/>
          <p:cNvSpPr>
            <a:spLocks noGrp="1"/>
          </p:cNvSpPr>
          <p:nvPr>
            <p:ph type="pic" sz="quarter" idx="12" hasCustomPrompt="1"/>
          </p:nvPr>
        </p:nvSpPr>
        <p:spPr>
          <a:xfrm>
            <a:off x="4683760" y="2067827"/>
            <a:ext cx="2773679" cy="2773679"/>
          </a:xfrm>
          <a:prstGeom prst="diamond">
            <a:avLst/>
          </a:prstGeom>
          <a:solidFill>
            <a:schemeClr val="bg1">
              <a:lumMod val="90000"/>
            </a:schemeClr>
          </a:solidFill>
          <a:effectLst>
            <a:outerShdw blurRad="50800" dist="25400" dir="5400000" algn="t" rotWithShape="0">
              <a:prstClr val="black">
                <a:alpha val="15000"/>
              </a:prstClr>
            </a:outerShdw>
          </a:effectLst>
        </p:spPr>
        <p:txBody>
          <a:bodyPr wrap="square" anchor="ctr">
            <a:noAutofit/>
          </a:bodyPr>
          <a:lstStyle>
            <a:lvl1pPr marL="0" indent="0" algn="ctr">
              <a:buNone/>
              <a:defRPr sz="1600" b="0" i="0">
                <a:latin typeface="Source Sans Pro" panose="020B0503030403020204" charset="0"/>
                <a:ea typeface="Source Sans Pro" panose="020B0503030403020204" charset="0"/>
                <a:cs typeface="Source Sans Pro" panose="020B0503030403020204" charset="0"/>
              </a:defRPr>
            </a:lvl1pPr>
          </a:lstStyle>
          <a:p>
            <a:r>
              <a:rPr lang="zh-CN" altLang="en-US" dirty="0"/>
              <a:t>点击添加图片</a:t>
            </a:r>
            <a:endParaRPr lang="en-US" dirty="0"/>
          </a:p>
        </p:txBody>
      </p:sp>
    </p:spTree>
  </p:cSld>
  <p:clrMapOvr>
    <a:masterClrMapping/>
  </p:clrMapOvr>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mage Holder #106">
    <p:spTree>
      <p:nvGrpSpPr>
        <p:cNvPr id="1" name=""/>
        <p:cNvGrpSpPr/>
        <p:nvPr/>
      </p:nvGrpSpPr>
      <p:grpSpPr>
        <a:xfrm>
          <a:off x="0" y="0"/>
          <a:ext cx="0" cy="0"/>
          <a:chOff x="0" y="0"/>
          <a:chExt cx="0" cy="0"/>
        </a:xfrm>
      </p:grpSpPr>
      <p:sp>
        <p:nvSpPr>
          <p:cNvPr id="3" name="Picture Placeholder 3"/>
          <p:cNvSpPr>
            <a:spLocks noGrp="1"/>
          </p:cNvSpPr>
          <p:nvPr>
            <p:ph type="pic" sz="quarter" idx="14"/>
          </p:nvPr>
        </p:nvSpPr>
        <p:spPr>
          <a:xfrm>
            <a:off x="6277341" y="1488426"/>
            <a:ext cx="2814405" cy="3946429"/>
          </a:xfrm>
          <a:prstGeom prst="rect">
            <a:avLst/>
          </a:prstGeom>
          <a:solidFill>
            <a:schemeClr val="bg1">
              <a:lumMod val="90000"/>
            </a:schemeClr>
          </a:solidFill>
        </p:spPr>
      </p:sp>
      <p:sp>
        <p:nvSpPr>
          <p:cNvPr id="4" name="Picture Placeholder 1"/>
          <p:cNvSpPr>
            <a:spLocks noGrp="1"/>
          </p:cNvSpPr>
          <p:nvPr>
            <p:ph type="pic" sz="quarter" idx="13"/>
          </p:nvPr>
        </p:nvSpPr>
        <p:spPr>
          <a:xfrm>
            <a:off x="7372820" y="2916189"/>
            <a:ext cx="3913888" cy="2661651"/>
          </a:xfrm>
          <a:prstGeom prst="rect">
            <a:avLst/>
          </a:prstGeom>
          <a:solidFill>
            <a:schemeClr val="bg1">
              <a:lumMod val="90000"/>
            </a:schemeClr>
          </a:solidFill>
        </p:spPr>
      </p:sp>
    </p:spTree>
  </p:cSld>
  <p:clrMapOvr>
    <a:masterClrMapping/>
  </p:clrMapOvr>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mage Holder #55">
    <p:spTree>
      <p:nvGrpSpPr>
        <p:cNvPr id="1" name=""/>
        <p:cNvGrpSpPr/>
        <p:nvPr/>
      </p:nvGrpSpPr>
      <p:grpSpPr>
        <a:xfrm>
          <a:off x="0" y="0"/>
          <a:ext cx="0" cy="0"/>
          <a:chOff x="0" y="0"/>
          <a:chExt cx="0" cy="0"/>
        </a:xfrm>
      </p:grpSpPr>
      <p:sp>
        <p:nvSpPr>
          <p:cNvPr id="5" name="图片占位符 4"/>
          <p:cNvSpPr>
            <a:spLocks noGrp="1"/>
          </p:cNvSpPr>
          <p:nvPr>
            <p:ph type="pic" sz="quarter" idx="13"/>
          </p:nvPr>
        </p:nvSpPr>
        <p:spPr>
          <a:xfrm>
            <a:off x="23447" y="1"/>
            <a:ext cx="6072553" cy="3056283"/>
          </a:xfrm>
          <a:custGeom>
            <a:avLst/>
            <a:gdLst>
              <a:gd name="connsiteX0" fmla="*/ 2880875 w 5760000"/>
              <a:gd name="connsiteY0" fmla="*/ 1026259 h 2898977"/>
              <a:gd name="connsiteX1" fmla="*/ 3824018 w 5760000"/>
              <a:gd name="connsiteY1" fmla="*/ 1972280 h 2898977"/>
              <a:gd name="connsiteX2" fmla="*/ 2900139 w 5760000"/>
              <a:gd name="connsiteY2" fmla="*/ 2898977 h 2898977"/>
              <a:gd name="connsiteX3" fmla="*/ 2861611 w 5760000"/>
              <a:gd name="connsiteY3" fmla="*/ 2898977 h 2898977"/>
              <a:gd name="connsiteX4" fmla="*/ 1937731 w 5760000"/>
              <a:gd name="connsiteY4" fmla="*/ 1972280 h 2898977"/>
              <a:gd name="connsiteX5" fmla="*/ 3849742 w 5760000"/>
              <a:gd name="connsiteY5" fmla="*/ 54438 h 2898977"/>
              <a:gd name="connsiteX6" fmla="*/ 4792885 w 5760000"/>
              <a:gd name="connsiteY6" fmla="*/ 1000458 h 2898977"/>
              <a:gd name="connsiteX7" fmla="*/ 3849742 w 5760000"/>
              <a:gd name="connsiteY7" fmla="*/ 1946479 h 2898977"/>
              <a:gd name="connsiteX8" fmla="*/ 2906598 w 5760000"/>
              <a:gd name="connsiteY8" fmla="*/ 1000458 h 2898977"/>
              <a:gd name="connsiteX9" fmla="*/ 1912010 w 5760000"/>
              <a:gd name="connsiteY9" fmla="*/ 54438 h 2898977"/>
              <a:gd name="connsiteX10" fmla="*/ 2855153 w 5760000"/>
              <a:gd name="connsiteY10" fmla="*/ 1000458 h 2898977"/>
              <a:gd name="connsiteX11" fmla="*/ 1912010 w 5760000"/>
              <a:gd name="connsiteY11" fmla="*/ 1946479 h 2898977"/>
              <a:gd name="connsiteX12" fmla="*/ 968866 w 5760000"/>
              <a:gd name="connsiteY12" fmla="*/ 1000458 h 2898977"/>
              <a:gd name="connsiteX13" fmla="*/ 3904015 w 5760000"/>
              <a:gd name="connsiteY13" fmla="*/ 0 h 2898977"/>
              <a:gd name="connsiteX14" fmla="*/ 5733200 w 5760000"/>
              <a:gd name="connsiteY14" fmla="*/ 0 h 2898977"/>
              <a:gd name="connsiteX15" fmla="*/ 5760000 w 5760000"/>
              <a:gd name="connsiteY15" fmla="*/ 26882 h 2898977"/>
              <a:gd name="connsiteX16" fmla="*/ 5760000 w 5760000"/>
              <a:gd name="connsiteY16" fmla="*/ 30394 h 2898977"/>
              <a:gd name="connsiteX17" fmla="*/ 4818608 w 5760000"/>
              <a:gd name="connsiteY17" fmla="*/ 974659 h 2898977"/>
              <a:gd name="connsiteX18" fmla="*/ 3875464 w 5760000"/>
              <a:gd name="connsiteY18" fmla="*/ 28638 h 2898977"/>
              <a:gd name="connsiteX19" fmla="*/ 3846912 w 5760000"/>
              <a:gd name="connsiteY19" fmla="*/ 0 h 2898977"/>
              <a:gd name="connsiteX20" fmla="*/ 3852571 w 5760000"/>
              <a:gd name="connsiteY20" fmla="*/ 0 h 2898977"/>
              <a:gd name="connsiteX21" fmla="*/ 3849742 w 5760000"/>
              <a:gd name="connsiteY21" fmla="*/ 2838 h 2898977"/>
              <a:gd name="connsiteX22" fmla="*/ 1966284 w 5760000"/>
              <a:gd name="connsiteY22" fmla="*/ 0 h 2898977"/>
              <a:gd name="connsiteX23" fmla="*/ 3795468 w 5760000"/>
              <a:gd name="connsiteY23" fmla="*/ 0 h 2898977"/>
              <a:gd name="connsiteX24" fmla="*/ 3824019 w 5760000"/>
              <a:gd name="connsiteY24" fmla="*/ 28638 h 2898977"/>
              <a:gd name="connsiteX25" fmla="*/ 2880876 w 5760000"/>
              <a:gd name="connsiteY25" fmla="*/ 974659 h 2898977"/>
              <a:gd name="connsiteX26" fmla="*/ 1937732 w 5760000"/>
              <a:gd name="connsiteY26" fmla="*/ 28638 h 2898977"/>
              <a:gd name="connsiteX27" fmla="*/ 1909180 w 5760000"/>
              <a:gd name="connsiteY27" fmla="*/ 0 h 2898977"/>
              <a:gd name="connsiteX28" fmla="*/ 1914840 w 5760000"/>
              <a:gd name="connsiteY28" fmla="*/ 0 h 2898977"/>
              <a:gd name="connsiteX29" fmla="*/ 1912010 w 5760000"/>
              <a:gd name="connsiteY29" fmla="*/ 2838 h 2898977"/>
              <a:gd name="connsiteX30" fmla="*/ 28551 w 5760000"/>
              <a:gd name="connsiteY30" fmla="*/ 0 h 2898977"/>
              <a:gd name="connsiteX31" fmla="*/ 1857736 w 5760000"/>
              <a:gd name="connsiteY31" fmla="*/ 0 h 2898977"/>
              <a:gd name="connsiteX32" fmla="*/ 1886287 w 5760000"/>
              <a:gd name="connsiteY32" fmla="*/ 28638 h 2898977"/>
              <a:gd name="connsiteX33" fmla="*/ 943144 w 5760000"/>
              <a:gd name="connsiteY33" fmla="*/ 974659 h 2898977"/>
              <a:gd name="connsiteX34" fmla="*/ 0 w 5760000"/>
              <a:gd name="connsiteY34" fmla="*/ 28638 h 2898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760000" h="2898977">
                <a:moveTo>
                  <a:pt x="2880875" y="1026259"/>
                </a:moveTo>
                <a:lnTo>
                  <a:pt x="3824018" y="1972280"/>
                </a:lnTo>
                <a:lnTo>
                  <a:pt x="2900139" y="2898977"/>
                </a:lnTo>
                <a:lnTo>
                  <a:pt x="2861611" y="2898977"/>
                </a:lnTo>
                <a:lnTo>
                  <a:pt x="1937731" y="1972280"/>
                </a:lnTo>
                <a:close/>
                <a:moveTo>
                  <a:pt x="3849742" y="54438"/>
                </a:moveTo>
                <a:lnTo>
                  <a:pt x="4792885" y="1000458"/>
                </a:lnTo>
                <a:lnTo>
                  <a:pt x="3849742" y="1946479"/>
                </a:lnTo>
                <a:lnTo>
                  <a:pt x="2906598" y="1000458"/>
                </a:lnTo>
                <a:close/>
                <a:moveTo>
                  <a:pt x="1912010" y="54438"/>
                </a:moveTo>
                <a:lnTo>
                  <a:pt x="2855153" y="1000458"/>
                </a:lnTo>
                <a:lnTo>
                  <a:pt x="1912010" y="1946479"/>
                </a:lnTo>
                <a:lnTo>
                  <a:pt x="968866" y="1000458"/>
                </a:lnTo>
                <a:close/>
                <a:moveTo>
                  <a:pt x="3904015" y="0"/>
                </a:moveTo>
                <a:lnTo>
                  <a:pt x="5733200" y="0"/>
                </a:lnTo>
                <a:lnTo>
                  <a:pt x="5760000" y="26882"/>
                </a:lnTo>
                <a:lnTo>
                  <a:pt x="5760000" y="30394"/>
                </a:lnTo>
                <a:lnTo>
                  <a:pt x="4818608" y="974659"/>
                </a:lnTo>
                <a:lnTo>
                  <a:pt x="3875464" y="28638"/>
                </a:lnTo>
                <a:close/>
                <a:moveTo>
                  <a:pt x="3846912" y="0"/>
                </a:moveTo>
                <a:lnTo>
                  <a:pt x="3852571" y="0"/>
                </a:lnTo>
                <a:lnTo>
                  <a:pt x="3849742" y="2838"/>
                </a:lnTo>
                <a:close/>
                <a:moveTo>
                  <a:pt x="1966284" y="0"/>
                </a:moveTo>
                <a:lnTo>
                  <a:pt x="3795468" y="0"/>
                </a:lnTo>
                <a:lnTo>
                  <a:pt x="3824019" y="28638"/>
                </a:lnTo>
                <a:lnTo>
                  <a:pt x="2880876" y="974659"/>
                </a:lnTo>
                <a:lnTo>
                  <a:pt x="1937732" y="28638"/>
                </a:lnTo>
                <a:close/>
                <a:moveTo>
                  <a:pt x="1909180" y="0"/>
                </a:moveTo>
                <a:lnTo>
                  <a:pt x="1914840" y="0"/>
                </a:lnTo>
                <a:lnTo>
                  <a:pt x="1912010" y="2838"/>
                </a:lnTo>
                <a:close/>
                <a:moveTo>
                  <a:pt x="28551" y="0"/>
                </a:moveTo>
                <a:lnTo>
                  <a:pt x="1857736" y="0"/>
                </a:lnTo>
                <a:lnTo>
                  <a:pt x="1886287" y="28638"/>
                </a:lnTo>
                <a:lnTo>
                  <a:pt x="943144" y="974659"/>
                </a:lnTo>
                <a:lnTo>
                  <a:pt x="0" y="28638"/>
                </a:lnTo>
                <a:close/>
              </a:path>
            </a:pathLst>
          </a:custGeom>
          <a:solidFill>
            <a:schemeClr val="bg1">
              <a:lumMod val="90000"/>
              <a:alpha val="50000"/>
            </a:schemeClr>
          </a:solidFill>
          <a:effectLst/>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100000">
                                          <p:val>
                                            <p:strVal val="#ppt_x"/>
                                          </p:val>
                                        </p:tav>
                                      </p:tavLst>
                                    </p:anim>
                                    <p:anim calcmode="lin" valueType="num">
                                      <p:cBhvr>
                                        <p:cTn id="8" dur="500" fill="hold"/>
                                        <p:tgtEl>
                                          <p:spTgt spid="5"/>
                                        </p:tgtEl>
                                        <p:attrNameLst>
                                          <p:attrName>ppt_y</p:attrName>
                                        </p:attrNameLst>
                                      </p:cBhvr>
                                      <p:tavLst>
                                        <p:tav tm="0">
                                          <p:val>
                                            <p:strVal val="#ppt_y-#ppt_h/2"/>
                                          </p:val>
                                        </p:tav>
                                        <p:tav tm="100000">
                                          <p:val>
                                            <p:strVal val="#ppt_y"/>
                                          </p:val>
                                        </p:tav>
                                      </p:tavLst>
                                    </p:anim>
                                    <p:anim calcmode="lin" valueType="num">
                                      <p:cBhvr>
                                        <p:cTn id="9" dur="500" fill="hold"/>
                                        <p:tgtEl>
                                          <p:spTgt spid="5"/>
                                        </p:tgtEl>
                                        <p:attrNameLst>
                                          <p:attrName>ppt_w</p:attrName>
                                        </p:attrNameLst>
                                      </p:cBhvr>
                                      <p:tavLst>
                                        <p:tav tm="0">
                                          <p:val>
                                            <p:strVal val="#ppt_w"/>
                                          </p:val>
                                        </p:tav>
                                        <p:tav tm="100000">
                                          <p:val>
                                            <p:strVal val="#ppt_w"/>
                                          </p:val>
                                        </p:tav>
                                      </p:tavLst>
                                    </p:anim>
                                    <p:anim calcmode="lin" valueType="num">
                                      <p:cBhvr>
                                        <p:cTn id="10"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7" name="Picture Placeholder 1"/>
          <p:cNvSpPr>
            <a:spLocks noGrp="1"/>
          </p:cNvSpPr>
          <p:nvPr>
            <p:ph type="pic" sz="quarter" idx="13"/>
          </p:nvPr>
        </p:nvSpPr>
        <p:spPr>
          <a:xfrm>
            <a:off x="3753659" y="2280172"/>
            <a:ext cx="2285875" cy="2353740"/>
          </a:xfrm>
          <a:prstGeom prst="roundRect">
            <a:avLst>
              <a:gd name="adj" fmla="val 4476"/>
            </a:avLst>
          </a:prstGeom>
          <a:solidFill>
            <a:schemeClr val="bg1">
              <a:lumMod val="90000"/>
            </a:schemeClr>
          </a:solidFill>
        </p:spPr>
      </p:sp>
      <p:sp>
        <p:nvSpPr>
          <p:cNvPr id="8" name="Picture Placeholder 1"/>
          <p:cNvSpPr>
            <a:spLocks noGrp="1"/>
          </p:cNvSpPr>
          <p:nvPr>
            <p:ph type="pic" sz="quarter" idx="14"/>
          </p:nvPr>
        </p:nvSpPr>
        <p:spPr>
          <a:xfrm>
            <a:off x="1265309" y="2280172"/>
            <a:ext cx="2285875" cy="2353740"/>
          </a:xfrm>
          <a:prstGeom prst="roundRect">
            <a:avLst>
              <a:gd name="adj" fmla="val 5619"/>
            </a:avLst>
          </a:prstGeom>
          <a:solidFill>
            <a:schemeClr val="bg1">
              <a:lumMod val="90000"/>
            </a:schemeClr>
          </a:solidFill>
        </p:spPr>
      </p:sp>
      <p:sp>
        <p:nvSpPr>
          <p:cNvPr id="9" name="Picture Placeholder 1"/>
          <p:cNvSpPr>
            <a:spLocks noGrp="1"/>
          </p:cNvSpPr>
          <p:nvPr>
            <p:ph type="pic" sz="quarter" idx="15"/>
          </p:nvPr>
        </p:nvSpPr>
        <p:spPr>
          <a:xfrm>
            <a:off x="8927882" y="2280172"/>
            <a:ext cx="2285875" cy="2353740"/>
          </a:xfrm>
          <a:prstGeom prst="roundRect">
            <a:avLst>
              <a:gd name="adj" fmla="val 4476"/>
            </a:avLst>
          </a:prstGeom>
          <a:solidFill>
            <a:schemeClr val="bg1">
              <a:lumMod val="90000"/>
            </a:schemeClr>
          </a:solidFill>
        </p:spPr>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0000">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14:bounceEnd="40000">
                                          <p:cBhvr additive="base">
                                            <p:cTn id="7" dur="500" fill="hold"/>
                                            <p:tgtEl>
                                              <p:spTgt spid="7"/>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40000">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14:bounceEnd="40000">
                                          <p:cBhvr additive="base">
                                            <p:cTn id="11" dur="500" fill="hold"/>
                                            <p:tgtEl>
                                              <p:spTgt spid="8"/>
                                            </p:tgtEl>
                                            <p:attrNameLst>
                                              <p:attrName>ppt_x</p:attrName>
                                            </p:attrNameLst>
                                          </p:cBhvr>
                                          <p:tavLst>
                                            <p:tav tm="0">
                                              <p:val>
                                                <p:strVal val="#ppt_x"/>
                                              </p:val>
                                            </p:tav>
                                            <p:tav tm="100000">
                                              <p:val>
                                                <p:strVal val="#ppt_x"/>
                                              </p:val>
                                            </p:tav>
                                          </p:tavLst>
                                        </p:anim>
                                        <p:anim calcmode="lin" valueType="num" p14:bounceEnd="40000">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40000">
                                      <p:stCondLst>
                                        <p:cond delay="1000"/>
                                      </p:stCondLst>
                                      <p:childTnLst>
                                        <p:set>
                                          <p:cBhvr>
                                            <p:cTn id="14" dur="1" fill="hold">
                                              <p:stCondLst>
                                                <p:cond delay="0"/>
                                              </p:stCondLst>
                                            </p:cTn>
                                            <p:tgtEl>
                                              <p:spTgt spid="9"/>
                                            </p:tgtEl>
                                            <p:attrNameLst>
                                              <p:attrName>style.visibility</p:attrName>
                                            </p:attrNameLst>
                                          </p:cBhvr>
                                          <p:to>
                                            <p:strVal val="visible"/>
                                          </p:to>
                                        </p:set>
                                        <p:anim calcmode="lin" valueType="num" p14:bounceEnd="40000">
                                          <p:cBhvr additive="base">
                                            <p:cTn id="15" dur="500" fill="hold"/>
                                            <p:tgtEl>
                                              <p:spTgt spid="9"/>
                                            </p:tgtEl>
                                            <p:attrNameLst>
                                              <p:attrName>ppt_x</p:attrName>
                                            </p:attrNameLst>
                                          </p:cBhvr>
                                          <p:tavLst>
                                            <p:tav tm="0">
                                              <p:val>
                                                <p:strVal val="#ppt_x"/>
                                              </p:val>
                                            </p:tav>
                                            <p:tav tm="100000">
                                              <p:val>
                                                <p:strVal val="#ppt_x"/>
                                              </p:val>
                                            </p:tav>
                                          </p:tavLst>
                                        </p:anim>
                                        <p:anim calcmode="lin" valueType="num" p14:bounceEnd="40000">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10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F70D1FA-3A54-4FE8-9BB5-8C5403DC34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74DF49-9BF4-4EF7-AF7C-FA2F49A79F02}" type="slidenum">
              <a:rPr lang="zh-CN" altLang="en-US" smtClean="0"/>
            </a:fld>
            <a:endParaRPr lang="zh-CN" altLang="en-US"/>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BF70D1FA-3A54-4FE8-9BB5-8C5403DC34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74DF49-9BF4-4EF7-AF7C-FA2F49A79F02}" type="slidenum">
              <a:rPr lang="zh-CN" altLang="en-US" smtClean="0"/>
            </a:fld>
            <a:endParaRPr lang="zh-CN" altLang="en-US"/>
          </a:p>
        </p:txBody>
      </p:sp>
    </p:spTree>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F70D1FA-3A54-4FE8-9BB5-8C5403DC34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74DF49-9BF4-4EF7-AF7C-FA2F49A79F02}" type="slidenum">
              <a:rPr lang="zh-CN" altLang="en-US" smtClean="0"/>
            </a:fld>
            <a:endParaRPr lang="zh-CN" altLang="en-US"/>
          </a:p>
        </p:txBody>
      </p:sp>
    </p:spTree>
  </p:cSld>
  <p:clrMapOvr>
    <a:masterClrMapping/>
  </p:clrMapOvr>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F70D1FA-3A54-4FE8-9BB5-8C5403DC344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74DF49-9BF4-4EF7-AF7C-FA2F49A79F02}" type="slidenum">
              <a:rPr lang="zh-CN" altLang="en-US" smtClean="0"/>
            </a:fld>
            <a:endParaRPr lang="zh-CN" altLang="en-US"/>
          </a:p>
        </p:txBody>
      </p: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0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F70D1FA-3A54-4FE8-9BB5-8C5403DC344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74DF49-9BF4-4EF7-AF7C-FA2F49A79F02}" type="slidenum">
              <a:rPr lang="zh-CN" altLang="en-US" smtClean="0"/>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F70D1FA-3A54-4FE8-9BB5-8C5403DC344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774DF49-9BF4-4EF7-AF7C-FA2F49A79F02}" type="slidenum">
              <a:rPr lang="zh-CN" altLang="en-US" smtClean="0"/>
            </a:fld>
            <a:endParaRPr lang="zh-CN" altLang="en-US"/>
          </a:p>
        </p:txBody>
      </p:sp>
    </p:spTree>
  </p:cSld>
  <p:clrMapOvr>
    <a:masterClrMapping/>
  </p:clrMapOvr>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70D1FA-3A54-4FE8-9BB5-8C5403DC344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74DF49-9BF4-4EF7-AF7C-FA2F49A79F02}" type="slidenum">
              <a:rPr lang="zh-CN" altLang="en-US" smtClean="0"/>
            </a:fld>
            <a:endParaRPr lang="zh-CN" altLang="en-US"/>
          </a:p>
        </p:txBody>
      </p:sp>
    </p:spTree>
  </p:cSld>
  <p:clrMapOvr>
    <a:masterClrMapping/>
  </p:clrMapOvr>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F70D1FA-3A54-4FE8-9BB5-8C5403DC34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74DF49-9BF4-4EF7-AF7C-FA2F49A79F02}" type="slidenum">
              <a:rPr lang="zh-CN" altLang="en-US" smtClean="0"/>
            </a:fld>
            <a:endParaRPr lang="zh-CN" altLang="en-US"/>
          </a:p>
        </p:txBody>
      </p:sp>
    </p:spTree>
  </p:cSld>
  <p:clrMapOvr>
    <a:masterClrMapping/>
  </p:clrMapOvr>
  <p:hf sldNum="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70D1FA-3A54-4FE8-9BB5-8C5403DC344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74DF49-9BF4-4EF7-AF7C-FA2F49A79F0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3" Type="http://schemas.openxmlformats.org/officeDocument/2006/relationships/notesSlide" Target="../notesSlides/notesSlide10.xml"/><Relationship Id="rId12" Type="http://schemas.openxmlformats.org/officeDocument/2006/relationships/slideLayout" Target="../slideLayouts/slideLayout18.xml"/><Relationship Id="rId11" Type="http://schemas.openxmlformats.org/officeDocument/2006/relationships/tags" Target="../tags/tag88.xml"/><Relationship Id="rId10" Type="http://schemas.openxmlformats.org/officeDocument/2006/relationships/tags" Target="../tags/tag87.xml"/><Relationship Id="rId1" Type="http://schemas.openxmlformats.org/officeDocument/2006/relationships/tags" Target="../tags/tag7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8.xml"/><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7" Type="http://schemas.openxmlformats.org/officeDocument/2006/relationships/notesSlide" Target="../notesSlides/notesSlide4.xml"/><Relationship Id="rId46" Type="http://schemas.openxmlformats.org/officeDocument/2006/relationships/slideLayout" Target="../slideLayouts/slideLayout16.xml"/><Relationship Id="rId45" Type="http://schemas.openxmlformats.org/officeDocument/2006/relationships/tags" Target="../tags/tag45.xml"/><Relationship Id="rId44" Type="http://schemas.openxmlformats.org/officeDocument/2006/relationships/tags" Target="../tags/tag44.xml"/><Relationship Id="rId43" Type="http://schemas.openxmlformats.org/officeDocument/2006/relationships/tags" Target="../tags/tag43.xml"/><Relationship Id="rId42" Type="http://schemas.openxmlformats.org/officeDocument/2006/relationships/tags" Target="../tags/tag42.xml"/><Relationship Id="rId41" Type="http://schemas.openxmlformats.org/officeDocument/2006/relationships/tags" Target="../tags/tag41.xml"/><Relationship Id="rId40" Type="http://schemas.openxmlformats.org/officeDocument/2006/relationships/tags" Target="../tags/tag40.xml"/><Relationship Id="rId4" Type="http://schemas.openxmlformats.org/officeDocument/2006/relationships/tags" Target="../tags/tag4.xml"/><Relationship Id="rId39" Type="http://schemas.openxmlformats.org/officeDocument/2006/relationships/tags" Target="../tags/tag39.xml"/><Relationship Id="rId38" Type="http://schemas.openxmlformats.org/officeDocument/2006/relationships/tags" Target="../tags/tag38.xml"/><Relationship Id="rId37" Type="http://schemas.openxmlformats.org/officeDocument/2006/relationships/tags" Target="../tags/tag37.xml"/><Relationship Id="rId36" Type="http://schemas.openxmlformats.org/officeDocument/2006/relationships/tags" Target="../tags/tag36.xml"/><Relationship Id="rId35" Type="http://schemas.openxmlformats.org/officeDocument/2006/relationships/tags" Target="../tags/tag35.xml"/><Relationship Id="rId34" Type="http://schemas.openxmlformats.org/officeDocument/2006/relationships/tags" Target="../tags/tag34.xml"/><Relationship Id="rId33" Type="http://schemas.openxmlformats.org/officeDocument/2006/relationships/tags" Target="../tags/tag33.xml"/><Relationship Id="rId32" Type="http://schemas.openxmlformats.org/officeDocument/2006/relationships/tags" Target="../tags/tag32.xml"/><Relationship Id="rId31" Type="http://schemas.openxmlformats.org/officeDocument/2006/relationships/tags" Target="../tags/tag31.xml"/><Relationship Id="rId30" Type="http://schemas.openxmlformats.org/officeDocument/2006/relationships/tags" Target="../tags/tag30.xml"/><Relationship Id="rId3" Type="http://schemas.openxmlformats.org/officeDocument/2006/relationships/tags" Target="../tags/tag3.xml"/><Relationship Id="rId29" Type="http://schemas.openxmlformats.org/officeDocument/2006/relationships/tags" Target="../tags/tag29.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5" Type="http://schemas.openxmlformats.org/officeDocument/2006/relationships/notesSlide" Target="../notesSlides/notesSlide5.xml"/><Relationship Id="rId34" Type="http://schemas.openxmlformats.org/officeDocument/2006/relationships/slideLayout" Target="../slideLayouts/slideLayout13.xml"/><Relationship Id="rId33" Type="http://schemas.openxmlformats.org/officeDocument/2006/relationships/tags" Target="../tags/tag78.xml"/><Relationship Id="rId32" Type="http://schemas.openxmlformats.org/officeDocument/2006/relationships/tags" Target="../tags/tag77.xml"/><Relationship Id="rId31" Type="http://schemas.openxmlformats.org/officeDocument/2006/relationships/tags" Target="../tags/tag76.xml"/><Relationship Id="rId30" Type="http://schemas.openxmlformats.org/officeDocument/2006/relationships/tags" Target="../tags/tag75.xml"/><Relationship Id="rId3" Type="http://schemas.openxmlformats.org/officeDocument/2006/relationships/tags" Target="../tags/tag48.xml"/><Relationship Id="rId29" Type="http://schemas.openxmlformats.org/officeDocument/2006/relationships/tags" Target="../tags/tag74.xml"/><Relationship Id="rId28" Type="http://schemas.openxmlformats.org/officeDocument/2006/relationships/tags" Target="../tags/tag73.xml"/><Relationship Id="rId27" Type="http://schemas.openxmlformats.org/officeDocument/2006/relationships/tags" Target="../tags/tag72.xml"/><Relationship Id="rId26" Type="http://schemas.openxmlformats.org/officeDocument/2006/relationships/tags" Target="../tags/tag71.xml"/><Relationship Id="rId25" Type="http://schemas.openxmlformats.org/officeDocument/2006/relationships/tags" Target="../tags/tag70.xml"/><Relationship Id="rId24" Type="http://schemas.openxmlformats.org/officeDocument/2006/relationships/tags" Target="../tags/tag69.xml"/><Relationship Id="rId23" Type="http://schemas.openxmlformats.org/officeDocument/2006/relationships/tags" Target="../tags/tag68.xml"/><Relationship Id="rId22" Type="http://schemas.openxmlformats.org/officeDocument/2006/relationships/tags" Target="../tags/tag67.xml"/><Relationship Id="rId21" Type="http://schemas.openxmlformats.org/officeDocument/2006/relationships/tags" Target="../tags/tag66.xml"/><Relationship Id="rId20" Type="http://schemas.openxmlformats.org/officeDocument/2006/relationships/tags" Target="../tags/tag65.xml"/><Relationship Id="rId2" Type="http://schemas.openxmlformats.org/officeDocument/2006/relationships/tags" Target="../tags/tag47.xml"/><Relationship Id="rId19" Type="http://schemas.openxmlformats.org/officeDocument/2006/relationships/tags" Target="../tags/tag64.xml"/><Relationship Id="rId18" Type="http://schemas.openxmlformats.org/officeDocument/2006/relationships/tags" Target="../tags/tag63.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tags" Target="../tags/tag4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2078" y="-438017"/>
            <a:ext cx="15671864" cy="7736912"/>
            <a:chOff x="-442078" y="-438017"/>
            <a:chExt cx="15671864" cy="7736912"/>
          </a:xfrm>
        </p:grpSpPr>
        <p:grpSp>
          <p:nvGrpSpPr>
            <p:cNvPr id="21" name="组合 20"/>
            <p:cNvGrpSpPr/>
            <p:nvPr/>
          </p:nvGrpSpPr>
          <p:grpSpPr>
            <a:xfrm rot="5400000">
              <a:off x="-1740343" y="1533472"/>
              <a:ext cx="6075573" cy="3479044"/>
              <a:chOff x="3204446" y="1507488"/>
              <a:chExt cx="6075573" cy="3479044"/>
            </a:xfrm>
            <a:solidFill>
              <a:schemeClr val="bg1">
                <a:lumMod val="50000"/>
              </a:schemeClr>
            </a:solidFill>
          </p:grpSpPr>
          <p:sp>
            <p:nvSpPr>
              <p:cNvPr id="22" name="直角三角形 21"/>
              <p:cNvSpPr/>
              <p:nvPr/>
            </p:nvSpPr>
            <p:spPr>
              <a:xfrm rot="8100000">
                <a:off x="3204446" y="4119717"/>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3" name="直角三角形 22"/>
              <p:cNvSpPr/>
              <p:nvPr/>
            </p:nvSpPr>
            <p:spPr>
              <a:xfrm rot="8100000">
                <a:off x="4511442" y="4118723"/>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直角三角形 23"/>
              <p:cNvSpPr/>
              <p:nvPr/>
            </p:nvSpPr>
            <p:spPr>
              <a:xfrm rot="8100000">
                <a:off x="5804565" y="4122532"/>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5" name="直角三角形 24"/>
              <p:cNvSpPr/>
              <p:nvPr/>
            </p:nvSpPr>
            <p:spPr>
              <a:xfrm rot="8100000">
                <a:off x="7122896" y="4118656"/>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6" name="直角三角形 25"/>
              <p:cNvSpPr/>
              <p:nvPr/>
            </p:nvSpPr>
            <p:spPr>
              <a:xfrm rot="8100000">
                <a:off x="8416019" y="4120560"/>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直角三角形 26"/>
              <p:cNvSpPr/>
              <p:nvPr/>
            </p:nvSpPr>
            <p:spPr>
              <a:xfrm rot="2700000">
                <a:off x="3835706" y="3485984"/>
                <a:ext cx="864000" cy="864000"/>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8" name="直角三角形 27"/>
              <p:cNvSpPr/>
              <p:nvPr/>
            </p:nvSpPr>
            <p:spPr>
              <a:xfrm rot="13500000">
                <a:off x="5167890" y="3490610"/>
                <a:ext cx="864000" cy="864000"/>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9" name="直角三角形 28"/>
              <p:cNvSpPr/>
              <p:nvPr/>
            </p:nvSpPr>
            <p:spPr>
              <a:xfrm rot="2700000">
                <a:off x="6440714" y="3489896"/>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0" name="直角三角形 29"/>
              <p:cNvSpPr/>
              <p:nvPr/>
            </p:nvSpPr>
            <p:spPr>
              <a:xfrm rot="2700000">
                <a:off x="7761838" y="3485983"/>
                <a:ext cx="864000" cy="864000"/>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1" name="直角三角形 30"/>
              <p:cNvSpPr/>
              <p:nvPr/>
            </p:nvSpPr>
            <p:spPr>
              <a:xfrm rot="13500000">
                <a:off x="7787655" y="348513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直角三角形 31"/>
              <p:cNvSpPr/>
              <p:nvPr/>
            </p:nvSpPr>
            <p:spPr>
              <a:xfrm rot="18900000">
                <a:off x="7120943" y="285595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3" name="直角三角形 32"/>
              <p:cNvSpPr/>
              <p:nvPr/>
            </p:nvSpPr>
            <p:spPr>
              <a:xfrm rot="18900000">
                <a:off x="5802612" y="2859834"/>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4" name="直角三角形 33"/>
              <p:cNvSpPr/>
              <p:nvPr/>
            </p:nvSpPr>
            <p:spPr>
              <a:xfrm rot="18900000">
                <a:off x="4513299" y="2857930"/>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5" name="直角三角形 34"/>
              <p:cNvSpPr/>
              <p:nvPr/>
            </p:nvSpPr>
            <p:spPr>
              <a:xfrm rot="8100000">
                <a:off x="4521249" y="2826046"/>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6" name="直角三角形 35"/>
              <p:cNvSpPr/>
              <p:nvPr/>
            </p:nvSpPr>
            <p:spPr>
              <a:xfrm rot="8100000">
                <a:off x="5814372" y="2829855"/>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9" name="直角三角形 38"/>
              <p:cNvSpPr/>
              <p:nvPr/>
            </p:nvSpPr>
            <p:spPr>
              <a:xfrm rot="8100000">
                <a:off x="7132703" y="2825979"/>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0" name="直角三角形 39"/>
              <p:cNvSpPr/>
              <p:nvPr/>
            </p:nvSpPr>
            <p:spPr>
              <a:xfrm rot="2700000">
                <a:off x="5151468" y="2189436"/>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直角三角形 42"/>
              <p:cNvSpPr/>
              <p:nvPr/>
            </p:nvSpPr>
            <p:spPr>
              <a:xfrm rot="13500000">
                <a:off x="5184399" y="218730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直角三角形 43"/>
              <p:cNvSpPr/>
              <p:nvPr/>
            </p:nvSpPr>
            <p:spPr>
              <a:xfrm rot="2700000">
                <a:off x="6445793" y="2184689"/>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0" name="直角三角形 59"/>
              <p:cNvSpPr/>
              <p:nvPr/>
            </p:nvSpPr>
            <p:spPr>
              <a:xfrm rot="18900000">
                <a:off x="5810465" y="1540907"/>
                <a:ext cx="864000" cy="864000"/>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1" name="直角三角形 60"/>
              <p:cNvSpPr/>
              <p:nvPr/>
            </p:nvSpPr>
            <p:spPr>
              <a:xfrm rot="8100000">
                <a:off x="5812369" y="150748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62" name="组合 61"/>
            <p:cNvGrpSpPr/>
            <p:nvPr/>
          </p:nvGrpSpPr>
          <p:grpSpPr>
            <a:xfrm>
              <a:off x="9154213" y="3819851"/>
              <a:ext cx="6075573" cy="3479044"/>
              <a:chOff x="3204446" y="1507488"/>
              <a:chExt cx="6075573" cy="3479044"/>
            </a:xfrm>
            <a:solidFill>
              <a:schemeClr val="bg1">
                <a:lumMod val="50000"/>
              </a:schemeClr>
            </a:solidFill>
          </p:grpSpPr>
          <p:sp>
            <p:nvSpPr>
              <p:cNvPr id="63" name="直角三角形 62"/>
              <p:cNvSpPr/>
              <p:nvPr/>
            </p:nvSpPr>
            <p:spPr>
              <a:xfrm rot="8100000">
                <a:off x="3204446" y="4119717"/>
                <a:ext cx="864000" cy="864000"/>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4" name="直角三角形 63"/>
              <p:cNvSpPr/>
              <p:nvPr/>
            </p:nvSpPr>
            <p:spPr>
              <a:xfrm rot="8100000">
                <a:off x="4511442" y="4118723"/>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5" name="直角三角形 64"/>
              <p:cNvSpPr/>
              <p:nvPr/>
            </p:nvSpPr>
            <p:spPr>
              <a:xfrm rot="8100000">
                <a:off x="5804565" y="4122532"/>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6" name="直角三角形 65"/>
              <p:cNvSpPr/>
              <p:nvPr/>
            </p:nvSpPr>
            <p:spPr>
              <a:xfrm rot="8100000">
                <a:off x="7122896" y="4118656"/>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7" name="直角三角形 66"/>
              <p:cNvSpPr/>
              <p:nvPr/>
            </p:nvSpPr>
            <p:spPr>
              <a:xfrm rot="8100000">
                <a:off x="8416019" y="4120560"/>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8" name="直角三角形 67"/>
              <p:cNvSpPr/>
              <p:nvPr/>
            </p:nvSpPr>
            <p:spPr>
              <a:xfrm rot="2700000">
                <a:off x="3835706" y="3485984"/>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9" name="直角三角形 68"/>
              <p:cNvSpPr/>
              <p:nvPr/>
            </p:nvSpPr>
            <p:spPr>
              <a:xfrm rot="13500000">
                <a:off x="5167890" y="3490610"/>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0" name="直角三角形 69"/>
              <p:cNvSpPr/>
              <p:nvPr/>
            </p:nvSpPr>
            <p:spPr>
              <a:xfrm rot="2700000">
                <a:off x="6440714" y="3489896"/>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1" name="直角三角形 70"/>
              <p:cNvSpPr/>
              <p:nvPr/>
            </p:nvSpPr>
            <p:spPr>
              <a:xfrm rot="2700000">
                <a:off x="7761838" y="3485983"/>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2" name="直角三角形 71"/>
              <p:cNvSpPr/>
              <p:nvPr/>
            </p:nvSpPr>
            <p:spPr>
              <a:xfrm rot="13500000">
                <a:off x="7787655" y="348513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3" name="直角三角形 72"/>
              <p:cNvSpPr/>
              <p:nvPr/>
            </p:nvSpPr>
            <p:spPr>
              <a:xfrm rot="18900000">
                <a:off x="7120943" y="285595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4" name="直角三角形 73"/>
              <p:cNvSpPr/>
              <p:nvPr/>
            </p:nvSpPr>
            <p:spPr>
              <a:xfrm rot="18900000">
                <a:off x="5802612" y="2859834"/>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5" name="直角三角形 74"/>
              <p:cNvSpPr/>
              <p:nvPr/>
            </p:nvSpPr>
            <p:spPr>
              <a:xfrm rot="18900000">
                <a:off x="4513299" y="2857930"/>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6" name="直角三角形 75"/>
              <p:cNvSpPr/>
              <p:nvPr/>
            </p:nvSpPr>
            <p:spPr>
              <a:xfrm rot="8100000">
                <a:off x="4521249" y="2826046"/>
                <a:ext cx="864000" cy="864000"/>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7" name="直角三角形 76"/>
              <p:cNvSpPr/>
              <p:nvPr/>
            </p:nvSpPr>
            <p:spPr>
              <a:xfrm rot="8100000">
                <a:off x="5814372" y="2829855"/>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8" name="直角三角形 77"/>
              <p:cNvSpPr/>
              <p:nvPr/>
            </p:nvSpPr>
            <p:spPr>
              <a:xfrm rot="8100000">
                <a:off x="7132703" y="2825979"/>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9" name="直角三角形 78"/>
              <p:cNvSpPr/>
              <p:nvPr/>
            </p:nvSpPr>
            <p:spPr>
              <a:xfrm rot="2700000">
                <a:off x="5151468" y="2189436"/>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0" name="直角三角形 79"/>
              <p:cNvSpPr/>
              <p:nvPr/>
            </p:nvSpPr>
            <p:spPr>
              <a:xfrm rot="13500000">
                <a:off x="5184399" y="218730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1" name="直角三角形 80"/>
              <p:cNvSpPr/>
              <p:nvPr/>
            </p:nvSpPr>
            <p:spPr>
              <a:xfrm rot="2700000">
                <a:off x="6445793" y="2184689"/>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2" name="直角三角形 81"/>
              <p:cNvSpPr/>
              <p:nvPr/>
            </p:nvSpPr>
            <p:spPr>
              <a:xfrm rot="18900000">
                <a:off x="5810465" y="1540907"/>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3" name="直角三角形 82"/>
              <p:cNvSpPr/>
              <p:nvPr/>
            </p:nvSpPr>
            <p:spPr>
              <a:xfrm rot="8100000">
                <a:off x="5812369" y="150748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84" name="直角三角形 83"/>
            <p:cNvSpPr/>
            <p:nvPr/>
          </p:nvSpPr>
          <p:spPr>
            <a:xfrm rot="18900000">
              <a:off x="1398079" y="-438017"/>
              <a:ext cx="864000" cy="864000"/>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5" name="直角三角形 84"/>
            <p:cNvSpPr/>
            <p:nvPr/>
          </p:nvSpPr>
          <p:spPr>
            <a:xfrm rot="13500000">
              <a:off x="8804192" y="4893332"/>
              <a:ext cx="864000" cy="864000"/>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86" name="文本框 85"/>
          <p:cNvSpPr txBox="1"/>
          <p:nvPr/>
        </p:nvSpPr>
        <p:spPr>
          <a:xfrm>
            <a:off x="2714029" y="2422495"/>
            <a:ext cx="8023448" cy="1015663"/>
          </a:xfrm>
          <a:prstGeom prst="rect">
            <a:avLst/>
          </a:prstGeom>
          <a:noFill/>
        </p:spPr>
        <p:txBody>
          <a:bodyPr wrap="square" rtlCol="0">
            <a:spAutoFit/>
          </a:bodyPr>
          <a:lstStyle/>
          <a:p>
            <a:pPr algn="ctr"/>
            <a:r>
              <a:rPr lang="en-US" altLang="zh-CN" sz="6000" b="1" dirty="0">
                <a:latin typeface="Book Antiqua" panose="02040602050305030304" pitchFamily="18" charset="0"/>
                <a:cs typeface="Times New Roman" panose="02020603050405020304" pitchFamily="18" charset="0"/>
                <a:sym typeface="+mn-lt"/>
              </a:rPr>
              <a:t>Demand Analysis</a:t>
            </a:r>
            <a:endParaRPr lang="zh-CN" altLang="en-US" sz="6000" b="1" dirty="0">
              <a:latin typeface="Book Antiqua" panose="02040602050305030304" pitchFamily="18" charset="0"/>
              <a:cs typeface="Times New Roman" panose="02020603050405020304" pitchFamily="18" charset="0"/>
              <a:sym typeface="+mn-lt"/>
            </a:endParaRPr>
          </a:p>
        </p:txBody>
      </p:sp>
      <p:sp>
        <p:nvSpPr>
          <p:cNvPr id="56" name="文本框 55"/>
          <p:cNvSpPr txBox="1"/>
          <p:nvPr/>
        </p:nvSpPr>
        <p:spPr>
          <a:xfrm>
            <a:off x="7178170" y="3429000"/>
            <a:ext cx="2894162" cy="583565"/>
          </a:xfrm>
          <a:prstGeom prst="rect">
            <a:avLst/>
          </a:prstGeom>
          <a:noFill/>
        </p:spPr>
        <p:txBody>
          <a:bodyPr wrap="square" rtlCol="0">
            <a:spAutoFit/>
          </a:bodyPr>
          <a:lstStyle/>
          <a:p>
            <a:pPr algn="r"/>
            <a:r>
              <a:rPr lang="en-US" altLang="zh-CN" sz="3200" dirty="0">
                <a:latin typeface="Book Antiqua" panose="02040602050305030304" pitchFamily="18" charset="0"/>
                <a:cs typeface="Times New Roman" panose="02020603050405020304" pitchFamily="18" charset="0"/>
                <a:sym typeface="+mn-lt"/>
              </a:rPr>
              <a:t>Team Flux</a:t>
            </a:r>
            <a:endParaRPr lang="zh-CN" altLang="en-US" sz="3200" dirty="0">
              <a:latin typeface="Book Antiqua" panose="02040602050305030304" pitchFamily="18" charset="0"/>
              <a:cs typeface="Times New Roman" panose="02020603050405020304" pitchFamily="18" charset="0"/>
              <a:sym typeface="+mn-lt"/>
            </a:endParaRPr>
          </a:p>
        </p:txBody>
      </p:sp>
    </p:spTree>
  </p:cSld>
  <p:clrMapOvr>
    <a:masterClrMapping/>
  </p:clrMapOvr>
  <mc:AlternateContent xmlns:mc="http://schemas.openxmlformats.org/markup-compatibility/2006">
    <mc:Choice xmlns:p14="http://schemas.microsoft.com/office/powerpoint/2010/main" Requires="p14">
      <p:transition p14:dur="0" advTm="3583"/>
    </mc:Choice>
    <mc:Fallback>
      <p:transition advTm="35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979197" y="285674"/>
            <a:ext cx="5452078"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F6F8F8">
                    <a:lumMod val="50000"/>
                  </a:srgbClr>
                </a:solidFill>
                <a:effectLst/>
                <a:uLnTx/>
                <a:uFillTx/>
                <a:latin typeface="Book Antiqua" panose="02040602050305030304" pitchFamily="18" charset="0"/>
                <a:ea typeface="微软雅黑" panose="020B0503020204020204" pitchFamily="34" charset="-122"/>
                <a:cs typeface="+mn-ea"/>
                <a:sym typeface="+mn-lt"/>
              </a:rPr>
              <a:t>Function</a:t>
            </a:r>
            <a:endParaRPr kumimoji="0" lang="en-US" altLang="zh-CN" sz="3200" b="1" i="0" u="none" strike="noStrike" kern="1200" cap="none" spc="0" normalizeH="0" baseline="0" noProof="0" dirty="0">
              <a:ln>
                <a:noFill/>
              </a:ln>
              <a:solidFill>
                <a:srgbClr val="F6F8F8">
                  <a:lumMod val="50000"/>
                </a:srgbClr>
              </a:solidFill>
              <a:effectLst/>
              <a:uLnTx/>
              <a:uFillTx/>
              <a:latin typeface="Book Antiqua" panose="02040602050305030304" pitchFamily="18" charset="0"/>
              <a:ea typeface="微软雅黑" panose="020B0503020204020204" pitchFamily="34" charset="-122"/>
              <a:cs typeface="+mn-ea"/>
              <a:sym typeface="+mn-lt"/>
            </a:endParaRPr>
          </a:p>
        </p:txBody>
      </p:sp>
      <p:grpSp>
        <p:nvGrpSpPr>
          <p:cNvPr id="40" name="组合 39"/>
          <p:cNvGrpSpPr/>
          <p:nvPr/>
        </p:nvGrpSpPr>
        <p:grpSpPr>
          <a:xfrm>
            <a:off x="930302" y="728739"/>
            <a:ext cx="4432332" cy="318567"/>
            <a:chOff x="1022295" y="1012943"/>
            <a:chExt cx="3981426" cy="216743"/>
          </a:xfrm>
        </p:grpSpPr>
        <p:cxnSp>
          <p:nvCxnSpPr>
            <p:cNvPr id="41" name="直接连接符 40"/>
            <p:cNvCxnSpPr>
              <a:endCxn id="42" idx="0"/>
            </p:cNvCxnSpPr>
            <p:nvPr/>
          </p:nvCxnSpPr>
          <p:spPr>
            <a:xfrm>
              <a:off x="1022295" y="1108410"/>
              <a:ext cx="3794577" cy="12905"/>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等腰三角形 41"/>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grpSp>
        <p:nvGrpSpPr>
          <p:cNvPr id="2" name="组合 1"/>
          <p:cNvGrpSpPr/>
          <p:nvPr/>
        </p:nvGrpSpPr>
        <p:grpSpPr>
          <a:xfrm rot="-900000">
            <a:off x="329338" y="237078"/>
            <a:ext cx="653756" cy="751407"/>
            <a:chOff x="1950529" y="1746630"/>
            <a:chExt cx="2180353" cy="3236217"/>
          </a:xfrm>
          <a:solidFill>
            <a:schemeClr val="bg1">
              <a:lumMod val="50000"/>
            </a:schemeClr>
          </a:solidFill>
        </p:grpSpPr>
        <p:sp>
          <p:nvSpPr>
            <p:cNvPr id="4" name="等腰三角形 3"/>
            <p:cNvSpPr/>
            <p:nvPr/>
          </p:nvSpPr>
          <p:spPr>
            <a:xfrm rot="21591212">
              <a:off x="2533077" y="1938176"/>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5" name="等腰三角形 4"/>
            <p:cNvSpPr/>
            <p:nvPr/>
          </p:nvSpPr>
          <p:spPr>
            <a:xfrm rot="3614340">
              <a:off x="2937240" y="178954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6" name="等腰三角形 5"/>
            <p:cNvSpPr/>
            <p:nvPr/>
          </p:nvSpPr>
          <p:spPr>
            <a:xfrm rot="9562">
              <a:off x="3194913" y="1925581"/>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7" name="等腰三角形 6"/>
            <p:cNvSpPr/>
            <p:nvPr/>
          </p:nvSpPr>
          <p:spPr>
            <a:xfrm rot="3609046">
              <a:off x="3257724" y="235306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8" name="等腰三角形 7"/>
            <p:cNvSpPr/>
            <p:nvPr/>
          </p:nvSpPr>
          <p:spPr>
            <a:xfrm rot="7200000">
              <a:off x="2935179" y="26418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9" name="等腰三角形 8"/>
            <p:cNvSpPr/>
            <p:nvPr/>
          </p:nvSpPr>
          <p:spPr>
            <a:xfrm rot="3609046">
              <a:off x="2917991" y="294150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0" name="等腰三角形 9"/>
            <p:cNvSpPr/>
            <p:nvPr/>
          </p:nvSpPr>
          <p:spPr>
            <a:xfrm rot="7200000">
              <a:off x="2595445" y="3230285"/>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1" name="等腰三角形 10"/>
            <p:cNvSpPr/>
            <p:nvPr/>
          </p:nvSpPr>
          <p:spPr>
            <a:xfrm rot="3609046">
              <a:off x="2576331" y="3533277"/>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2" name="等腰三角形 11"/>
            <p:cNvSpPr/>
            <p:nvPr/>
          </p:nvSpPr>
          <p:spPr>
            <a:xfrm rot="7200000">
              <a:off x="2253785" y="382205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3" name="等腰三角形 12"/>
            <p:cNvSpPr/>
            <p:nvPr/>
          </p:nvSpPr>
          <p:spPr>
            <a:xfrm rot="3609046">
              <a:off x="2231351" y="413080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4" name="等腰三角形 13"/>
            <p:cNvSpPr/>
            <p:nvPr/>
          </p:nvSpPr>
          <p:spPr>
            <a:xfrm rot="7200000">
              <a:off x="1908805" y="441958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5" name="等腰三角形 14"/>
            <p:cNvSpPr/>
            <p:nvPr/>
          </p:nvSpPr>
          <p:spPr>
            <a:xfrm rot="7200000">
              <a:off x="2572366" y="44071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6" name="等腰三角形 15"/>
            <p:cNvSpPr/>
            <p:nvPr/>
          </p:nvSpPr>
          <p:spPr>
            <a:xfrm rot="3609046">
              <a:off x="2907508" y="413982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7" name="等腰三角形 16"/>
            <p:cNvSpPr/>
            <p:nvPr/>
          </p:nvSpPr>
          <p:spPr>
            <a:xfrm rot="7200000">
              <a:off x="3240264" y="440631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8" name="等腰三角形 17"/>
            <p:cNvSpPr/>
            <p:nvPr/>
          </p:nvSpPr>
          <p:spPr>
            <a:xfrm rot="3609046">
              <a:off x="2273618" y="178835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9" name="等腰三角形 18"/>
            <p:cNvSpPr/>
            <p:nvPr/>
          </p:nvSpPr>
          <p:spPr>
            <a:xfrm rot="3609046">
              <a:off x="3567614" y="414085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sp>
        <p:nvSpPr>
          <p:cNvPr id="20" name="Oval 32"/>
          <p:cNvSpPr/>
          <p:nvPr>
            <p:custDataLst>
              <p:tags r:id="rId1"/>
            </p:custDataLst>
          </p:nvPr>
        </p:nvSpPr>
        <p:spPr>
          <a:xfrm>
            <a:off x="2713153" y="1648774"/>
            <a:ext cx="517016" cy="51713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rgbClr val="FFFFFF"/>
                </a:solidFill>
                <a:effectLst/>
                <a:uLnTx/>
                <a:uFillTx/>
                <a:latin typeface="Book Antiqua" panose="02040602050305030304" pitchFamily="18" charset="0"/>
                <a:ea typeface="微软雅黑" panose="020B0503020204020204" pitchFamily="34" charset="-122"/>
                <a:cs typeface="+mn-ea"/>
                <a:sym typeface="+mn-lt"/>
              </a:rPr>
              <a:t>01</a:t>
            </a:r>
            <a:endParaRPr kumimoji="0" lang="en-US" sz="1400" b="0" i="0" u="none" strike="noStrike" kern="1200" cap="none" spc="0" normalizeH="0" baseline="0" noProof="0" dirty="0">
              <a:ln>
                <a:noFill/>
              </a:ln>
              <a:solidFill>
                <a:srgbClr val="FFFFFF"/>
              </a:solidFill>
              <a:effectLst/>
              <a:uLnTx/>
              <a:uFillTx/>
              <a:latin typeface="Book Antiqua" panose="02040602050305030304" pitchFamily="18" charset="0"/>
              <a:ea typeface="微软雅黑" panose="020B0503020204020204" pitchFamily="34" charset="-122"/>
              <a:cs typeface="+mn-ea"/>
              <a:sym typeface="+mn-lt"/>
            </a:endParaRPr>
          </a:p>
        </p:txBody>
      </p:sp>
      <p:sp>
        <p:nvSpPr>
          <p:cNvPr id="22" name="Oval 33"/>
          <p:cNvSpPr/>
          <p:nvPr>
            <p:custDataLst>
              <p:tags r:id="rId2"/>
            </p:custDataLst>
          </p:nvPr>
        </p:nvSpPr>
        <p:spPr>
          <a:xfrm>
            <a:off x="1726286" y="2567404"/>
            <a:ext cx="517016" cy="51713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rgbClr val="FFFFFF"/>
                </a:solidFill>
                <a:effectLst/>
                <a:uLnTx/>
                <a:uFillTx/>
                <a:latin typeface="Book Antiqua" panose="02040602050305030304" pitchFamily="18" charset="0"/>
                <a:ea typeface="微软雅黑" panose="020B0503020204020204" pitchFamily="34" charset="-122"/>
                <a:cs typeface="+mn-ea"/>
                <a:sym typeface="+mn-lt"/>
              </a:rPr>
              <a:t>02</a:t>
            </a:r>
            <a:endParaRPr kumimoji="0" lang="en-US" sz="1400" b="0" i="0" u="none" strike="noStrike" kern="1200" cap="none" spc="0" normalizeH="0" baseline="0" noProof="0" dirty="0">
              <a:ln>
                <a:noFill/>
              </a:ln>
              <a:solidFill>
                <a:srgbClr val="FFFFFF"/>
              </a:solidFill>
              <a:effectLst/>
              <a:uLnTx/>
              <a:uFillTx/>
              <a:latin typeface="Book Antiqua" panose="02040602050305030304" pitchFamily="18" charset="0"/>
              <a:ea typeface="微软雅黑" panose="020B0503020204020204" pitchFamily="34" charset="-122"/>
              <a:cs typeface="+mn-ea"/>
              <a:sym typeface="+mn-lt"/>
            </a:endParaRPr>
          </a:p>
        </p:txBody>
      </p:sp>
      <p:sp>
        <p:nvSpPr>
          <p:cNvPr id="23" name="Oval 34"/>
          <p:cNvSpPr/>
          <p:nvPr>
            <p:custDataLst>
              <p:tags r:id="rId3"/>
            </p:custDataLst>
          </p:nvPr>
        </p:nvSpPr>
        <p:spPr>
          <a:xfrm>
            <a:off x="629718" y="3448328"/>
            <a:ext cx="517016" cy="51713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rgbClr val="FFFFFF"/>
                </a:solidFill>
                <a:effectLst/>
                <a:uLnTx/>
                <a:uFillTx/>
                <a:latin typeface="Book Antiqua" panose="02040602050305030304" pitchFamily="18" charset="0"/>
                <a:ea typeface="微软雅黑" panose="020B0503020204020204" pitchFamily="34" charset="-122"/>
                <a:cs typeface="+mn-ea"/>
                <a:sym typeface="+mn-lt"/>
              </a:rPr>
              <a:t>03</a:t>
            </a:r>
            <a:endParaRPr kumimoji="0" lang="en-US" sz="1400" b="0" i="0" u="none" strike="noStrike" kern="1200" cap="none" spc="0" normalizeH="0" baseline="0" noProof="0" dirty="0">
              <a:ln>
                <a:noFill/>
              </a:ln>
              <a:solidFill>
                <a:srgbClr val="FFFFFF"/>
              </a:solidFill>
              <a:effectLst/>
              <a:uLnTx/>
              <a:uFillTx/>
              <a:latin typeface="Book Antiqua" panose="02040602050305030304" pitchFamily="18" charset="0"/>
              <a:ea typeface="微软雅黑" panose="020B0503020204020204" pitchFamily="34" charset="-122"/>
              <a:cs typeface="+mn-ea"/>
              <a:sym typeface="+mn-lt"/>
            </a:endParaRPr>
          </a:p>
        </p:txBody>
      </p:sp>
      <p:sp>
        <p:nvSpPr>
          <p:cNvPr id="24" name="矩形 23"/>
          <p:cNvSpPr/>
          <p:nvPr>
            <p:custDataLst>
              <p:tags r:id="rId4"/>
            </p:custDataLst>
          </p:nvPr>
        </p:nvSpPr>
        <p:spPr>
          <a:xfrm>
            <a:off x="3607898" y="1715639"/>
            <a:ext cx="3989003" cy="39878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rPr>
              <a:t>Multi-Camera Integration</a:t>
            </a:r>
            <a:endParaRPr kumimoji="0" lang="zh-CN" altLang="en-US" sz="20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
        <p:nvSpPr>
          <p:cNvPr id="26" name="矩形 25"/>
          <p:cNvSpPr/>
          <p:nvPr>
            <p:custDataLst>
              <p:tags r:id="rId5"/>
            </p:custDataLst>
          </p:nvPr>
        </p:nvSpPr>
        <p:spPr>
          <a:xfrm>
            <a:off x="2243523" y="2637590"/>
            <a:ext cx="4310358" cy="39878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rPr>
              <a:t> Real-Time Monitoring and Alerts</a:t>
            </a:r>
            <a:endParaRPr kumimoji="0" lang="zh-CN" altLang="en-US" sz="20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
        <p:nvSpPr>
          <p:cNvPr id="28" name="矩形 27"/>
          <p:cNvSpPr/>
          <p:nvPr>
            <p:custDataLst>
              <p:tags r:id="rId6"/>
            </p:custDataLst>
          </p:nvPr>
        </p:nvSpPr>
        <p:spPr>
          <a:xfrm>
            <a:off x="1533525" y="3509010"/>
            <a:ext cx="4848860" cy="39878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rPr>
              <a:t>Data Analysis and Visualization</a:t>
            </a:r>
            <a:endParaRPr kumimoji="0" lang="zh-CN" altLang="en-US" sz="20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
        <p:nvSpPr>
          <p:cNvPr id="30" name="Oval 34"/>
          <p:cNvSpPr/>
          <p:nvPr>
            <p:custDataLst>
              <p:tags r:id="rId7"/>
            </p:custDataLst>
          </p:nvPr>
        </p:nvSpPr>
        <p:spPr>
          <a:xfrm>
            <a:off x="1894001" y="4437054"/>
            <a:ext cx="517016" cy="51713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rgbClr val="FFFFFF"/>
                </a:solidFill>
                <a:effectLst/>
                <a:uLnTx/>
                <a:uFillTx/>
                <a:latin typeface="Book Antiqua" panose="02040602050305030304" pitchFamily="18" charset="0"/>
                <a:ea typeface="微软雅黑" panose="020B0503020204020204" pitchFamily="34" charset="-122"/>
                <a:cs typeface="+mn-ea"/>
                <a:sym typeface="+mn-lt"/>
              </a:rPr>
              <a:t>04</a:t>
            </a:r>
            <a:endParaRPr kumimoji="0" lang="en-US" sz="1400" b="0" i="0" u="none" strike="noStrike" kern="1200" cap="none" spc="0" normalizeH="0" baseline="0" noProof="0" dirty="0">
              <a:ln>
                <a:noFill/>
              </a:ln>
              <a:solidFill>
                <a:srgbClr val="FFFFFF"/>
              </a:solidFill>
              <a:effectLst/>
              <a:uLnTx/>
              <a:uFillTx/>
              <a:latin typeface="Book Antiqua" panose="02040602050305030304" pitchFamily="18" charset="0"/>
              <a:ea typeface="微软雅黑" panose="020B0503020204020204" pitchFamily="34" charset="-122"/>
              <a:cs typeface="+mn-ea"/>
              <a:sym typeface="+mn-lt"/>
            </a:endParaRPr>
          </a:p>
        </p:txBody>
      </p:sp>
      <p:sp>
        <p:nvSpPr>
          <p:cNvPr id="31" name="矩形 30"/>
          <p:cNvSpPr/>
          <p:nvPr>
            <p:custDataLst>
              <p:tags r:id="rId8"/>
            </p:custDataLst>
          </p:nvPr>
        </p:nvSpPr>
        <p:spPr>
          <a:xfrm>
            <a:off x="2447290" y="4495800"/>
            <a:ext cx="2747645" cy="39878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rPr>
              <a:t>Role-Based Access</a:t>
            </a:r>
            <a:endParaRPr kumimoji="0" lang="zh-CN" altLang="en-US" sz="20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pic>
        <p:nvPicPr>
          <p:cNvPr id="34" name="图片 33"/>
          <p:cNvPicPr>
            <a:picLocks noChangeAspect="1"/>
          </p:cNvPicPr>
          <p:nvPr/>
        </p:nvPicPr>
        <p:blipFill>
          <a:blip r:embed="rId9"/>
          <a:stretch>
            <a:fillRect/>
          </a:stretch>
        </p:blipFill>
        <p:spPr>
          <a:xfrm>
            <a:off x="6892171" y="1121316"/>
            <a:ext cx="4401693" cy="4535817"/>
          </a:xfrm>
          <a:prstGeom prst="rect">
            <a:avLst/>
          </a:prstGeom>
        </p:spPr>
      </p:pic>
      <p:sp>
        <p:nvSpPr>
          <p:cNvPr id="35" name="Oval 34"/>
          <p:cNvSpPr/>
          <p:nvPr>
            <p:custDataLst>
              <p:tags r:id="rId10"/>
            </p:custDataLst>
          </p:nvPr>
        </p:nvSpPr>
        <p:spPr>
          <a:xfrm>
            <a:off x="629718" y="5409381"/>
            <a:ext cx="517016" cy="51713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rgbClr val="FFFFFF"/>
                </a:solidFill>
                <a:effectLst/>
                <a:uLnTx/>
                <a:uFillTx/>
                <a:latin typeface="Book Antiqua" panose="02040602050305030304" pitchFamily="18" charset="0"/>
                <a:ea typeface="微软雅黑" panose="020B0503020204020204" pitchFamily="34" charset="-122"/>
                <a:cs typeface="+mn-ea"/>
                <a:sym typeface="+mn-lt"/>
              </a:rPr>
              <a:t>05</a:t>
            </a:r>
            <a:endParaRPr kumimoji="0" lang="en-US" sz="1400" b="0" i="0" u="none" strike="noStrike" kern="1200" cap="none" spc="0" normalizeH="0" baseline="0" noProof="0" dirty="0">
              <a:ln>
                <a:noFill/>
              </a:ln>
              <a:solidFill>
                <a:srgbClr val="FFFFFF"/>
              </a:solidFill>
              <a:effectLst/>
              <a:uLnTx/>
              <a:uFillTx/>
              <a:latin typeface="Book Antiqua" panose="02040602050305030304" pitchFamily="18" charset="0"/>
              <a:ea typeface="微软雅黑" panose="020B0503020204020204" pitchFamily="34" charset="-122"/>
              <a:cs typeface="+mn-ea"/>
              <a:sym typeface="+mn-lt"/>
            </a:endParaRPr>
          </a:p>
        </p:txBody>
      </p:sp>
      <p:sp>
        <p:nvSpPr>
          <p:cNvPr id="36" name="矩形 35"/>
          <p:cNvSpPr/>
          <p:nvPr>
            <p:custDataLst>
              <p:tags r:id="rId11"/>
            </p:custDataLst>
          </p:nvPr>
        </p:nvSpPr>
        <p:spPr>
          <a:xfrm>
            <a:off x="1261943" y="5483280"/>
            <a:ext cx="5460311" cy="39878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rPr>
              <a:t>Search and Filtering</a:t>
            </a:r>
            <a:endParaRPr kumimoji="0" lang="zh-CN" altLang="en-US" sz="20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500360" y="504854"/>
            <a:ext cx="423069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F6F8F8">
                    <a:lumMod val="50000"/>
                  </a:srgbClr>
                </a:solidFill>
                <a:effectLst/>
                <a:uLnTx/>
                <a:uFillTx/>
                <a:latin typeface="Book Antiqua" panose="02040602050305030304" pitchFamily="18" charset="0"/>
                <a:ea typeface="微软雅黑" panose="020B0503020204020204" pitchFamily="34" charset="-122"/>
                <a:cs typeface="+mn-ea"/>
                <a:sym typeface="+mn-lt"/>
              </a:rPr>
              <a:t>Interface prototype</a:t>
            </a:r>
            <a:endParaRPr kumimoji="0" lang="zh-CN" altLang="en-US" sz="3200" b="1" i="0" u="none" strike="noStrike" kern="1200" cap="none" spc="0" normalizeH="0" baseline="0" noProof="0" dirty="0">
              <a:ln>
                <a:noFill/>
              </a:ln>
              <a:solidFill>
                <a:srgbClr val="F6F8F8">
                  <a:lumMod val="50000"/>
                </a:srgbClr>
              </a:solidFill>
              <a:effectLst/>
              <a:uLnTx/>
              <a:uFillTx/>
              <a:latin typeface="Book Antiqua" panose="02040602050305030304" pitchFamily="18" charset="0"/>
              <a:ea typeface="微软雅黑" panose="020B0503020204020204" pitchFamily="34" charset="-122"/>
              <a:cs typeface="+mn-ea"/>
              <a:sym typeface="+mn-lt"/>
            </a:endParaRPr>
          </a:p>
        </p:txBody>
      </p:sp>
      <p:grpSp>
        <p:nvGrpSpPr>
          <p:cNvPr id="40" name="组合 39"/>
          <p:cNvGrpSpPr/>
          <p:nvPr/>
        </p:nvGrpSpPr>
        <p:grpSpPr>
          <a:xfrm>
            <a:off x="1471225" y="1012943"/>
            <a:ext cx="3888096" cy="216743"/>
            <a:chOff x="1115625" y="1012943"/>
            <a:chExt cx="3888096" cy="216743"/>
          </a:xfrm>
        </p:grpSpPr>
        <p:cxnSp>
          <p:nvCxnSpPr>
            <p:cNvPr id="41" name="直接连接符 40"/>
            <p:cNvCxnSpPr>
              <a:endCxn id="42" idx="0"/>
            </p:cNvCxnSpPr>
            <p:nvPr/>
          </p:nvCxnSpPr>
          <p:spPr>
            <a:xfrm>
              <a:off x="1115625" y="1104305"/>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等腰三角形 41"/>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grpSp>
        <p:nvGrpSpPr>
          <p:cNvPr id="20" name="Group 19"/>
          <p:cNvGrpSpPr/>
          <p:nvPr/>
        </p:nvGrpSpPr>
        <p:grpSpPr>
          <a:xfrm>
            <a:off x="9071638" y="2250156"/>
            <a:ext cx="2451881" cy="2789260"/>
            <a:chOff x="9071638" y="2250156"/>
            <a:chExt cx="2451881" cy="2789260"/>
          </a:xfrm>
        </p:grpSpPr>
        <p:sp>
          <p:nvSpPr>
            <p:cNvPr id="83" name="圆角矩形 82"/>
            <p:cNvSpPr/>
            <p:nvPr/>
          </p:nvSpPr>
          <p:spPr>
            <a:xfrm>
              <a:off x="9144251" y="2459712"/>
              <a:ext cx="2368579" cy="2579704"/>
            </a:xfrm>
            <a:prstGeom prst="roundRect">
              <a:avLst>
                <a:gd name="adj" fmla="val 4871"/>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85" name="文本框 84"/>
            <p:cNvSpPr txBox="1"/>
            <p:nvPr/>
          </p:nvSpPr>
          <p:spPr>
            <a:xfrm>
              <a:off x="9071638" y="3668994"/>
              <a:ext cx="2451881"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rPr>
                <a:t>Main interface</a:t>
              </a:r>
              <a:endParaRPr kumimoji="0" lang="zh-CN" altLang="en-US" sz="1000" b="1"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grpSp>
          <p:nvGrpSpPr>
            <p:cNvPr id="95" name="组合 94"/>
            <p:cNvGrpSpPr/>
            <p:nvPr/>
          </p:nvGrpSpPr>
          <p:grpSpPr>
            <a:xfrm>
              <a:off x="9405316" y="2250156"/>
              <a:ext cx="1801648" cy="1133018"/>
              <a:chOff x="5156660" y="522760"/>
              <a:chExt cx="1925196" cy="1210715"/>
            </a:xfrm>
            <a:solidFill>
              <a:schemeClr val="bg1">
                <a:lumMod val="90000"/>
              </a:schemeClr>
            </a:solidFill>
          </p:grpSpPr>
          <p:sp>
            <p:nvSpPr>
              <p:cNvPr id="96" name="直角三角形 95"/>
              <p:cNvSpPr/>
              <p:nvPr/>
            </p:nvSpPr>
            <p:spPr>
              <a:xfrm rot="2700000" flipH="1">
                <a:off x="5156437" y="525091"/>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97" name="直角三角形 96"/>
              <p:cNvSpPr/>
              <p:nvPr/>
            </p:nvSpPr>
            <p:spPr>
              <a:xfrm rot="2700000" flipH="1">
                <a:off x="5872918" y="5229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98" name="直角三角形 97"/>
              <p:cNvSpPr/>
              <p:nvPr/>
            </p:nvSpPr>
            <p:spPr>
              <a:xfrm rot="2700000" flipH="1">
                <a:off x="6603364" y="525129"/>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99" name="直角三角形 98"/>
              <p:cNvSpPr/>
              <p:nvPr/>
            </p:nvSpPr>
            <p:spPr>
              <a:xfrm rot="8100000" flipH="1">
                <a:off x="5505846" y="87726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0" name="直角三角形 99"/>
              <p:cNvSpPr/>
              <p:nvPr/>
            </p:nvSpPr>
            <p:spPr>
              <a:xfrm rot="18900000" flipH="1">
                <a:off x="5524092" y="878442"/>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1" name="直角三角形 100"/>
              <p:cNvSpPr/>
              <p:nvPr/>
            </p:nvSpPr>
            <p:spPr>
              <a:xfrm rot="8100000" flipH="1">
                <a:off x="6222992" y="879893"/>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2" name="直角三角形 101"/>
              <p:cNvSpPr/>
              <p:nvPr/>
            </p:nvSpPr>
            <p:spPr>
              <a:xfrm rot="13500000" flipH="1">
                <a:off x="5870752" y="12364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3" name="直角三角形 102"/>
              <p:cNvSpPr/>
              <p:nvPr/>
            </p:nvSpPr>
            <p:spPr>
              <a:xfrm rot="2700000" flipH="1">
                <a:off x="5871808" y="1254982"/>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4" name="直角三角形 103"/>
              <p:cNvSpPr/>
              <p:nvPr/>
            </p:nvSpPr>
            <p:spPr>
              <a:xfrm rot="18900000" flipH="1">
                <a:off x="6247105" y="87784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grpSp>
      </p:grpSp>
      <p:grpSp>
        <p:nvGrpSpPr>
          <p:cNvPr id="2" name="组合 1"/>
          <p:cNvGrpSpPr/>
          <p:nvPr/>
        </p:nvGrpSpPr>
        <p:grpSpPr>
          <a:xfrm rot="-900000">
            <a:off x="835876" y="298107"/>
            <a:ext cx="653756" cy="751407"/>
            <a:chOff x="1950529" y="1746630"/>
            <a:chExt cx="2180353" cy="3236217"/>
          </a:xfrm>
          <a:solidFill>
            <a:schemeClr val="bg1">
              <a:lumMod val="50000"/>
            </a:schemeClr>
          </a:solidFill>
        </p:grpSpPr>
        <p:sp>
          <p:nvSpPr>
            <p:cNvPr id="4" name="等腰三角形 3"/>
            <p:cNvSpPr/>
            <p:nvPr/>
          </p:nvSpPr>
          <p:spPr>
            <a:xfrm rot="21591212">
              <a:off x="2533077" y="1938176"/>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5" name="等腰三角形 4"/>
            <p:cNvSpPr/>
            <p:nvPr/>
          </p:nvSpPr>
          <p:spPr>
            <a:xfrm rot="3614340">
              <a:off x="2937240" y="178954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6" name="等腰三角形 5"/>
            <p:cNvSpPr/>
            <p:nvPr/>
          </p:nvSpPr>
          <p:spPr>
            <a:xfrm rot="9562">
              <a:off x="3194913" y="1925581"/>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7" name="等腰三角形 6"/>
            <p:cNvSpPr/>
            <p:nvPr/>
          </p:nvSpPr>
          <p:spPr>
            <a:xfrm rot="3609046">
              <a:off x="3257724" y="235306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8" name="等腰三角形 7"/>
            <p:cNvSpPr/>
            <p:nvPr/>
          </p:nvSpPr>
          <p:spPr>
            <a:xfrm rot="7200000">
              <a:off x="2935179" y="26418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9" name="等腰三角形 8"/>
            <p:cNvSpPr/>
            <p:nvPr/>
          </p:nvSpPr>
          <p:spPr>
            <a:xfrm rot="3609046">
              <a:off x="2917991" y="294150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0" name="等腰三角形 9"/>
            <p:cNvSpPr/>
            <p:nvPr/>
          </p:nvSpPr>
          <p:spPr>
            <a:xfrm rot="7200000">
              <a:off x="2595445" y="3230285"/>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1" name="等腰三角形 10"/>
            <p:cNvSpPr/>
            <p:nvPr/>
          </p:nvSpPr>
          <p:spPr>
            <a:xfrm rot="3609046">
              <a:off x="2576331" y="3533277"/>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2" name="等腰三角形 11"/>
            <p:cNvSpPr/>
            <p:nvPr/>
          </p:nvSpPr>
          <p:spPr>
            <a:xfrm rot="7200000">
              <a:off x="2253785" y="382205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3" name="等腰三角形 12"/>
            <p:cNvSpPr/>
            <p:nvPr/>
          </p:nvSpPr>
          <p:spPr>
            <a:xfrm rot="3609046">
              <a:off x="2231351" y="413080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4" name="等腰三角形 13"/>
            <p:cNvSpPr/>
            <p:nvPr/>
          </p:nvSpPr>
          <p:spPr>
            <a:xfrm rot="7200000">
              <a:off x="1908805" y="441958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5" name="等腰三角形 14"/>
            <p:cNvSpPr/>
            <p:nvPr/>
          </p:nvSpPr>
          <p:spPr>
            <a:xfrm rot="7200000">
              <a:off x="2572366" y="44071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6" name="等腰三角形 15"/>
            <p:cNvSpPr/>
            <p:nvPr/>
          </p:nvSpPr>
          <p:spPr>
            <a:xfrm rot="3609046">
              <a:off x="2907508" y="413982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7" name="等腰三角形 16"/>
            <p:cNvSpPr/>
            <p:nvPr/>
          </p:nvSpPr>
          <p:spPr>
            <a:xfrm rot="7200000">
              <a:off x="3240264" y="440631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8" name="等腰三角形 17"/>
            <p:cNvSpPr/>
            <p:nvPr/>
          </p:nvSpPr>
          <p:spPr>
            <a:xfrm rot="3609046">
              <a:off x="2273618" y="178835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9" name="等腰三角形 18"/>
            <p:cNvSpPr/>
            <p:nvPr/>
          </p:nvSpPr>
          <p:spPr>
            <a:xfrm rot="3609046">
              <a:off x="3567614" y="414085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pic>
        <p:nvPicPr>
          <p:cNvPr id="21" name="图片 20"/>
          <p:cNvPicPr>
            <a:picLocks noChangeAspect="1"/>
          </p:cNvPicPr>
          <p:nvPr/>
        </p:nvPicPr>
        <p:blipFill>
          <a:blip r:embed="rId1"/>
          <a:stretch>
            <a:fillRect/>
          </a:stretch>
        </p:blipFill>
        <p:spPr>
          <a:xfrm>
            <a:off x="539750" y="1546860"/>
            <a:ext cx="8253095" cy="44742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500360" y="504854"/>
            <a:ext cx="4230694" cy="584775"/>
          </a:xfrm>
          <a:prstGeom prst="rect">
            <a:avLst/>
          </a:prstGeom>
          <a:noFill/>
        </p:spPr>
        <p:txBody>
          <a:bodyPr wrap="square" rtlCol="0">
            <a:spAutoFit/>
          </a:bodyPr>
          <a:lstStyle/>
          <a:p>
            <a:r>
              <a:rPr lang="en-US" altLang="zh-CN" sz="3200" b="1" dirty="0">
                <a:solidFill>
                  <a:srgbClr val="F6F8F8">
                    <a:lumMod val="50000"/>
                  </a:srgbClr>
                </a:solidFill>
                <a:latin typeface="Book Antiqua" panose="02040602050305030304" pitchFamily="18" charset="0"/>
                <a:ea typeface="微软雅黑" panose="020B0503020204020204" pitchFamily="34" charset="-122"/>
                <a:cs typeface="+mn-ea"/>
                <a:sym typeface="+mn-lt"/>
              </a:rPr>
              <a:t>Interface prototype</a:t>
            </a:r>
            <a:endParaRPr lang="zh-CN" altLang="en-US" sz="3200" b="1" dirty="0">
              <a:solidFill>
                <a:srgbClr val="F6F8F8">
                  <a:lumMod val="50000"/>
                </a:srgbClr>
              </a:solidFill>
              <a:latin typeface="Book Antiqua" panose="02040602050305030304" pitchFamily="18" charset="0"/>
              <a:ea typeface="微软雅黑" panose="020B0503020204020204" pitchFamily="34" charset="-122"/>
              <a:cs typeface="+mn-ea"/>
              <a:sym typeface="+mn-lt"/>
            </a:endParaRPr>
          </a:p>
        </p:txBody>
      </p:sp>
      <p:grpSp>
        <p:nvGrpSpPr>
          <p:cNvPr id="40" name="组合 39"/>
          <p:cNvGrpSpPr/>
          <p:nvPr/>
        </p:nvGrpSpPr>
        <p:grpSpPr>
          <a:xfrm>
            <a:off x="1471225" y="1012943"/>
            <a:ext cx="3888096" cy="216743"/>
            <a:chOff x="1115625" y="1012943"/>
            <a:chExt cx="3888096" cy="216743"/>
          </a:xfrm>
        </p:grpSpPr>
        <p:cxnSp>
          <p:nvCxnSpPr>
            <p:cNvPr id="41" name="直接连接符 40"/>
            <p:cNvCxnSpPr>
              <a:endCxn id="42" idx="0"/>
            </p:cNvCxnSpPr>
            <p:nvPr/>
          </p:nvCxnSpPr>
          <p:spPr>
            <a:xfrm>
              <a:off x="1115625" y="1104305"/>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等腰三角形 41"/>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grpSp>
        <p:nvGrpSpPr>
          <p:cNvPr id="20" name="Group 19"/>
          <p:cNvGrpSpPr/>
          <p:nvPr/>
        </p:nvGrpSpPr>
        <p:grpSpPr>
          <a:xfrm>
            <a:off x="9071638" y="2250156"/>
            <a:ext cx="2451881" cy="2789260"/>
            <a:chOff x="9071638" y="2250156"/>
            <a:chExt cx="2451881" cy="2789260"/>
          </a:xfrm>
        </p:grpSpPr>
        <p:sp>
          <p:nvSpPr>
            <p:cNvPr id="83" name="圆角矩形 82"/>
            <p:cNvSpPr/>
            <p:nvPr/>
          </p:nvSpPr>
          <p:spPr>
            <a:xfrm>
              <a:off x="9144251" y="2459712"/>
              <a:ext cx="2368579" cy="2579704"/>
            </a:xfrm>
            <a:prstGeom prst="roundRect">
              <a:avLst>
                <a:gd name="adj" fmla="val 4871"/>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85" name="文本框 84"/>
            <p:cNvSpPr txBox="1"/>
            <p:nvPr/>
          </p:nvSpPr>
          <p:spPr>
            <a:xfrm>
              <a:off x="9071638" y="3611908"/>
              <a:ext cx="2451881" cy="95313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rPr>
                <a:t>Video monitoring </a:t>
              </a:r>
              <a:endParaRPr kumimoji="0" lang="en-US" altLang="zh-CN" sz="2800" b="1"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grpSp>
          <p:nvGrpSpPr>
            <p:cNvPr id="95" name="组合 94"/>
            <p:cNvGrpSpPr/>
            <p:nvPr/>
          </p:nvGrpSpPr>
          <p:grpSpPr>
            <a:xfrm>
              <a:off x="9405316" y="2250156"/>
              <a:ext cx="1801648" cy="1133018"/>
              <a:chOff x="5156660" y="522760"/>
              <a:chExt cx="1925196" cy="1210715"/>
            </a:xfrm>
            <a:solidFill>
              <a:schemeClr val="bg1">
                <a:lumMod val="90000"/>
              </a:schemeClr>
            </a:solidFill>
          </p:grpSpPr>
          <p:sp>
            <p:nvSpPr>
              <p:cNvPr id="96" name="直角三角形 95"/>
              <p:cNvSpPr/>
              <p:nvPr/>
            </p:nvSpPr>
            <p:spPr>
              <a:xfrm rot="2700000" flipH="1">
                <a:off x="5156437" y="525091"/>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97" name="直角三角形 96"/>
              <p:cNvSpPr/>
              <p:nvPr/>
            </p:nvSpPr>
            <p:spPr>
              <a:xfrm rot="2700000" flipH="1">
                <a:off x="5872918" y="5229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98" name="直角三角形 97"/>
              <p:cNvSpPr/>
              <p:nvPr/>
            </p:nvSpPr>
            <p:spPr>
              <a:xfrm rot="2700000" flipH="1">
                <a:off x="6603364" y="525129"/>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99" name="直角三角形 98"/>
              <p:cNvSpPr/>
              <p:nvPr/>
            </p:nvSpPr>
            <p:spPr>
              <a:xfrm rot="8100000" flipH="1">
                <a:off x="5505846" y="87726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0" name="直角三角形 99"/>
              <p:cNvSpPr/>
              <p:nvPr/>
            </p:nvSpPr>
            <p:spPr>
              <a:xfrm rot="18900000" flipH="1">
                <a:off x="5524092" y="878442"/>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1" name="直角三角形 100"/>
              <p:cNvSpPr/>
              <p:nvPr/>
            </p:nvSpPr>
            <p:spPr>
              <a:xfrm rot="8100000" flipH="1">
                <a:off x="6222992" y="879893"/>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2" name="直角三角形 101"/>
              <p:cNvSpPr/>
              <p:nvPr/>
            </p:nvSpPr>
            <p:spPr>
              <a:xfrm rot="13500000" flipH="1">
                <a:off x="5870752" y="12364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3" name="直角三角形 102"/>
              <p:cNvSpPr/>
              <p:nvPr/>
            </p:nvSpPr>
            <p:spPr>
              <a:xfrm rot="2700000" flipH="1">
                <a:off x="5871808" y="1254982"/>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4" name="直角三角形 103"/>
              <p:cNvSpPr/>
              <p:nvPr/>
            </p:nvSpPr>
            <p:spPr>
              <a:xfrm rot="18900000" flipH="1">
                <a:off x="6247105" y="87784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grpSp>
      </p:grpSp>
      <p:grpSp>
        <p:nvGrpSpPr>
          <p:cNvPr id="2" name="组合 1"/>
          <p:cNvGrpSpPr/>
          <p:nvPr/>
        </p:nvGrpSpPr>
        <p:grpSpPr>
          <a:xfrm rot="-900000">
            <a:off x="835876" y="298107"/>
            <a:ext cx="653756" cy="751407"/>
            <a:chOff x="1950529" y="1746630"/>
            <a:chExt cx="2180353" cy="3236217"/>
          </a:xfrm>
          <a:solidFill>
            <a:schemeClr val="bg1">
              <a:lumMod val="50000"/>
            </a:schemeClr>
          </a:solidFill>
        </p:grpSpPr>
        <p:sp>
          <p:nvSpPr>
            <p:cNvPr id="4" name="等腰三角形 3"/>
            <p:cNvSpPr/>
            <p:nvPr/>
          </p:nvSpPr>
          <p:spPr>
            <a:xfrm rot="21591212">
              <a:off x="2533077" y="1938176"/>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5" name="等腰三角形 4"/>
            <p:cNvSpPr/>
            <p:nvPr/>
          </p:nvSpPr>
          <p:spPr>
            <a:xfrm rot="3614340">
              <a:off x="2937240" y="178954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6" name="等腰三角形 5"/>
            <p:cNvSpPr/>
            <p:nvPr/>
          </p:nvSpPr>
          <p:spPr>
            <a:xfrm rot="9562">
              <a:off x="3194913" y="1925581"/>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7" name="等腰三角形 6"/>
            <p:cNvSpPr/>
            <p:nvPr/>
          </p:nvSpPr>
          <p:spPr>
            <a:xfrm rot="3609046">
              <a:off x="3257724" y="235306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8" name="等腰三角形 7"/>
            <p:cNvSpPr/>
            <p:nvPr/>
          </p:nvSpPr>
          <p:spPr>
            <a:xfrm rot="7200000">
              <a:off x="2935179" y="26418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9" name="等腰三角形 8"/>
            <p:cNvSpPr/>
            <p:nvPr/>
          </p:nvSpPr>
          <p:spPr>
            <a:xfrm rot="3609046">
              <a:off x="2917991" y="294150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0" name="等腰三角形 9"/>
            <p:cNvSpPr/>
            <p:nvPr/>
          </p:nvSpPr>
          <p:spPr>
            <a:xfrm rot="7200000">
              <a:off x="2595445" y="3230285"/>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1" name="等腰三角形 10"/>
            <p:cNvSpPr/>
            <p:nvPr/>
          </p:nvSpPr>
          <p:spPr>
            <a:xfrm rot="3609046">
              <a:off x="2576331" y="3533277"/>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2" name="等腰三角形 11"/>
            <p:cNvSpPr/>
            <p:nvPr/>
          </p:nvSpPr>
          <p:spPr>
            <a:xfrm rot="7200000">
              <a:off x="2253785" y="382205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3" name="等腰三角形 12"/>
            <p:cNvSpPr/>
            <p:nvPr/>
          </p:nvSpPr>
          <p:spPr>
            <a:xfrm rot="3609046">
              <a:off x="2231351" y="413080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4" name="等腰三角形 13"/>
            <p:cNvSpPr/>
            <p:nvPr/>
          </p:nvSpPr>
          <p:spPr>
            <a:xfrm rot="7200000">
              <a:off x="1908805" y="441958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5" name="等腰三角形 14"/>
            <p:cNvSpPr/>
            <p:nvPr/>
          </p:nvSpPr>
          <p:spPr>
            <a:xfrm rot="7200000">
              <a:off x="2572366" y="44071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6" name="等腰三角形 15"/>
            <p:cNvSpPr/>
            <p:nvPr/>
          </p:nvSpPr>
          <p:spPr>
            <a:xfrm rot="3609046">
              <a:off x="2907508" y="413982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7" name="等腰三角形 16"/>
            <p:cNvSpPr/>
            <p:nvPr/>
          </p:nvSpPr>
          <p:spPr>
            <a:xfrm rot="7200000">
              <a:off x="3240264" y="440631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8" name="等腰三角形 17"/>
            <p:cNvSpPr/>
            <p:nvPr/>
          </p:nvSpPr>
          <p:spPr>
            <a:xfrm rot="3609046">
              <a:off x="2273618" y="178835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9" name="等腰三角形 18"/>
            <p:cNvSpPr/>
            <p:nvPr/>
          </p:nvSpPr>
          <p:spPr>
            <a:xfrm rot="3609046">
              <a:off x="3567614" y="414085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pic>
        <p:nvPicPr>
          <p:cNvPr id="3" name="图片 2"/>
          <p:cNvPicPr>
            <a:picLocks noChangeAspect="1"/>
          </p:cNvPicPr>
          <p:nvPr/>
        </p:nvPicPr>
        <p:blipFill>
          <a:blip r:embed="rId1"/>
          <a:stretch>
            <a:fillRect/>
          </a:stretch>
        </p:blipFill>
        <p:spPr>
          <a:xfrm>
            <a:off x="672465" y="1697990"/>
            <a:ext cx="7919085" cy="4356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500360" y="504854"/>
            <a:ext cx="4230694" cy="584775"/>
          </a:xfrm>
          <a:prstGeom prst="rect">
            <a:avLst/>
          </a:prstGeom>
          <a:noFill/>
        </p:spPr>
        <p:txBody>
          <a:bodyPr wrap="square" rtlCol="0">
            <a:spAutoFit/>
          </a:bodyPr>
          <a:lstStyle/>
          <a:p>
            <a:r>
              <a:rPr lang="en-US" altLang="zh-CN" sz="3200" b="1" dirty="0">
                <a:solidFill>
                  <a:srgbClr val="F6F8F8">
                    <a:lumMod val="50000"/>
                  </a:srgbClr>
                </a:solidFill>
                <a:latin typeface="Book Antiqua" panose="02040602050305030304" pitchFamily="18" charset="0"/>
                <a:ea typeface="微软雅黑" panose="020B0503020204020204" pitchFamily="34" charset="-122"/>
                <a:cs typeface="+mn-ea"/>
                <a:sym typeface="+mn-lt"/>
              </a:rPr>
              <a:t>Interface prototype</a:t>
            </a:r>
            <a:endParaRPr lang="zh-CN" altLang="en-US" sz="3200" b="1" dirty="0">
              <a:solidFill>
                <a:srgbClr val="F6F8F8">
                  <a:lumMod val="50000"/>
                </a:srgbClr>
              </a:solidFill>
              <a:latin typeface="Book Antiqua" panose="02040602050305030304" pitchFamily="18" charset="0"/>
              <a:ea typeface="微软雅黑" panose="020B0503020204020204" pitchFamily="34" charset="-122"/>
              <a:cs typeface="+mn-ea"/>
              <a:sym typeface="+mn-lt"/>
            </a:endParaRPr>
          </a:p>
        </p:txBody>
      </p:sp>
      <p:grpSp>
        <p:nvGrpSpPr>
          <p:cNvPr id="40" name="组合 39"/>
          <p:cNvGrpSpPr/>
          <p:nvPr/>
        </p:nvGrpSpPr>
        <p:grpSpPr>
          <a:xfrm>
            <a:off x="1471225" y="1012943"/>
            <a:ext cx="3888096" cy="216743"/>
            <a:chOff x="1115625" y="1012943"/>
            <a:chExt cx="3888096" cy="216743"/>
          </a:xfrm>
        </p:grpSpPr>
        <p:cxnSp>
          <p:nvCxnSpPr>
            <p:cNvPr id="41" name="直接连接符 40"/>
            <p:cNvCxnSpPr>
              <a:endCxn id="42" idx="0"/>
            </p:cNvCxnSpPr>
            <p:nvPr/>
          </p:nvCxnSpPr>
          <p:spPr>
            <a:xfrm>
              <a:off x="1115625" y="1104305"/>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等腰三角形 41"/>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grpSp>
        <p:nvGrpSpPr>
          <p:cNvPr id="20" name="Group 19"/>
          <p:cNvGrpSpPr/>
          <p:nvPr/>
        </p:nvGrpSpPr>
        <p:grpSpPr>
          <a:xfrm>
            <a:off x="9144028" y="2250156"/>
            <a:ext cx="2451881" cy="2789260"/>
            <a:chOff x="9144028" y="2250156"/>
            <a:chExt cx="2451881" cy="2789260"/>
          </a:xfrm>
        </p:grpSpPr>
        <p:sp>
          <p:nvSpPr>
            <p:cNvPr id="83" name="圆角矩形 82"/>
            <p:cNvSpPr/>
            <p:nvPr/>
          </p:nvSpPr>
          <p:spPr>
            <a:xfrm>
              <a:off x="9144251" y="2459712"/>
              <a:ext cx="2368579" cy="2579704"/>
            </a:xfrm>
            <a:prstGeom prst="roundRect">
              <a:avLst>
                <a:gd name="adj" fmla="val 4871"/>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85" name="文本框 84"/>
            <p:cNvSpPr txBox="1"/>
            <p:nvPr/>
          </p:nvSpPr>
          <p:spPr>
            <a:xfrm>
              <a:off x="9144028" y="3567458"/>
              <a:ext cx="2451881"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rPr>
                <a:t>Data details</a:t>
              </a:r>
              <a:endParaRPr kumimoji="0" lang="en-US" altLang="zh-CN" sz="2800" b="1"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grpSp>
          <p:nvGrpSpPr>
            <p:cNvPr id="95" name="组合 94"/>
            <p:cNvGrpSpPr/>
            <p:nvPr/>
          </p:nvGrpSpPr>
          <p:grpSpPr>
            <a:xfrm>
              <a:off x="9405316" y="2250156"/>
              <a:ext cx="1801648" cy="1133018"/>
              <a:chOff x="5156660" y="522760"/>
              <a:chExt cx="1925196" cy="1210715"/>
            </a:xfrm>
            <a:solidFill>
              <a:schemeClr val="bg1">
                <a:lumMod val="90000"/>
              </a:schemeClr>
            </a:solidFill>
          </p:grpSpPr>
          <p:sp>
            <p:nvSpPr>
              <p:cNvPr id="96" name="直角三角形 95"/>
              <p:cNvSpPr/>
              <p:nvPr/>
            </p:nvSpPr>
            <p:spPr>
              <a:xfrm rot="2700000" flipH="1">
                <a:off x="5156437" y="525091"/>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97" name="直角三角形 96"/>
              <p:cNvSpPr/>
              <p:nvPr/>
            </p:nvSpPr>
            <p:spPr>
              <a:xfrm rot="2700000" flipH="1">
                <a:off x="5872918" y="5229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98" name="直角三角形 97"/>
              <p:cNvSpPr/>
              <p:nvPr/>
            </p:nvSpPr>
            <p:spPr>
              <a:xfrm rot="2700000" flipH="1">
                <a:off x="6603364" y="525129"/>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99" name="直角三角形 98"/>
              <p:cNvSpPr/>
              <p:nvPr/>
            </p:nvSpPr>
            <p:spPr>
              <a:xfrm rot="8100000" flipH="1">
                <a:off x="5505846" y="87726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0" name="直角三角形 99"/>
              <p:cNvSpPr/>
              <p:nvPr/>
            </p:nvSpPr>
            <p:spPr>
              <a:xfrm rot="18900000" flipH="1">
                <a:off x="5524092" y="878442"/>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1" name="直角三角形 100"/>
              <p:cNvSpPr/>
              <p:nvPr/>
            </p:nvSpPr>
            <p:spPr>
              <a:xfrm rot="8100000" flipH="1">
                <a:off x="6222992" y="879893"/>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2" name="直角三角形 101"/>
              <p:cNvSpPr/>
              <p:nvPr/>
            </p:nvSpPr>
            <p:spPr>
              <a:xfrm rot="13500000" flipH="1">
                <a:off x="5870752" y="12364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3" name="直角三角形 102"/>
              <p:cNvSpPr/>
              <p:nvPr/>
            </p:nvSpPr>
            <p:spPr>
              <a:xfrm rot="2700000" flipH="1">
                <a:off x="5871808" y="1254982"/>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4" name="直角三角形 103"/>
              <p:cNvSpPr/>
              <p:nvPr/>
            </p:nvSpPr>
            <p:spPr>
              <a:xfrm rot="18900000" flipH="1">
                <a:off x="6247105" y="87784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grpSp>
      </p:grpSp>
      <p:grpSp>
        <p:nvGrpSpPr>
          <p:cNvPr id="2" name="组合 1"/>
          <p:cNvGrpSpPr/>
          <p:nvPr/>
        </p:nvGrpSpPr>
        <p:grpSpPr>
          <a:xfrm rot="-900000">
            <a:off x="835876" y="298107"/>
            <a:ext cx="653756" cy="751407"/>
            <a:chOff x="1950529" y="1746630"/>
            <a:chExt cx="2180353" cy="3236217"/>
          </a:xfrm>
          <a:solidFill>
            <a:schemeClr val="bg1">
              <a:lumMod val="50000"/>
            </a:schemeClr>
          </a:solidFill>
        </p:grpSpPr>
        <p:sp>
          <p:nvSpPr>
            <p:cNvPr id="4" name="等腰三角形 3"/>
            <p:cNvSpPr/>
            <p:nvPr/>
          </p:nvSpPr>
          <p:spPr>
            <a:xfrm rot="21591212">
              <a:off x="2533077" y="1938176"/>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5" name="等腰三角形 4"/>
            <p:cNvSpPr/>
            <p:nvPr/>
          </p:nvSpPr>
          <p:spPr>
            <a:xfrm rot="3614340">
              <a:off x="2937240" y="178954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6" name="等腰三角形 5"/>
            <p:cNvSpPr/>
            <p:nvPr/>
          </p:nvSpPr>
          <p:spPr>
            <a:xfrm rot="9562">
              <a:off x="3194913" y="1925581"/>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7" name="等腰三角形 6"/>
            <p:cNvSpPr/>
            <p:nvPr/>
          </p:nvSpPr>
          <p:spPr>
            <a:xfrm rot="3609046">
              <a:off x="3257724" y="235306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8" name="等腰三角形 7"/>
            <p:cNvSpPr/>
            <p:nvPr/>
          </p:nvSpPr>
          <p:spPr>
            <a:xfrm rot="7200000">
              <a:off x="2935179" y="26418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9" name="等腰三角形 8"/>
            <p:cNvSpPr/>
            <p:nvPr/>
          </p:nvSpPr>
          <p:spPr>
            <a:xfrm rot="3609046">
              <a:off x="2917991" y="294150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0" name="等腰三角形 9"/>
            <p:cNvSpPr/>
            <p:nvPr/>
          </p:nvSpPr>
          <p:spPr>
            <a:xfrm rot="7200000">
              <a:off x="2595445" y="3230285"/>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1" name="等腰三角形 10"/>
            <p:cNvSpPr/>
            <p:nvPr/>
          </p:nvSpPr>
          <p:spPr>
            <a:xfrm rot="3609046">
              <a:off x="2576331" y="3533277"/>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2" name="等腰三角形 11"/>
            <p:cNvSpPr/>
            <p:nvPr/>
          </p:nvSpPr>
          <p:spPr>
            <a:xfrm rot="7200000">
              <a:off x="2253785" y="382205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3" name="等腰三角形 12"/>
            <p:cNvSpPr/>
            <p:nvPr/>
          </p:nvSpPr>
          <p:spPr>
            <a:xfrm rot="3609046">
              <a:off x="2231351" y="413080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4" name="等腰三角形 13"/>
            <p:cNvSpPr/>
            <p:nvPr/>
          </p:nvSpPr>
          <p:spPr>
            <a:xfrm rot="7200000">
              <a:off x="1908805" y="441958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5" name="等腰三角形 14"/>
            <p:cNvSpPr/>
            <p:nvPr/>
          </p:nvSpPr>
          <p:spPr>
            <a:xfrm rot="7200000">
              <a:off x="2572366" y="44071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6" name="等腰三角形 15"/>
            <p:cNvSpPr/>
            <p:nvPr/>
          </p:nvSpPr>
          <p:spPr>
            <a:xfrm rot="3609046">
              <a:off x="2907508" y="413982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7" name="等腰三角形 16"/>
            <p:cNvSpPr/>
            <p:nvPr/>
          </p:nvSpPr>
          <p:spPr>
            <a:xfrm rot="7200000">
              <a:off x="3240264" y="440631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8" name="等腰三角形 17"/>
            <p:cNvSpPr/>
            <p:nvPr/>
          </p:nvSpPr>
          <p:spPr>
            <a:xfrm rot="3609046">
              <a:off x="2273618" y="178835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9" name="等腰三角形 18"/>
            <p:cNvSpPr/>
            <p:nvPr/>
          </p:nvSpPr>
          <p:spPr>
            <a:xfrm rot="3609046">
              <a:off x="3567614" y="414085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pic>
        <p:nvPicPr>
          <p:cNvPr id="3" name="图片 2"/>
          <p:cNvPicPr>
            <a:picLocks noChangeAspect="1"/>
          </p:cNvPicPr>
          <p:nvPr/>
        </p:nvPicPr>
        <p:blipFill>
          <a:blip r:embed="rId1"/>
          <a:stretch>
            <a:fillRect/>
          </a:stretch>
        </p:blipFill>
        <p:spPr>
          <a:xfrm>
            <a:off x="619760" y="1597660"/>
            <a:ext cx="8020050" cy="44615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500360" y="504854"/>
            <a:ext cx="4230694" cy="584775"/>
          </a:xfrm>
          <a:prstGeom prst="rect">
            <a:avLst/>
          </a:prstGeom>
          <a:noFill/>
        </p:spPr>
        <p:txBody>
          <a:bodyPr wrap="square" rtlCol="0">
            <a:spAutoFit/>
          </a:bodyPr>
          <a:lstStyle/>
          <a:p>
            <a:r>
              <a:rPr lang="en-US" altLang="zh-CN" sz="3200" b="1" dirty="0">
                <a:solidFill>
                  <a:srgbClr val="F6F8F8">
                    <a:lumMod val="50000"/>
                  </a:srgbClr>
                </a:solidFill>
                <a:latin typeface="Book Antiqua" panose="02040602050305030304" pitchFamily="18" charset="0"/>
                <a:ea typeface="微软雅黑" panose="020B0503020204020204" pitchFamily="34" charset="-122"/>
                <a:cs typeface="+mn-ea"/>
                <a:sym typeface="+mn-lt"/>
              </a:rPr>
              <a:t>Interface prototype</a:t>
            </a:r>
            <a:endParaRPr lang="zh-CN" altLang="en-US" sz="3200" b="1" dirty="0">
              <a:solidFill>
                <a:srgbClr val="F6F8F8">
                  <a:lumMod val="50000"/>
                </a:srgbClr>
              </a:solidFill>
              <a:latin typeface="Book Antiqua" panose="02040602050305030304" pitchFamily="18" charset="0"/>
              <a:ea typeface="微软雅黑" panose="020B0503020204020204" pitchFamily="34" charset="-122"/>
              <a:cs typeface="+mn-ea"/>
              <a:sym typeface="+mn-lt"/>
            </a:endParaRPr>
          </a:p>
        </p:txBody>
      </p:sp>
      <p:grpSp>
        <p:nvGrpSpPr>
          <p:cNvPr id="40" name="组合 39"/>
          <p:cNvGrpSpPr/>
          <p:nvPr/>
        </p:nvGrpSpPr>
        <p:grpSpPr>
          <a:xfrm>
            <a:off x="1471225" y="1012943"/>
            <a:ext cx="3888096" cy="216743"/>
            <a:chOff x="1115625" y="1012943"/>
            <a:chExt cx="3888096" cy="216743"/>
          </a:xfrm>
        </p:grpSpPr>
        <p:cxnSp>
          <p:nvCxnSpPr>
            <p:cNvPr id="41" name="直接连接符 40"/>
            <p:cNvCxnSpPr>
              <a:endCxn id="42" idx="0"/>
            </p:cNvCxnSpPr>
            <p:nvPr/>
          </p:nvCxnSpPr>
          <p:spPr>
            <a:xfrm>
              <a:off x="1115625" y="1104305"/>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等腰三角形 41"/>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grpSp>
        <p:nvGrpSpPr>
          <p:cNvPr id="20" name="Group 19"/>
          <p:cNvGrpSpPr/>
          <p:nvPr/>
        </p:nvGrpSpPr>
        <p:grpSpPr>
          <a:xfrm>
            <a:off x="9071638" y="2250156"/>
            <a:ext cx="2567305" cy="2789260"/>
            <a:chOff x="9071638" y="2250156"/>
            <a:chExt cx="2567305" cy="2789260"/>
          </a:xfrm>
        </p:grpSpPr>
        <p:sp>
          <p:nvSpPr>
            <p:cNvPr id="83" name="圆角矩形 82"/>
            <p:cNvSpPr/>
            <p:nvPr/>
          </p:nvSpPr>
          <p:spPr>
            <a:xfrm>
              <a:off x="9144251" y="2459712"/>
              <a:ext cx="2368579" cy="2579704"/>
            </a:xfrm>
            <a:prstGeom prst="roundRect">
              <a:avLst>
                <a:gd name="adj" fmla="val 4871"/>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85" name="文本框 84"/>
            <p:cNvSpPr txBox="1"/>
            <p:nvPr/>
          </p:nvSpPr>
          <p:spPr>
            <a:xfrm>
              <a:off x="9071638" y="3523966"/>
              <a:ext cx="2567305" cy="95313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rPr>
                <a:t>Camera managemente</a:t>
              </a:r>
              <a:endParaRPr kumimoji="0" lang="en-US" altLang="zh-CN" sz="2800" b="1"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grpSp>
          <p:nvGrpSpPr>
            <p:cNvPr id="95" name="组合 94"/>
            <p:cNvGrpSpPr/>
            <p:nvPr/>
          </p:nvGrpSpPr>
          <p:grpSpPr>
            <a:xfrm>
              <a:off x="9405316" y="2250156"/>
              <a:ext cx="1801648" cy="1133018"/>
              <a:chOff x="5156660" y="522760"/>
              <a:chExt cx="1925196" cy="1210715"/>
            </a:xfrm>
            <a:solidFill>
              <a:schemeClr val="bg1">
                <a:lumMod val="90000"/>
              </a:schemeClr>
            </a:solidFill>
          </p:grpSpPr>
          <p:sp>
            <p:nvSpPr>
              <p:cNvPr id="96" name="直角三角形 95"/>
              <p:cNvSpPr/>
              <p:nvPr/>
            </p:nvSpPr>
            <p:spPr>
              <a:xfrm rot="2700000" flipH="1">
                <a:off x="5156437" y="525091"/>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97" name="直角三角形 96"/>
              <p:cNvSpPr/>
              <p:nvPr/>
            </p:nvSpPr>
            <p:spPr>
              <a:xfrm rot="2700000" flipH="1">
                <a:off x="5872918" y="5229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98" name="直角三角形 97"/>
              <p:cNvSpPr/>
              <p:nvPr/>
            </p:nvSpPr>
            <p:spPr>
              <a:xfrm rot="2700000" flipH="1">
                <a:off x="6603364" y="525129"/>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99" name="直角三角形 98"/>
              <p:cNvSpPr/>
              <p:nvPr/>
            </p:nvSpPr>
            <p:spPr>
              <a:xfrm rot="8100000" flipH="1">
                <a:off x="5505846" y="87726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0" name="直角三角形 99"/>
              <p:cNvSpPr/>
              <p:nvPr/>
            </p:nvSpPr>
            <p:spPr>
              <a:xfrm rot="18900000" flipH="1">
                <a:off x="5524092" y="878442"/>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1" name="直角三角形 100"/>
              <p:cNvSpPr/>
              <p:nvPr/>
            </p:nvSpPr>
            <p:spPr>
              <a:xfrm rot="8100000" flipH="1">
                <a:off x="6222992" y="879893"/>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2" name="直角三角形 101"/>
              <p:cNvSpPr/>
              <p:nvPr/>
            </p:nvSpPr>
            <p:spPr>
              <a:xfrm rot="13500000" flipH="1">
                <a:off x="5870752" y="12364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3" name="直角三角形 102"/>
              <p:cNvSpPr/>
              <p:nvPr/>
            </p:nvSpPr>
            <p:spPr>
              <a:xfrm rot="2700000" flipH="1">
                <a:off x="5871808" y="1254982"/>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4" name="直角三角形 103"/>
              <p:cNvSpPr/>
              <p:nvPr/>
            </p:nvSpPr>
            <p:spPr>
              <a:xfrm rot="18900000" flipH="1">
                <a:off x="6247105" y="87784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grpSp>
      </p:grpSp>
      <p:grpSp>
        <p:nvGrpSpPr>
          <p:cNvPr id="2" name="组合 1"/>
          <p:cNvGrpSpPr/>
          <p:nvPr/>
        </p:nvGrpSpPr>
        <p:grpSpPr>
          <a:xfrm rot="-900000">
            <a:off x="835876" y="298107"/>
            <a:ext cx="653756" cy="751407"/>
            <a:chOff x="1950529" y="1746630"/>
            <a:chExt cx="2180353" cy="3236217"/>
          </a:xfrm>
          <a:solidFill>
            <a:schemeClr val="bg1">
              <a:lumMod val="50000"/>
            </a:schemeClr>
          </a:solidFill>
        </p:grpSpPr>
        <p:sp>
          <p:nvSpPr>
            <p:cNvPr id="4" name="等腰三角形 3"/>
            <p:cNvSpPr/>
            <p:nvPr/>
          </p:nvSpPr>
          <p:spPr>
            <a:xfrm rot="21591212">
              <a:off x="2533077" y="1938176"/>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5" name="等腰三角形 4"/>
            <p:cNvSpPr/>
            <p:nvPr/>
          </p:nvSpPr>
          <p:spPr>
            <a:xfrm rot="3614340">
              <a:off x="2937240" y="178954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6" name="等腰三角形 5"/>
            <p:cNvSpPr/>
            <p:nvPr/>
          </p:nvSpPr>
          <p:spPr>
            <a:xfrm rot="9562">
              <a:off x="3194913" y="1925581"/>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7" name="等腰三角形 6"/>
            <p:cNvSpPr/>
            <p:nvPr/>
          </p:nvSpPr>
          <p:spPr>
            <a:xfrm rot="3609046">
              <a:off x="3257724" y="235306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8" name="等腰三角形 7"/>
            <p:cNvSpPr/>
            <p:nvPr/>
          </p:nvSpPr>
          <p:spPr>
            <a:xfrm rot="7200000">
              <a:off x="2935179" y="26418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9" name="等腰三角形 8"/>
            <p:cNvSpPr/>
            <p:nvPr/>
          </p:nvSpPr>
          <p:spPr>
            <a:xfrm rot="3609046">
              <a:off x="2917991" y="294150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0" name="等腰三角形 9"/>
            <p:cNvSpPr/>
            <p:nvPr/>
          </p:nvSpPr>
          <p:spPr>
            <a:xfrm rot="7200000">
              <a:off x="2595445" y="3230285"/>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1" name="等腰三角形 10"/>
            <p:cNvSpPr/>
            <p:nvPr/>
          </p:nvSpPr>
          <p:spPr>
            <a:xfrm rot="3609046">
              <a:off x="2576331" y="3533277"/>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2" name="等腰三角形 11"/>
            <p:cNvSpPr/>
            <p:nvPr/>
          </p:nvSpPr>
          <p:spPr>
            <a:xfrm rot="7200000">
              <a:off x="2253785" y="382205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3" name="等腰三角形 12"/>
            <p:cNvSpPr/>
            <p:nvPr/>
          </p:nvSpPr>
          <p:spPr>
            <a:xfrm rot="3609046">
              <a:off x="2231351" y="413080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4" name="等腰三角形 13"/>
            <p:cNvSpPr/>
            <p:nvPr/>
          </p:nvSpPr>
          <p:spPr>
            <a:xfrm rot="7200000">
              <a:off x="1908805" y="441958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5" name="等腰三角形 14"/>
            <p:cNvSpPr/>
            <p:nvPr/>
          </p:nvSpPr>
          <p:spPr>
            <a:xfrm rot="7200000">
              <a:off x="2572366" y="44071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6" name="等腰三角形 15"/>
            <p:cNvSpPr/>
            <p:nvPr/>
          </p:nvSpPr>
          <p:spPr>
            <a:xfrm rot="3609046">
              <a:off x="2907508" y="413982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7" name="等腰三角形 16"/>
            <p:cNvSpPr/>
            <p:nvPr/>
          </p:nvSpPr>
          <p:spPr>
            <a:xfrm rot="7200000">
              <a:off x="3240264" y="440631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8" name="等腰三角形 17"/>
            <p:cNvSpPr/>
            <p:nvPr/>
          </p:nvSpPr>
          <p:spPr>
            <a:xfrm rot="3609046">
              <a:off x="2273618" y="178835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9" name="等腰三角形 18"/>
            <p:cNvSpPr/>
            <p:nvPr/>
          </p:nvSpPr>
          <p:spPr>
            <a:xfrm rot="3609046">
              <a:off x="3567614" y="414085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pic>
        <p:nvPicPr>
          <p:cNvPr id="3" name="图片 2"/>
          <p:cNvPicPr>
            <a:picLocks noChangeAspect="1"/>
          </p:cNvPicPr>
          <p:nvPr/>
        </p:nvPicPr>
        <p:blipFill>
          <a:blip r:embed="rId1"/>
          <a:stretch>
            <a:fillRect/>
          </a:stretch>
        </p:blipFill>
        <p:spPr>
          <a:xfrm>
            <a:off x="453390" y="1709420"/>
            <a:ext cx="8355965" cy="40805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500360" y="504854"/>
            <a:ext cx="4230694" cy="584775"/>
          </a:xfrm>
          <a:prstGeom prst="rect">
            <a:avLst/>
          </a:prstGeom>
          <a:noFill/>
        </p:spPr>
        <p:txBody>
          <a:bodyPr wrap="square" rtlCol="0">
            <a:spAutoFit/>
          </a:bodyPr>
          <a:lstStyle/>
          <a:p>
            <a:r>
              <a:rPr lang="en-US" altLang="zh-CN" sz="3200" b="1" dirty="0">
                <a:solidFill>
                  <a:srgbClr val="F6F8F8">
                    <a:lumMod val="50000"/>
                  </a:srgbClr>
                </a:solidFill>
                <a:latin typeface="Book Antiqua" panose="02040602050305030304" pitchFamily="18" charset="0"/>
                <a:ea typeface="微软雅黑" panose="020B0503020204020204" pitchFamily="34" charset="-122"/>
                <a:cs typeface="+mn-ea"/>
                <a:sym typeface="+mn-lt"/>
              </a:rPr>
              <a:t>Interface prototype</a:t>
            </a:r>
            <a:endParaRPr lang="zh-CN" altLang="en-US" sz="3200" b="1" dirty="0">
              <a:solidFill>
                <a:srgbClr val="F6F8F8">
                  <a:lumMod val="50000"/>
                </a:srgbClr>
              </a:solidFill>
              <a:latin typeface="Book Antiqua" panose="02040602050305030304" pitchFamily="18" charset="0"/>
              <a:ea typeface="微软雅黑" panose="020B0503020204020204" pitchFamily="34" charset="-122"/>
              <a:cs typeface="+mn-ea"/>
              <a:sym typeface="+mn-lt"/>
            </a:endParaRPr>
          </a:p>
        </p:txBody>
      </p:sp>
      <p:grpSp>
        <p:nvGrpSpPr>
          <p:cNvPr id="40" name="组合 39"/>
          <p:cNvGrpSpPr/>
          <p:nvPr/>
        </p:nvGrpSpPr>
        <p:grpSpPr>
          <a:xfrm>
            <a:off x="1471225" y="1012943"/>
            <a:ext cx="3888096" cy="216743"/>
            <a:chOff x="1115625" y="1012943"/>
            <a:chExt cx="3888096" cy="216743"/>
          </a:xfrm>
        </p:grpSpPr>
        <p:cxnSp>
          <p:nvCxnSpPr>
            <p:cNvPr id="41" name="直接连接符 40"/>
            <p:cNvCxnSpPr>
              <a:endCxn id="42" idx="0"/>
            </p:cNvCxnSpPr>
            <p:nvPr/>
          </p:nvCxnSpPr>
          <p:spPr>
            <a:xfrm>
              <a:off x="1115625" y="1104305"/>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等腰三角形 41"/>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grpSp>
        <p:nvGrpSpPr>
          <p:cNvPr id="20" name="Group 19"/>
          <p:cNvGrpSpPr/>
          <p:nvPr/>
        </p:nvGrpSpPr>
        <p:grpSpPr>
          <a:xfrm>
            <a:off x="9071638" y="2250156"/>
            <a:ext cx="2451881" cy="2789260"/>
            <a:chOff x="9071638" y="2250156"/>
            <a:chExt cx="2451881" cy="2789260"/>
          </a:xfrm>
        </p:grpSpPr>
        <p:sp>
          <p:nvSpPr>
            <p:cNvPr id="83" name="圆角矩形 82"/>
            <p:cNvSpPr/>
            <p:nvPr/>
          </p:nvSpPr>
          <p:spPr>
            <a:xfrm>
              <a:off x="9144251" y="2459712"/>
              <a:ext cx="2368579" cy="2579704"/>
            </a:xfrm>
            <a:prstGeom prst="roundRect">
              <a:avLst>
                <a:gd name="adj" fmla="val 4871"/>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85" name="文本框 84"/>
            <p:cNvSpPr txBox="1"/>
            <p:nvPr/>
          </p:nvSpPr>
          <p:spPr>
            <a:xfrm>
              <a:off x="9071638" y="3524278"/>
              <a:ext cx="2451881" cy="95313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rPr>
                <a:t>User management</a:t>
              </a:r>
              <a:endParaRPr kumimoji="0" lang="en-US" altLang="zh-CN" sz="2800" b="1"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grpSp>
          <p:nvGrpSpPr>
            <p:cNvPr id="95" name="组合 94"/>
            <p:cNvGrpSpPr/>
            <p:nvPr/>
          </p:nvGrpSpPr>
          <p:grpSpPr>
            <a:xfrm>
              <a:off x="9405316" y="2250156"/>
              <a:ext cx="1801648" cy="1133018"/>
              <a:chOff x="5156660" y="522760"/>
              <a:chExt cx="1925196" cy="1210715"/>
            </a:xfrm>
            <a:solidFill>
              <a:schemeClr val="bg1">
                <a:lumMod val="90000"/>
              </a:schemeClr>
            </a:solidFill>
          </p:grpSpPr>
          <p:sp>
            <p:nvSpPr>
              <p:cNvPr id="96" name="直角三角形 95"/>
              <p:cNvSpPr/>
              <p:nvPr/>
            </p:nvSpPr>
            <p:spPr>
              <a:xfrm rot="2700000" flipH="1">
                <a:off x="5156437" y="525091"/>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97" name="直角三角形 96"/>
              <p:cNvSpPr/>
              <p:nvPr/>
            </p:nvSpPr>
            <p:spPr>
              <a:xfrm rot="2700000" flipH="1">
                <a:off x="5872918" y="5229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98" name="直角三角形 97"/>
              <p:cNvSpPr/>
              <p:nvPr/>
            </p:nvSpPr>
            <p:spPr>
              <a:xfrm rot="2700000" flipH="1">
                <a:off x="6603364" y="525129"/>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99" name="直角三角形 98"/>
              <p:cNvSpPr/>
              <p:nvPr/>
            </p:nvSpPr>
            <p:spPr>
              <a:xfrm rot="8100000" flipH="1">
                <a:off x="5505846" y="87726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0" name="直角三角形 99"/>
              <p:cNvSpPr/>
              <p:nvPr/>
            </p:nvSpPr>
            <p:spPr>
              <a:xfrm rot="18900000" flipH="1">
                <a:off x="5524092" y="878442"/>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1" name="直角三角形 100"/>
              <p:cNvSpPr/>
              <p:nvPr/>
            </p:nvSpPr>
            <p:spPr>
              <a:xfrm rot="8100000" flipH="1">
                <a:off x="6222992" y="879893"/>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2" name="直角三角形 101"/>
              <p:cNvSpPr/>
              <p:nvPr/>
            </p:nvSpPr>
            <p:spPr>
              <a:xfrm rot="13500000" flipH="1">
                <a:off x="5870752" y="12364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3" name="直角三角形 102"/>
              <p:cNvSpPr/>
              <p:nvPr/>
            </p:nvSpPr>
            <p:spPr>
              <a:xfrm rot="2700000" flipH="1">
                <a:off x="5871808" y="1254982"/>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4" name="直角三角形 103"/>
              <p:cNvSpPr/>
              <p:nvPr/>
            </p:nvSpPr>
            <p:spPr>
              <a:xfrm rot="18900000" flipH="1">
                <a:off x="6247105" y="87784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grpSp>
      </p:grpSp>
      <p:grpSp>
        <p:nvGrpSpPr>
          <p:cNvPr id="2" name="组合 1"/>
          <p:cNvGrpSpPr/>
          <p:nvPr/>
        </p:nvGrpSpPr>
        <p:grpSpPr>
          <a:xfrm rot="-900000">
            <a:off x="835876" y="298107"/>
            <a:ext cx="653756" cy="751407"/>
            <a:chOff x="1950529" y="1746630"/>
            <a:chExt cx="2180353" cy="3236217"/>
          </a:xfrm>
          <a:solidFill>
            <a:schemeClr val="bg1">
              <a:lumMod val="50000"/>
            </a:schemeClr>
          </a:solidFill>
        </p:grpSpPr>
        <p:sp>
          <p:nvSpPr>
            <p:cNvPr id="4" name="等腰三角形 3"/>
            <p:cNvSpPr/>
            <p:nvPr/>
          </p:nvSpPr>
          <p:spPr>
            <a:xfrm rot="21591212">
              <a:off x="2533077" y="1938176"/>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5" name="等腰三角形 4"/>
            <p:cNvSpPr/>
            <p:nvPr/>
          </p:nvSpPr>
          <p:spPr>
            <a:xfrm rot="3614340">
              <a:off x="2937240" y="178954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6" name="等腰三角形 5"/>
            <p:cNvSpPr/>
            <p:nvPr/>
          </p:nvSpPr>
          <p:spPr>
            <a:xfrm rot="9562">
              <a:off x="3194913" y="1925581"/>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7" name="等腰三角形 6"/>
            <p:cNvSpPr/>
            <p:nvPr/>
          </p:nvSpPr>
          <p:spPr>
            <a:xfrm rot="3609046">
              <a:off x="3257724" y="235306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8" name="等腰三角形 7"/>
            <p:cNvSpPr/>
            <p:nvPr/>
          </p:nvSpPr>
          <p:spPr>
            <a:xfrm rot="7200000">
              <a:off x="2935179" y="26418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9" name="等腰三角形 8"/>
            <p:cNvSpPr/>
            <p:nvPr/>
          </p:nvSpPr>
          <p:spPr>
            <a:xfrm rot="3609046">
              <a:off x="2917991" y="294150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0" name="等腰三角形 9"/>
            <p:cNvSpPr/>
            <p:nvPr/>
          </p:nvSpPr>
          <p:spPr>
            <a:xfrm rot="7200000">
              <a:off x="2595445" y="3230285"/>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1" name="等腰三角形 10"/>
            <p:cNvSpPr/>
            <p:nvPr/>
          </p:nvSpPr>
          <p:spPr>
            <a:xfrm rot="3609046">
              <a:off x="2576331" y="3533277"/>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2" name="等腰三角形 11"/>
            <p:cNvSpPr/>
            <p:nvPr/>
          </p:nvSpPr>
          <p:spPr>
            <a:xfrm rot="7200000">
              <a:off x="2253785" y="382205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3" name="等腰三角形 12"/>
            <p:cNvSpPr/>
            <p:nvPr/>
          </p:nvSpPr>
          <p:spPr>
            <a:xfrm rot="3609046">
              <a:off x="2231351" y="413080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4" name="等腰三角形 13"/>
            <p:cNvSpPr/>
            <p:nvPr/>
          </p:nvSpPr>
          <p:spPr>
            <a:xfrm rot="7200000">
              <a:off x="1908805" y="441958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5" name="等腰三角形 14"/>
            <p:cNvSpPr/>
            <p:nvPr/>
          </p:nvSpPr>
          <p:spPr>
            <a:xfrm rot="7200000">
              <a:off x="2572366" y="44071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6" name="等腰三角形 15"/>
            <p:cNvSpPr/>
            <p:nvPr/>
          </p:nvSpPr>
          <p:spPr>
            <a:xfrm rot="3609046">
              <a:off x="2907508" y="413982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7" name="等腰三角形 16"/>
            <p:cNvSpPr/>
            <p:nvPr/>
          </p:nvSpPr>
          <p:spPr>
            <a:xfrm rot="7200000">
              <a:off x="3240264" y="440631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8" name="等腰三角形 17"/>
            <p:cNvSpPr/>
            <p:nvPr/>
          </p:nvSpPr>
          <p:spPr>
            <a:xfrm rot="3609046">
              <a:off x="2273618" y="178835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9" name="等腰三角形 18"/>
            <p:cNvSpPr/>
            <p:nvPr/>
          </p:nvSpPr>
          <p:spPr>
            <a:xfrm rot="3609046">
              <a:off x="3567614" y="414085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pic>
        <p:nvPicPr>
          <p:cNvPr id="3" name="图片 2"/>
          <p:cNvPicPr>
            <a:picLocks noChangeAspect="1"/>
          </p:cNvPicPr>
          <p:nvPr/>
        </p:nvPicPr>
        <p:blipFill>
          <a:blip r:embed="rId1"/>
          <a:stretch>
            <a:fillRect/>
          </a:stretch>
        </p:blipFill>
        <p:spPr>
          <a:xfrm>
            <a:off x="687070" y="1718945"/>
            <a:ext cx="8105140" cy="42284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975861" y="2381252"/>
            <a:ext cx="752292" cy="719636"/>
            <a:chOff x="6461991" y="3429000"/>
            <a:chExt cx="715716" cy="719823"/>
          </a:xfrm>
        </p:grpSpPr>
        <p:sp>
          <p:nvSpPr>
            <p:cNvPr id="31" name="Oval 28"/>
            <p:cNvSpPr/>
            <p:nvPr/>
          </p:nvSpPr>
          <p:spPr>
            <a:xfrm>
              <a:off x="6461991" y="3429000"/>
              <a:ext cx="715716" cy="719823"/>
            </a:xfrm>
            <a:prstGeom prst="ellipse">
              <a:avLst/>
            </a:prstGeom>
            <a:solidFill>
              <a:schemeClr val="bg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100" b="0" i="0" u="none" strike="noStrike" kern="1200" cap="none" spc="0" normalizeH="0" baseline="0" noProof="0">
                <a:ln>
                  <a:noFill/>
                </a:ln>
                <a:solidFill>
                  <a:srgbClr val="2B2B2B">
                    <a:lumMod val="5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32" name="Freeform 110"/>
            <p:cNvSpPr>
              <a:spLocks noEditPoints="1"/>
            </p:cNvSpPr>
            <p:nvPr/>
          </p:nvSpPr>
          <p:spPr bwMode="auto">
            <a:xfrm>
              <a:off x="6637799" y="3671397"/>
              <a:ext cx="364100" cy="343645"/>
            </a:xfrm>
            <a:custGeom>
              <a:avLst/>
              <a:gdLst>
                <a:gd name="T0" fmla="*/ 99 w 197"/>
                <a:gd name="T1" fmla="*/ 186 h 186"/>
                <a:gd name="T2" fmla="*/ 0 w 197"/>
                <a:gd name="T3" fmla="*/ 65 h 186"/>
                <a:gd name="T4" fmla="*/ 0 w 197"/>
                <a:gd name="T5" fmla="*/ 54 h 186"/>
                <a:gd name="T6" fmla="*/ 44 w 197"/>
                <a:gd name="T7" fmla="*/ 1 h 186"/>
                <a:gd name="T8" fmla="*/ 53 w 197"/>
                <a:gd name="T9" fmla="*/ 0 h 186"/>
                <a:gd name="T10" fmla="*/ 99 w 197"/>
                <a:gd name="T11" fmla="*/ 24 h 186"/>
                <a:gd name="T12" fmla="*/ 144 w 197"/>
                <a:gd name="T13" fmla="*/ 0 h 186"/>
                <a:gd name="T14" fmla="*/ 153 w 197"/>
                <a:gd name="T15" fmla="*/ 1 h 186"/>
                <a:gd name="T16" fmla="*/ 197 w 197"/>
                <a:gd name="T17" fmla="*/ 54 h 186"/>
                <a:gd name="T18" fmla="*/ 197 w 197"/>
                <a:gd name="T19" fmla="*/ 65 h 186"/>
                <a:gd name="T20" fmla="*/ 99 w 197"/>
                <a:gd name="T21" fmla="*/ 186 h 186"/>
                <a:gd name="T22" fmla="*/ 136 w 197"/>
                <a:gd name="T23" fmla="*/ 123 h 186"/>
                <a:gd name="T24" fmla="*/ 118 w 197"/>
                <a:gd name="T25" fmla="*/ 72 h 186"/>
                <a:gd name="T26" fmla="*/ 109 w 197"/>
                <a:gd name="T27" fmla="*/ 112 h 186"/>
                <a:gd name="T28" fmla="*/ 91 w 197"/>
                <a:gd name="T29" fmla="*/ 32 h 186"/>
                <a:gd name="T30" fmla="*/ 67 w 197"/>
                <a:gd name="T31" fmla="*/ 115 h 186"/>
                <a:gd name="T32" fmla="*/ 37 w 197"/>
                <a:gd name="T33" fmla="*/ 127 h 186"/>
                <a:gd name="T34" fmla="*/ 78 w 197"/>
                <a:gd name="T35" fmla="*/ 127 h 186"/>
                <a:gd name="T36" fmla="*/ 90 w 197"/>
                <a:gd name="T37" fmla="*/ 77 h 186"/>
                <a:gd name="T38" fmla="*/ 107 w 197"/>
                <a:gd name="T39" fmla="*/ 154 h 186"/>
                <a:gd name="T40" fmla="*/ 121 w 197"/>
                <a:gd name="T41" fmla="*/ 106 h 186"/>
                <a:gd name="T42" fmla="*/ 131 w 197"/>
                <a:gd name="T43" fmla="*/ 135 h 186"/>
                <a:gd name="T44" fmla="*/ 158 w 197"/>
                <a:gd name="T45" fmla="*/ 135 h 186"/>
                <a:gd name="T46" fmla="*/ 136 w 197"/>
                <a:gd name="T47" fmla="*/ 12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7" h="186">
                  <a:moveTo>
                    <a:pt x="99" y="186"/>
                  </a:moveTo>
                  <a:cubicBezTo>
                    <a:pt x="27" y="136"/>
                    <a:pt x="0" y="97"/>
                    <a:pt x="0" y="65"/>
                  </a:cubicBezTo>
                  <a:cubicBezTo>
                    <a:pt x="0" y="54"/>
                    <a:pt x="0" y="54"/>
                    <a:pt x="0" y="54"/>
                  </a:cubicBezTo>
                  <a:cubicBezTo>
                    <a:pt x="0" y="20"/>
                    <a:pt x="25" y="3"/>
                    <a:pt x="44" y="1"/>
                  </a:cubicBezTo>
                  <a:cubicBezTo>
                    <a:pt x="47" y="0"/>
                    <a:pt x="50" y="0"/>
                    <a:pt x="53" y="0"/>
                  </a:cubicBezTo>
                  <a:cubicBezTo>
                    <a:pt x="76" y="0"/>
                    <a:pt x="86" y="10"/>
                    <a:pt x="99" y="24"/>
                  </a:cubicBezTo>
                  <a:cubicBezTo>
                    <a:pt x="111" y="10"/>
                    <a:pt x="122" y="0"/>
                    <a:pt x="144" y="0"/>
                  </a:cubicBezTo>
                  <a:cubicBezTo>
                    <a:pt x="147" y="0"/>
                    <a:pt x="150" y="0"/>
                    <a:pt x="153" y="1"/>
                  </a:cubicBezTo>
                  <a:cubicBezTo>
                    <a:pt x="172" y="3"/>
                    <a:pt x="197" y="20"/>
                    <a:pt x="197" y="54"/>
                  </a:cubicBezTo>
                  <a:cubicBezTo>
                    <a:pt x="197" y="65"/>
                    <a:pt x="197" y="65"/>
                    <a:pt x="197" y="65"/>
                  </a:cubicBezTo>
                  <a:cubicBezTo>
                    <a:pt x="197" y="97"/>
                    <a:pt x="170" y="136"/>
                    <a:pt x="99" y="186"/>
                  </a:cubicBezTo>
                  <a:close/>
                  <a:moveTo>
                    <a:pt x="136" y="123"/>
                  </a:moveTo>
                  <a:cubicBezTo>
                    <a:pt x="118" y="72"/>
                    <a:pt x="118" y="72"/>
                    <a:pt x="118" y="72"/>
                  </a:cubicBezTo>
                  <a:cubicBezTo>
                    <a:pt x="109" y="112"/>
                    <a:pt x="109" y="112"/>
                    <a:pt x="109" y="112"/>
                  </a:cubicBezTo>
                  <a:cubicBezTo>
                    <a:pt x="91" y="32"/>
                    <a:pt x="91" y="32"/>
                    <a:pt x="91" y="32"/>
                  </a:cubicBezTo>
                  <a:cubicBezTo>
                    <a:pt x="67" y="115"/>
                    <a:pt x="67" y="115"/>
                    <a:pt x="67" y="115"/>
                  </a:cubicBezTo>
                  <a:cubicBezTo>
                    <a:pt x="37" y="127"/>
                    <a:pt x="37" y="127"/>
                    <a:pt x="37" y="127"/>
                  </a:cubicBezTo>
                  <a:cubicBezTo>
                    <a:pt x="78" y="127"/>
                    <a:pt x="78" y="127"/>
                    <a:pt x="78" y="127"/>
                  </a:cubicBezTo>
                  <a:cubicBezTo>
                    <a:pt x="90" y="77"/>
                    <a:pt x="90" y="77"/>
                    <a:pt x="90" y="77"/>
                  </a:cubicBezTo>
                  <a:cubicBezTo>
                    <a:pt x="107" y="154"/>
                    <a:pt x="107" y="154"/>
                    <a:pt x="107" y="154"/>
                  </a:cubicBezTo>
                  <a:cubicBezTo>
                    <a:pt x="121" y="106"/>
                    <a:pt x="121" y="106"/>
                    <a:pt x="121" y="106"/>
                  </a:cubicBezTo>
                  <a:cubicBezTo>
                    <a:pt x="131" y="135"/>
                    <a:pt x="131" y="135"/>
                    <a:pt x="131" y="135"/>
                  </a:cubicBezTo>
                  <a:cubicBezTo>
                    <a:pt x="158" y="135"/>
                    <a:pt x="158" y="135"/>
                    <a:pt x="158" y="135"/>
                  </a:cubicBezTo>
                  <a:lnTo>
                    <a:pt x="136" y="123"/>
                  </a:lnTo>
                  <a:close/>
                </a:path>
              </a:pathLst>
            </a:custGeom>
            <a:solidFill>
              <a:schemeClr val="bg1"/>
            </a:solidFill>
            <a:ln>
              <a:noFill/>
            </a:ln>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grpSp>
      <p:sp>
        <p:nvSpPr>
          <p:cNvPr id="33" name="矩形 47"/>
          <p:cNvSpPr>
            <a:spLocks noChangeArrowheads="1"/>
          </p:cNvSpPr>
          <p:nvPr/>
        </p:nvSpPr>
        <p:spPr bwMode="auto">
          <a:xfrm>
            <a:off x="1774126" y="3040048"/>
            <a:ext cx="4394614" cy="68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p>
            <a:pPr marL="0" marR="0" lvl="0" indent="0" algn="l" defTabSz="914400" rtl="0" eaLnBrk="1" fontAlgn="auto" latinLnBrk="0" hangingPunct="1">
              <a:lnSpc>
                <a:spcPct val="130000"/>
              </a:lnSpc>
              <a:spcBef>
                <a:spcPct val="0"/>
              </a:spcBef>
              <a:spcAft>
                <a:spcPts val="0"/>
              </a:spcAft>
              <a:buClrTx/>
              <a:buSzTx/>
              <a:buFontTx/>
              <a:buNone/>
              <a:defRPr/>
            </a:pPr>
            <a:r>
              <a:rPr kumimoji="0" lang="en-US" altLang="zh-CN" sz="1600" b="0"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rPr>
              <a:t>Different sensors may use different communication protocols or data formats</a:t>
            </a:r>
            <a:endParaRPr kumimoji="0" lang="zh-CN" altLang="en-US" sz="1600" b="0"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34" name="矩形 3"/>
          <p:cNvSpPr>
            <a:spLocks noChangeArrowheads="1"/>
          </p:cNvSpPr>
          <p:nvPr/>
        </p:nvSpPr>
        <p:spPr bwMode="auto">
          <a:xfrm>
            <a:off x="1790645" y="2488535"/>
            <a:ext cx="2532032" cy="377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rPr>
              <a:t>Data Compatibility</a:t>
            </a:r>
            <a:endParaRPr kumimoji="0" lang="en-US" altLang="zh-CN" sz="2000" b="1"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35" name="矩形 34"/>
          <p:cNvSpPr/>
          <p:nvPr/>
        </p:nvSpPr>
        <p:spPr>
          <a:xfrm>
            <a:off x="1849752" y="2949366"/>
            <a:ext cx="630452" cy="40489"/>
          </a:xfrm>
          <a:prstGeom prst="rect">
            <a:avLst/>
          </a:prstGeom>
          <a:solidFill>
            <a:schemeClr val="bg1">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58" tIns="34278" rIns="68558" bIns="3427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36" name="矩形 35"/>
          <p:cNvSpPr/>
          <p:nvPr/>
        </p:nvSpPr>
        <p:spPr>
          <a:xfrm>
            <a:off x="2431161" y="2949366"/>
            <a:ext cx="1277091" cy="40489"/>
          </a:xfrm>
          <a:prstGeom prst="rect">
            <a:avLst/>
          </a:prstGeom>
          <a:solidFill>
            <a:srgbClr val="215968"/>
          </a:solidFill>
          <a:ln>
            <a:noFill/>
          </a:ln>
        </p:spPr>
        <p:style>
          <a:lnRef idx="2">
            <a:schemeClr val="accent1">
              <a:shade val="50000"/>
            </a:schemeClr>
          </a:lnRef>
          <a:fillRef idx="1">
            <a:schemeClr val="accent1"/>
          </a:fillRef>
          <a:effectRef idx="0">
            <a:schemeClr val="accent1"/>
          </a:effectRef>
          <a:fontRef idx="minor">
            <a:schemeClr val="lt1"/>
          </a:fontRef>
        </p:style>
        <p:txBody>
          <a:bodyPr lIns="68558" tIns="34278" rIns="68558" bIns="3427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grpSp>
        <p:nvGrpSpPr>
          <p:cNvPr id="37" name="组合 36"/>
          <p:cNvGrpSpPr/>
          <p:nvPr/>
        </p:nvGrpSpPr>
        <p:grpSpPr>
          <a:xfrm>
            <a:off x="934289" y="4515645"/>
            <a:ext cx="752292" cy="719636"/>
            <a:chOff x="6313611" y="5157449"/>
            <a:chExt cx="715716" cy="719823"/>
          </a:xfrm>
        </p:grpSpPr>
        <p:sp>
          <p:nvSpPr>
            <p:cNvPr id="38" name="Oval 28"/>
            <p:cNvSpPr/>
            <p:nvPr/>
          </p:nvSpPr>
          <p:spPr>
            <a:xfrm>
              <a:off x="6313611" y="5157449"/>
              <a:ext cx="715716" cy="719823"/>
            </a:xfrm>
            <a:prstGeom prst="ellipse">
              <a:avLst/>
            </a:prstGeom>
            <a:solidFill>
              <a:schemeClr val="bg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100" b="0" i="0" u="none" strike="noStrike" kern="1200" cap="none" spc="0" normalizeH="0" baseline="0" noProof="0">
                <a:ln>
                  <a:noFill/>
                </a:ln>
                <a:solidFill>
                  <a:srgbClr val="2B2B2B">
                    <a:lumMod val="5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39" name="Freeform 126"/>
            <p:cNvSpPr>
              <a:spLocks noEditPoints="1"/>
            </p:cNvSpPr>
            <p:nvPr/>
          </p:nvSpPr>
          <p:spPr bwMode="auto">
            <a:xfrm>
              <a:off x="6493783" y="5342119"/>
              <a:ext cx="342605" cy="350481"/>
            </a:xfrm>
            <a:custGeom>
              <a:avLst/>
              <a:gdLst>
                <a:gd name="T0" fmla="*/ 118 w 192"/>
                <a:gd name="T1" fmla="*/ 196 h 196"/>
                <a:gd name="T2" fmla="*/ 118 w 192"/>
                <a:gd name="T3" fmla="*/ 196 h 196"/>
                <a:gd name="T4" fmla="*/ 117 w 192"/>
                <a:gd name="T5" fmla="*/ 196 h 196"/>
                <a:gd name="T6" fmla="*/ 116 w 192"/>
                <a:gd name="T7" fmla="*/ 196 h 196"/>
                <a:gd name="T8" fmla="*/ 116 w 192"/>
                <a:gd name="T9" fmla="*/ 196 h 196"/>
                <a:gd name="T10" fmla="*/ 72 w 192"/>
                <a:gd name="T11" fmla="*/ 159 h 196"/>
                <a:gd name="T12" fmla="*/ 73 w 192"/>
                <a:gd name="T13" fmla="*/ 159 h 196"/>
                <a:gd name="T14" fmla="*/ 73 w 192"/>
                <a:gd name="T15" fmla="*/ 159 h 196"/>
                <a:gd name="T16" fmla="*/ 74 w 192"/>
                <a:gd name="T17" fmla="*/ 159 h 196"/>
                <a:gd name="T18" fmla="*/ 76 w 192"/>
                <a:gd name="T19" fmla="*/ 159 h 196"/>
                <a:gd name="T20" fmla="*/ 76 w 192"/>
                <a:gd name="T21" fmla="*/ 159 h 196"/>
                <a:gd name="T22" fmla="*/ 97 w 192"/>
                <a:gd name="T23" fmla="*/ 151 h 196"/>
                <a:gd name="T24" fmla="*/ 93 w 192"/>
                <a:gd name="T25" fmla="*/ 172 h 196"/>
                <a:gd name="T26" fmla="*/ 146 w 192"/>
                <a:gd name="T27" fmla="*/ 172 h 196"/>
                <a:gd name="T28" fmla="*/ 122 w 192"/>
                <a:gd name="T29" fmla="*/ 133 h 196"/>
                <a:gd name="T30" fmla="*/ 116 w 192"/>
                <a:gd name="T31" fmla="*/ 134 h 196"/>
                <a:gd name="T32" fmla="*/ 135 w 192"/>
                <a:gd name="T33" fmla="*/ 106 h 196"/>
                <a:gd name="T34" fmla="*/ 147 w 192"/>
                <a:gd name="T35" fmla="*/ 114 h 196"/>
                <a:gd name="T36" fmla="*/ 160 w 192"/>
                <a:gd name="T37" fmla="*/ 102 h 196"/>
                <a:gd name="T38" fmla="*/ 147 w 192"/>
                <a:gd name="T39" fmla="*/ 89 h 196"/>
                <a:gd name="T40" fmla="*/ 143 w 192"/>
                <a:gd name="T41" fmla="*/ 90 h 196"/>
                <a:gd name="T42" fmla="*/ 152 w 192"/>
                <a:gd name="T43" fmla="*/ 64 h 196"/>
                <a:gd name="T44" fmla="*/ 192 w 192"/>
                <a:gd name="T45" fmla="*/ 55 h 196"/>
                <a:gd name="T46" fmla="*/ 118 w 192"/>
                <a:gd name="T47" fmla="*/ 196 h 196"/>
                <a:gd name="T48" fmla="*/ 75 w 192"/>
                <a:gd name="T49" fmla="*/ 141 h 196"/>
                <a:gd name="T50" fmla="*/ 75 w 192"/>
                <a:gd name="T51" fmla="*/ 141 h 196"/>
                <a:gd name="T52" fmla="*/ 74 w 192"/>
                <a:gd name="T53" fmla="*/ 141 h 196"/>
                <a:gd name="T54" fmla="*/ 73 w 192"/>
                <a:gd name="T55" fmla="*/ 141 h 196"/>
                <a:gd name="T56" fmla="*/ 73 w 192"/>
                <a:gd name="T57" fmla="*/ 141 h 196"/>
                <a:gd name="T58" fmla="*/ 0 w 192"/>
                <a:gd name="T59" fmla="*/ 0 h 196"/>
                <a:gd name="T60" fmla="*/ 74 w 192"/>
                <a:gd name="T61" fmla="*/ 11 h 196"/>
                <a:gd name="T62" fmla="*/ 149 w 192"/>
                <a:gd name="T63" fmla="*/ 0 h 196"/>
                <a:gd name="T64" fmla="*/ 75 w 192"/>
                <a:gd name="T65" fmla="*/ 141 h 196"/>
                <a:gd name="T66" fmla="*/ 49 w 192"/>
                <a:gd name="T67" fmla="*/ 34 h 196"/>
                <a:gd name="T68" fmla="*/ 36 w 192"/>
                <a:gd name="T69" fmla="*/ 47 h 196"/>
                <a:gd name="T70" fmla="*/ 49 w 192"/>
                <a:gd name="T71" fmla="*/ 59 h 196"/>
                <a:gd name="T72" fmla="*/ 61 w 192"/>
                <a:gd name="T73" fmla="*/ 47 h 196"/>
                <a:gd name="T74" fmla="*/ 49 w 192"/>
                <a:gd name="T75" fmla="*/ 34 h 196"/>
                <a:gd name="T76" fmla="*/ 112 w 192"/>
                <a:gd name="T77" fmla="*/ 47 h 196"/>
                <a:gd name="T78" fmla="*/ 100 w 192"/>
                <a:gd name="T79" fmla="*/ 34 h 196"/>
                <a:gd name="T80" fmla="*/ 87 w 192"/>
                <a:gd name="T81" fmla="*/ 47 h 196"/>
                <a:gd name="T82" fmla="*/ 100 w 192"/>
                <a:gd name="T83" fmla="*/ 59 h 196"/>
                <a:gd name="T84" fmla="*/ 112 w 192"/>
                <a:gd name="T85" fmla="*/ 47 h 196"/>
                <a:gd name="T86" fmla="*/ 38 w 192"/>
                <a:gd name="T87" fmla="*/ 83 h 196"/>
                <a:gd name="T88" fmla="*/ 74 w 192"/>
                <a:gd name="T89" fmla="*/ 122 h 196"/>
                <a:gd name="T90" fmla="*/ 108 w 192"/>
                <a:gd name="T91" fmla="*/ 83 h 196"/>
                <a:gd name="T92" fmla="*/ 38 w 192"/>
                <a:gd name="T93" fmla="*/ 83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96">
                  <a:moveTo>
                    <a:pt x="118" y="196"/>
                  </a:moveTo>
                  <a:cubicBezTo>
                    <a:pt x="118" y="196"/>
                    <a:pt x="118" y="196"/>
                    <a:pt x="118" y="196"/>
                  </a:cubicBezTo>
                  <a:cubicBezTo>
                    <a:pt x="118" y="196"/>
                    <a:pt x="118" y="196"/>
                    <a:pt x="117" y="196"/>
                  </a:cubicBezTo>
                  <a:cubicBezTo>
                    <a:pt x="117" y="196"/>
                    <a:pt x="117" y="196"/>
                    <a:pt x="116" y="196"/>
                  </a:cubicBezTo>
                  <a:cubicBezTo>
                    <a:pt x="116" y="196"/>
                    <a:pt x="116" y="196"/>
                    <a:pt x="116" y="196"/>
                  </a:cubicBezTo>
                  <a:cubicBezTo>
                    <a:pt x="85" y="196"/>
                    <a:pt x="84" y="180"/>
                    <a:pt x="72" y="159"/>
                  </a:cubicBezTo>
                  <a:cubicBezTo>
                    <a:pt x="72" y="159"/>
                    <a:pt x="73" y="159"/>
                    <a:pt x="73" y="159"/>
                  </a:cubicBezTo>
                  <a:cubicBezTo>
                    <a:pt x="73" y="159"/>
                    <a:pt x="73" y="159"/>
                    <a:pt x="73" y="159"/>
                  </a:cubicBezTo>
                  <a:cubicBezTo>
                    <a:pt x="73" y="159"/>
                    <a:pt x="74" y="159"/>
                    <a:pt x="74" y="159"/>
                  </a:cubicBezTo>
                  <a:cubicBezTo>
                    <a:pt x="75" y="159"/>
                    <a:pt x="75" y="159"/>
                    <a:pt x="76" y="159"/>
                  </a:cubicBezTo>
                  <a:cubicBezTo>
                    <a:pt x="76" y="159"/>
                    <a:pt x="76" y="159"/>
                    <a:pt x="76" y="159"/>
                  </a:cubicBezTo>
                  <a:cubicBezTo>
                    <a:pt x="83" y="158"/>
                    <a:pt x="90" y="156"/>
                    <a:pt x="97" y="151"/>
                  </a:cubicBezTo>
                  <a:cubicBezTo>
                    <a:pt x="93" y="161"/>
                    <a:pt x="93" y="172"/>
                    <a:pt x="93" y="172"/>
                  </a:cubicBezTo>
                  <a:cubicBezTo>
                    <a:pt x="93" y="172"/>
                    <a:pt x="118" y="122"/>
                    <a:pt x="146" y="172"/>
                  </a:cubicBezTo>
                  <a:cubicBezTo>
                    <a:pt x="146" y="174"/>
                    <a:pt x="149" y="133"/>
                    <a:pt x="122" y="133"/>
                  </a:cubicBezTo>
                  <a:cubicBezTo>
                    <a:pt x="120" y="133"/>
                    <a:pt x="118" y="133"/>
                    <a:pt x="116" y="134"/>
                  </a:cubicBezTo>
                  <a:cubicBezTo>
                    <a:pt x="123" y="126"/>
                    <a:pt x="129" y="116"/>
                    <a:pt x="135" y="106"/>
                  </a:cubicBezTo>
                  <a:cubicBezTo>
                    <a:pt x="136" y="111"/>
                    <a:pt x="141" y="114"/>
                    <a:pt x="147" y="114"/>
                  </a:cubicBezTo>
                  <a:cubicBezTo>
                    <a:pt x="154" y="114"/>
                    <a:pt x="160" y="109"/>
                    <a:pt x="160" y="102"/>
                  </a:cubicBezTo>
                  <a:cubicBezTo>
                    <a:pt x="160" y="95"/>
                    <a:pt x="154" y="89"/>
                    <a:pt x="147" y="89"/>
                  </a:cubicBezTo>
                  <a:cubicBezTo>
                    <a:pt x="145" y="89"/>
                    <a:pt x="144" y="89"/>
                    <a:pt x="143" y="90"/>
                  </a:cubicBezTo>
                  <a:cubicBezTo>
                    <a:pt x="146" y="82"/>
                    <a:pt x="150" y="73"/>
                    <a:pt x="152" y="64"/>
                  </a:cubicBezTo>
                  <a:cubicBezTo>
                    <a:pt x="166" y="63"/>
                    <a:pt x="180" y="60"/>
                    <a:pt x="192" y="55"/>
                  </a:cubicBezTo>
                  <a:cubicBezTo>
                    <a:pt x="192" y="108"/>
                    <a:pt x="177" y="196"/>
                    <a:pt x="118" y="196"/>
                  </a:cubicBezTo>
                  <a:close/>
                  <a:moveTo>
                    <a:pt x="75" y="141"/>
                  </a:moveTo>
                  <a:cubicBezTo>
                    <a:pt x="75" y="141"/>
                    <a:pt x="75" y="141"/>
                    <a:pt x="75" y="141"/>
                  </a:cubicBezTo>
                  <a:cubicBezTo>
                    <a:pt x="75" y="141"/>
                    <a:pt x="75" y="141"/>
                    <a:pt x="74" y="141"/>
                  </a:cubicBezTo>
                  <a:cubicBezTo>
                    <a:pt x="74" y="141"/>
                    <a:pt x="73" y="141"/>
                    <a:pt x="73" y="141"/>
                  </a:cubicBezTo>
                  <a:cubicBezTo>
                    <a:pt x="73" y="141"/>
                    <a:pt x="73" y="141"/>
                    <a:pt x="73" y="141"/>
                  </a:cubicBezTo>
                  <a:cubicBezTo>
                    <a:pt x="18" y="141"/>
                    <a:pt x="0" y="53"/>
                    <a:pt x="0" y="0"/>
                  </a:cubicBezTo>
                  <a:cubicBezTo>
                    <a:pt x="22" y="9"/>
                    <a:pt x="48" y="11"/>
                    <a:pt x="74" y="11"/>
                  </a:cubicBezTo>
                  <a:cubicBezTo>
                    <a:pt x="101" y="11"/>
                    <a:pt x="127" y="9"/>
                    <a:pt x="149" y="0"/>
                  </a:cubicBezTo>
                  <a:cubicBezTo>
                    <a:pt x="149" y="53"/>
                    <a:pt x="132" y="141"/>
                    <a:pt x="75" y="141"/>
                  </a:cubicBezTo>
                  <a:close/>
                  <a:moveTo>
                    <a:pt x="49" y="34"/>
                  </a:moveTo>
                  <a:cubicBezTo>
                    <a:pt x="41" y="34"/>
                    <a:pt x="36" y="40"/>
                    <a:pt x="36" y="47"/>
                  </a:cubicBezTo>
                  <a:cubicBezTo>
                    <a:pt x="36" y="54"/>
                    <a:pt x="41" y="59"/>
                    <a:pt x="49" y="59"/>
                  </a:cubicBezTo>
                  <a:cubicBezTo>
                    <a:pt x="56" y="59"/>
                    <a:pt x="61" y="54"/>
                    <a:pt x="61" y="47"/>
                  </a:cubicBezTo>
                  <a:cubicBezTo>
                    <a:pt x="61" y="40"/>
                    <a:pt x="56" y="34"/>
                    <a:pt x="49" y="34"/>
                  </a:cubicBezTo>
                  <a:close/>
                  <a:moveTo>
                    <a:pt x="112" y="47"/>
                  </a:moveTo>
                  <a:cubicBezTo>
                    <a:pt x="112" y="40"/>
                    <a:pt x="107" y="34"/>
                    <a:pt x="100" y="34"/>
                  </a:cubicBezTo>
                  <a:cubicBezTo>
                    <a:pt x="93" y="34"/>
                    <a:pt x="87" y="40"/>
                    <a:pt x="87" y="47"/>
                  </a:cubicBezTo>
                  <a:cubicBezTo>
                    <a:pt x="87" y="54"/>
                    <a:pt x="93" y="59"/>
                    <a:pt x="100" y="59"/>
                  </a:cubicBezTo>
                  <a:cubicBezTo>
                    <a:pt x="107" y="59"/>
                    <a:pt x="112" y="54"/>
                    <a:pt x="112" y="47"/>
                  </a:cubicBezTo>
                  <a:close/>
                  <a:moveTo>
                    <a:pt x="38" y="83"/>
                  </a:moveTo>
                  <a:cubicBezTo>
                    <a:pt x="38" y="83"/>
                    <a:pt x="46" y="122"/>
                    <a:pt x="74" y="122"/>
                  </a:cubicBezTo>
                  <a:cubicBezTo>
                    <a:pt x="102" y="122"/>
                    <a:pt x="109" y="81"/>
                    <a:pt x="108" y="83"/>
                  </a:cubicBezTo>
                  <a:cubicBezTo>
                    <a:pt x="74" y="109"/>
                    <a:pt x="38" y="83"/>
                    <a:pt x="38" y="83"/>
                  </a:cubicBezTo>
                  <a:close/>
                </a:path>
              </a:pathLst>
            </a:custGeom>
            <a:solidFill>
              <a:schemeClr val="bg1"/>
            </a:solidFill>
            <a:ln>
              <a:noFill/>
            </a:ln>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grpSp>
      <p:sp>
        <p:nvSpPr>
          <p:cNvPr id="40" name="矩形 47"/>
          <p:cNvSpPr>
            <a:spLocks noChangeArrowheads="1"/>
          </p:cNvSpPr>
          <p:nvPr/>
        </p:nvSpPr>
        <p:spPr bwMode="auto">
          <a:xfrm>
            <a:off x="1742690" y="5078669"/>
            <a:ext cx="4365464" cy="68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p>
            <a:pPr marL="0" marR="0" lvl="0" indent="0" algn="l" defTabSz="914400" rtl="0" eaLnBrk="1" fontAlgn="auto" latinLnBrk="0" hangingPunct="1">
              <a:lnSpc>
                <a:spcPct val="130000"/>
              </a:lnSpc>
              <a:spcBef>
                <a:spcPct val="0"/>
              </a:spcBef>
              <a:spcAft>
                <a:spcPts val="0"/>
              </a:spcAft>
              <a:buClrTx/>
              <a:buSzTx/>
              <a:buFontTx/>
              <a:buNone/>
              <a:defRPr/>
            </a:pPr>
            <a:r>
              <a:rPr kumimoji="0" lang="en-US" altLang="zh-CN" sz="1600" b="0"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rPr>
              <a:t>When dealing with large amounts of data, latency and performance issues can occur</a:t>
            </a:r>
            <a:endParaRPr kumimoji="0" lang="zh-CN" altLang="en-US" sz="1600" b="0"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41" name="矩形 3"/>
          <p:cNvSpPr>
            <a:spLocks noChangeArrowheads="1"/>
          </p:cNvSpPr>
          <p:nvPr/>
        </p:nvSpPr>
        <p:spPr bwMode="auto">
          <a:xfrm>
            <a:off x="1759208" y="4527155"/>
            <a:ext cx="3378084" cy="377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rPr>
              <a:t>Real-time Data Processing</a:t>
            </a:r>
            <a:endParaRPr kumimoji="0" lang="en-US" altLang="zh-CN" sz="2000" b="1"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42" name="矩形 41"/>
          <p:cNvSpPr/>
          <p:nvPr/>
        </p:nvSpPr>
        <p:spPr>
          <a:xfrm>
            <a:off x="1818315" y="4987986"/>
            <a:ext cx="630452" cy="40489"/>
          </a:xfrm>
          <a:prstGeom prst="rect">
            <a:avLst/>
          </a:prstGeom>
          <a:solidFill>
            <a:schemeClr val="bg1">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58" tIns="34278" rIns="68558" bIns="3427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43" name="矩形 42"/>
          <p:cNvSpPr/>
          <p:nvPr/>
        </p:nvSpPr>
        <p:spPr>
          <a:xfrm>
            <a:off x="2399724" y="4987986"/>
            <a:ext cx="1277091" cy="40489"/>
          </a:xfrm>
          <a:prstGeom prst="rect">
            <a:avLst/>
          </a:prstGeom>
          <a:solidFill>
            <a:srgbClr val="215968"/>
          </a:solidFill>
          <a:ln>
            <a:noFill/>
          </a:ln>
        </p:spPr>
        <p:style>
          <a:lnRef idx="2">
            <a:schemeClr val="accent1">
              <a:shade val="50000"/>
            </a:schemeClr>
          </a:lnRef>
          <a:fillRef idx="1">
            <a:schemeClr val="accent1"/>
          </a:fillRef>
          <a:effectRef idx="0">
            <a:schemeClr val="accent1"/>
          </a:effectRef>
          <a:fontRef idx="minor">
            <a:schemeClr val="lt1"/>
          </a:fontRef>
        </p:style>
        <p:txBody>
          <a:bodyPr lIns="68558" tIns="34278" rIns="68558" bIns="3427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48" name="矩形 47"/>
          <p:cNvSpPr/>
          <p:nvPr/>
        </p:nvSpPr>
        <p:spPr>
          <a:xfrm>
            <a:off x="1680241" y="514593"/>
            <a:ext cx="6258995" cy="584775"/>
          </a:xfrm>
          <a:prstGeom prst="rect">
            <a:avLst/>
          </a:prstGeom>
          <a:noFill/>
        </p:spPr>
        <p:txBody>
          <a:bodyPr wrap="square" rtlCol="0">
            <a:spAutoFit/>
          </a:bodyPr>
          <a:lstStyle/>
          <a:p>
            <a:r>
              <a:rPr lang="en-US" altLang="zh-CN" sz="3200" b="1" dirty="0">
                <a:solidFill>
                  <a:srgbClr val="F6F8F8">
                    <a:lumMod val="50000"/>
                  </a:srgbClr>
                </a:solidFill>
                <a:latin typeface="Book Antiqua" panose="02040602050305030304" pitchFamily="18" charset="0"/>
                <a:ea typeface="微软雅黑" panose="020B0503020204020204" pitchFamily="34" charset="-122"/>
                <a:cs typeface="+mn-ea"/>
                <a:sym typeface="+mn-lt"/>
              </a:rPr>
              <a:t>Detailed Function Description</a:t>
            </a:r>
            <a:endParaRPr lang="zh-CN" altLang="en-US" sz="3200" b="1" dirty="0">
              <a:solidFill>
                <a:srgbClr val="F6F8F8">
                  <a:lumMod val="50000"/>
                </a:srgbClr>
              </a:solidFill>
              <a:latin typeface="Book Antiqua" panose="02040602050305030304" pitchFamily="18" charset="0"/>
              <a:ea typeface="微软雅黑" panose="020B0503020204020204" pitchFamily="34" charset="-122"/>
              <a:cs typeface="+mn-ea"/>
              <a:sym typeface="+mn-lt"/>
            </a:endParaRPr>
          </a:p>
        </p:txBody>
      </p:sp>
      <p:grpSp>
        <p:nvGrpSpPr>
          <p:cNvPr id="49" name="组合 48"/>
          <p:cNvGrpSpPr/>
          <p:nvPr/>
        </p:nvGrpSpPr>
        <p:grpSpPr>
          <a:xfrm>
            <a:off x="1570247" y="1064051"/>
            <a:ext cx="6179783" cy="216743"/>
            <a:chOff x="-1176062" y="1012943"/>
            <a:chExt cx="6179783" cy="216743"/>
          </a:xfrm>
        </p:grpSpPr>
        <p:cxnSp>
          <p:nvCxnSpPr>
            <p:cNvPr id="50" name="直接连接符 49"/>
            <p:cNvCxnSpPr>
              <a:endCxn id="51" idx="0"/>
            </p:cNvCxnSpPr>
            <p:nvPr/>
          </p:nvCxnSpPr>
          <p:spPr>
            <a:xfrm flipV="1">
              <a:off x="-1176062" y="1121315"/>
              <a:ext cx="5992935" cy="10515"/>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51" name="等腰三角形 50"/>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grpSp>
        <p:nvGrpSpPr>
          <p:cNvPr id="2" name="组合 1"/>
          <p:cNvGrpSpPr/>
          <p:nvPr/>
        </p:nvGrpSpPr>
        <p:grpSpPr>
          <a:xfrm>
            <a:off x="6186758" y="4423558"/>
            <a:ext cx="752292" cy="719636"/>
            <a:chOff x="6461991" y="3429000"/>
            <a:chExt cx="715716" cy="719823"/>
          </a:xfrm>
        </p:grpSpPr>
        <p:sp>
          <p:nvSpPr>
            <p:cNvPr id="3" name="Oval 28"/>
            <p:cNvSpPr/>
            <p:nvPr/>
          </p:nvSpPr>
          <p:spPr>
            <a:xfrm>
              <a:off x="6461991" y="3429000"/>
              <a:ext cx="715716" cy="719823"/>
            </a:xfrm>
            <a:prstGeom prst="ellipse">
              <a:avLst/>
            </a:prstGeom>
            <a:solidFill>
              <a:schemeClr val="bg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100" b="0" i="0" u="none" strike="noStrike" kern="1200" cap="none" spc="0" normalizeH="0" baseline="0" noProof="0">
                <a:ln>
                  <a:noFill/>
                </a:ln>
                <a:solidFill>
                  <a:srgbClr val="2B2B2B">
                    <a:lumMod val="5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4" name="Freeform 110"/>
            <p:cNvSpPr>
              <a:spLocks noEditPoints="1"/>
            </p:cNvSpPr>
            <p:nvPr/>
          </p:nvSpPr>
          <p:spPr bwMode="auto">
            <a:xfrm>
              <a:off x="6637799" y="3671397"/>
              <a:ext cx="364100" cy="343645"/>
            </a:xfrm>
            <a:custGeom>
              <a:avLst/>
              <a:gdLst>
                <a:gd name="T0" fmla="*/ 99 w 197"/>
                <a:gd name="T1" fmla="*/ 186 h 186"/>
                <a:gd name="T2" fmla="*/ 0 w 197"/>
                <a:gd name="T3" fmla="*/ 65 h 186"/>
                <a:gd name="T4" fmla="*/ 0 w 197"/>
                <a:gd name="T5" fmla="*/ 54 h 186"/>
                <a:gd name="T6" fmla="*/ 44 w 197"/>
                <a:gd name="T7" fmla="*/ 1 h 186"/>
                <a:gd name="T8" fmla="*/ 53 w 197"/>
                <a:gd name="T9" fmla="*/ 0 h 186"/>
                <a:gd name="T10" fmla="*/ 99 w 197"/>
                <a:gd name="T11" fmla="*/ 24 h 186"/>
                <a:gd name="T12" fmla="*/ 144 w 197"/>
                <a:gd name="T13" fmla="*/ 0 h 186"/>
                <a:gd name="T14" fmla="*/ 153 w 197"/>
                <a:gd name="T15" fmla="*/ 1 h 186"/>
                <a:gd name="T16" fmla="*/ 197 w 197"/>
                <a:gd name="T17" fmla="*/ 54 h 186"/>
                <a:gd name="T18" fmla="*/ 197 w 197"/>
                <a:gd name="T19" fmla="*/ 65 h 186"/>
                <a:gd name="T20" fmla="*/ 99 w 197"/>
                <a:gd name="T21" fmla="*/ 186 h 186"/>
                <a:gd name="T22" fmla="*/ 136 w 197"/>
                <a:gd name="T23" fmla="*/ 123 h 186"/>
                <a:gd name="T24" fmla="*/ 118 w 197"/>
                <a:gd name="T25" fmla="*/ 72 h 186"/>
                <a:gd name="T26" fmla="*/ 109 w 197"/>
                <a:gd name="T27" fmla="*/ 112 h 186"/>
                <a:gd name="T28" fmla="*/ 91 w 197"/>
                <a:gd name="T29" fmla="*/ 32 h 186"/>
                <a:gd name="T30" fmla="*/ 67 w 197"/>
                <a:gd name="T31" fmla="*/ 115 h 186"/>
                <a:gd name="T32" fmla="*/ 37 w 197"/>
                <a:gd name="T33" fmla="*/ 127 h 186"/>
                <a:gd name="T34" fmla="*/ 78 w 197"/>
                <a:gd name="T35" fmla="*/ 127 h 186"/>
                <a:gd name="T36" fmla="*/ 90 w 197"/>
                <a:gd name="T37" fmla="*/ 77 h 186"/>
                <a:gd name="T38" fmla="*/ 107 w 197"/>
                <a:gd name="T39" fmla="*/ 154 h 186"/>
                <a:gd name="T40" fmla="*/ 121 w 197"/>
                <a:gd name="T41" fmla="*/ 106 h 186"/>
                <a:gd name="T42" fmla="*/ 131 w 197"/>
                <a:gd name="T43" fmla="*/ 135 h 186"/>
                <a:gd name="T44" fmla="*/ 158 w 197"/>
                <a:gd name="T45" fmla="*/ 135 h 186"/>
                <a:gd name="T46" fmla="*/ 136 w 197"/>
                <a:gd name="T47" fmla="*/ 12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7" h="186">
                  <a:moveTo>
                    <a:pt x="99" y="186"/>
                  </a:moveTo>
                  <a:cubicBezTo>
                    <a:pt x="27" y="136"/>
                    <a:pt x="0" y="97"/>
                    <a:pt x="0" y="65"/>
                  </a:cubicBezTo>
                  <a:cubicBezTo>
                    <a:pt x="0" y="54"/>
                    <a:pt x="0" y="54"/>
                    <a:pt x="0" y="54"/>
                  </a:cubicBezTo>
                  <a:cubicBezTo>
                    <a:pt x="0" y="20"/>
                    <a:pt x="25" y="3"/>
                    <a:pt x="44" y="1"/>
                  </a:cubicBezTo>
                  <a:cubicBezTo>
                    <a:pt x="47" y="0"/>
                    <a:pt x="50" y="0"/>
                    <a:pt x="53" y="0"/>
                  </a:cubicBezTo>
                  <a:cubicBezTo>
                    <a:pt x="76" y="0"/>
                    <a:pt x="86" y="10"/>
                    <a:pt x="99" y="24"/>
                  </a:cubicBezTo>
                  <a:cubicBezTo>
                    <a:pt x="111" y="10"/>
                    <a:pt x="122" y="0"/>
                    <a:pt x="144" y="0"/>
                  </a:cubicBezTo>
                  <a:cubicBezTo>
                    <a:pt x="147" y="0"/>
                    <a:pt x="150" y="0"/>
                    <a:pt x="153" y="1"/>
                  </a:cubicBezTo>
                  <a:cubicBezTo>
                    <a:pt x="172" y="3"/>
                    <a:pt x="197" y="20"/>
                    <a:pt x="197" y="54"/>
                  </a:cubicBezTo>
                  <a:cubicBezTo>
                    <a:pt x="197" y="65"/>
                    <a:pt x="197" y="65"/>
                    <a:pt x="197" y="65"/>
                  </a:cubicBezTo>
                  <a:cubicBezTo>
                    <a:pt x="197" y="97"/>
                    <a:pt x="170" y="136"/>
                    <a:pt x="99" y="186"/>
                  </a:cubicBezTo>
                  <a:close/>
                  <a:moveTo>
                    <a:pt x="136" y="123"/>
                  </a:moveTo>
                  <a:cubicBezTo>
                    <a:pt x="118" y="72"/>
                    <a:pt x="118" y="72"/>
                    <a:pt x="118" y="72"/>
                  </a:cubicBezTo>
                  <a:cubicBezTo>
                    <a:pt x="109" y="112"/>
                    <a:pt x="109" y="112"/>
                    <a:pt x="109" y="112"/>
                  </a:cubicBezTo>
                  <a:cubicBezTo>
                    <a:pt x="91" y="32"/>
                    <a:pt x="91" y="32"/>
                    <a:pt x="91" y="32"/>
                  </a:cubicBezTo>
                  <a:cubicBezTo>
                    <a:pt x="67" y="115"/>
                    <a:pt x="67" y="115"/>
                    <a:pt x="67" y="115"/>
                  </a:cubicBezTo>
                  <a:cubicBezTo>
                    <a:pt x="37" y="127"/>
                    <a:pt x="37" y="127"/>
                    <a:pt x="37" y="127"/>
                  </a:cubicBezTo>
                  <a:cubicBezTo>
                    <a:pt x="78" y="127"/>
                    <a:pt x="78" y="127"/>
                    <a:pt x="78" y="127"/>
                  </a:cubicBezTo>
                  <a:cubicBezTo>
                    <a:pt x="90" y="77"/>
                    <a:pt x="90" y="77"/>
                    <a:pt x="90" y="77"/>
                  </a:cubicBezTo>
                  <a:cubicBezTo>
                    <a:pt x="107" y="154"/>
                    <a:pt x="107" y="154"/>
                    <a:pt x="107" y="154"/>
                  </a:cubicBezTo>
                  <a:cubicBezTo>
                    <a:pt x="121" y="106"/>
                    <a:pt x="121" y="106"/>
                    <a:pt x="121" y="106"/>
                  </a:cubicBezTo>
                  <a:cubicBezTo>
                    <a:pt x="131" y="135"/>
                    <a:pt x="131" y="135"/>
                    <a:pt x="131" y="135"/>
                  </a:cubicBezTo>
                  <a:cubicBezTo>
                    <a:pt x="158" y="135"/>
                    <a:pt x="158" y="135"/>
                    <a:pt x="158" y="135"/>
                  </a:cubicBezTo>
                  <a:lnTo>
                    <a:pt x="136" y="123"/>
                  </a:lnTo>
                  <a:close/>
                </a:path>
              </a:pathLst>
            </a:custGeom>
            <a:solidFill>
              <a:schemeClr val="bg1"/>
            </a:solidFill>
            <a:ln>
              <a:noFill/>
            </a:ln>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grpSp>
      <p:sp>
        <p:nvSpPr>
          <p:cNvPr id="5" name="矩形 47"/>
          <p:cNvSpPr>
            <a:spLocks noChangeArrowheads="1"/>
          </p:cNvSpPr>
          <p:nvPr/>
        </p:nvSpPr>
        <p:spPr bwMode="auto">
          <a:xfrm>
            <a:off x="7122716" y="3067627"/>
            <a:ext cx="4544809" cy="1005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p>
            <a:pPr marL="0" marR="0" lvl="0" indent="0" algn="l" defTabSz="914400" rtl="0" eaLnBrk="1" fontAlgn="auto" latinLnBrk="0" hangingPunct="1">
              <a:lnSpc>
                <a:spcPct val="130000"/>
              </a:lnSpc>
              <a:spcBef>
                <a:spcPct val="0"/>
              </a:spcBef>
              <a:spcAft>
                <a:spcPts val="0"/>
              </a:spcAft>
              <a:buClrTx/>
              <a:buSzTx/>
              <a:buFontTx/>
              <a:buNone/>
              <a:defRPr/>
            </a:pPr>
            <a:r>
              <a:rPr kumimoji="0" lang="en-US" altLang="zh-CN" sz="1600" b="0"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rPr>
              <a:t>In order to meet the different needs and expectations of users, we need to consider accessibility and responsiveness and ease of use</a:t>
            </a:r>
            <a:endParaRPr kumimoji="0" lang="zh-CN" altLang="en-US" sz="1600" b="0"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6" name="矩形 3"/>
          <p:cNvSpPr>
            <a:spLocks noChangeArrowheads="1"/>
          </p:cNvSpPr>
          <p:nvPr/>
        </p:nvSpPr>
        <p:spPr bwMode="auto">
          <a:xfrm>
            <a:off x="7139235" y="2516114"/>
            <a:ext cx="2129232" cy="377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rPr>
              <a:t>User Experience</a:t>
            </a:r>
            <a:endParaRPr kumimoji="0" lang="en-US" altLang="zh-CN" sz="2000" b="1"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7" name="矩形 6"/>
          <p:cNvSpPr/>
          <p:nvPr/>
        </p:nvSpPr>
        <p:spPr>
          <a:xfrm>
            <a:off x="7198342" y="2976945"/>
            <a:ext cx="630452" cy="40489"/>
          </a:xfrm>
          <a:prstGeom prst="rect">
            <a:avLst/>
          </a:prstGeom>
          <a:solidFill>
            <a:schemeClr val="bg1">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58" tIns="34278" rIns="68558" bIns="3427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18" name="矩形 17"/>
          <p:cNvSpPr/>
          <p:nvPr/>
        </p:nvSpPr>
        <p:spPr>
          <a:xfrm>
            <a:off x="7779751" y="2976945"/>
            <a:ext cx="1277091" cy="40489"/>
          </a:xfrm>
          <a:prstGeom prst="rect">
            <a:avLst/>
          </a:prstGeom>
          <a:solidFill>
            <a:srgbClr val="215968"/>
          </a:solidFill>
          <a:ln>
            <a:noFill/>
          </a:ln>
        </p:spPr>
        <p:style>
          <a:lnRef idx="2">
            <a:schemeClr val="accent1">
              <a:shade val="50000"/>
            </a:schemeClr>
          </a:lnRef>
          <a:fillRef idx="1">
            <a:schemeClr val="accent1"/>
          </a:fillRef>
          <a:effectRef idx="0">
            <a:schemeClr val="accent1"/>
          </a:effectRef>
          <a:fontRef idx="minor">
            <a:schemeClr val="lt1"/>
          </a:fontRef>
        </p:style>
        <p:txBody>
          <a:bodyPr lIns="68558" tIns="34278" rIns="68558" bIns="3427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grpSp>
        <p:nvGrpSpPr>
          <p:cNvPr id="19" name="组合 18"/>
          <p:cNvGrpSpPr/>
          <p:nvPr/>
        </p:nvGrpSpPr>
        <p:grpSpPr>
          <a:xfrm>
            <a:off x="6186758" y="2522882"/>
            <a:ext cx="752292" cy="719636"/>
            <a:chOff x="6313611" y="5157449"/>
            <a:chExt cx="715716" cy="719823"/>
          </a:xfrm>
        </p:grpSpPr>
        <p:sp>
          <p:nvSpPr>
            <p:cNvPr id="20" name="Oval 28"/>
            <p:cNvSpPr/>
            <p:nvPr/>
          </p:nvSpPr>
          <p:spPr>
            <a:xfrm>
              <a:off x="6313611" y="5157449"/>
              <a:ext cx="715716" cy="719823"/>
            </a:xfrm>
            <a:prstGeom prst="ellipse">
              <a:avLst/>
            </a:prstGeom>
            <a:solidFill>
              <a:schemeClr val="bg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100" b="0" i="0" u="none" strike="noStrike" kern="1200" cap="none" spc="0" normalizeH="0" baseline="0" noProof="0">
                <a:ln>
                  <a:noFill/>
                </a:ln>
                <a:solidFill>
                  <a:srgbClr val="2B2B2B">
                    <a:lumMod val="5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22" name="Freeform 126"/>
            <p:cNvSpPr>
              <a:spLocks noEditPoints="1"/>
            </p:cNvSpPr>
            <p:nvPr/>
          </p:nvSpPr>
          <p:spPr bwMode="auto">
            <a:xfrm>
              <a:off x="6493783" y="5342119"/>
              <a:ext cx="342605" cy="350481"/>
            </a:xfrm>
            <a:custGeom>
              <a:avLst/>
              <a:gdLst>
                <a:gd name="T0" fmla="*/ 118 w 192"/>
                <a:gd name="T1" fmla="*/ 196 h 196"/>
                <a:gd name="T2" fmla="*/ 118 w 192"/>
                <a:gd name="T3" fmla="*/ 196 h 196"/>
                <a:gd name="T4" fmla="*/ 117 w 192"/>
                <a:gd name="T5" fmla="*/ 196 h 196"/>
                <a:gd name="T6" fmla="*/ 116 w 192"/>
                <a:gd name="T7" fmla="*/ 196 h 196"/>
                <a:gd name="T8" fmla="*/ 116 w 192"/>
                <a:gd name="T9" fmla="*/ 196 h 196"/>
                <a:gd name="T10" fmla="*/ 72 w 192"/>
                <a:gd name="T11" fmla="*/ 159 h 196"/>
                <a:gd name="T12" fmla="*/ 73 w 192"/>
                <a:gd name="T13" fmla="*/ 159 h 196"/>
                <a:gd name="T14" fmla="*/ 73 w 192"/>
                <a:gd name="T15" fmla="*/ 159 h 196"/>
                <a:gd name="T16" fmla="*/ 74 w 192"/>
                <a:gd name="T17" fmla="*/ 159 h 196"/>
                <a:gd name="T18" fmla="*/ 76 w 192"/>
                <a:gd name="T19" fmla="*/ 159 h 196"/>
                <a:gd name="T20" fmla="*/ 76 w 192"/>
                <a:gd name="T21" fmla="*/ 159 h 196"/>
                <a:gd name="T22" fmla="*/ 97 w 192"/>
                <a:gd name="T23" fmla="*/ 151 h 196"/>
                <a:gd name="T24" fmla="*/ 93 w 192"/>
                <a:gd name="T25" fmla="*/ 172 h 196"/>
                <a:gd name="T26" fmla="*/ 146 w 192"/>
                <a:gd name="T27" fmla="*/ 172 h 196"/>
                <a:gd name="T28" fmla="*/ 122 w 192"/>
                <a:gd name="T29" fmla="*/ 133 h 196"/>
                <a:gd name="T30" fmla="*/ 116 w 192"/>
                <a:gd name="T31" fmla="*/ 134 h 196"/>
                <a:gd name="T32" fmla="*/ 135 w 192"/>
                <a:gd name="T33" fmla="*/ 106 h 196"/>
                <a:gd name="T34" fmla="*/ 147 w 192"/>
                <a:gd name="T35" fmla="*/ 114 h 196"/>
                <a:gd name="T36" fmla="*/ 160 w 192"/>
                <a:gd name="T37" fmla="*/ 102 h 196"/>
                <a:gd name="T38" fmla="*/ 147 w 192"/>
                <a:gd name="T39" fmla="*/ 89 h 196"/>
                <a:gd name="T40" fmla="*/ 143 w 192"/>
                <a:gd name="T41" fmla="*/ 90 h 196"/>
                <a:gd name="T42" fmla="*/ 152 w 192"/>
                <a:gd name="T43" fmla="*/ 64 h 196"/>
                <a:gd name="T44" fmla="*/ 192 w 192"/>
                <a:gd name="T45" fmla="*/ 55 h 196"/>
                <a:gd name="T46" fmla="*/ 118 w 192"/>
                <a:gd name="T47" fmla="*/ 196 h 196"/>
                <a:gd name="T48" fmla="*/ 75 w 192"/>
                <a:gd name="T49" fmla="*/ 141 h 196"/>
                <a:gd name="T50" fmla="*/ 75 w 192"/>
                <a:gd name="T51" fmla="*/ 141 h 196"/>
                <a:gd name="T52" fmla="*/ 74 w 192"/>
                <a:gd name="T53" fmla="*/ 141 h 196"/>
                <a:gd name="T54" fmla="*/ 73 w 192"/>
                <a:gd name="T55" fmla="*/ 141 h 196"/>
                <a:gd name="T56" fmla="*/ 73 w 192"/>
                <a:gd name="T57" fmla="*/ 141 h 196"/>
                <a:gd name="T58" fmla="*/ 0 w 192"/>
                <a:gd name="T59" fmla="*/ 0 h 196"/>
                <a:gd name="T60" fmla="*/ 74 w 192"/>
                <a:gd name="T61" fmla="*/ 11 h 196"/>
                <a:gd name="T62" fmla="*/ 149 w 192"/>
                <a:gd name="T63" fmla="*/ 0 h 196"/>
                <a:gd name="T64" fmla="*/ 75 w 192"/>
                <a:gd name="T65" fmla="*/ 141 h 196"/>
                <a:gd name="T66" fmla="*/ 49 w 192"/>
                <a:gd name="T67" fmla="*/ 34 h 196"/>
                <a:gd name="T68" fmla="*/ 36 w 192"/>
                <a:gd name="T69" fmla="*/ 47 h 196"/>
                <a:gd name="T70" fmla="*/ 49 w 192"/>
                <a:gd name="T71" fmla="*/ 59 h 196"/>
                <a:gd name="T72" fmla="*/ 61 w 192"/>
                <a:gd name="T73" fmla="*/ 47 h 196"/>
                <a:gd name="T74" fmla="*/ 49 w 192"/>
                <a:gd name="T75" fmla="*/ 34 h 196"/>
                <a:gd name="T76" fmla="*/ 112 w 192"/>
                <a:gd name="T77" fmla="*/ 47 h 196"/>
                <a:gd name="T78" fmla="*/ 100 w 192"/>
                <a:gd name="T79" fmla="*/ 34 h 196"/>
                <a:gd name="T80" fmla="*/ 87 w 192"/>
                <a:gd name="T81" fmla="*/ 47 h 196"/>
                <a:gd name="T82" fmla="*/ 100 w 192"/>
                <a:gd name="T83" fmla="*/ 59 h 196"/>
                <a:gd name="T84" fmla="*/ 112 w 192"/>
                <a:gd name="T85" fmla="*/ 47 h 196"/>
                <a:gd name="T86" fmla="*/ 38 w 192"/>
                <a:gd name="T87" fmla="*/ 83 h 196"/>
                <a:gd name="T88" fmla="*/ 74 w 192"/>
                <a:gd name="T89" fmla="*/ 122 h 196"/>
                <a:gd name="T90" fmla="*/ 108 w 192"/>
                <a:gd name="T91" fmla="*/ 83 h 196"/>
                <a:gd name="T92" fmla="*/ 38 w 192"/>
                <a:gd name="T93" fmla="*/ 83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96">
                  <a:moveTo>
                    <a:pt x="118" y="196"/>
                  </a:moveTo>
                  <a:cubicBezTo>
                    <a:pt x="118" y="196"/>
                    <a:pt x="118" y="196"/>
                    <a:pt x="118" y="196"/>
                  </a:cubicBezTo>
                  <a:cubicBezTo>
                    <a:pt x="118" y="196"/>
                    <a:pt x="118" y="196"/>
                    <a:pt x="117" y="196"/>
                  </a:cubicBezTo>
                  <a:cubicBezTo>
                    <a:pt x="117" y="196"/>
                    <a:pt x="117" y="196"/>
                    <a:pt x="116" y="196"/>
                  </a:cubicBezTo>
                  <a:cubicBezTo>
                    <a:pt x="116" y="196"/>
                    <a:pt x="116" y="196"/>
                    <a:pt x="116" y="196"/>
                  </a:cubicBezTo>
                  <a:cubicBezTo>
                    <a:pt x="85" y="196"/>
                    <a:pt x="84" y="180"/>
                    <a:pt x="72" y="159"/>
                  </a:cubicBezTo>
                  <a:cubicBezTo>
                    <a:pt x="72" y="159"/>
                    <a:pt x="73" y="159"/>
                    <a:pt x="73" y="159"/>
                  </a:cubicBezTo>
                  <a:cubicBezTo>
                    <a:pt x="73" y="159"/>
                    <a:pt x="73" y="159"/>
                    <a:pt x="73" y="159"/>
                  </a:cubicBezTo>
                  <a:cubicBezTo>
                    <a:pt x="73" y="159"/>
                    <a:pt x="74" y="159"/>
                    <a:pt x="74" y="159"/>
                  </a:cubicBezTo>
                  <a:cubicBezTo>
                    <a:pt x="75" y="159"/>
                    <a:pt x="75" y="159"/>
                    <a:pt x="76" y="159"/>
                  </a:cubicBezTo>
                  <a:cubicBezTo>
                    <a:pt x="76" y="159"/>
                    <a:pt x="76" y="159"/>
                    <a:pt x="76" y="159"/>
                  </a:cubicBezTo>
                  <a:cubicBezTo>
                    <a:pt x="83" y="158"/>
                    <a:pt x="90" y="156"/>
                    <a:pt x="97" y="151"/>
                  </a:cubicBezTo>
                  <a:cubicBezTo>
                    <a:pt x="93" y="161"/>
                    <a:pt x="93" y="172"/>
                    <a:pt x="93" y="172"/>
                  </a:cubicBezTo>
                  <a:cubicBezTo>
                    <a:pt x="93" y="172"/>
                    <a:pt x="118" y="122"/>
                    <a:pt x="146" y="172"/>
                  </a:cubicBezTo>
                  <a:cubicBezTo>
                    <a:pt x="146" y="174"/>
                    <a:pt x="149" y="133"/>
                    <a:pt x="122" y="133"/>
                  </a:cubicBezTo>
                  <a:cubicBezTo>
                    <a:pt x="120" y="133"/>
                    <a:pt x="118" y="133"/>
                    <a:pt x="116" y="134"/>
                  </a:cubicBezTo>
                  <a:cubicBezTo>
                    <a:pt x="123" y="126"/>
                    <a:pt x="129" y="116"/>
                    <a:pt x="135" y="106"/>
                  </a:cubicBezTo>
                  <a:cubicBezTo>
                    <a:pt x="136" y="111"/>
                    <a:pt x="141" y="114"/>
                    <a:pt x="147" y="114"/>
                  </a:cubicBezTo>
                  <a:cubicBezTo>
                    <a:pt x="154" y="114"/>
                    <a:pt x="160" y="109"/>
                    <a:pt x="160" y="102"/>
                  </a:cubicBezTo>
                  <a:cubicBezTo>
                    <a:pt x="160" y="95"/>
                    <a:pt x="154" y="89"/>
                    <a:pt x="147" y="89"/>
                  </a:cubicBezTo>
                  <a:cubicBezTo>
                    <a:pt x="145" y="89"/>
                    <a:pt x="144" y="89"/>
                    <a:pt x="143" y="90"/>
                  </a:cubicBezTo>
                  <a:cubicBezTo>
                    <a:pt x="146" y="82"/>
                    <a:pt x="150" y="73"/>
                    <a:pt x="152" y="64"/>
                  </a:cubicBezTo>
                  <a:cubicBezTo>
                    <a:pt x="166" y="63"/>
                    <a:pt x="180" y="60"/>
                    <a:pt x="192" y="55"/>
                  </a:cubicBezTo>
                  <a:cubicBezTo>
                    <a:pt x="192" y="108"/>
                    <a:pt x="177" y="196"/>
                    <a:pt x="118" y="196"/>
                  </a:cubicBezTo>
                  <a:close/>
                  <a:moveTo>
                    <a:pt x="75" y="141"/>
                  </a:moveTo>
                  <a:cubicBezTo>
                    <a:pt x="75" y="141"/>
                    <a:pt x="75" y="141"/>
                    <a:pt x="75" y="141"/>
                  </a:cubicBezTo>
                  <a:cubicBezTo>
                    <a:pt x="75" y="141"/>
                    <a:pt x="75" y="141"/>
                    <a:pt x="74" y="141"/>
                  </a:cubicBezTo>
                  <a:cubicBezTo>
                    <a:pt x="74" y="141"/>
                    <a:pt x="73" y="141"/>
                    <a:pt x="73" y="141"/>
                  </a:cubicBezTo>
                  <a:cubicBezTo>
                    <a:pt x="73" y="141"/>
                    <a:pt x="73" y="141"/>
                    <a:pt x="73" y="141"/>
                  </a:cubicBezTo>
                  <a:cubicBezTo>
                    <a:pt x="18" y="141"/>
                    <a:pt x="0" y="53"/>
                    <a:pt x="0" y="0"/>
                  </a:cubicBezTo>
                  <a:cubicBezTo>
                    <a:pt x="22" y="9"/>
                    <a:pt x="48" y="11"/>
                    <a:pt x="74" y="11"/>
                  </a:cubicBezTo>
                  <a:cubicBezTo>
                    <a:pt x="101" y="11"/>
                    <a:pt x="127" y="9"/>
                    <a:pt x="149" y="0"/>
                  </a:cubicBezTo>
                  <a:cubicBezTo>
                    <a:pt x="149" y="53"/>
                    <a:pt x="132" y="141"/>
                    <a:pt x="75" y="141"/>
                  </a:cubicBezTo>
                  <a:close/>
                  <a:moveTo>
                    <a:pt x="49" y="34"/>
                  </a:moveTo>
                  <a:cubicBezTo>
                    <a:pt x="41" y="34"/>
                    <a:pt x="36" y="40"/>
                    <a:pt x="36" y="47"/>
                  </a:cubicBezTo>
                  <a:cubicBezTo>
                    <a:pt x="36" y="54"/>
                    <a:pt x="41" y="59"/>
                    <a:pt x="49" y="59"/>
                  </a:cubicBezTo>
                  <a:cubicBezTo>
                    <a:pt x="56" y="59"/>
                    <a:pt x="61" y="54"/>
                    <a:pt x="61" y="47"/>
                  </a:cubicBezTo>
                  <a:cubicBezTo>
                    <a:pt x="61" y="40"/>
                    <a:pt x="56" y="34"/>
                    <a:pt x="49" y="34"/>
                  </a:cubicBezTo>
                  <a:close/>
                  <a:moveTo>
                    <a:pt x="112" y="47"/>
                  </a:moveTo>
                  <a:cubicBezTo>
                    <a:pt x="112" y="40"/>
                    <a:pt x="107" y="34"/>
                    <a:pt x="100" y="34"/>
                  </a:cubicBezTo>
                  <a:cubicBezTo>
                    <a:pt x="93" y="34"/>
                    <a:pt x="87" y="40"/>
                    <a:pt x="87" y="47"/>
                  </a:cubicBezTo>
                  <a:cubicBezTo>
                    <a:pt x="87" y="54"/>
                    <a:pt x="93" y="59"/>
                    <a:pt x="100" y="59"/>
                  </a:cubicBezTo>
                  <a:cubicBezTo>
                    <a:pt x="107" y="59"/>
                    <a:pt x="112" y="54"/>
                    <a:pt x="112" y="47"/>
                  </a:cubicBezTo>
                  <a:close/>
                  <a:moveTo>
                    <a:pt x="38" y="83"/>
                  </a:moveTo>
                  <a:cubicBezTo>
                    <a:pt x="38" y="83"/>
                    <a:pt x="46" y="122"/>
                    <a:pt x="74" y="122"/>
                  </a:cubicBezTo>
                  <a:cubicBezTo>
                    <a:pt x="102" y="122"/>
                    <a:pt x="109" y="81"/>
                    <a:pt x="108" y="83"/>
                  </a:cubicBezTo>
                  <a:cubicBezTo>
                    <a:pt x="74" y="109"/>
                    <a:pt x="38" y="83"/>
                    <a:pt x="38" y="83"/>
                  </a:cubicBezTo>
                  <a:close/>
                </a:path>
              </a:pathLst>
            </a:custGeom>
            <a:solidFill>
              <a:schemeClr val="bg1"/>
            </a:solidFill>
            <a:ln>
              <a:noFill/>
            </a:ln>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grpSp>
      <p:sp>
        <p:nvSpPr>
          <p:cNvPr id="23" name="矩形 47"/>
          <p:cNvSpPr>
            <a:spLocks noChangeArrowheads="1"/>
          </p:cNvSpPr>
          <p:nvPr/>
        </p:nvSpPr>
        <p:spPr bwMode="auto">
          <a:xfrm>
            <a:off x="7141417" y="5093469"/>
            <a:ext cx="4880917" cy="1005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p>
            <a:pPr marL="0" marR="0" lvl="0" indent="0" algn="l" defTabSz="914400" rtl="0" eaLnBrk="1" fontAlgn="auto" latinLnBrk="0" hangingPunct="1">
              <a:lnSpc>
                <a:spcPct val="130000"/>
              </a:lnSpc>
              <a:spcBef>
                <a:spcPct val="0"/>
              </a:spcBef>
              <a:spcAft>
                <a:spcPts val="0"/>
              </a:spcAft>
              <a:buClrTx/>
              <a:buSzTx/>
              <a:buFontTx/>
              <a:buNone/>
              <a:defRPr/>
            </a:pPr>
            <a:r>
              <a:rPr kumimoji="0" lang="en-US" altLang="zh-CN" sz="1600" b="0"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rPr>
              <a:t>Protect collected environmental data from unauthorized access or tampering to ensure user privacy</a:t>
            </a:r>
            <a:endParaRPr kumimoji="0" lang="zh-CN" altLang="en-US" sz="1600" b="0"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24" name="矩形 3"/>
          <p:cNvSpPr>
            <a:spLocks noChangeArrowheads="1"/>
          </p:cNvSpPr>
          <p:nvPr/>
        </p:nvSpPr>
        <p:spPr bwMode="auto">
          <a:xfrm>
            <a:off x="7157937" y="4541955"/>
            <a:ext cx="2676973" cy="377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rPr>
              <a:t>Security and Privacy</a:t>
            </a:r>
            <a:endParaRPr kumimoji="0" lang="en-US" altLang="zh-CN" sz="2000" b="1"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25" name="矩形 24"/>
          <p:cNvSpPr/>
          <p:nvPr/>
        </p:nvSpPr>
        <p:spPr>
          <a:xfrm>
            <a:off x="7217044" y="5002786"/>
            <a:ext cx="630452" cy="40489"/>
          </a:xfrm>
          <a:prstGeom prst="rect">
            <a:avLst/>
          </a:prstGeom>
          <a:solidFill>
            <a:schemeClr val="bg1">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58" tIns="34278" rIns="68558" bIns="3427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47" name="矩形 46"/>
          <p:cNvSpPr/>
          <p:nvPr/>
        </p:nvSpPr>
        <p:spPr>
          <a:xfrm>
            <a:off x="7798453" y="5002786"/>
            <a:ext cx="1277091" cy="40489"/>
          </a:xfrm>
          <a:prstGeom prst="rect">
            <a:avLst/>
          </a:prstGeom>
          <a:solidFill>
            <a:srgbClr val="215968"/>
          </a:solidFill>
          <a:ln>
            <a:noFill/>
          </a:ln>
        </p:spPr>
        <p:style>
          <a:lnRef idx="2">
            <a:schemeClr val="accent1">
              <a:shade val="50000"/>
            </a:schemeClr>
          </a:lnRef>
          <a:fillRef idx="1">
            <a:schemeClr val="accent1"/>
          </a:fillRef>
          <a:effectRef idx="0">
            <a:schemeClr val="accent1"/>
          </a:effectRef>
          <a:fontRef idx="minor">
            <a:schemeClr val="lt1"/>
          </a:fontRef>
        </p:style>
        <p:txBody>
          <a:bodyPr lIns="68558" tIns="34278" rIns="68558" bIns="3427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67" name="文本框 66"/>
          <p:cNvSpPr txBox="1"/>
          <p:nvPr/>
        </p:nvSpPr>
        <p:spPr>
          <a:xfrm>
            <a:off x="496055" y="1659786"/>
            <a:ext cx="447453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F6F8F8">
                    <a:lumMod val="50000"/>
                  </a:srgbClr>
                </a:solidFill>
                <a:effectLst/>
                <a:uLnTx/>
                <a:uFillTx/>
                <a:latin typeface="Book Antiqua" panose="02040602050305030304" pitchFamily="18" charset="0"/>
                <a:ea typeface="微软雅黑" panose="020B0503020204020204" pitchFamily="34" charset="-122"/>
              </a:rPr>
              <a:t>Problems Encountered:</a:t>
            </a:r>
            <a:endParaRPr kumimoji="0" lang="zh-CN" altLang="en-US" sz="3200" b="1" i="0" u="none" strike="noStrike" kern="1200" cap="none" spc="0" normalizeH="0" baseline="0" noProof="0" dirty="0">
              <a:ln>
                <a:noFill/>
              </a:ln>
              <a:solidFill>
                <a:srgbClr val="F6F8F8">
                  <a:lumMod val="50000"/>
                </a:srgbClr>
              </a:solidFill>
              <a:effectLst/>
              <a:uLnTx/>
              <a:uFillTx/>
              <a:latin typeface="Book Antiqua" panose="02040602050305030304" pitchFamily="18" charset="0"/>
              <a:ea typeface="微软雅黑" panose="020B0503020204020204" pitchFamily="34" charset="-122"/>
            </a:endParaRPr>
          </a:p>
        </p:txBody>
      </p:sp>
      <p:grpSp>
        <p:nvGrpSpPr>
          <p:cNvPr id="8" name="组合 7"/>
          <p:cNvGrpSpPr/>
          <p:nvPr/>
        </p:nvGrpSpPr>
        <p:grpSpPr>
          <a:xfrm rot="-900000">
            <a:off x="835876" y="298107"/>
            <a:ext cx="653756" cy="751407"/>
            <a:chOff x="1950529" y="1746630"/>
            <a:chExt cx="2180353" cy="3236217"/>
          </a:xfrm>
          <a:solidFill>
            <a:schemeClr val="bg1">
              <a:lumMod val="50000"/>
            </a:schemeClr>
          </a:solidFill>
        </p:grpSpPr>
        <p:sp>
          <p:nvSpPr>
            <p:cNvPr id="9" name="等腰三角形 8"/>
            <p:cNvSpPr/>
            <p:nvPr/>
          </p:nvSpPr>
          <p:spPr>
            <a:xfrm rot="21591212">
              <a:off x="2533077" y="1938176"/>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0" name="等腰三角形 9"/>
            <p:cNvSpPr/>
            <p:nvPr/>
          </p:nvSpPr>
          <p:spPr>
            <a:xfrm rot="3614340">
              <a:off x="2937240" y="178954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1" name="等腰三角形 10"/>
            <p:cNvSpPr/>
            <p:nvPr/>
          </p:nvSpPr>
          <p:spPr>
            <a:xfrm rot="9562">
              <a:off x="3194913" y="1925581"/>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2" name="等腰三角形 11"/>
            <p:cNvSpPr/>
            <p:nvPr/>
          </p:nvSpPr>
          <p:spPr>
            <a:xfrm rot="3609046">
              <a:off x="3257724" y="235306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3" name="等腰三角形 12"/>
            <p:cNvSpPr/>
            <p:nvPr/>
          </p:nvSpPr>
          <p:spPr>
            <a:xfrm rot="7200000">
              <a:off x="2935179" y="26418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4" name="等腰三角形 13"/>
            <p:cNvSpPr/>
            <p:nvPr/>
          </p:nvSpPr>
          <p:spPr>
            <a:xfrm rot="3609046">
              <a:off x="2917991" y="294150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5" name="等腰三角形 14"/>
            <p:cNvSpPr/>
            <p:nvPr/>
          </p:nvSpPr>
          <p:spPr>
            <a:xfrm rot="7200000">
              <a:off x="2595445" y="3230285"/>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6" name="等腰三角形 15"/>
            <p:cNvSpPr/>
            <p:nvPr/>
          </p:nvSpPr>
          <p:spPr>
            <a:xfrm rot="3609046">
              <a:off x="2576331" y="3533277"/>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7" name="等腰三角形 16"/>
            <p:cNvSpPr/>
            <p:nvPr/>
          </p:nvSpPr>
          <p:spPr>
            <a:xfrm rot="7200000">
              <a:off x="2253785" y="382205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21" name="等腰三角形 20"/>
            <p:cNvSpPr/>
            <p:nvPr/>
          </p:nvSpPr>
          <p:spPr>
            <a:xfrm rot="3609046">
              <a:off x="2231351" y="413080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26" name="等腰三角形 25"/>
            <p:cNvSpPr/>
            <p:nvPr/>
          </p:nvSpPr>
          <p:spPr>
            <a:xfrm rot="7200000">
              <a:off x="1908805" y="441958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27" name="等腰三角形 26"/>
            <p:cNvSpPr/>
            <p:nvPr/>
          </p:nvSpPr>
          <p:spPr>
            <a:xfrm rot="7200000">
              <a:off x="2572366" y="44071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28" name="等腰三角形 27"/>
            <p:cNvSpPr/>
            <p:nvPr/>
          </p:nvSpPr>
          <p:spPr>
            <a:xfrm rot="3609046">
              <a:off x="2907508" y="413982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29" name="等腰三角形 28"/>
            <p:cNvSpPr/>
            <p:nvPr/>
          </p:nvSpPr>
          <p:spPr>
            <a:xfrm rot="7200000">
              <a:off x="3240264" y="440631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44" name="等腰三角形 43"/>
            <p:cNvSpPr/>
            <p:nvPr/>
          </p:nvSpPr>
          <p:spPr>
            <a:xfrm rot="3609046">
              <a:off x="2273618" y="178835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45" name="等腰三角形 44"/>
            <p:cNvSpPr/>
            <p:nvPr/>
          </p:nvSpPr>
          <p:spPr>
            <a:xfrm rot="3609046">
              <a:off x="3567614" y="414085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7672752" y="1364028"/>
            <a:ext cx="2290268" cy="3765927"/>
            <a:chOff x="6429636" y="1754246"/>
            <a:chExt cx="2290268" cy="3765927"/>
          </a:xfrm>
        </p:grpSpPr>
        <p:sp>
          <p:nvSpPr>
            <p:cNvPr id="21" name="等腰三角形 20"/>
            <p:cNvSpPr/>
            <p:nvPr/>
          </p:nvSpPr>
          <p:spPr>
            <a:xfrm rot="21591212">
              <a:off x="7104992" y="1945793"/>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2" name="等腰三角形 21"/>
            <p:cNvSpPr/>
            <p:nvPr/>
          </p:nvSpPr>
          <p:spPr>
            <a:xfrm rot="3614340">
              <a:off x="7509155" y="1797161"/>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4" name="等腰三角形 23"/>
            <p:cNvSpPr/>
            <p:nvPr/>
          </p:nvSpPr>
          <p:spPr>
            <a:xfrm rot="9562">
              <a:off x="7766828" y="1933198"/>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6" name="等腰三角形 25"/>
            <p:cNvSpPr/>
            <p:nvPr/>
          </p:nvSpPr>
          <p:spPr>
            <a:xfrm rot="3609046">
              <a:off x="7829638" y="2360686"/>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7" name="等腰三角形 26"/>
            <p:cNvSpPr/>
            <p:nvPr/>
          </p:nvSpPr>
          <p:spPr>
            <a:xfrm rot="7200000">
              <a:off x="7507094" y="2649465"/>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8" name="等腰三角形 27"/>
            <p:cNvSpPr/>
            <p:nvPr/>
          </p:nvSpPr>
          <p:spPr>
            <a:xfrm rot="3609046">
              <a:off x="7489906" y="2949121"/>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30" name="等腰三角形 29"/>
            <p:cNvSpPr/>
            <p:nvPr/>
          </p:nvSpPr>
          <p:spPr>
            <a:xfrm rot="7200000">
              <a:off x="7167360" y="3237902"/>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31" name="等腰三角形 30"/>
            <p:cNvSpPr/>
            <p:nvPr/>
          </p:nvSpPr>
          <p:spPr>
            <a:xfrm rot="3609046">
              <a:off x="7148245" y="3540894"/>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32" name="等腰三角形 31"/>
            <p:cNvSpPr/>
            <p:nvPr/>
          </p:nvSpPr>
          <p:spPr>
            <a:xfrm rot="3609046">
              <a:off x="8152626" y="4119811"/>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36" name="等腰三角形 35"/>
            <p:cNvSpPr/>
            <p:nvPr/>
          </p:nvSpPr>
          <p:spPr>
            <a:xfrm rot="7200000">
              <a:off x="7822284" y="4392585"/>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37" name="等腰三角形 36"/>
            <p:cNvSpPr/>
            <p:nvPr/>
          </p:nvSpPr>
          <p:spPr>
            <a:xfrm rot="7200000">
              <a:off x="7484928" y="3818168"/>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38" name="等腰三角形 37"/>
            <p:cNvSpPr/>
            <p:nvPr/>
          </p:nvSpPr>
          <p:spPr>
            <a:xfrm rot="3609046">
              <a:off x="7823880" y="3558460"/>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39" name="等腰三角形 38"/>
            <p:cNvSpPr/>
            <p:nvPr/>
          </p:nvSpPr>
          <p:spPr>
            <a:xfrm rot="7200000">
              <a:off x="8156636" y="3824959"/>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0" name="等腰三角形 39"/>
            <p:cNvSpPr/>
            <p:nvPr/>
          </p:nvSpPr>
          <p:spPr>
            <a:xfrm rot="3609046">
              <a:off x="6845532" y="1795970"/>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1" name="等腰三角形 40"/>
            <p:cNvSpPr/>
            <p:nvPr/>
          </p:nvSpPr>
          <p:spPr>
            <a:xfrm rot="3609046">
              <a:off x="7822618" y="4676650"/>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2" name="等腰三角形 41"/>
            <p:cNvSpPr/>
            <p:nvPr/>
          </p:nvSpPr>
          <p:spPr>
            <a:xfrm rot="21591212">
              <a:off x="6429636" y="1945794"/>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3" name="等腰三角形 42"/>
            <p:cNvSpPr/>
            <p:nvPr/>
          </p:nvSpPr>
          <p:spPr>
            <a:xfrm rot="3614340">
              <a:off x="6503006" y="2379276"/>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4" name="等腰三角形 43"/>
            <p:cNvSpPr/>
            <p:nvPr/>
          </p:nvSpPr>
          <p:spPr>
            <a:xfrm rot="7200000">
              <a:off x="7501088" y="4953903"/>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5" name="等腰三角形 44"/>
            <p:cNvSpPr/>
            <p:nvPr/>
          </p:nvSpPr>
          <p:spPr>
            <a:xfrm rot="3609046">
              <a:off x="7168121" y="4686395"/>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6" name="等腰三角形 45"/>
            <p:cNvSpPr/>
            <p:nvPr/>
          </p:nvSpPr>
          <p:spPr>
            <a:xfrm rot="7200000">
              <a:off x="6835597" y="4956906"/>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7" name="等腰三角形 46"/>
            <p:cNvSpPr/>
            <p:nvPr/>
          </p:nvSpPr>
          <p:spPr>
            <a:xfrm rot="3609046">
              <a:off x="6505121" y="4688080"/>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grpSp>
      <p:sp>
        <p:nvSpPr>
          <p:cNvPr id="25" name="等腰三角形 26"/>
          <p:cNvSpPr/>
          <p:nvPr/>
        </p:nvSpPr>
        <p:spPr>
          <a:xfrm rot="1809046" flipV="1">
            <a:off x="11209851" y="4742647"/>
            <a:ext cx="294723" cy="254072"/>
          </a:xfrm>
          <a:prstGeom prst="triangle">
            <a:avLst/>
          </a:prstGeom>
          <a:solidFill>
            <a:schemeClr val="bg1">
              <a:lumMod val="75000"/>
            </a:schemeClr>
          </a:solidFill>
          <a:ln w="9525">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9" name="等腰三角形 30"/>
          <p:cNvSpPr/>
          <p:nvPr/>
        </p:nvSpPr>
        <p:spPr>
          <a:xfrm rot="1809046" flipV="1">
            <a:off x="9863793" y="868362"/>
            <a:ext cx="198454" cy="171081"/>
          </a:xfrm>
          <a:prstGeom prst="triangle">
            <a:avLst/>
          </a:prstGeom>
          <a:solidFill>
            <a:schemeClr val="bg1">
              <a:lumMod val="75000"/>
            </a:schemeClr>
          </a:solidFill>
          <a:ln w="9525">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 name="文本占位符 1"/>
          <p:cNvSpPr>
            <a:spLocks noGrp="1"/>
          </p:cNvSpPr>
          <p:nvPr>
            <p:ph type="body" sz="quarter" idx="4294967295"/>
          </p:nvPr>
        </p:nvSpPr>
        <p:spPr>
          <a:xfrm>
            <a:off x="7024558" y="2600346"/>
            <a:ext cx="2938462" cy="561975"/>
          </a:xfrm>
          <a:prstGeom prst="rect">
            <a:avLst/>
          </a:prstGeom>
          <a:solidFill>
            <a:srgbClr val="F6F8F8"/>
          </a:solidFill>
          <a:effectLst/>
        </p:spPr>
        <p:txBody>
          <a:bodyPr wrap="square">
            <a:spAutoFit/>
          </a:bodyPr>
          <a:lstStyle/>
          <a:p>
            <a:pPr marL="0" indent="0" algn="ctr">
              <a:buNone/>
            </a:pPr>
            <a:r>
              <a:rPr kumimoji="1" lang="en-US" altLang="zh-CN" sz="3400" dirty="0">
                <a:solidFill>
                  <a:schemeClr val="tx2"/>
                </a:solidFill>
                <a:effectLst>
                  <a:innerShdw blurRad="63500" dist="50800" dir="16200000">
                    <a:prstClr val="black">
                      <a:alpha val="30000"/>
                    </a:prstClr>
                  </a:innerShdw>
                </a:effectLst>
                <a:latin typeface="Book Antiqua" panose="02040602050305030304" pitchFamily="18" charset="0"/>
                <a:cs typeface="+mn-ea"/>
                <a:sym typeface="+mn-lt"/>
              </a:rPr>
              <a:t>PART</a:t>
            </a:r>
            <a:r>
              <a:rPr kumimoji="1" lang="zh-CN" altLang="en-US" sz="3400" dirty="0">
                <a:solidFill>
                  <a:schemeClr val="tx2"/>
                </a:solidFill>
                <a:effectLst>
                  <a:innerShdw blurRad="63500" dist="50800" dir="16200000">
                    <a:prstClr val="black">
                      <a:alpha val="30000"/>
                    </a:prstClr>
                  </a:innerShdw>
                </a:effectLst>
                <a:latin typeface="Book Antiqua" panose="02040602050305030304" pitchFamily="18" charset="0"/>
                <a:cs typeface="+mn-ea"/>
                <a:sym typeface="+mn-lt"/>
              </a:rPr>
              <a:t> </a:t>
            </a:r>
            <a:r>
              <a:rPr kumimoji="1" lang="en-US" altLang="zh-CN" sz="3400" dirty="0">
                <a:solidFill>
                  <a:schemeClr val="tx2"/>
                </a:solidFill>
                <a:effectLst>
                  <a:innerShdw blurRad="63500" dist="50800" dir="16200000">
                    <a:prstClr val="black">
                      <a:alpha val="30000"/>
                    </a:prstClr>
                  </a:innerShdw>
                </a:effectLst>
                <a:latin typeface="Book Antiqua" panose="02040602050305030304" pitchFamily="18" charset="0"/>
                <a:cs typeface="+mn-ea"/>
                <a:sym typeface="+mn-lt"/>
              </a:rPr>
              <a:t>THREE</a:t>
            </a:r>
            <a:endParaRPr kumimoji="1" lang="zh-CN" altLang="en-US" sz="3400" dirty="0">
              <a:solidFill>
                <a:schemeClr val="tx2"/>
              </a:solidFill>
              <a:effectLst>
                <a:innerShdw blurRad="63500" dist="50800" dir="16200000">
                  <a:prstClr val="black">
                    <a:alpha val="30000"/>
                  </a:prstClr>
                </a:innerShdw>
              </a:effectLst>
              <a:latin typeface="Book Antiqua" panose="02040602050305030304" pitchFamily="18" charset="0"/>
              <a:cs typeface="+mn-ea"/>
              <a:sym typeface="+mn-lt"/>
            </a:endParaRPr>
          </a:p>
        </p:txBody>
      </p:sp>
      <p:sp>
        <p:nvSpPr>
          <p:cNvPr id="35" name="文本框 12"/>
          <p:cNvSpPr txBox="1"/>
          <p:nvPr/>
        </p:nvSpPr>
        <p:spPr>
          <a:xfrm>
            <a:off x="944826" y="1746579"/>
            <a:ext cx="5392822" cy="2000548"/>
          </a:xfrm>
          <a:prstGeom prst="rect">
            <a:avLst/>
          </a:prstGeom>
          <a:noFill/>
        </p:spPr>
        <p:txBody>
          <a:bodyPr wrap="none" rtlCol="0">
            <a:spAutoFit/>
          </a:bodyPr>
          <a:lstStyle/>
          <a:p>
            <a:pPr algn="ctr"/>
            <a:r>
              <a:rPr lang="en-US" altLang="zh-CN" sz="4800" b="1" dirty="0">
                <a:solidFill>
                  <a:schemeClr val="bg1">
                    <a:lumMod val="25000"/>
                  </a:schemeClr>
                </a:solidFill>
                <a:latin typeface="Book Antiqua" panose="02040602050305030304" pitchFamily="18" charset="0"/>
                <a:cs typeface="+mn-ea"/>
                <a:sym typeface="+mn-lt"/>
              </a:rPr>
              <a:t>Project planning </a:t>
            </a:r>
            <a:endParaRPr lang="en-US" altLang="zh-CN" sz="4800" b="1" dirty="0">
              <a:solidFill>
                <a:schemeClr val="bg1">
                  <a:lumMod val="25000"/>
                </a:schemeClr>
              </a:solidFill>
              <a:latin typeface="Book Antiqua" panose="02040602050305030304" pitchFamily="18" charset="0"/>
              <a:cs typeface="+mn-ea"/>
              <a:sym typeface="+mn-lt"/>
            </a:endParaRPr>
          </a:p>
          <a:p>
            <a:pPr algn="ctr"/>
            <a:r>
              <a:rPr lang="en-US" altLang="zh-CN" sz="4800" b="1" dirty="0">
                <a:solidFill>
                  <a:schemeClr val="bg1">
                    <a:lumMod val="25000"/>
                  </a:schemeClr>
                </a:solidFill>
                <a:latin typeface="Book Antiqua" panose="02040602050305030304" pitchFamily="18" charset="0"/>
                <a:cs typeface="+mn-ea"/>
                <a:sym typeface="+mn-lt"/>
              </a:rPr>
              <a:t>and team division</a:t>
            </a:r>
            <a:endParaRPr lang="en-US" altLang="zh-CN" sz="4800" b="1" dirty="0">
              <a:solidFill>
                <a:schemeClr val="bg1">
                  <a:lumMod val="25000"/>
                </a:schemeClr>
              </a:solidFill>
              <a:latin typeface="Book Antiqua" panose="02040602050305030304" pitchFamily="18" charset="0"/>
              <a:cs typeface="+mn-ea"/>
              <a:sym typeface="+mn-lt"/>
            </a:endParaRPr>
          </a:p>
          <a:p>
            <a:pPr algn="ctr">
              <a:defRPr/>
            </a:pPr>
            <a:endParaRPr lang="zh-CN" altLang="zh-CN" sz="2800" kern="100" dirty="0">
              <a:solidFill>
                <a:schemeClr val="bg1">
                  <a:lumMod val="25000"/>
                </a:schemeClr>
              </a:solidFill>
              <a:latin typeface="Book Antiqua" panose="02040602050305030304" pitchFamily="18" charset="0"/>
              <a:cs typeface="+mn-ea"/>
              <a:sym typeface="+mn-lt"/>
            </a:endParaRPr>
          </a:p>
        </p:txBody>
      </p:sp>
      <p:grpSp>
        <p:nvGrpSpPr>
          <p:cNvPr id="3" name="组合 2"/>
          <p:cNvGrpSpPr/>
          <p:nvPr/>
        </p:nvGrpSpPr>
        <p:grpSpPr>
          <a:xfrm>
            <a:off x="130999" y="3793668"/>
            <a:ext cx="6075573" cy="3479044"/>
            <a:chOff x="3204446" y="1507488"/>
            <a:chExt cx="6075573" cy="3479044"/>
          </a:xfrm>
          <a:solidFill>
            <a:schemeClr val="bg1">
              <a:lumMod val="50000"/>
            </a:schemeClr>
          </a:solidFill>
        </p:grpSpPr>
        <p:sp>
          <p:nvSpPr>
            <p:cNvPr id="4" name="直角三角形 3"/>
            <p:cNvSpPr/>
            <p:nvPr/>
          </p:nvSpPr>
          <p:spPr>
            <a:xfrm rot="8100000">
              <a:off x="3204446" y="4119717"/>
              <a:ext cx="864000" cy="864000"/>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直角三角形 4"/>
            <p:cNvSpPr/>
            <p:nvPr/>
          </p:nvSpPr>
          <p:spPr>
            <a:xfrm rot="8100000">
              <a:off x="4511442" y="4118723"/>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直角三角形 5"/>
            <p:cNvSpPr/>
            <p:nvPr/>
          </p:nvSpPr>
          <p:spPr>
            <a:xfrm rot="8100000">
              <a:off x="5804565" y="4122532"/>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直角三角形 6"/>
            <p:cNvSpPr/>
            <p:nvPr/>
          </p:nvSpPr>
          <p:spPr>
            <a:xfrm rot="8100000">
              <a:off x="7122896" y="4118656"/>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直角三角形 7"/>
            <p:cNvSpPr/>
            <p:nvPr/>
          </p:nvSpPr>
          <p:spPr>
            <a:xfrm rot="8100000">
              <a:off x="8416019" y="4120560"/>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直角三角形 8"/>
            <p:cNvSpPr/>
            <p:nvPr/>
          </p:nvSpPr>
          <p:spPr>
            <a:xfrm rot="2700000">
              <a:off x="3835706" y="3485984"/>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直角三角形 9"/>
            <p:cNvSpPr/>
            <p:nvPr/>
          </p:nvSpPr>
          <p:spPr>
            <a:xfrm rot="13500000">
              <a:off x="5167890" y="3490610"/>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直角三角形 10"/>
            <p:cNvSpPr/>
            <p:nvPr/>
          </p:nvSpPr>
          <p:spPr>
            <a:xfrm rot="2700000">
              <a:off x="6440714" y="3489896"/>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直角三角形 11"/>
            <p:cNvSpPr/>
            <p:nvPr/>
          </p:nvSpPr>
          <p:spPr>
            <a:xfrm rot="2700000">
              <a:off x="7761838" y="3485983"/>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直角三角形 12"/>
            <p:cNvSpPr/>
            <p:nvPr/>
          </p:nvSpPr>
          <p:spPr>
            <a:xfrm rot="13500000">
              <a:off x="7787655" y="348513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4" name="直角三角形 13"/>
            <p:cNvSpPr/>
            <p:nvPr/>
          </p:nvSpPr>
          <p:spPr>
            <a:xfrm rot="18900000">
              <a:off x="7120943" y="285595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直角三角形 14"/>
            <p:cNvSpPr/>
            <p:nvPr/>
          </p:nvSpPr>
          <p:spPr>
            <a:xfrm rot="18900000">
              <a:off x="5802612" y="2859834"/>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直角三角形 15"/>
            <p:cNvSpPr/>
            <p:nvPr/>
          </p:nvSpPr>
          <p:spPr>
            <a:xfrm rot="18900000">
              <a:off x="4513299" y="2857930"/>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直角三角形 16"/>
            <p:cNvSpPr/>
            <p:nvPr/>
          </p:nvSpPr>
          <p:spPr>
            <a:xfrm rot="8100000">
              <a:off x="4521249" y="2826046"/>
              <a:ext cx="864000" cy="864000"/>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直角三角形 17"/>
            <p:cNvSpPr/>
            <p:nvPr/>
          </p:nvSpPr>
          <p:spPr>
            <a:xfrm rot="8100000">
              <a:off x="5814372" y="2829855"/>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直角三角形 18"/>
            <p:cNvSpPr/>
            <p:nvPr/>
          </p:nvSpPr>
          <p:spPr>
            <a:xfrm rot="8100000">
              <a:off x="7132703" y="2825979"/>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3" name="直角三角形 32"/>
            <p:cNvSpPr/>
            <p:nvPr/>
          </p:nvSpPr>
          <p:spPr>
            <a:xfrm rot="2700000">
              <a:off x="5151468" y="2189436"/>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4" name="直角三角形 33"/>
            <p:cNvSpPr/>
            <p:nvPr/>
          </p:nvSpPr>
          <p:spPr>
            <a:xfrm rot="13500000">
              <a:off x="5184399" y="218730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8" name="直角三角形 47"/>
            <p:cNvSpPr/>
            <p:nvPr/>
          </p:nvSpPr>
          <p:spPr>
            <a:xfrm rot="2700000">
              <a:off x="6445793" y="2184689"/>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9" name="直角三角形 48"/>
            <p:cNvSpPr/>
            <p:nvPr/>
          </p:nvSpPr>
          <p:spPr>
            <a:xfrm rot="18900000">
              <a:off x="5810465" y="1540907"/>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0" name="直角三角形 49"/>
            <p:cNvSpPr/>
            <p:nvPr/>
          </p:nvSpPr>
          <p:spPr>
            <a:xfrm rot="8100000">
              <a:off x="5812369" y="150748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cSld>
  <p:clrMapOvr>
    <a:masterClrMapping/>
  </p:clrMapOvr>
  <p:transition spd="slow" advTm="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文本框 75"/>
          <p:cNvSpPr txBox="1"/>
          <p:nvPr/>
        </p:nvSpPr>
        <p:spPr>
          <a:xfrm>
            <a:off x="601924" y="4896125"/>
            <a:ext cx="3154343" cy="1569660"/>
          </a:xfrm>
          <a:prstGeom prst="rect">
            <a:avLst/>
          </a:prstGeom>
          <a:noFill/>
        </p:spPr>
        <p:txBody>
          <a:bodyPr wrap="square" rtlCol="0">
            <a:spAutoFit/>
          </a:bodyPr>
          <a:lstStyle/>
          <a:p>
            <a:pPr algn="ctr"/>
            <a:r>
              <a:rPr lang="en-US" altLang="zh-CN" sz="2400" b="1" dirty="0">
                <a:solidFill>
                  <a:srgbClr val="495656"/>
                </a:solidFill>
                <a:latin typeface="Book Antiqua" panose="02040602050305030304" pitchFamily="18" charset="0"/>
              </a:rPr>
              <a:t>Project Planning &amp;Requirements Analysis </a:t>
            </a:r>
            <a:endParaRPr lang="en-US" altLang="zh-CN" sz="2400" b="1" dirty="0">
              <a:solidFill>
                <a:srgbClr val="495656"/>
              </a:solidFill>
              <a:latin typeface="Book Antiqua" panose="02040602050305030304" pitchFamily="18" charset="0"/>
            </a:endParaRPr>
          </a:p>
          <a:p>
            <a:pPr algn="ctr"/>
            <a:r>
              <a:rPr lang="en-US" altLang="zh-CN" sz="2400" dirty="0">
                <a:latin typeface="Book Antiqua" panose="02040602050305030304" pitchFamily="18" charset="0"/>
              </a:rPr>
              <a:t> </a:t>
            </a:r>
            <a:r>
              <a:rPr lang="en-US" altLang="zh-CN" sz="2400" b="1" dirty="0">
                <a:latin typeface="Book Antiqua" panose="02040602050305030304" pitchFamily="18" charset="0"/>
              </a:rPr>
              <a:t>10.30 -- 11.05</a:t>
            </a:r>
            <a:endParaRPr lang="zh-CN" altLang="en-US" sz="2400" b="1" dirty="0">
              <a:latin typeface="Book Antiqua" panose="02040602050305030304" pitchFamily="18" charset="0"/>
            </a:endParaRPr>
          </a:p>
        </p:txBody>
      </p:sp>
      <p:sp>
        <p:nvSpPr>
          <p:cNvPr id="77" name="文本框 76"/>
          <p:cNvSpPr txBox="1"/>
          <p:nvPr/>
        </p:nvSpPr>
        <p:spPr>
          <a:xfrm>
            <a:off x="1590915" y="1854233"/>
            <a:ext cx="2820891" cy="1200329"/>
          </a:xfrm>
          <a:prstGeom prst="rect">
            <a:avLst/>
          </a:prstGeom>
          <a:noFill/>
        </p:spPr>
        <p:txBody>
          <a:bodyPr wrap="square" rtlCol="0">
            <a:spAutoFit/>
          </a:bodyPr>
          <a:lstStyle/>
          <a:p>
            <a:pPr algn="ctr"/>
            <a:r>
              <a:rPr lang="en-US" altLang="zh-CN" sz="2400" b="1" dirty="0">
                <a:solidFill>
                  <a:srgbClr val="495656"/>
                </a:solidFill>
                <a:latin typeface="Book Antiqua" panose="02040602050305030304" pitchFamily="18" charset="0"/>
              </a:rPr>
              <a:t>System design and architecture </a:t>
            </a:r>
            <a:endParaRPr lang="en-US" altLang="zh-CN" sz="2400" b="1" dirty="0">
              <a:solidFill>
                <a:srgbClr val="495656"/>
              </a:solidFill>
              <a:latin typeface="Book Antiqua" panose="02040602050305030304" pitchFamily="18" charset="0"/>
            </a:endParaRPr>
          </a:p>
          <a:p>
            <a:pPr algn="ctr"/>
            <a:r>
              <a:rPr lang="en-US" altLang="zh-CN" sz="2400" b="1" dirty="0">
                <a:latin typeface="Book Antiqua" panose="02040602050305030304" pitchFamily="18" charset="0"/>
              </a:rPr>
              <a:t>11.06 -- 11.12</a:t>
            </a:r>
            <a:endParaRPr lang="zh-CN" altLang="en-US" sz="2400" b="1" dirty="0">
              <a:latin typeface="Book Antiqua" panose="02040602050305030304" pitchFamily="18" charset="0"/>
            </a:endParaRPr>
          </a:p>
        </p:txBody>
      </p:sp>
      <p:sp>
        <p:nvSpPr>
          <p:cNvPr id="78" name="文本框 77"/>
          <p:cNvSpPr txBox="1"/>
          <p:nvPr/>
        </p:nvSpPr>
        <p:spPr>
          <a:xfrm>
            <a:off x="5467709" y="5050855"/>
            <a:ext cx="2274587" cy="1138773"/>
          </a:xfrm>
          <a:prstGeom prst="rect">
            <a:avLst/>
          </a:prstGeom>
          <a:noFill/>
        </p:spPr>
        <p:txBody>
          <a:bodyPr wrap="square" rtlCol="0">
            <a:spAutoFit/>
          </a:bodyPr>
          <a:lstStyle/>
          <a:p>
            <a:pPr algn="ctr"/>
            <a:r>
              <a:rPr lang="en-US" altLang="zh-CN" sz="2400" b="1" dirty="0">
                <a:solidFill>
                  <a:srgbClr val="495656"/>
                </a:solidFill>
                <a:latin typeface="Book Antiqua" panose="02040602050305030304" pitchFamily="18" charset="0"/>
              </a:rPr>
              <a:t>Development and testing </a:t>
            </a:r>
            <a:r>
              <a:rPr lang="en-US" altLang="zh-CN" sz="2000" b="1" dirty="0">
                <a:latin typeface="Book Antiqua" panose="02040602050305030304" pitchFamily="18" charset="0"/>
              </a:rPr>
              <a:t>11.13 --- 12.03</a:t>
            </a:r>
            <a:endParaRPr lang="zh-CN" altLang="en-US" sz="2000" b="1" dirty="0">
              <a:latin typeface="Book Antiqua" panose="02040602050305030304" pitchFamily="18" charset="0"/>
            </a:endParaRPr>
          </a:p>
        </p:txBody>
      </p:sp>
      <p:sp>
        <p:nvSpPr>
          <p:cNvPr id="79" name="文本框 78"/>
          <p:cNvSpPr txBox="1"/>
          <p:nvPr/>
        </p:nvSpPr>
        <p:spPr>
          <a:xfrm>
            <a:off x="6667061" y="733481"/>
            <a:ext cx="2559842" cy="1138773"/>
          </a:xfrm>
          <a:prstGeom prst="rect">
            <a:avLst/>
          </a:prstGeom>
          <a:noFill/>
        </p:spPr>
        <p:txBody>
          <a:bodyPr wrap="square" rtlCol="0">
            <a:spAutoFit/>
          </a:bodyPr>
          <a:lstStyle/>
          <a:p>
            <a:pPr algn="ctr"/>
            <a:r>
              <a:rPr lang="en-US" altLang="zh-CN" sz="2400" b="1" dirty="0">
                <a:solidFill>
                  <a:srgbClr val="495656"/>
                </a:solidFill>
                <a:latin typeface="Book Antiqua" panose="02040602050305030304" pitchFamily="18" charset="0"/>
              </a:rPr>
              <a:t>User testing and feedback </a:t>
            </a:r>
            <a:endParaRPr lang="en-US" altLang="zh-CN" sz="2400" b="1" dirty="0">
              <a:solidFill>
                <a:srgbClr val="495656"/>
              </a:solidFill>
              <a:latin typeface="Book Antiqua" panose="02040602050305030304" pitchFamily="18" charset="0"/>
            </a:endParaRPr>
          </a:p>
          <a:p>
            <a:pPr algn="ctr"/>
            <a:r>
              <a:rPr lang="en-US" altLang="zh-CN" sz="2000" b="1" dirty="0">
                <a:latin typeface="Book Antiqua" panose="02040602050305030304" pitchFamily="18" charset="0"/>
              </a:rPr>
              <a:t>12.04 --- 12.08</a:t>
            </a:r>
            <a:endParaRPr lang="zh-CN" altLang="en-US" sz="2000" b="1" dirty="0">
              <a:latin typeface="Book Antiqua" panose="02040602050305030304" pitchFamily="18" charset="0"/>
            </a:endParaRPr>
          </a:p>
        </p:txBody>
      </p:sp>
      <p:sp>
        <p:nvSpPr>
          <p:cNvPr id="80" name="文本框 79"/>
          <p:cNvSpPr txBox="1"/>
          <p:nvPr/>
        </p:nvSpPr>
        <p:spPr>
          <a:xfrm>
            <a:off x="9187493" y="3170110"/>
            <a:ext cx="2160445" cy="1138773"/>
          </a:xfrm>
          <a:prstGeom prst="rect">
            <a:avLst/>
          </a:prstGeom>
          <a:noFill/>
        </p:spPr>
        <p:txBody>
          <a:bodyPr wrap="square" rtlCol="0">
            <a:spAutoFit/>
          </a:bodyPr>
          <a:lstStyle/>
          <a:p>
            <a:pPr algn="ctr"/>
            <a:r>
              <a:rPr lang="en-US" altLang="zh-CN" sz="2400" b="1" dirty="0">
                <a:solidFill>
                  <a:srgbClr val="495656"/>
                </a:solidFill>
                <a:latin typeface="Book Antiqua" panose="02040602050305030304" pitchFamily="18" charset="0"/>
              </a:rPr>
              <a:t>Release and maintenance </a:t>
            </a:r>
            <a:r>
              <a:rPr lang="en-US" altLang="zh-CN" sz="2000" b="1" dirty="0">
                <a:latin typeface="Book Antiqua" panose="02040602050305030304" pitchFamily="18" charset="0"/>
              </a:rPr>
              <a:t>12.09 --- 12.15</a:t>
            </a:r>
            <a:endParaRPr lang="zh-CN" altLang="en-US" sz="2000" b="1" dirty="0">
              <a:latin typeface="Book Antiqua" panose="02040602050305030304" pitchFamily="18" charset="0"/>
            </a:endParaRPr>
          </a:p>
        </p:txBody>
      </p:sp>
      <p:grpSp>
        <p:nvGrpSpPr>
          <p:cNvPr id="68" name="组合 67"/>
          <p:cNvGrpSpPr/>
          <p:nvPr/>
        </p:nvGrpSpPr>
        <p:grpSpPr>
          <a:xfrm>
            <a:off x="653201" y="291214"/>
            <a:ext cx="5758338" cy="910674"/>
            <a:chOff x="653201" y="291214"/>
            <a:chExt cx="4677102" cy="910674"/>
          </a:xfrm>
        </p:grpSpPr>
        <p:sp>
          <p:nvSpPr>
            <p:cNvPr id="17" name="矩形 16"/>
            <p:cNvSpPr/>
            <p:nvPr/>
          </p:nvSpPr>
          <p:spPr>
            <a:xfrm>
              <a:off x="799752" y="416116"/>
              <a:ext cx="4247492" cy="646331"/>
            </a:xfrm>
            <a:prstGeom prst="rect">
              <a:avLst/>
            </a:prstGeom>
            <a:noFill/>
          </p:spPr>
          <p:txBody>
            <a:bodyPr wrap="square" rtlCol="0">
              <a:spAutoFit/>
            </a:bodyPr>
            <a:lstStyle/>
            <a:p>
              <a:pPr algn="ctr"/>
              <a:r>
                <a:rPr lang="en-US" altLang="zh-CN" sz="3600" b="1" dirty="0">
                  <a:solidFill>
                    <a:schemeClr val="bg1">
                      <a:lumMod val="50000"/>
                    </a:schemeClr>
                  </a:solidFill>
                  <a:latin typeface="Book Antiqua" panose="02040602050305030304" pitchFamily="18" charset="0"/>
                  <a:cs typeface="+mn-ea"/>
                  <a:sym typeface="+mn-lt"/>
                </a:rPr>
                <a:t>Project scheduling</a:t>
              </a:r>
              <a:endParaRPr lang="zh-CN" altLang="en-US" sz="3600" b="1" dirty="0">
                <a:solidFill>
                  <a:schemeClr val="bg1">
                    <a:lumMod val="50000"/>
                  </a:schemeClr>
                </a:solidFill>
                <a:latin typeface="Book Antiqua" panose="02040602050305030304" pitchFamily="18" charset="0"/>
                <a:cs typeface="+mn-ea"/>
                <a:sym typeface="+mn-lt"/>
              </a:endParaRPr>
            </a:p>
          </p:txBody>
        </p:sp>
        <p:grpSp>
          <p:nvGrpSpPr>
            <p:cNvPr id="18" name="组合 17"/>
            <p:cNvGrpSpPr/>
            <p:nvPr/>
          </p:nvGrpSpPr>
          <p:grpSpPr>
            <a:xfrm>
              <a:off x="1264555" y="979400"/>
              <a:ext cx="4065748" cy="222488"/>
              <a:chOff x="1252842" y="966538"/>
              <a:chExt cx="3987712" cy="216743"/>
            </a:xfrm>
          </p:grpSpPr>
          <p:cxnSp>
            <p:nvCxnSpPr>
              <p:cNvPr id="31" name="直接连接符 30"/>
              <p:cNvCxnSpPr/>
              <p:nvPr/>
            </p:nvCxnSpPr>
            <p:spPr>
              <a:xfrm>
                <a:off x="1252842" y="1057899"/>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2" name="等腰三角形 31"/>
              <p:cNvSpPr/>
              <p:nvPr/>
            </p:nvSpPr>
            <p:spPr>
              <a:xfrm rot="16200000">
                <a:off x="5038758" y="981486"/>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latin typeface="Book Antiqua" panose="02040602050305030304" pitchFamily="18" charset="0"/>
                  <a:cs typeface="+mn-ea"/>
                  <a:sym typeface="+mn-lt"/>
                </a:endParaRPr>
              </a:p>
            </p:txBody>
          </p:sp>
        </p:grpSp>
        <p:grpSp>
          <p:nvGrpSpPr>
            <p:cNvPr id="54" name="组合 53"/>
            <p:cNvGrpSpPr/>
            <p:nvPr/>
          </p:nvGrpSpPr>
          <p:grpSpPr>
            <a:xfrm rot="900000">
              <a:off x="653201" y="291214"/>
              <a:ext cx="619089" cy="870866"/>
              <a:chOff x="6261558" y="237236"/>
              <a:chExt cx="619089" cy="870866"/>
            </a:xfrm>
          </p:grpSpPr>
          <p:sp>
            <p:nvSpPr>
              <p:cNvPr id="55" name="等腰三角形 54"/>
              <p:cNvSpPr/>
              <p:nvPr/>
            </p:nvSpPr>
            <p:spPr>
              <a:xfrm rot="21591212">
                <a:off x="6261558" y="297771"/>
                <a:ext cx="192389" cy="165853"/>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latin typeface="Book Antiqua" panose="02040602050305030304" pitchFamily="18" charset="0"/>
                  <a:cs typeface="+mn-ea"/>
                  <a:sym typeface="+mn-lt"/>
                </a:endParaRPr>
              </a:p>
            </p:txBody>
          </p:sp>
          <p:sp>
            <p:nvSpPr>
              <p:cNvPr id="56" name="等腰三角形 55"/>
              <p:cNvSpPr/>
              <p:nvPr/>
            </p:nvSpPr>
            <p:spPr>
              <a:xfrm rot="3614340">
                <a:off x="6390083" y="250505"/>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latin typeface="Book Antiqua" panose="02040602050305030304" pitchFamily="18" charset="0"/>
                  <a:cs typeface="+mn-ea"/>
                  <a:sym typeface="+mn-lt"/>
                </a:endParaRPr>
              </a:p>
            </p:txBody>
          </p:sp>
          <p:sp>
            <p:nvSpPr>
              <p:cNvPr id="57" name="等腰三角形 56"/>
              <p:cNvSpPr/>
              <p:nvPr/>
            </p:nvSpPr>
            <p:spPr>
              <a:xfrm rot="9562">
                <a:off x="6472023" y="293765"/>
                <a:ext cx="192389" cy="165853"/>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latin typeface="Book Antiqua" panose="02040602050305030304" pitchFamily="18" charset="0"/>
                  <a:cs typeface="+mn-ea"/>
                  <a:sym typeface="+mn-lt"/>
                </a:endParaRPr>
              </a:p>
            </p:txBody>
          </p:sp>
          <p:sp>
            <p:nvSpPr>
              <p:cNvPr id="58" name="等腰三角形 57"/>
              <p:cNvSpPr/>
              <p:nvPr/>
            </p:nvSpPr>
            <p:spPr>
              <a:xfrm rot="3609046">
                <a:off x="6491997" y="429708"/>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latin typeface="Book Antiqua" panose="02040602050305030304" pitchFamily="18" charset="0"/>
                  <a:cs typeface="+mn-ea"/>
                  <a:sym typeface="+mn-lt"/>
                </a:endParaRPr>
              </a:p>
            </p:txBody>
          </p:sp>
          <p:sp>
            <p:nvSpPr>
              <p:cNvPr id="59" name="等腰三角形 58"/>
              <p:cNvSpPr/>
              <p:nvPr/>
            </p:nvSpPr>
            <p:spPr>
              <a:xfrm rot="7200000">
                <a:off x="6389427" y="521540"/>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latin typeface="Book Antiqua" panose="02040602050305030304" pitchFamily="18" charset="0"/>
                  <a:cs typeface="+mn-ea"/>
                  <a:sym typeface="+mn-lt"/>
                </a:endParaRPr>
              </a:p>
            </p:txBody>
          </p:sp>
          <p:sp>
            <p:nvSpPr>
              <p:cNvPr id="60" name="等腰三角形 59"/>
              <p:cNvSpPr/>
              <p:nvPr/>
            </p:nvSpPr>
            <p:spPr>
              <a:xfrm rot="3609046">
                <a:off x="6380855" y="613941"/>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latin typeface="Book Antiqua" panose="02040602050305030304" pitchFamily="18" charset="0"/>
                  <a:cs typeface="+mn-ea"/>
                  <a:sym typeface="+mn-lt"/>
                </a:endParaRPr>
              </a:p>
            </p:txBody>
          </p:sp>
          <p:sp>
            <p:nvSpPr>
              <p:cNvPr id="61" name="等腰三角形 60"/>
              <p:cNvSpPr/>
              <p:nvPr/>
            </p:nvSpPr>
            <p:spPr>
              <a:xfrm rot="3609046">
                <a:off x="6700251" y="798038"/>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latin typeface="Book Antiqua" panose="02040602050305030304" pitchFamily="18" charset="0"/>
                  <a:cs typeface="+mn-ea"/>
                  <a:sym typeface="+mn-lt"/>
                </a:endParaRPr>
              </a:p>
            </p:txBody>
          </p:sp>
          <p:sp>
            <p:nvSpPr>
              <p:cNvPr id="62" name="等腰三角形 61"/>
              <p:cNvSpPr/>
              <p:nvPr/>
            </p:nvSpPr>
            <p:spPr>
              <a:xfrm rot="7200000">
                <a:off x="6487921" y="702114"/>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latin typeface="Book Antiqua" panose="02040602050305030304" pitchFamily="18" charset="0"/>
                  <a:cs typeface="+mn-ea"/>
                  <a:sym typeface="+mn-lt"/>
                </a:endParaRPr>
              </a:p>
            </p:txBody>
          </p:sp>
          <p:sp>
            <p:nvSpPr>
              <p:cNvPr id="63" name="等腰三角形 62"/>
              <p:cNvSpPr/>
              <p:nvPr/>
            </p:nvSpPr>
            <p:spPr>
              <a:xfrm rot="3609046">
                <a:off x="6595709" y="619527"/>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latin typeface="Book Antiqua" panose="02040602050305030304" pitchFamily="18" charset="0"/>
                  <a:cs typeface="+mn-ea"/>
                  <a:sym typeface="+mn-lt"/>
                </a:endParaRPr>
              </a:p>
            </p:txBody>
          </p:sp>
          <p:sp>
            <p:nvSpPr>
              <p:cNvPr id="64" name="等腰三角形 63"/>
              <p:cNvSpPr/>
              <p:nvPr/>
            </p:nvSpPr>
            <p:spPr>
              <a:xfrm rot="7200000">
                <a:off x="6701526" y="704274"/>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latin typeface="Book Antiqua" panose="02040602050305030304" pitchFamily="18" charset="0"/>
                  <a:cs typeface="+mn-ea"/>
                  <a:sym typeface="+mn-lt"/>
                </a:endParaRPr>
              </a:p>
            </p:txBody>
          </p:sp>
          <p:sp>
            <p:nvSpPr>
              <p:cNvPr id="65" name="等腰三角形 64"/>
              <p:cNvSpPr/>
              <p:nvPr/>
            </p:nvSpPr>
            <p:spPr>
              <a:xfrm rot="7200000">
                <a:off x="6618790" y="928027"/>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latin typeface="Book Antiqua" panose="02040602050305030304" pitchFamily="18" charset="0"/>
                  <a:cs typeface="+mn-ea"/>
                  <a:sym typeface="+mn-lt"/>
                </a:endParaRPr>
              </a:p>
            </p:txBody>
          </p:sp>
          <p:sp>
            <p:nvSpPr>
              <p:cNvPr id="66" name="等腰三角形 65"/>
              <p:cNvSpPr/>
              <p:nvPr/>
            </p:nvSpPr>
            <p:spPr>
              <a:xfrm rot="3609046">
                <a:off x="6512906" y="842958"/>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latin typeface="Book Antiqua" panose="02040602050305030304" pitchFamily="18" charset="0"/>
                  <a:cs typeface="+mn-ea"/>
                  <a:sym typeface="+mn-lt"/>
                </a:endParaRPr>
              </a:p>
            </p:txBody>
          </p:sp>
          <p:sp>
            <p:nvSpPr>
              <p:cNvPr id="67" name="等腰三角形 66"/>
              <p:cNvSpPr/>
              <p:nvPr/>
            </p:nvSpPr>
            <p:spPr>
              <a:xfrm rot="7200000">
                <a:off x="6407162" y="928982"/>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latin typeface="Book Antiqua" panose="02040602050305030304" pitchFamily="18" charset="0"/>
                  <a:cs typeface="+mn-ea"/>
                  <a:sym typeface="+mn-lt"/>
                </a:endParaRPr>
              </a:p>
            </p:txBody>
          </p:sp>
        </p:grpSp>
      </p:grpSp>
      <p:grpSp>
        <p:nvGrpSpPr>
          <p:cNvPr id="74" name="组合 73"/>
          <p:cNvGrpSpPr/>
          <p:nvPr/>
        </p:nvGrpSpPr>
        <p:grpSpPr>
          <a:xfrm>
            <a:off x="-1495167" y="2811639"/>
            <a:ext cx="14964032" cy="1489645"/>
            <a:chOff x="-667635" y="2800890"/>
            <a:chExt cx="13135602" cy="1397013"/>
          </a:xfrm>
        </p:grpSpPr>
        <p:sp>
          <p:nvSpPr>
            <p:cNvPr id="19" name="任意多边形: 形状 18"/>
            <p:cNvSpPr/>
            <p:nvPr/>
          </p:nvSpPr>
          <p:spPr>
            <a:xfrm rot="20827965">
              <a:off x="380624" y="2816128"/>
              <a:ext cx="12087343" cy="1381775"/>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20000"/>
                </a:lnSpc>
              </a:pPr>
              <a:endParaRPr lang="zh-CN" altLang="en-US">
                <a:cs typeface="+mn-ea"/>
                <a:sym typeface="+mn-lt"/>
              </a:endParaRPr>
            </a:p>
          </p:txBody>
        </p:sp>
        <p:sp>
          <p:nvSpPr>
            <p:cNvPr id="20" name="任意多边形: 形状 19"/>
            <p:cNvSpPr/>
            <p:nvPr/>
          </p:nvSpPr>
          <p:spPr>
            <a:xfrm rot="20827965">
              <a:off x="310739" y="2815111"/>
              <a:ext cx="12087343" cy="1381776"/>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w="12700" cap="flat" cmpd="sng" algn="ctr">
              <a:solidFill>
                <a:schemeClr val="bg1">
                  <a:lumMod val="5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20000"/>
                </a:lnSpc>
              </a:pPr>
              <a:endParaRPr lang="zh-CN" altLang="en-US">
                <a:solidFill>
                  <a:schemeClr val="lt1">
                    <a:lumMod val="100000"/>
                  </a:schemeClr>
                </a:solidFill>
                <a:cs typeface="+mn-ea"/>
                <a:sym typeface="+mn-lt"/>
              </a:endParaRPr>
            </a:p>
          </p:txBody>
        </p:sp>
        <p:sp>
          <p:nvSpPr>
            <p:cNvPr id="21" name="任意多边形: 形状 20"/>
            <p:cNvSpPr/>
            <p:nvPr/>
          </p:nvSpPr>
          <p:spPr>
            <a:xfrm rot="20827965">
              <a:off x="240856" y="2814097"/>
              <a:ext cx="12087343" cy="1381776"/>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w="12700" cap="flat" cmpd="sng" algn="ctr">
              <a:solidFill>
                <a:schemeClr val="bg1">
                  <a:lumMod val="5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20000"/>
                </a:lnSpc>
              </a:pPr>
              <a:endParaRPr lang="zh-CN" altLang="en-US">
                <a:solidFill>
                  <a:schemeClr val="lt1">
                    <a:lumMod val="100000"/>
                  </a:schemeClr>
                </a:solidFill>
                <a:cs typeface="+mn-ea"/>
                <a:sym typeface="+mn-lt"/>
              </a:endParaRPr>
            </a:p>
          </p:txBody>
        </p:sp>
        <p:sp>
          <p:nvSpPr>
            <p:cNvPr id="22" name="任意多边形: 形状 21"/>
            <p:cNvSpPr/>
            <p:nvPr/>
          </p:nvSpPr>
          <p:spPr>
            <a:xfrm rot="20827965">
              <a:off x="170972" y="2813078"/>
              <a:ext cx="12087342" cy="1381776"/>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w="12700" cap="flat" cmpd="sng" algn="ctr">
              <a:solidFill>
                <a:schemeClr val="bg1">
                  <a:lumMod val="5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120000"/>
                </a:lnSpc>
              </a:pPr>
              <a:endParaRPr lang="zh-CN" altLang="en-US">
                <a:solidFill>
                  <a:schemeClr val="lt1">
                    <a:lumMod val="100000"/>
                  </a:schemeClr>
                </a:solidFill>
                <a:cs typeface="+mn-ea"/>
                <a:sym typeface="+mn-lt"/>
              </a:endParaRPr>
            </a:p>
          </p:txBody>
        </p:sp>
        <p:sp>
          <p:nvSpPr>
            <p:cNvPr id="23" name="任意多边形: 形状 22"/>
            <p:cNvSpPr/>
            <p:nvPr/>
          </p:nvSpPr>
          <p:spPr>
            <a:xfrm rot="20827965">
              <a:off x="101088" y="2812065"/>
              <a:ext cx="12087342" cy="1381776"/>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w="12700" cap="flat" cmpd="sng" algn="ctr">
              <a:solidFill>
                <a:schemeClr val="bg1">
                  <a:lumMod val="5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20000"/>
                </a:lnSpc>
              </a:pPr>
              <a:endParaRPr lang="zh-CN" altLang="en-US">
                <a:solidFill>
                  <a:schemeClr val="lt1">
                    <a:lumMod val="100000"/>
                  </a:schemeClr>
                </a:solidFill>
                <a:cs typeface="+mn-ea"/>
                <a:sym typeface="+mn-lt"/>
              </a:endParaRPr>
            </a:p>
          </p:txBody>
        </p:sp>
        <p:sp>
          <p:nvSpPr>
            <p:cNvPr id="24" name="任意多边形: 形状 23"/>
            <p:cNvSpPr/>
            <p:nvPr/>
          </p:nvSpPr>
          <p:spPr>
            <a:xfrm rot="20827965">
              <a:off x="31204" y="2811047"/>
              <a:ext cx="12087342" cy="1381774"/>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w="12700" cap="flat" cmpd="sng" algn="ctr">
              <a:solidFill>
                <a:schemeClr val="bg1">
                  <a:lumMod val="5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20000"/>
                </a:lnSpc>
              </a:pPr>
              <a:endParaRPr lang="zh-CN" altLang="en-US">
                <a:solidFill>
                  <a:schemeClr val="lt1">
                    <a:lumMod val="100000"/>
                  </a:schemeClr>
                </a:solidFill>
                <a:cs typeface="+mn-ea"/>
                <a:sym typeface="+mn-lt"/>
              </a:endParaRPr>
            </a:p>
          </p:txBody>
        </p:sp>
        <p:sp>
          <p:nvSpPr>
            <p:cNvPr id="25" name="任意多边形: 形状 24"/>
            <p:cNvSpPr/>
            <p:nvPr/>
          </p:nvSpPr>
          <p:spPr>
            <a:xfrm rot="20827965">
              <a:off x="-38680" y="2810033"/>
              <a:ext cx="12087341" cy="1381776"/>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w="12700" cap="flat" cmpd="sng" algn="ctr">
              <a:solidFill>
                <a:schemeClr val="bg1">
                  <a:lumMod val="5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20000"/>
                </a:lnSpc>
              </a:pPr>
              <a:endParaRPr lang="zh-CN" altLang="en-US">
                <a:solidFill>
                  <a:schemeClr val="lt1">
                    <a:lumMod val="100000"/>
                  </a:schemeClr>
                </a:solidFill>
                <a:cs typeface="+mn-ea"/>
                <a:sym typeface="+mn-lt"/>
              </a:endParaRPr>
            </a:p>
          </p:txBody>
        </p:sp>
        <p:sp>
          <p:nvSpPr>
            <p:cNvPr id="26" name="任意多边形: 形状 25"/>
            <p:cNvSpPr/>
            <p:nvPr/>
          </p:nvSpPr>
          <p:spPr>
            <a:xfrm rot="20827965">
              <a:off x="-108564" y="2809017"/>
              <a:ext cx="12087341" cy="1381774"/>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w="12700" cap="flat" cmpd="sng" algn="ctr">
              <a:solidFill>
                <a:schemeClr val="bg1">
                  <a:lumMod val="5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20000"/>
                </a:lnSpc>
              </a:pPr>
              <a:endParaRPr lang="zh-CN" altLang="en-US" dirty="0">
                <a:solidFill>
                  <a:schemeClr val="lt1">
                    <a:lumMod val="100000"/>
                  </a:schemeClr>
                </a:solidFill>
                <a:cs typeface="+mn-ea"/>
                <a:sym typeface="+mn-lt"/>
              </a:endParaRPr>
            </a:p>
          </p:txBody>
        </p:sp>
        <p:sp>
          <p:nvSpPr>
            <p:cNvPr id="27" name="任意多边形: 形状 26"/>
            <p:cNvSpPr/>
            <p:nvPr/>
          </p:nvSpPr>
          <p:spPr>
            <a:xfrm rot="20827965">
              <a:off x="-178448" y="2808001"/>
              <a:ext cx="12087341" cy="1381774"/>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w="12700" cap="flat" cmpd="sng" algn="ctr">
              <a:solidFill>
                <a:schemeClr val="bg1">
                  <a:lumMod val="5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20000"/>
                </a:lnSpc>
              </a:pPr>
              <a:endParaRPr lang="zh-CN" altLang="en-US">
                <a:solidFill>
                  <a:schemeClr val="lt1">
                    <a:lumMod val="100000"/>
                  </a:schemeClr>
                </a:solidFill>
                <a:cs typeface="+mn-ea"/>
                <a:sym typeface="+mn-lt"/>
              </a:endParaRPr>
            </a:p>
          </p:txBody>
        </p:sp>
        <p:sp>
          <p:nvSpPr>
            <p:cNvPr id="28" name="任意多边形: 形状 27"/>
            <p:cNvSpPr/>
            <p:nvPr/>
          </p:nvSpPr>
          <p:spPr>
            <a:xfrm rot="20827965">
              <a:off x="-248331" y="2806984"/>
              <a:ext cx="12087340" cy="1381774"/>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w="12700" cap="flat" cmpd="sng" algn="ctr">
              <a:solidFill>
                <a:schemeClr val="bg1">
                  <a:lumMod val="5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20000"/>
                </a:lnSpc>
              </a:pPr>
              <a:endParaRPr lang="zh-CN" altLang="en-US">
                <a:solidFill>
                  <a:schemeClr val="lt1">
                    <a:lumMod val="100000"/>
                  </a:schemeClr>
                </a:solidFill>
                <a:cs typeface="+mn-ea"/>
                <a:sym typeface="+mn-lt"/>
              </a:endParaRPr>
            </a:p>
          </p:txBody>
        </p:sp>
        <p:sp>
          <p:nvSpPr>
            <p:cNvPr id="29" name="任意多边形: 形状 28"/>
            <p:cNvSpPr/>
            <p:nvPr/>
          </p:nvSpPr>
          <p:spPr>
            <a:xfrm rot="20827965">
              <a:off x="-318215" y="2805968"/>
              <a:ext cx="12087340" cy="1381774"/>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w="12700" cap="flat" cmpd="sng" algn="ctr">
              <a:solidFill>
                <a:schemeClr val="bg1">
                  <a:lumMod val="5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20000"/>
                </a:lnSpc>
              </a:pPr>
              <a:endParaRPr lang="zh-CN" altLang="en-US">
                <a:solidFill>
                  <a:schemeClr val="lt1">
                    <a:lumMod val="100000"/>
                  </a:schemeClr>
                </a:solidFill>
                <a:cs typeface="+mn-ea"/>
                <a:sym typeface="+mn-lt"/>
              </a:endParaRPr>
            </a:p>
          </p:txBody>
        </p:sp>
        <p:sp>
          <p:nvSpPr>
            <p:cNvPr id="30" name="任意多边形: 形状 29"/>
            <p:cNvSpPr/>
            <p:nvPr/>
          </p:nvSpPr>
          <p:spPr>
            <a:xfrm rot="20827965">
              <a:off x="-388100" y="2804954"/>
              <a:ext cx="12087340" cy="1381775"/>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w="12700" cap="flat" cmpd="sng" algn="ctr">
              <a:solidFill>
                <a:schemeClr val="bg1">
                  <a:lumMod val="5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20000"/>
                </a:lnSpc>
              </a:pPr>
              <a:endParaRPr lang="zh-CN" altLang="en-US">
                <a:solidFill>
                  <a:schemeClr val="lt1">
                    <a:lumMod val="100000"/>
                  </a:schemeClr>
                </a:solidFill>
                <a:cs typeface="+mn-ea"/>
                <a:sym typeface="+mn-lt"/>
              </a:endParaRPr>
            </a:p>
          </p:txBody>
        </p:sp>
        <p:sp>
          <p:nvSpPr>
            <p:cNvPr id="69" name="任意多边形: 形状 68"/>
            <p:cNvSpPr/>
            <p:nvPr/>
          </p:nvSpPr>
          <p:spPr>
            <a:xfrm rot="20827965">
              <a:off x="-457983" y="2803935"/>
              <a:ext cx="12087340" cy="1381773"/>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w="12700" cap="flat" cmpd="sng" algn="ctr">
              <a:solidFill>
                <a:schemeClr val="bg1">
                  <a:lumMod val="5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20000"/>
                </a:lnSpc>
              </a:pPr>
              <a:endParaRPr lang="zh-CN" altLang="en-US">
                <a:solidFill>
                  <a:schemeClr val="lt1">
                    <a:lumMod val="100000"/>
                  </a:schemeClr>
                </a:solidFill>
                <a:cs typeface="+mn-ea"/>
                <a:sym typeface="+mn-lt"/>
              </a:endParaRPr>
            </a:p>
          </p:txBody>
        </p:sp>
        <p:sp>
          <p:nvSpPr>
            <p:cNvPr id="70" name="任意多边形: 形状 69"/>
            <p:cNvSpPr/>
            <p:nvPr/>
          </p:nvSpPr>
          <p:spPr>
            <a:xfrm rot="20827965">
              <a:off x="-527867" y="2802920"/>
              <a:ext cx="12087339" cy="1381772"/>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w="12700" cap="flat" cmpd="sng" algn="ctr">
              <a:solidFill>
                <a:schemeClr val="bg1">
                  <a:lumMod val="5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120000"/>
                </a:lnSpc>
              </a:pPr>
              <a:endParaRPr lang="zh-CN" altLang="en-US">
                <a:solidFill>
                  <a:schemeClr val="lt1">
                    <a:lumMod val="100000"/>
                  </a:schemeClr>
                </a:solidFill>
                <a:cs typeface="+mn-ea"/>
                <a:sym typeface="+mn-lt"/>
              </a:endParaRPr>
            </a:p>
          </p:txBody>
        </p:sp>
        <p:sp>
          <p:nvSpPr>
            <p:cNvPr id="71" name="任意多边形: 形状 70"/>
            <p:cNvSpPr/>
            <p:nvPr/>
          </p:nvSpPr>
          <p:spPr>
            <a:xfrm rot="20827965">
              <a:off x="-597752" y="2801905"/>
              <a:ext cx="12087339" cy="1381773"/>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w="12700" cap="flat" cmpd="sng" algn="ctr">
              <a:solidFill>
                <a:schemeClr val="bg1">
                  <a:lumMod val="5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20000"/>
                </a:lnSpc>
              </a:pPr>
              <a:endParaRPr lang="zh-CN" altLang="en-US">
                <a:solidFill>
                  <a:schemeClr val="lt1">
                    <a:lumMod val="100000"/>
                  </a:schemeClr>
                </a:solidFill>
                <a:cs typeface="+mn-ea"/>
                <a:sym typeface="+mn-lt"/>
              </a:endParaRPr>
            </a:p>
          </p:txBody>
        </p:sp>
        <p:sp>
          <p:nvSpPr>
            <p:cNvPr id="72" name="任意多边形: 形状 71"/>
            <p:cNvSpPr/>
            <p:nvPr/>
          </p:nvSpPr>
          <p:spPr>
            <a:xfrm rot="20827965">
              <a:off x="-667635" y="2800890"/>
              <a:ext cx="12087339" cy="1381772"/>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w="12700" cap="flat" cmpd="sng" algn="ctr">
              <a:solidFill>
                <a:schemeClr val="bg1">
                  <a:lumMod val="5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20000"/>
                </a:lnSpc>
              </a:pPr>
              <a:endParaRPr lang="zh-CN" altLang="en-US">
                <a:solidFill>
                  <a:schemeClr val="lt1">
                    <a:lumMod val="100000"/>
                  </a:schemeClr>
                </a:solidFill>
                <a:cs typeface="+mn-ea"/>
                <a:sym typeface="+mn-lt"/>
              </a:endParaRPr>
            </a:p>
          </p:txBody>
        </p:sp>
      </p:grpSp>
      <p:cxnSp>
        <p:nvCxnSpPr>
          <p:cNvPr id="97" name="直接连接符 96"/>
          <p:cNvCxnSpPr/>
          <p:nvPr/>
        </p:nvCxnSpPr>
        <p:spPr>
          <a:xfrm>
            <a:off x="3001361" y="2979359"/>
            <a:ext cx="0" cy="579387"/>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2194171" y="4127157"/>
            <a:ext cx="0" cy="84656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6536576" y="4471468"/>
            <a:ext cx="0" cy="579387"/>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7951780" y="1807145"/>
            <a:ext cx="0" cy="579387"/>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9904669" y="2236197"/>
            <a:ext cx="0" cy="933913"/>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2017137" y="1323651"/>
            <a:ext cx="8138293" cy="862416"/>
          </a:xfrm>
          <a:prstGeom prst="rect">
            <a:avLst/>
          </a:prstGeom>
          <a:noFill/>
        </p:spPr>
        <p:txBody>
          <a:bodyPr wrap="square" rtlCol="0">
            <a:spAutoFit/>
          </a:bodyPr>
          <a:lstStyle/>
          <a:p>
            <a:pPr>
              <a:lnSpc>
                <a:spcPct val="130000"/>
              </a:lnSpc>
            </a:pPr>
            <a:r>
              <a:rPr lang="en-US" altLang="zh-CN" sz="2000" dirty="0">
                <a:solidFill>
                  <a:schemeClr val="tx2"/>
                </a:solidFill>
                <a:latin typeface="Book Antiqua" panose="02040602050305030304" pitchFamily="18" charset="0"/>
                <a:cs typeface="+mn-ea"/>
                <a:sym typeface="+mn-lt"/>
              </a:rPr>
              <a:t>We use an open model to organize our team. Open mode is a combination of closed mode and random mode</a:t>
            </a:r>
            <a:endParaRPr lang="en-US" altLang="zh-CN" sz="1200" dirty="0">
              <a:solidFill>
                <a:schemeClr val="tx2"/>
              </a:solidFill>
              <a:latin typeface="Book Antiqua" panose="02040602050305030304" pitchFamily="18" charset="0"/>
              <a:cs typeface="+mn-ea"/>
              <a:sym typeface="+mn-lt"/>
            </a:endParaRPr>
          </a:p>
        </p:txBody>
      </p:sp>
      <p:sp>
        <p:nvSpPr>
          <p:cNvPr id="31" name="等腰三角形 24"/>
          <p:cNvSpPr/>
          <p:nvPr/>
        </p:nvSpPr>
        <p:spPr>
          <a:xfrm rot="16536394" flipV="1">
            <a:off x="1392914" y="1479873"/>
            <a:ext cx="294723" cy="254072"/>
          </a:xfrm>
          <a:prstGeom prst="triangle">
            <a:avLst/>
          </a:prstGeom>
          <a:solidFill>
            <a:schemeClr val="bg1">
              <a:lumMod val="75000"/>
            </a:schemeClr>
          </a:solidFill>
          <a:ln w="9525">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Book Antiqua" panose="02040602050305030304" pitchFamily="18" charset="0"/>
              <a:cs typeface="+mn-ea"/>
              <a:sym typeface="+mn-lt"/>
            </a:endParaRPr>
          </a:p>
        </p:txBody>
      </p:sp>
      <p:sp>
        <p:nvSpPr>
          <p:cNvPr id="33"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Book Antiqua" panose="02040602050305030304" pitchFamily="18" charset="0"/>
                <a:cs typeface="+mn-ea"/>
                <a:sym typeface="+mn-lt"/>
              </a:rPr>
              <a:t>行业</a:t>
            </a:r>
            <a:r>
              <a:rPr lang="en-US" altLang="zh-CN" sz="100" dirty="0">
                <a:solidFill>
                  <a:schemeClr val="tx1">
                    <a:alpha val="0"/>
                  </a:schemeClr>
                </a:solidFill>
                <a:latin typeface="Book Antiqua" panose="02040602050305030304" pitchFamily="18" charset="0"/>
                <a:cs typeface="+mn-ea"/>
                <a:sym typeface="+mn-lt"/>
              </a:rPr>
              <a:t>PPT</a:t>
            </a:r>
            <a:r>
              <a:rPr lang="zh-CN" altLang="en-US" sz="100" dirty="0">
                <a:solidFill>
                  <a:schemeClr val="tx1">
                    <a:alpha val="0"/>
                  </a:schemeClr>
                </a:solidFill>
                <a:latin typeface="Book Antiqua" panose="02040602050305030304" pitchFamily="18" charset="0"/>
                <a:cs typeface="+mn-ea"/>
                <a:sym typeface="+mn-lt"/>
              </a:rPr>
              <a:t>模板</a:t>
            </a:r>
            <a:r>
              <a:rPr lang="en-US" altLang="zh-CN" sz="100" dirty="0">
                <a:solidFill>
                  <a:schemeClr val="tx1">
                    <a:alpha val="0"/>
                  </a:schemeClr>
                </a:solidFill>
                <a:latin typeface="Book Antiqua" panose="02040602050305030304" pitchFamily="18" charset="0"/>
                <a:cs typeface="+mn-ea"/>
                <a:sym typeface="+mn-lt"/>
              </a:rPr>
              <a:t>http://www.1ppt.com/hangye/</a:t>
            </a:r>
            <a:endParaRPr lang="en-US" altLang="zh-CN" sz="100" dirty="0">
              <a:solidFill>
                <a:schemeClr val="tx1">
                  <a:alpha val="0"/>
                </a:schemeClr>
              </a:solidFill>
              <a:latin typeface="Book Antiqua" panose="02040602050305030304" pitchFamily="18" charset="0"/>
              <a:cs typeface="+mn-ea"/>
              <a:sym typeface="+mn-lt"/>
            </a:endParaRPr>
          </a:p>
        </p:txBody>
      </p:sp>
      <p:sp>
        <p:nvSpPr>
          <p:cNvPr id="19" name="矩形 18"/>
          <p:cNvSpPr/>
          <p:nvPr/>
        </p:nvSpPr>
        <p:spPr>
          <a:xfrm>
            <a:off x="2221861" y="2617243"/>
            <a:ext cx="2023310" cy="461665"/>
          </a:xfrm>
          <a:prstGeom prst="rect">
            <a:avLst/>
          </a:prstGeom>
          <a:noFill/>
        </p:spPr>
        <p:txBody>
          <a:bodyPr wrap="none" lIns="91440" tIns="45720" rIns="91440" bIns="45720">
            <a:spAutoFit/>
          </a:bodyPr>
          <a:lstStyle/>
          <a:p>
            <a:pPr algn="ctr"/>
            <a:r>
              <a:rPr lang="en-US" altLang="zh-CN" sz="2400" b="1" dirty="0">
                <a:latin typeface="Book Antiqua" panose="02040602050305030304" pitchFamily="18" charset="0"/>
              </a:rPr>
              <a:t>Closed mode</a:t>
            </a:r>
            <a:endParaRPr lang="zh-CN" altLang="en-US" sz="2400" b="1" cap="none" spc="0" dirty="0">
              <a:ln w="0"/>
              <a:solidFill>
                <a:schemeClr val="tx1"/>
              </a:solidFill>
              <a:effectLst>
                <a:outerShdw blurRad="38100" dist="19050" dir="2700000" algn="tl" rotWithShape="0">
                  <a:schemeClr val="dk1">
                    <a:alpha val="40000"/>
                  </a:schemeClr>
                </a:outerShdw>
              </a:effectLst>
              <a:latin typeface="Book Antiqua" panose="02040602050305030304" pitchFamily="18" charset="0"/>
            </a:endParaRPr>
          </a:p>
        </p:txBody>
      </p:sp>
      <p:pic>
        <p:nvPicPr>
          <p:cNvPr id="21" name="图片 20"/>
          <p:cNvPicPr>
            <a:picLocks noChangeAspect="1"/>
          </p:cNvPicPr>
          <p:nvPr/>
        </p:nvPicPr>
        <p:blipFill>
          <a:blip r:embed="rId1">
            <a:extLst>
              <a:ext uri="{28A0092B-C50C-407E-A947-70E740481C1C}">
                <a14:useLocalDpi xmlns:a14="http://schemas.microsoft.com/office/drawing/2010/main" val="0"/>
              </a:ext>
            </a:extLst>
          </a:blip>
          <a:srcRect r="308" b="29581"/>
          <a:stretch>
            <a:fillRect/>
          </a:stretch>
        </p:blipFill>
        <p:spPr>
          <a:xfrm>
            <a:off x="453390" y="3324860"/>
            <a:ext cx="5542280" cy="1854835"/>
          </a:xfrm>
          <a:prstGeom prst="rect">
            <a:avLst/>
          </a:prstGeom>
        </p:spPr>
      </p:pic>
      <p:sp>
        <p:nvSpPr>
          <p:cNvPr id="22" name="矩形 21"/>
          <p:cNvSpPr/>
          <p:nvPr/>
        </p:nvSpPr>
        <p:spPr>
          <a:xfrm>
            <a:off x="7233878" y="2617177"/>
            <a:ext cx="2321469" cy="461665"/>
          </a:xfrm>
          <a:prstGeom prst="rect">
            <a:avLst/>
          </a:prstGeom>
          <a:noFill/>
        </p:spPr>
        <p:txBody>
          <a:bodyPr wrap="none" lIns="91440" tIns="45720" rIns="91440" bIns="45720">
            <a:spAutoFit/>
          </a:bodyPr>
          <a:lstStyle/>
          <a:p>
            <a:pPr algn="ctr"/>
            <a:r>
              <a:rPr lang="en-US" altLang="zh-CN" sz="2400" b="1" dirty="0">
                <a:latin typeface="Book Antiqua" panose="02040602050305030304" pitchFamily="18" charset="0"/>
              </a:rPr>
              <a:t>Random mode</a:t>
            </a:r>
            <a:endParaRPr lang="zh-CN" altLang="en-US" sz="2400" b="1" dirty="0">
              <a:latin typeface="Book Antiqua" panose="02040602050305030304" pitchFamily="18" charset="0"/>
            </a:endParaRPr>
          </a:p>
        </p:txBody>
      </p:sp>
      <p:sp>
        <p:nvSpPr>
          <p:cNvPr id="23" name="文本框 22"/>
          <p:cNvSpPr txBox="1"/>
          <p:nvPr/>
        </p:nvSpPr>
        <p:spPr>
          <a:xfrm>
            <a:off x="6654885" y="3521429"/>
            <a:ext cx="4256131" cy="1631216"/>
          </a:xfrm>
          <a:prstGeom prst="rect">
            <a:avLst/>
          </a:prstGeom>
          <a:noFill/>
        </p:spPr>
        <p:txBody>
          <a:bodyPr wrap="square" rtlCol="0">
            <a:spAutoFit/>
          </a:bodyPr>
          <a:lstStyle/>
          <a:p>
            <a:r>
              <a:rPr lang="en-US" altLang="zh-CN" sz="2000" b="1" dirty="0">
                <a:solidFill>
                  <a:schemeClr val="tx2"/>
                </a:solidFill>
                <a:latin typeface="Book Antiqua" panose="02040602050305030304" pitchFamily="18" charset="0"/>
                <a:cs typeface="+mn-ea"/>
              </a:rPr>
              <a:t>Random models promote mutual trust. The skill assignment of the members is appropriate to the problem to be solved. Value the cohesion of the team.</a:t>
            </a:r>
            <a:endParaRPr lang="zh-CN" altLang="en-US" sz="2000" b="1" dirty="0">
              <a:solidFill>
                <a:schemeClr val="tx2"/>
              </a:solidFill>
              <a:latin typeface="Book Antiqua" panose="02040602050305030304" pitchFamily="18" charset="0"/>
              <a:cs typeface="+mn-ea"/>
            </a:endParaRPr>
          </a:p>
        </p:txBody>
      </p:sp>
      <p:grpSp>
        <p:nvGrpSpPr>
          <p:cNvPr id="38" name="组合 1"/>
          <p:cNvGrpSpPr/>
          <p:nvPr/>
        </p:nvGrpSpPr>
        <p:grpSpPr>
          <a:xfrm>
            <a:off x="653201" y="291214"/>
            <a:ext cx="4635344" cy="958309"/>
            <a:chOff x="653201" y="291214"/>
            <a:chExt cx="4635344" cy="958309"/>
          </a:xfrm>
        </p:grpSpPr>
        <p:sp>
          <p:nvSpPr>
            <p:cNvPr id="39" name="矩形 2"/>
            <p:cNvSpPr/>
            <p:nvPr/>
          </p:nvSpPr>
          <p:spPr>
            <a:xfrm>
              <a:off x="966912" y="527390"/>
              <a:ext cx="4321633" cy="584775"/>
            </a:xfrm>
            <a:prstGeom prst="rect">
              <a:avLst/>
            </a:prstGeom>
            <a:noFill/>
          </p:spPr>
          <p:txBody>
            <a:bodyPr wrap="square" rtlCol="0">
              <a:spAutoFit/>
            </a:bodyPr>
            <a:lstStyle/>
            <a:p>
              <a:pPr algn="ctr"/>
              <a:r>
                <a:rPr lang="en-US" altLang="zh-CN" sz="3200" b="1" dirty="0">
                  <a:solidFill>
                    <a:schemeClr val="bg1">
                      <a:lumMod val="50000"/>
                    </a:schemeClr>
                  </a:solidFill>
                  <a:latin typeface="Book Antiqua" panose="02040602050305030304" pitchFamily="18" charset="0"/>
                  <a:cs typeface="+mn-ea"/>
                  <a:sym typeface="+mn-lt"/>
                </a:rPr>
                <a:t>Team management</a:t>
              </a:r>
              <a:endParaRPr lang="zh-CN" altLang="en-US" sz="3200" b="1" dirty="0">
                <a:solidFill>
                  <a:schemeClr val="bg1">
                    <a:lumMod val="50000"/>
                  </a:schemeClr>
                </a:solidFill>
                <a:latin typeface="Book Antiqua" panose="02040602050305030304" pitchFamily="18" charset="0"/>
                <a:cs typeface="+mn-ea"/>
                <a:sym typeface="+mn-lt"/>
              </a:endParaRPr>
            </a:p>
          </p:txBody>
        </p:sp>
        <p:grpSp>
          <p:nvGrpSpPr>
            <p:cNvPr id="40" name="组合 3"/>
            <p:cNvGrpSpPr/>
            <p:nvPr/>
          </p:nvGrpSpPr>
          <p:grpSpPr>
            <a:xfrm>
              <a:off x="1124655" y="1027035"/>
              <a:ext cx="3964180" cy="222488"/>
              <a:chOff x="1115625" y="1012943"/>
              <a:chExt cx="3888096" cy="216743"/>
            </a:xfrm>
          </p:grpSpPr>
          <p:cxnSp>
            <p:nvCxnSpPr>
              <p:cNvPr id="55" name="直接连接符 18"/>
              <p:cNvCxnSpPr>
                <a:endCxn id="56" idx="0"/>
              </p:cNvCxnSpPr>
              <p:nvPr/>
            </p:nvCxnSpPr>
            <p:spPr>
              <a:xfrm>
                <a:off x="1115625" y="1104305"/>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56" name="等腰三角形 19"/>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41" name="组合 4"/>
            <p:cNvGrpSpPr/>
            <p:nvPr/>
          </p:nvGrpSpPr>
          <p:grpSpPr>
            <a:xfrm rot="900000">
              <a:off x="653201" y="291214"/>
              <a:ext cx="619089" cy="870866"/>
              <a:chOff x="6261558" y="237236"/>
              <a:chExt cx="619089" cy="870866"/>
            </a:xfrm>
          </p:grpSpPr>
          <p:sp>
            <p:nvSpPr>
              <p:cNvPr id="42" name="等腰三角形 5"/>
              <p:cNvSpPr/>
              <p:nvPr/>
            </p:nvSpPr>
            <p:spPr>
              <a:xfrm rot="21591212">
                <a:off x="6261558" y="297771"/>
                <a:ext cx="192389" cy="165853"/>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3" name="等腰三角形 6"/>
              <p:cNvSpPr/>
              <p:nvPr/>
            </p:nvSpPr>
            <p:spPr>
              <a:xfrm rot="3614340">
                <a:off x="6390083" y="250505"/>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4" name="等腰三角形 7"/>
              <p:cNvSpPr/>
              <p:nvPr/>
            </p:nvSpPr>
            <p:spPr>
              <a:xfrm rot="9562">
                <a:off x="6472023" y="293765"/>
                <a:ext cx="192389" cy="165853"/>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5" name="等腰三角形 8"/>
              <p:cNvSpPr/>
              <p:nvPr/>
            </p:nvSpPr>
            <p:spPr>
              <a:xfrm rot="3609046">
                <a:off x="6491997" y="429708"/>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6" name="等腰三角形 9"/>
              <p:cNvSpPr/>
              <p:nvPr/>
            </p:nvSpPr>
            <p:spPr>
              <a:xfrm rot="7200000">
                <a:off x="6389427" y="521540"/>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7" name="等腰三角形 10"/>
              <p:cNvSpPr/>
              <p:nvPr/>
            </p:nvSpPr>
            <p:spPr>
              <a:xfrm rot="3609046">
                <a:off x="6380855" y="613941"/>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8" name="等腰三角形 11"/>
              <p:cNvSpPr/>
              <p:nvPr/>
            </p:nvSpPr>
            <p:spPr>
              <a:xfrm rot="3609046">
                <a:off x="6700251" y="798038"/>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9" name="等腰三角形 12"/>
              <p:cNvSpPr/>
              <p:nvPr/>
            </p:nvSpPr>
            <p:spPr>
              <a:xfrm rot="7200000">
                <a:off x="6487921" y="702114"/>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50" name="等腰三角形 13"/>
              <p:cNvSpPr/>
              <p:nvPr/>
            </p:nvSpPr>
            <p:spPr>
              <a:xfrm rot="3609046">
                <a:off x="6595709" y="619527"/>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51" name="等腰三角形 14"/>
              <p:cNvSpPr/>
              <p:nvPr/>
            </p:nvSpPr>
            <p:spPr>
              <a:xfrm rot="7200000">
                <a:off x="6701526" y="704274"/>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52" name="等腰三角形 15"/>
              <p:cNvSpPr/>
              <p:nvPr/>
            </p:nvSpPr>
            <p:spPr>
              <a:xfrm rot="7200000">
                <a:off x="6618790" y="928027"/>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53" name="等腰三角形 16"/>
              <p:cNvSpPr/>
              <p:nvPr/>
            </p:nvSpPr>
            <p:spPr>
              <a:xfrm rot="3609046">
                <a:off x="6512906" y="842958"/>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54" name="等腰三角形 17"/>
              <p:cNvSpPr/>
              <p:nvPr/>
            </p:nvSpPr>
            <p:spPr>
              <a:xfrm rot="7200000">
                <a:off x="6407162" y="928982"/>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p:nvPr/>
        </p:nvSpPr>
        <p:spPr>
          <a:xfrm flipV="1">
            <a:off x="-57151" y="0"/>
            <a:ext cx="8856594" cy="6858000"/>
          </a:xfrm>
          <a:custGeom>
            <a:avLst/>
            <a:gdLst>
              <a:gd name="connsiteX0" fmla="*/ 0 w 8534400"/>
              <a:gd name="connsiteY0" fmla="*/ 0 h 6871933"/>
              <a:gd name="connsiteX1" fmla="*/ 4267200 w 8534400"/>
              <a:gd name="connsiteY1" fmla="*/ 0 h 6871933"/>
              <a:gd name="connsiteX2" fmla="*/ 8534400 w 8534400"/>
              <a:gd name="connsiteY2" fmla="*/ 4652264 h 6871933"/>
              <a:gd name="connsiteX3" fmla="*/ 6498452 w 8534400"/>
              <a:gd name="connsiteY3" fmla="*/ 6871933 h 6871933"/>
              <a:gd name="connsiteX4" fmla="*/ 0 w 8534400"/>
              <a:gd name="connsiteY4" fmla="*/ 6871933 h 6871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34400" h="6871933">
                <a:moveTo>
                  <a:pt x="0" y="0"/>
                </a:moveTo>
                <a:lnTo>
                  <a:pt x="4267200" y="0"/>
                </a:lnTo>
                <a:lnTo>
                  <a:pt x="8534400" y="4652264"/>
                </a:lnTo>
                <a:lnTo>
                  <a:pt x="6498452" y="6871933"/>
                </a:lnTo>
                <a:lnTo>
                  <a:pt x="0" y="6871933"/>
                </a:lnTo>
                <a:close/>
              </a:path>
            </a:pathLst>
          </a:custGeom>
          <a:solidFill>
            <a:schemeClr val="bg1">
              <a:lumMod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 name="文本框 2"/>
          <p:cNvSpPr txBox="1"/>
          <p:nvPr/>
        </p:nvSpPr>
        <p:spPr>
          <a:xfrm>
            <a:off x="1187322" y="499005"/>
            <a:ext cx="3022728" cy="646331"/>
          </a:xfrm>
          <a:prstGeom prst="rect">
            <a:avLst/>
          </a:prstGeom>
          <a:noFill/>
        </p:spPr>
        <p:txBody>
          <a:bodyPr wrap="square" rtlCol="0">
            <a:spAutoFit/>
          </a:bodyPr>
          <a:lstStyle/>
          <a:p>
            <a:r>
              <a:rPr lang="en-US" altLang="zh-CN" sz="3600" b="1" dirty="0">
                <a:solidFill>
                  <a:schemeClr val="bg1"/>
                </a:solidFill>
                <a:latin typeface="Book Antiqua" panose="02040602050305030304" pitchFamily="18" charset="0"/>
                <a:cs typeface="+mn-ea"/>
                <a:sym typeface="+mn-lt"/>
              </a:rPr>
              <a:t>CONTENTS</a:t>
            </a:r>
            <a:endParaRPr lang="zh-CN" altLang="en-US" sz="3600" b="1" dirty="0">
              <a:solidFill>
                <a:schemeClr val="bg1"/>
              </a:solidFill>
              <a:latin typeface="Book Antiqua" panose="02040602050305030304" pitchFamily="18" charset="0"/>
              <a:cs typeface="+mn-ea"/>
              <a:sym typeface="+mn-lt"/>
            </a:endParaRPr>
          </a:p>
        </p:txBody>
      </p:sp>
      <p:cxnSp>
        <p:nvCxnSpPr>
          <p:cNvPr id="5" name="直接连接符 26"/>
          <p:cNvCxnSpPr/>
          <p:nvPr/>
        </p:nvCxnSpPr>
        <p:spPr>
          <a:xfrm>
            <a:off x="-57150" y="1461441"/>
            <a:ext cx="790478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353526" y="1718568"/>
            <a:ext cx="4849095" cy="870131"/>
            <a:chOff x="1257724" y="2570488"/>
            <a:chExt cx="4849095" cy="870131"/>
          </a:xfrm>
        </p:grpSpPr>
        <p:sp>
          <p:nvSpPr>
            <p:cNvPr id="6" name="文本框 5"/>
            <p:cNvSpPr txBox="1"/>
            <p:nvPr/>
          </p:nvSpPr>
          <p:spPr>
            <a:xfrm>
              <a:off x="1257724" y="2570488"/>
              <a:ext cx="978746" cy="523220"/>
            </a:xfrm>
            <a:prstGeom prst="rect">
              <a:avLst/>
            </a:prstGeom>
            <a:noFill/>
          </p:spPr>
          <p:txBody>
            <a:bodyPr wrap="square" rtlCol="0">
              <a:spAutoFit/>
            </a:bodyPr>
            <a:lstStyle/>
            <a:p>
              <a:r>
                <a:rPr lang="en-US" altLang="zh-CN" sz="2800" dirty="0">
                  <a:solidFill>
                    <a:schemeClr val="bg1"/>
                  </a:solidFill>
                  <a:latin typeface="Book Antiqua" panose="02040602050305030304" pitchFamily="18" charset="0"/>
                  <a:cs typeface="+mn-ea"/>
                  <a:sym typeface="+mn-lt"/>
                </a:rPr>
                <a:t>01</a:t>
              </a:r>
              <a:endParaRPr lang="zh-CN" altLang="en-US" sz="2800" dirty="0">
                <a:solidFill>
                  <a:schemeClr val="bg1"/>
                </a:solidFill>
                <a:latin typeface="Book Antiqua" panose="02040602050305030304" pitchFamily="18" charset="0"/>
                <a:cs typeface="+mn-ea"/>
                <a:sym typeface="+mn-lt"/>
              </a:endParaRPr>
            </a:p>
          </p:txBody>
        </p:sp>
        <p:cxnSp>
          <p:nvCxnSpPr>
            <p:cNvPr id="7" name="直接连接符 29"/>
            <p:cNvCxnSpPr/>
            <p:nvPr/>
          </p:nvCxnSpPr>
          <p:spPr>
            <a:xfrm flipH="1">
              <a:off x="1436370" y="2785714"/>
              <a:ext cx="400050" cy="393983"/>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918121" y="2855844"/>
              <a:ext cx="4188698" cy="584775"/>
            </a:xfrm>
            <a:prstGeom prst="rect">
              <a:avLst/>
            </a:prstGeom>
            <a:noFill/>
          </p:spPr>
          <p:txBody>
            <a:bodyPr wrap="square" rtlCol="0">
              <a:spAutoFit/>
            </a:bodyPr>
            <a:lstStyle/>
            <a:p>
              <a:pPr algn="ctr"/>
              <a:r>
                <a:rPr lang="en-US" altLang="zh-CN" sz="3200" b="1" dirty="0">
                  <a:solidFill>
                    <a:schemeClr val="bg1"/>
                  </a:solidFill>
                  <a:latin typeface="Book Antiqua" panose="02040602050305030304" pitchFamily="18" charset="0"/>
                  <a:cs typeface="+mn-ea"/>
                  <a:sym typeface="+mn-lt"/>
                </a:rPr>
                <a:t>Project introduction</a:t>
              </a:r>
              <a:endParaRPr lang="zh-CN" altLang="en-US" sz="3200" b="1" dirty="0">
                <a:solidFill>
                  <a:schemeClr val="bg1"/>
                </a:solidFill>
                <a:latin typeface="Book Antiqua" panose="02040602050305030304" pitchFamily="18" charset="0"/>
                <a:cs typeface="+mn-ea"/>
                <a:sym typeface="+mn-lt"/>
              </a:endParaRPr>
            </a:p>
          </p:txBody>
        </p:sp>
        <p:sp>
          <p:nvSpPr>
            <p:cNvPr id="18" name="等腰三角形 17"/>
            <p:cNvSpPr/>
            <p:nvPr/>
          </p:nvSpPr>
          <p:spPr>
            <a:xfrm rot="8129421">
              <a:off x="1605888" y="2955658"/>
              <a:ext cx="235707" cy="235707"/>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solidFill>
                  <a:schemeClr val="bg1"/>
                </a:solidFill>
                <a:latin typeface="Book Antiqua" panose="02040602050305030304" pitchFamily="18" charset="0"/>
                <a:cs typeface="+mn-ea"/>
                <a:sym typeface="+mn-lt"/>
              </a:endParaRPr>
            </a:p>
          </p:txBody>
        </p:sp>
      </p:grpSp>
      <p:grpSp>
        <p:nvGrpSpPr>
          <p:cNvPr id="27" name="组合 26"/>
          <p:cNvGrpSpPr/>
          <p:nvPr/>
        </p:nvGrpSpPr>
        <p:grpSpPr>
          <a:xfrm>
            <a:off x="353526" y="3034000"/>
            <a:ext cx="4391889" cy="913649"/>
            <a:chOff x="1257724" y="3612871"/>
            <a:chExt cx="4391889" cy="913649"/>
          </a:xfrm>
        </p:grpSpPr>
        <p:sp>
          <p:nvSpPr>
            <p:cNvPr id="9" name="文本框 8"/>
            <p:cNvSpPr txBox="1"/>
            <p:nvPr/>
          </p:nvSpPr>
          <p:spPr>
            <a:xfrm>
              <a:off x="1257724" y="3612871"/>
              <a:ext cx="978746" cy="523220"/>
            </a:xfrm>
            <a:prstGeom prst="rect">
              <a:avLst/>
            </a:prstGeom>
            <a:noFill/>
          </p:spPr>
          <p:txBody>
            <a:bodyPr wrap="square" rtlCol="0">
              <a:spAutoFit/>
            </a:bodyPr>
            <a:lstStyle/>
            <a:p>
              <a:r>
                <a:rPr lang="en-US" altLang="zh-CN" sz="2800" dirty="0">
                  <a:solidFill>
                    <a:schemeClr val="bg1"/>
                  </a:solidFill>
                  <a:latin typeface="Book Antiqua" panose="02040602050305030304" pitchFamily="18" charset="0"/>
                  <a:cs typeface="+mn-ea"/>
                  <a:sym typeface="+mn-lt"/>
                </a:rPr>
                <a:t>02</a:t>
              </a:r>
              <a:endParaRPr lang="zh-CN" altLang="en-US" sz="2800" dirty="0">
                <a:solidFill>
                  <a:schemeClr val="bg1"/>
                </a:solidFill>
                <a:latin typeface="Book Antiqua" panose="02040602050305030304" pitchFamily="18" charset="0"/>
                <a:cs typeface="+mn-ea"/>
                <a:sym typeface="+mn-lt"/>
              </a:endParaRPr>
            </a:p>
          </p:txBody>
        </p:sp>
        <p:cxnSp>
          <p:nvCxnSpPr>
            <p:cNvPr id="10" name="直接连接符 33"/>
            <p:cNvCxnSpPr/>
            <p:nvPr/>
          </p:nvCxnSpPr>
          <p:spPr>
            <a:xfrm flipH="1">
              <a:off x="1436370" y="3828097"/>
              <a:ext cx="400050" cy="393983"/>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236470" y="3941745"/>
              <a:ext cx="3413143" cy="584775"/>
            </a:xfrm>
            <a:prstGeom prst="rect">
              <a:avLst/>
            </a:prstGeom>
            <a:noFill/>
          </p:spPr>
          <p:txBody>
            <a:bodyPr wrap="square" rtlCol="0">
              <a:spAutoFit/>
            </a:bodyPr>
            <a:lstStyle/>
            <a:p>
              <a:r>
                <a:rPr lang="en-US" altLang="zh-CN" sz="3200" b="1" dirty="0">
                  <a:solidFill>
                    <a:schemeClr val="bg1"/>
                  </a:solidFill>
                  <a:latin typeface="Book Antiqua" panose="02040602050305030304" pitchFamily="18" charset="0"/>
                  <a:cs typeface="+mn-ea"/>
                  <a:sym typeface="+mn-lt"/>
                </a:rPr>
                <a:t>Project content</a:t>
              </a:r>
              <a:endParaRPr lang="zh-CN" altLang="en-US" sz="3200" b="1" dirty="0">
                <a:solidFill>
                  <a:schemeClr val="bg1"/>
                </a:solidFill>
                <a:latin typeface="Book Antiqua" panose="02040602050305030304" pitchFamily="18" charset="0"/>
                <a:cs typeface="+mn-ea"/>
                <a:sym typeface="+mn-lt"/>
              </a:endParaRPr>
            </a:p>
          </p:txBody>
        </p:sp>
        <p:sp>
          <p:nvSpPr>
            <p:cNvPr id="19" name="等腰三角形 18"/>
            <p:cNvSpPr/>
            <p:nvPr/>
          </p:nvSpPr>
          <p:spPr>
            <a:xfrm rot="8129421">
              <a:off x="1610968" y="3990556"/>
              <a:ext cx="235707" cy="235707"/>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solidFill>
                  <a:schemeClr val="bg1"/>
                </a:solidFill>
                <a:latin typeface="Book Antiqua" panose="02040602050305030304" pitchFamily="18" charset="0"/>
                <a:cs typeface="+mn-ea"/>
                <a:sym typeface="+mn-lt"/>
              </a:endParaRPr>
            </a:p>
          </p:txBody>
        </p:sp>
      </p:grpSp>
      <p:grpSp>
        <p:nvGrpSpPr>
          <p:cNvPr id="28" name="组合 27"/>
          <p:cNvGrpSpPr/>
          <p:nvPr/>
        </p:nvGrpSpPr>
        <p:grpSpPr>
          <a:xfrm>
            <a:off x="353526" y="4236766"/>
            <a:ext cx="6846686" cy="1489435"/>
            <a:chOff x="1257724" y="4631684"/>
            <a:chExt cx="6846686" cy="1489435"/>
          </a:xfrm>
        </p:grpSpPr>
        <p:sp>
          <p:nvSpPr>
            <p:cNvPr id="12" name="文本框 11"/>
            <p:cNvSpPr txBox="1"/>
            <p:nvPr/>
          </p:nvSpPr>
          <p:spPr>
            <a:xfrm>
              <a:off x="1257724" y="4631684"/>
              <a:ext cx="978746" cy="523220"/>
            </a:xfrm>
            <a:prstGeom prst="rect">
              <a:avLst/>
            </a:prstGeom>
            <a:noFill/>
          </p:spPr>
          <p:txBody>
            <a:bodyPr wrap="square" rtlCol="0">
              <a:spAutoFit/>
            </a:bodyPr>
            <a:lstStyle/>
            <a:p>
              <a:r>
                <a:rPr lang="en-US" altLang="zh-CN" sz="2800" dirty="0">
                  <a:solidFill>
                    <a:schemeClr val="bg1"/>
                  </a:solidFill>
                  <a:latin typeface="Book Antiqua" panose="02040602050305030304" pitchFamily="18" charset="0"/>
                  <a:cs typeface="+mn-ea"/>
                  <a:sym typeface="+mn-lt"/>
                </a:rPr>
                <a:t>03</a:t>
              </a:r>
              <a:endParaRPr lang="zh-CN" altLang="en-US" sz="2800" dirty="0">
                <a:solidFill>
                  <a:schemeClr val="bg1"/>
                </a:solidFill>
                <a:latin typeface="Book Antiqua" panose="02040602050305030304" pitchFamily="18" charset="0"/>
                <a:cs typeface="+mn-ea"/>
                <a:sym typeface="+mn-lt"/>
              </a:endParaRPr>
            </a:p>
          </p:txBody>
        </p:sp>
        <p:cxnSp>
          <p:nvCxnSpPr>
            <p:cNvPr id="13" name="直接连接符 36"/>
            <p:cNvCxnSpPr/>
            <p:nvPr/>
          </p:nvCxnSpPr>
          <p:spPr>
            <a:xfrm flipH="1">
              <a:off x="1436370" y="4846910"/>
              <a:ext cx="400050" cy="393983"/>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236470" y="5043901"/>
              <a:ext cx="5867940" cy="1077218"/>
            </a:xfrm>
            <a:prstGeom prst="rect">
              <a:avLst/>
            </a:prstGeom>
            <a:noFill/>
          </p:spPr>
          <p:txBody>
            <a:bodyPr wrap="square" rtlCol="0">
              <a:spAutoFit/>
            </a:bodyPr>
            <a:lstStyle/>
            <a:p>
              <a:r>
                <a:rPr lang="en-US" altLang="zh-CN" sz="3200" b="1" dirty="0">
                  <a:solidFill>
                    <a:schemeClr val="bg1"/>
                  </a:solidFill>
                  <a:latin typeface="Book Antiqua" panose="02040602050305030304" pitchFamily="18" charset="0"/>
                  <a:cs typeface="+mn-ea"/>
                </a:rPr>
                <a:t>Project planning</a:t>
              </a:r>
              <a:endParaRPr lang="en-US" altLang="zh-CN" sz="3200" b="1" dirty="0">
                <a:solidFill>
                  <a:schemeClr val="bg1"/>
                </a:solidFill>
                <a:latin typeface="Book Antiqua" panose="02040602050305030304" pitchFamily="18" charset="0"/>
                <a:cs typeface="+mn-ea"/>
              </a:endParaRPr>
            </a:p>
            <a:p>
              <a:r>
                <a:rPr lang="en-US" altLang="zh-CN" sz="3200" b="1" dirty="0">
                  <a:solidFill>
                    <a:schemeClr val="bg1"/>
                  </a:solidFill>
                  <a:latin typeface="Book Antiqua" panose="02040602050305030304" pitchFamily="18" charset="0"/>
                  <a:cs typeface="+mn-ea"/>
                </a:rPr>
                <a:t>&amp;team division</a:t>
              </a:r>
              <a:endParaRPr lang="zh-CN" altLang="en-US" sz="3200" b="1" dirty="0">
                <a:solidFill>
                  <a:schemeClr val="bg1"/>
                </a:solidFill>
                <a:latin typeface="Book Antiqua" panose="02040602050305030304" pitchFamily="18" charset="0"/>
                <a:cs typeface="+mn-ea"/>
                <a:sym typeface="+mn-lt"/>
              </a:endParaRPr>
            </a:p>
          </p:txBody>
        </p:sp>
        <p:sp>
          <p:nvSpPr>
            <p:cNvPr id="20" name="等腰三角形 19"/>
            <p:cNvSpPr/>
            <p:nvPr/>
          </p:nvSpPr>
          <p:spPr>
            <a:xfrm rot="8129421">
              <a:off x="1605887" y="5024057"/>
              <a:ext cx="235707" cy="235707"/>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solidFill>
                  <a:schemeClr val="bg1"/>
                </a:solidFill>
                <a:latin typeface="Book Antiqua" panose="02040602050305030304" pitchFamily="18" charset="0"/>
                <a:cs typeface="+mn-ea"/>
                <a:sym typeface="+mn-lt"/>
              </a:endParaRPr>
            </a:p>
          </p:txBody>
        </p:sp>
      </p:grpSp>
      <p:grpSp>
        <p:nvGrpSpPr>
          <p:cNvPr id="2" name="组合 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rot="21441081">
            <a:off x="6727344" y="3364092"/>
            <a:ext cx="5322843" cy="2834614"/>
            <a:chOff x="2525713" y="1527688"/>
            <a:chExt cx="7140575" cy="3802625"/>
          </a:xfrm>
        </p:grpSpPr>
        <p:sp>
          <p:nvSpPr>
            <p:cNvPr id="4" name="iṣḷïḋè"/>
            <p:cNvSpPr/>
            <p:nvPr/>
          </p:nvSpPr>
          <p:spPr bwMode="auto">
            <a:xfrm>
              <a:off x="2525713" y="1527688"/>
              <a:ext cx="7140575" cy="3802625"/>
            </a:xfrm>
            <a:custGeom>
              <a:avLst/>
              <a:gdLst>
                <a:gd name="T0" fmla="*/ 459 w 1693"/>
                <a:gd name="T1" fmla="*/ 159 h 901"/>
                <a:gd name="T2" fmla="*/ 210 w 1693"/>
                <a:gd name="T3" fmla="*/ 259 h 901"/>
                <a:gd name="T4" fmla="*/ 15 w 1693"/>
                <a:gd name="T5" fmla="*/ 435 h 901"/>
                <a:gd name="T6" fmla="*/ 3 w 1693"/>
                <a:gd name="T7" fmla="*/ 508 h 901"/>
                <a:gd name="T8" fmla="*/ 108 w 1693"/>
                <a:gd name="T9" fmla="*/ 632 h 901"/>
                <a:gd name="T10" fmla="*/ 447 w 1693"/>
                <a:gd name="T11" fmla="*/ 776 h 901"/>
                <a:gd name="T12" fmla="*/ 587 w 1693"/>
                <a:gd name="T13" fmla="*/ 851 h 901"/>
                <a:gd name="T14" fmla="*/ 957 w 1693"/>
                <a:gd name="T15" fmla="*/ 815 h 901"/>
                <a:gd name="T16" fmla="*/ 1084 w 1693"/>
                <a:gd name="T17" fmla="*/ 724 h 901"/>
                <a:gd name="T18" fmla="*/ 1322 w 1693"/>
                <a:gd name="T19" fmla="*/ 690 h 901"/>
                <a:gd name="T20" fmla="*/ 1562 w 1693"/>
                <a:gd name="T21" fmla="*/ 661 h 901"/>
                <a:gd name="T22" fmla="*/ 1670 w 1693"/>
                <a:gd name="T23" fmla="*/ 466 h 901"/>
                <a:gd name="T24" fmla="*/ 1568 w 1693"/>
                <a:gd name="T25" fmla="*/ 358 h 901"/>
                <a:gd name="T26" fmla="*/ 1428 w 1693"/>
                <a:gd name="T27" fmla="*/ 298 h 901"/>
                <a:gd name="T28" fmla="*/ 1075 w 1693"/>
                <a:gd name="T29" fmla="*/ 42 h 901"/>
                <a:gd name="T30" fmla="*/ 737 w 1693"/>
                <a:gd name="T31" fmla="*/ 59 h 901"/>
                <a:gd name="T32" fmla="*/ 601 w 1693"/>
                <a:gd name="T33" fmla="*/ 87 h 901"/>
                <a:gd name="T34" fmla="*/ 459 w 1693"/>
                <a:gd name="T35" fmla="*/ 15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93" h="901">
                  <a:moveTo>
                    <a:pt x="459" y="159"/>
                  </a:moveTo>
                  <a:cubicBezTo>
                    <a:pt x="380" y="200"/>
                    <a:pt x="292" y="222"/>
                    <a:pt x="210" y="259"/>
                  </a:cubicBezTo>
                  <a:cubicBezTo>
                    <a:pt x="128" y="296"/>
                    <a:pt x="49" y="352"/>
                    <a:pt x="15" y="435"/>
                  </a:cubicBezTo>
                  <a:cubicBezTo>
                    <a:pt x="6" y="458"/>
                    <a:pt x="0" y="483"/>
                    <a:pt x="3" y="508"/>
                  </a:cubicBezTo>
                  <a:cubicBezTo>
                    <a:pt x="10" y="564"/>
                    <a:pt x="59" y="605"/>
                    <a:pt x="108" y="632"/>
                  </a:cubicBezTo>
                  <a:cubicBezTo>
                    <a:pt x="215" y="693"/>
                    <a:pt x="338" y="719"/>
                    <a:pt x="447" y="776"/>
                  </a:cubicBezTo>
                  <a:cubicBezTo>
                    <a:pt x="494" y="800"/>
                    <a:pt x="538" y="830"/>
                    <a:pt x="587" y="851"/>
                  </a:cubicBezTo>
                  <a:cubicBezTo>
                    <a:pt x="706" y="901"/>
                    <a:pt x="850" y="887"/>
                    <a:pt x="957" y="815"/>
                  </a:cubicBezTo>
                  <a:cubicBezTo>
                    <a:pt x="1001" y="785"/>
                    <a:pt x="1038" y="748"/>
                    <a:pt x="1084" y="724"/>
                  </a:cubicBezTo>
                  <a:cubicBezTo>
                    <a:pt x="1156" y="687"/>
                    <a:pt x="1241" y="687"/>
                    <a:pt x="1322" y="690"/>
                  </a:cubicBezTo>
                  <a:cubicBezTo>
                    <a:pt x="1403" y="692"/>
                    <a:pt x="1488" y="695"/>
                    <a:pt x="1562" y="661"/>
                  </a:cubicBezTo>
                  <a:cubicBezTo>
                    <a:pt x="1635" y="627"/>
                    <a:pt x="1693" y="543"/>
                    <a:pt x="1670" y="466"/>
                  </a:cubicBezTo>
                  <a:cubicBezTo>
                    <a:pt x="1655" y="417"/>
                    <a:pt x="1613" y="382"/>
                    <a:pt x="1568" y="358"/>
                  </a:cubicBezTo>
                  <a:cubicBezTo>
                    <a:pt x="1523" y="335"/>
                    <a:pt x="1473" y="321"/>
                    <a:pt x="1428" y="298"/>
                  </a:cubicBezTo>
                  <a:cubicBezTo>
                    <a:pt x="1298" y="231"/>
                    <a:pt x="1212" y="93"/>
                    <a:pt x="1075" y="42"/>
                  </a:cubicBezTo>
                  <a:cubicBezTo>
                    <a:pt x="965" y="0"/>
                    <a:pt x="845" y="22"/>
                    <a:pt x="737" y="59"/>
                  </a:cubicBezTo>
                  <a:cubicBezTo>
                    <a:pt x="692" y="75"/>
                    <a:pt x="647" y="72"/>
                    <a:pt x="601" y="87"/>
                  </a:cubicBezTo>
                  <a:cubicBezTo>
                    <a:pt x="551" y="103"/>
                    <a:pt x="506" y="134"/>
                    <a:pt x="459" y="159"/>
                  </a:cubicBezTo>
                  <a:close/>
                </a:path>
              </a:pathLst>
            </a:custGeom>
            <a:solidFill>
              <a:srgbClr val="6C8B8B">
                <a:alpha val="20000"/>
              </a:srgbClr>
            </a:solidFill>
            <a:ln>
              <a:noFill/>
            </a:ln>
          </p:spPr>
          <p:txBody>
            <a:bodyPr anchor="ctr"/>
            <a:lstStyle/>
            <a:p>
              <a:pPr algn="ctr"/>
              <a:endParaRPr dirty="0"/>
            </a:p>
          </p:txBody>
        </p:sp>
        <p:sp>
          <p:nvSpPr>
            <p:cNvPr id="15" name="iŝḻiďe"/>
            <p:cNvSpPr/>
            <p:nvPr/>
          </p:nvSpPr>
          <p:spPr bwMode="auto">
            <a:xfrm>
              <a:off x="4140915" y="2911568"/>
              <a:ext cx="3421145" cy="1012546"/>
            </a:xfrm>
            <a:custGeom>
              <a:avLst/>
              <a:gdLst>
                <a:gd name="T0" fmla="*/ 406 w 811"/>
                <a:gd name="T1" fmla="*/ 240 h 240"/>
                <a:gd name="T2" fmla="*/ 0 w 811"/>
                <a:gd name="T3" fmla="*/ 120 h 240"/>
                <a:gd name="T4" fmla="*/ 406 w 811"/>
                <a:gd name="T5" fmla="*/ 0 h 240"/>
                <a:gd name="T6" fmla="*/ 811 w 811"/>
                <a:gd name="T7" fmla="*/ 120 h 240"/>
                <a:gd name="T8" fmla="*/ 406 w 811"/>
                <a:gd name="T9" fmla="*/ 240 h 240"/>
                <a:gd name="T10" fmla="*/ 406 w 811"/>
                <a:gd name="T11" fmla="*/ 11 h 240"/>
                <a:gd name="T12" fmla="*/ 11 w 811"/>
                <a:gd name="T13" fmla="*/ 120 h 240"/>
                <a:gd name="T14" fmla="*/ 406 w 811"/>
                <a:gd name="T15" fmla="*/ 229 h 240"/>
                <a:gd name="T16" fmla="*/ 800 w 811"/>
                <a:gd name="T17" fmla="*/ 120 h 240"/>
                <a:gd name="T18" fmla="*/ 406 w 811"/>
                <a:gd name="T19" fmla="*/ 1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1" h="240">
                  <a:moveTo>
                    <a:pt x="406" y="240"/>
                  </a:moveTo>
                  <a:cubicBezTo>
                    <a:pt x="178" y="240"/>
                    <a:pt x="0" y="187"/>
                    <a:pt x="0" y="120"/>
                  </a:cubicBezTo>
                  <a:cubicBezTo>
                    <a:pt x="0" y="53"/>
                    <a:pt x="178" y="0"/>
                    <a:pt x="406" y="0"/>
                  </a:cubicBezTo>
                  <a:cubicBezTo>
                    <a:pt x="633" y="0"/>
                    <a:pt x="811" y="53"/>
                    <a:pt x="811" y="120"/>
                  </a:cubicBezTo>
                  <a:cubicBezTo>
                    <a:pt x="811" y="187"/>
                    <a:pt x="633" y="240"/>
                    <a:pt x="406" y="240"/>
                  </a:cubicBezTo>
                  <a:close/>
                  <a:moveTo>
                    <a:pt x="406" y="11"/>
                  </a:moveTo>
                  <a:cubicBezTo>
                    <a:pt x="192" y="11"/>
                    <a:pt x="11" y="61"/>
                    <a:pt x="11" y="120"/>
                  </a:cubicBezTo>
                  <a:cubicBezTo>
                    <a:pt x="11" y="179"/>
                    <a:pt x="192" y="229"/>
                    <a:pt x="406" y="229"/>
                  </a:cubicBezTo>
                  <a:cubicBezTo>
                    <a:pt x="620" y="229"/>
                    <a:pt x="800" y="179"/>
                    <a:pt x="800" y="120"/>
                  </a:cubicBezTo>
                  <a:cubicBezTo>
                    <a:pt x="800" y="61"/>
                    <a:pt x="620" y="11"/>
                    <a:pt x="406" y="11"/>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6" name="îṡliďé"/>
            <p:cNvSpPr/>
            <p:nvPr/>
          </p:nvSpPr>
          <p:spPr bwMode="auto">
            <a:xfrm>
              <a:off x="2959951" y="2546321"/>
              <a:ext cx="5892648" cy="1854642"/>
            </a:xfrm>
            <a:custGeom>
              <a:avLst/>
              <a:gdLst>
                <a:gd name="T0" fmla="*/ 698 w 1397"/>
                <a:gd name="T1" fmla="*/ 440 h 440"/>
                <a:gd name="T2" fmla="*/ 206 w 1397"/>
                <a:gd name="T3" fmla="*/ 377 h 440"/>
                <a:gd name="T4" fmla="*/ 0 w 1397"/>
                <a:gd name="T5" fmla="*/ 220 h 440"/>
                <a:gd name="T6" fmla="*/ 206 w 1397"/>
                <a:gd name="T7" fmla="*/ 63 h 440"/>
                <a:gd name="T8" fmla="*/ 698 w 1397"/>
                <a:gd name="T9" fmla="*/ 0 h 440"/>
                <a:gd name="T10" fmla="*/ 1190 w 1397"/>
                <a:gd name="T11" fmla="*/ 63 h 440"/>
                <a:gd name="T12" fmla="*/ 1397 w 1397"/>
                <a:gd name="T13" fmla="*/ 220 h 440"/>
                <a:gd name="T14" fmla="*/ 1190 w 1397"/>
                <a:gd name="T15" fmla="*/ 377 h 440"/>
                <a:gd name="T16" fmla="*/ 698 w 1397"/>
                <a:gd name="T17" fmla="*/ 440 h 440"/>
                <a:gd name="T18" fmla="*/ 698 w 1397"/>
                <a:gd name="T19" fmla="*/ 11 h 440"/>
                <a:gd name="T20" fmla="*/ 210 w 1397"/>
                <a:gd name="T21" fmla="*/ 74 h 440"/>
                <a:gd name="T22" fmla="*/ 11 w 1397"/>
                <a:gd name="T23" fmla="*/ 220 h 440"/>
                <a:gd name="T24" fmla="*/ 210 w 1397"/>
                <a:gd name="T25" fmla="*/ 366 h 440"/>
                <a:gd name="T26" fmla="*/ 698 w 1397"/>
                <a:gd name="T27" fmla="*/ 429 h 440"/>
                <a:gd name="T28" fmla="*/ 1186 w 1397"/>
                <a:gd name="T29" fmla="*/ 366 h 440"/>
                <a:gd name="T30" fmla="*/ 1385 w 1397"/>
                <a:gd name="T31" fmla="*/ 220 h 440"/>
                <a:gd name="T32" fmla="*/ 1186 w 1397"/>
                <a:gd name="T33" fmla="*/ 74 h 440"/>
                <a:gd name="T34" fmla="*/ 698 w 1397"/>
                <a:gd name="T35" fmla="*/ 1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7" h="440">
                  <a:moveTo>
                    <a:pt x="698" y="440"/>
                  </a:moveTo>
                  <a:cubicBezTo>
                    <a:pt x="512" y="440"/>
                    <a:pt x="338" y="418"/>
                    <a:pt x="206" y="377"/>
                  </a:cubicBezTo>
                  <a:cubicBezTo>
                    <a:pt x="73" y="336"/>
                    <a:pt x="0" y="280"/>
                    <a:pt x="0" y="220"/>
                  </a:cubicBezTo>
                  <a:cubicBezTo>
                    <a:pt x="0" y="160"/>
                    <a:pt x="73" y="104"/>
                    <a:pt x="206" y="63"/>
                  </a:cubicBezTo>
                  <a:cubicBezTo>
                    <a:pt x="338" y="22"/>
                    <a:pt x="513" y="0"/>
                    <a:pt x="698" y="0"/>
                  </a:cubicBezTo>
                  <a:cubicBezTo>
                    <a:pt x="884" y="0"/>
                    <a:pt x="1059" y="22"/>
                    <a:pt x="1190" y="63"/>
                  </a:cubicBezTo>
                  <a:cubicBezTo>
                    <a:pt x="1323" y="104"/>
                    <a:pt x="1397" y="160"/>
                    <a:pt x="1397" y="220"/>
                  </a:cubicBezTo>
                  <a:cubicBezTo>
                    <a:pt x="1397" y="280"/>
                    <a:pt x="1323" y="336"/>
                    <a:pt x="1190" y="377"/>
                  </a:cubicBezTo>
                  <a:cubicBezTo>
                    <a:pt x="1058" y="418"/>
                    <a:pt x="884" y="440"/>
                    <a:pt x="698" y="440"/>
                  </a:cubicBezTo>
                  <a:close/>
                  <a:moveTo>
                    <a:pt x="698" y="11"/>
                  </a:moveTo>
                  <a:cubicBezTo>
                    <a:pt x="514" y="11"/>
                    <a:pt x="340" y="33"/>
                    <a:pt x="210" y="74"/>
                  </a:cubicBezTo>
                  <a:cubicBezTo>
                    <a:pt x="83" y="113"/>
                    <a:pt x="11" y="166"/>
                    <a:pt x="11" y="220"/>
                  </a:cubicBezTo>
                  <a:cubicBezTo>
                    <a:pt x="11" y="274"/>
                    <a:pt x="83" y="327"/>
                    <a:pt x="210" y="366"/>
                  </a:cubicBezTo>
                  <a:cubicBezTo>
                    <a:pt x="340" y="407"/>
                    <a:pt x="514" y="429"/>
                    <a:pt x="698" y="429"/>
                  </a:cubicBezTo>
                  <a:cubicBezTo>
                    <a:pt x="882" y="429"/>
                    <a:pt x="1056" y="407"/>
                    <a:pt x="1186" y="366"/>
                  </a:cubicBezTo>
                  <a:cubicBezTo>
                    <a:pt x="1313" y="327"/>
                    <a:pt x="1385" y="274"/>
                    <a:pt x="1385" y="220"/>
                  </a:cubicBezTo>
                  <a:cubicBezTo>
                    <a:pt x="1385" y="166"/>
                    <a:pt x="1313" y="113"/>
                    <a:pt x="1186" y="74"/>
                  </a:cubicBezTo>
                  <a:cubicBezTo>
                    <a:pt x="1056" y="33"/>
                    <a:pt x="883" y="11"/>
                    <a:pt x="698" y="11"/>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7" name="ïṡ1iḋe"/>
            <p:cNvSpPr/>
            <p:nvPr/>
          </p:nvSpPr>
          <p:spPr bwMode="auto">
            <a:xfrm>
              <a:off x="5216364" y="2528059"/>
              <a:ext cx="1308802" cy="1300685"/>
            </a:xfrm>
            <a:custGeom>
              <a:avLst/>
              <a:gdLst>
                <a:gd name="T0" fmla="*/ 181 w 310"/>
                <a:gd name="T1" fmla="*/ 69 h 308"/>
                <a:gd name="T2" fmla="*/ 180 w 310"/>
                <a:gd name="T3" fmla="*/ 82 h 308"/>
                <a:gd name="T4" fmla="*/ 177 w 310"/>
                <a:gd name="T5" fmla="*/ 73 h 308"/>
                <a:gd name="T6" fmla="*/ 176 w 310"/>
                <a:gd name="T7" fmla="*/ 33 h 308"/>
                <a:gd name="T8" fmla="*/ 157 w 310"/>
                <a:gd name="T9" fmla="*/ 49 h 308"/>
                <a:gd name="T10" fmla="*/ 119 w 310"/>
                <a:gd name="T11" fmla="*/ 57 h 308"/>
                <a:gd name="T12" fmla="*/ 135 w 310"/>
                <a:gd name="T13" fmla="*/ 32 h 308"/>
                <a:gd name="T14" fmla="*/ 169 w 310"/>
                <a:gd name="T15" fmla="*/ 56 h 308"/>
                <a:gd name="T16" fmla="*/ 120 w 310"/>
                <a:gd name="T17" fmla="*/ 30 h 308"/>
                <a:gd name="T18" fmla="*/ 92 w 310"/>
                <a:gd name="T19" fmla="*/ 37 h 308"/>
                <a:gd name="T20" fmla="*/ 91 w 310"/>
                <a:gd name="T21" fmla="*/ 45 h 308"/>
                <a:gd name="T22" fmla="*/ 97 w 310"/>
                <a:gd name="T23" fmla="*/ 61 h 308"/>
                <a:gd name="T24" fmla="*/ 80 w 310"/>
                <a:gd name="T25" fmla="*/ 49 h 308"/>
                <a:gd name="T26" fmla="*/ 102 w 310"/>
                <a:gd name="T27" fmla="*/ 88 h 308"/>
                <a:gd name="T28" fmla="*/ 97 w 310"/>
                <a:gd name="T29" fmla="*/ 240 h 308"/>
                <a:gd name="T30" fmla="*/ 85 w 310"/>
                <a:gd name="T31" fmla="*/ 273 h 308"/>
                <a:gd name="T32" fmla="*/ 70 w 310"/>
                <a:gd name="T33" fmla="*/ 256 h 308"/>
                <a:gd name="T34" fmla="*/ 49 w 310"/>
                <a:gd name="T35" fmla="*/ 194 h 308"/>
                <a:gd name="T36" fmla="*/ 42 w 310"/>
                <a:gd name="T37" fmla="*/ 162 h 308"/>
                <a:gd name="T38" fmla="*/ 12 w 310"/>
                <a:gd name="T39" fmla="*/ 109 h 308"/>
                <a:gd name="T40" fmla="*/ 73 w 310"/>
                <a:gd name="T41" fmla="*/ 43 h 308"/>
                <a:gd name="T42" fmla="*/ 72 w 310"/>
                <a:gd name="T43" fmla="*/ 57 h 308"/>
                <a:gd name="T44" fmla="*/ 66 w 310"/>
                <a:gd name="T45" fmla="*/ 82 h 308"/>
                <a:gd name="T46" fmla="*/ 99 w 310"/>
                <a:gd name="T47" fmla="*/ 67 h 308"/>
                <a:gd name="T48" fmla="*/ 87 w 310"/>
                <a:gd name="T49" fmla="*/ 87 h 308"/>
                <a:gd name="T50" fmla="*/ 68 w 310"/>
                <a:gd name="T51" fmla="*/ 102 h 308"/>
                <a:gd name="T52" fmla="*/ 47 w 310"/>
                <a:gd name="T53" fmla="*/ 129 h 308"/>
                <a:gd name="T54" fmla="*/ 34 w 310"/>
                <a:gd name="T55" fmla="*/ 124 h 308"/>
                <a:gd name="T56" fmla="*/ 32 w 310"/>
                <a:gd name="T57" fmla="*/ 139 h 308"/>
                <a:gd name="T58" fmla="*/ 42 w 310"/>
                <a:gd name="T59" fmla="*/ 156 h 308"/>
                <a:gd name="T60" fmla="*/ 60 w 310"/>
                <a:gd name="T61" fmla="*/ 159 h 308"/>
                <a:gd name="T62" fmla="*/ 97 w 310"/>
                <a:gd name="T63" fmla="*/ 173 h 308"/>
                <a:gd name="T64" fmla="*/ 101 w 310"/>
                <a:gd name="T65" fmla="*/ 180 h 308"/>
                <a:gd name="T66" fmla="*/ 119 w 310"/>
                <a:gd name="T67" fmla="*/ 200 h 308"/>
                <a:gd name="T68" fmla="*/ 265 w 310"/>
                <a:gd name="T69" fmla="*/ 221 h 308"/>
                <a:gd name="T70" fmla="*/ 270 w 310"/>
                <a:gd name="T71" fmla="*/ 209 h 308"/>
                <a:gd name="T72" fmla="*/ 277 w 310"/>
                <a:gd name="T73" fmla="*/ 129 h 308"/>
                <a:gd name="T74" fmla="*/ 255 w 310"/>
                <a:gd name="T75" fmla="*/ 139 h 308"/>
                <a:gd name="T76" fmla="*/ 261 w 310"/>
                <a:gd name="T77" fmla="*/ 157 h 308"/>
                <a:gd name="T78" fmla="*/ 254 w 310"/>
                <a:gd name="T79" fmla="*/ 204 h 308"/>
                <a:gd name="T80" fmla="*/ 218 w 310"/>
                <a:gd name="T81" fmla="*/ 241 h 308"/>
                <a:gd name="T82" fmla="*/ 208 w 310"/>
                <a:gd name="T83" fmla="*/ 195 h 308"/>
                <a:gd name="T84" fmla="*/ 186 w 310"/>
                <a:gd name="T85" fmla="*/ 165 h 308"/>
                <a:gd name="T86" fmla="*/ 158 w 310"/>
                <a:gd name="T87" fmla="*/ 133 h 308"/>
                <a:gd name="T88" fmla="*/ 189 w 310"/>
                <a:gd name="T89" fmla="*/ 110 h 308"/>
                <a:gd name="T90" fmla="*/ 220 w 310"/>
                <a:gd name="T91" fmla="*/ 114 h 308"/>
                <a:gd name="T92" fmla="*/ 243 w 310"/>
                <a:gd name="T93" fmla="*/ 108 h 308"/>
                <a:gd name="T94" fmla="*/ 221 w 310"/>
                <a:gd name="T95" fmla="*/ 106 h 308"/>
                <a:gd name="T96" fmla="*/ 203 w 310"/>
                <a:gd name="T97" fmla="*/ 95 h 308"/>
                <a:gd name="T98" fmla="*/ 195 w 310"/>
                <a:gd name="T99" fmla="*/ 97 h 308"/>
                <a:gd name="T100" fmla="*/ 175 w 310"/>
                <a:gd name="T101" fmla="*/ 96 h 308"/>
                <a:gd name="T102" fmla="*/ 189 w 310"/>
                <a:gd name="T103" fmla="*/ 81 h 308"/>
                <a:gd name="T104" fmla="*/ 214 w 310"/>
                <a:gd name="T105" fmla="*/ 74 h 308"/>
                <a:gd name="T106" fmla="*/ 217 w 310"/>
                <a:gd name="T107" fmla="*/ 59 h 308"/>
                <a:gd name="T108" fmla="*/ 194 w 310"/>
                <a:gd name="T109" fmla="*/ 69 h 308"/>
                <a:gd name="T110" fmla="*/ 230 w 310"/>
                <a:gd name="T111" fmla="*/ 53 h 308"/>
                <a:gd name="T112" fmla="*/ 249 w 310"/>
                <a:gd name="T113" fmla="*/ 5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0" h="308">
                  <a:moveTo>
                    <a:pt x="156" y="1"/>
                  </a:moveTo>
                  <a:cubicBezTo>
                    <a:pt x="71" y="0"/>
                    <a:pt x="2" y="68"/>
                    <a:pt x="1" y="152"/>
                  </a:cubicBezTo>
                  <a:cubicBezTo>
                    <a:pt x="0" y="237"/>
                    <a:pt x="68" y="307"/>
                    <a:pt x="152" y="308"/>
                  </a:cubicBezTo>
                  <a:cubicBezTo>
                    <a:pt x="154" y="308"/>
                    <a:pt x="156" y="308"/>
                    <a:pt x="157" y="308"/>
                  </a:cubicBezTo>
                  <a:cubicBezTo>
                    <a:pt x="242" y="306"/>
                    <a:pt x="310" y="236"/>
                    <a:pt x="308" y="151"/>
                  </a:cubicBezTo>
                  <a:cubicBezTo>
                    <a:pt x="306" y="68"/>
                    <a:pt x="239" y="2"/>
                    <a:pt x="156" y="1"/>
                  </a:cubicBezTo>
                  <a:close/>
                  <a:moveTo>
                    <a:pt x="179" y="71"/>
                  </a:moveTo>
                  <a:cubicBezTo>
                    <a:pt x="179" y="71"/>
                    <a:pt x="179" y="71"/>
                    <a:pt x="179" y="70"/>
                  </a:cubicBezTo>
                  <a:cubicBezTo>
                    <a:pt x="180" y="70"/>
                    <a:pt x="180" y="69"/>
                    <a:pt x="181" y="69"/>
                  </a:cubicBezTo>
                  <a:cubicBezTo>
                    <a:pt x="181" y="68"/>
                    <a:pt x="182" y="69"/>
                    <a:pt x="183" y="70"/>
                  </a:cubicBezTo>
                  <a:cubicBezTo>
                    <a:pt x="181" y="71"/>
                    <a:pt x="182" y="72"/>
                    <a:pt x="184" y="73"/>
                  </a:cubicBezTo>
                  <a:cubicBezTo>
                    <a:pt x="184" y="73"/>
                    <a:pt x="184" y="73"/>
                    <a:pt x="184" y="74"/>
                  </a:cubicBezTo>
                  <a:cubicBezTo>
                    <a:pt x="185" y="75"/>
                    <a:pt x="185" y="76"/>
                    <a:pt x="186" y="77"/>
                  </a:cubicBezTo>
                  <a:cubicBezTo>
                    <a:pt x="187" y="77"/>
                    <a:pt x="188" y="78"/>
                    <a:pt x="189" y="79"/>
                  </a:cubicBezTo>
                  <a:cubicBezTo>
                    <a:pt x="188" y="79"/>
                    <a:pt x="187" y="80"/>
                    <a:pt x="186" y="81"/>
                  </a:cubicBezTo>
                  <a:cubicBezTo>
                    <a:pt x="185" y="81"/>
                    <a:pt x="184" y="82"/>
                    <a:pt x="183" y="82"/>
                  </a:cubicBezTo>
                  <a:cubicBezTo>
                    <a:pt x="182" y="82"/>
                    <a:pt x="181" y="82"/>
                    <a:pt x="180" y="82"/>
                  </a:cubicBezTo>
                  <a:cubicBezTo>
                    <a:pt x="180" y="82"/>
                    <a:pt x="180" y="82"/>
                    <a:pt x="180" y="82"/>
                  </a:cubicBezTo>
                  <a:cubicBezTo>
                    <a:pt x="182" y="81"/>
                    <a:pt x="182" y="81"/>
                    <a:pt x="182" y="81"/>
                  </a:cubicBezTo>
                  <a:cubicBezTo>
                    <a:pt x="181" y="80"/>
                    <a:pt x="180" y="79"/>
                    <a:pt x="180" y="78"/>
                  </a:cubicBezTo>
                  <a:cubicBezTo>
                    <a:pt x="180" y="77"/>
                    <a:pt x="181" y="77"/>
                    <a:pt x="182" y="76"/>
                  </a:cubicBezTo>
                  <a:cubicBezTo>
                    <a:pt x="181" y="74"/>
                    <a:pt x="179" y="74"/>
                    <a:pt x="179" y="74"/>
                  </a:cubicBezTo>
                  <a:cubicBezTo>
                    <a:pt x="176" y="76"/>
                    <a:pt x="176" y="77"/>
                    <a:pt x="177" y="78"/>
                  </a:cubicBezTo>
                  <a:cubicBezTo>
                    <a:pt x="175" y="79"/>
                    <a:pt x="173" y="80"/>
                    <a:pt x="172" y="80"/>
                  </a:cubicBezTo>
                  <a:cubicBezTo>
                    <a:pt x="171" y="79"/>
                    <a:pt x="173" y="77"/>
                    <a:pt x="172" y="75"/>
                  </a:cubicBezTo>
                  <a:cubicBezTo>
                    <a:pt x="172" y="74"/>
                    <a:pt x="174" y="73"/>
                    <a:pt x="175" y="73"/>
                  </a:cubicBezTo>
                  <a:cubicBezTo>
                    <a:pt x="177" y="73"/>
                    <a:pt x="177" y="73"/>
                    <a:pt x="177" y="73"/>
                  </a:cubicBezTo>
                  <a:cubicBezTo>
                    <a:pt x="178" y="73"/>
                    <a:pt x="179" y="73"/>
                    <a:pt x="179" y="71"/>
                  </a:cubicBezTo>
                  <a:close/>
                  <a:moveTo>
                    <a:pt x="135" y="32"/>
                  </a:moveTo>
                  <a:cubicBezTo>
                    <a:pt x="139" y="33"/>
                    <a:pt x="142" y="33"/>
                    <a:pt x="146" y="33"/>
                  </a:cubicBezTo>
                  <a:cubicBezTo>
                    <a:pt x="147" y="34"/>
                    <a:pt x="149" y="33"/>
                    <a:pt x="149" y="32"/>
                  </a:cubicBezTo>
                  <a:cubicBezTo>
                    <a:pt x="150" y="32"/>
                    <a:pt x="151" y="32"/>
                    <a:pt x="152" y="31"/>
                  </a:cubicBezTo>
                  <a:cubicBezTo>
                    <a:pt x="154" y="31"/>
                    <a:pt x="157" y="30"/>
                    <a:pt x="160" y="30"/>
                  </a:cubicBezTo>
                  <a:cubicBezTo>
                    <a:pt x="161" y="30"/>
                    <a:pt x="163" y="30"/>
                    <a:pt x="164" y="30"/>
                  </a:cubicBezTo>
                  <a:cubicBezTo>
                    <a:pt x="168" y="31"/>
                    <a:pt x="171" y="31"/>
                    <a:pt x="175" y="32"/>
                  </a:cubicBezTo>
                  <a:cubicBezTo>
                    <a:pt x="175" y="32"/>
                    <a:pt x="176" y="32"/>
                    <a:pt x="176" y="33"/>
                  </a:cubicBezTo>
                  <a:cubicBezTo>
                    <a:pt x="175" y="33"/>
                    <a:pt x="173" y="33"/>
                    <a:pt x="172" y="33"/>
                  </a:cubicBezTo>
                  <a:cubicBezTo>
                    <a:pt x="171" y="33"/>
                    <a:pt x="170" y="33"/>
                    <a:pt x="169" y="34"/>
                  </a:cubicBezTo>
                  <a:cubicBezTo>
                    <a:pt x="168" y="34"/>
                    <a:pt x="167" y="35"/>
                    <a:pt x="167" y="37"/>
                  </a:cubicBezTo>
                  <a:cubicBezTo>
                    <a:pt x="167" y="39"/>
                    <a:pt x="165" y="41"/>
                    <a:pt x="164" y="41"/>
                  </a:cubicBezTo>
                  <a:cubicBezTo>
                    <a:pt x="162" y="42"/>
                    <a:pt x="160" y="42"/>
                    <a:pt x="158" y="43"/>
                  </a:cubicBezTo>
                  <a:cubicBezTo>
                    <a:pt x="157" y="44"/>
                    <a:pt x="157" y="44"/>
                    <a:pt x="158" y="45"/>
                  </a:cubicBezTo>
                  <a:cubicBezTo>
                    <a:pt x="159" y="45"/>
                    <a:pt x="161" y="46"/>
                    <a:pt x="162" y="47"/>
                  </a:cubicBezTo>
                  <a:cubicBezTo>
                    <a:pt x="160" y="48"/>
                    <a:pt x="160" y="48"/>
                    <a:pt x="155" y="46"/>
                  </a:cubicBezTo>
                  <a:cubicBezTo>
                    <a:pt x="156" y="47"/>
                    <a:pt x="157" y="48"/>
                    <a:pt x="157" y="49"/>
                  </a:cubicBezTo>
                  <a:cubicBezTo>
                    <a:pt x="154" y="50"/>
                    <a:pt x="151" y="51"/>
                    <a:pt x="148" y="51"/>
                  </a:cubicBezTo>
                  <a:cubicBezTo>
                    <a:pt x="145" y="52"/>
                    <a:pt x="143" y="53"/>
                    <a:pt x="141" y="55"/>
                  </a:cubicBezTo>
                  <a:cubicBezTo>
                    <a:pt x="138" y="57"/>
                    <a:pt x="136" y="57"/>
                    <a:pt x="133" y="58"/>
                  </a:cubicBezTo>
                  <a:cubicBezTo>
                    <a:pt x="132" y="58"/>
                    <a:pt x="131" y="58"/>
                    <a:pt x="131" y="60"/>
                  </a:cubicBezTo>
                  <a:cubicBezTo>
                    <a:pt x="131" y="61"/>
                    <a:pt x="130" y="61"/>
                    <a:pt x="129" y="62"/>
                  </a:cubicBezTo>
                  <a:cubicBezTo>
                    <a:pt x="129" y="63"/>
                    <a:pt x="128" y="63"/>
                    <a:pt x="127" y="64"/>
                  </a:cubicBezTo>
                  <a:cubicBezTo>
                    <a:pt x="125" y="65"/>
                    <a:pt x="122" y="65"/>
                    <a:pt x="120" y="63"/>
                  </a:cubicBezTo>
                  <a:cubicBezTo>
                    <a:pt x="120" y="62"/>
                    <a:pt x="119" y="61"/>
                    <a:pt x="119" y="60"/>
                  </a:cubicBezTo>
                  <a:cubicBezTo>
                    <a:pt x="119" y="59"/>
                    <a:pt x="119" y="58"/>
                    <a:pt x="119" y="57"/>
                  </a:cubicBezTo>
                  <a:cubicBezTo>
                    <a:pt x="120" y="56"/>
                    <a:pt x="120" y="55"/>
                    <a:pt x="121" y="54"/>
                  </a:cubicBezTo>
                  <a:cubicBezTo>
                    <a:pt x="121" y="53"/>
                    <a:pt x="121" y="53"/>
                    <a:pt x="122" y="52"/>
                  </a:cubicBezTo>
                  <a:cubicBezTo>
                    <a:pt x="125" y="50"/>
                    <a:pt x="125" y="46"/>
                    <a:pt x="123" y="43"/>
                  </a:cubicBezTo>
                  <a:cubicBezTo>
                    <a:pt x="122" y="42"/>
                    <a:pt x="121" y="41"/>
                    <a:pt x="120" y="41"/>
                  </a:cubicBezTo>
                  <a:cubicBezTo>
                    <a:pt x="118" y="39"/>
                    <a:pt x="115" y="39"/>
                    <a:pt x="113" y="38"/>
                  </a:cubicBezTo>
                  <a:cubicBezTo>
                    <a:pt x="112" y="38"/>
                    <a:pt x="111" y="38"/>
                    <a:pt x="110" y="37"/>
                  </a:cubicBezTo>
                  <a:cubicBezTo>
                    <a:pt x="114" y="37"/>
                    <a:pt x="117" y="36"/>
                    <a:pt x="120" y="36"/>
                  </a:cubicBezTo>
                  <a:cubicBezTo>
                    <a:pt x="121" y="35"/>
                    <a:pt x="123" y="35"/>
                    <a:pt x="124" y="34"/>
                  </a:cubicBezTo>
                  <a:cubicBezTo>
                    <a:pt x="127" y="33"/>
                    <a:pt x="131" y="32"/>
                    <a:pt x="135" y="32"/>
                  </a:cubicBezTo>
                  <a:close/>
                  <a:moveTo>
                    <a:pt x="169" y="56"/>
                  </a:moveTo>
                  <a:cubicBezTo>
                    <a:pt x="169" y="56"/>
                    <a:pt x="168" y="57"/>
                    <a:pt x="168" y="58"/>
                  </a:cubicBezTo>
                  <a:cubicBezTo>
                    <a:pt x="166" y="58"/>
                    <a:pt x="165" y="59"/>
                    <a:pt x="164" y="60"/>
                  </a:cubicBezTo>
                  <a:cubicBezTo>
                    <a:pt x="162" y="60"/>
                    <a:pt x="161" y="60"/>
                    <a:pt x="160" y="59"/>
                  </a:cubicBezTo>
                  <a:cubicBezTo>
                    <a:pt x="159" y="58"/>
                    <a:pt x="159" y="58"/>
                    <a:pt x="158" y="58"/>
                  </a:cubicBezTo>
                  <a:cubicBezTo>
                    <a:pt x="158" y="58"/>
                    <a:pt x="158" y="57"/>
                    <a:pt x="158" y="57"/>
                  </a:cubicBezTo>
                  <a:cubicBezTo>
                    <a:pt x="159" y="57"/>
                    <a:pt x="159" y="57"/>
                    <a:pt x="160" y="56"/>
                  </a:cubicBezTo>
                  <a:cubicBezTo>
                    <a:pt x="162" y="56"/>
                    <a:pt x="164" y="55"/>
                    <a:pt x="166" y="55"/>
                  </a:cubicBezTo>
                  <a:cubicBezTo>
                    <a:pt x="167" y="54"/>
                    <a:pt x="168" y="54"/>
                    <a:pt x="169" y="56"/>
                  </a:cubicBezTo>
                  <a:close/>
                  <a:moveTo>
                    <a:pt x="92" y="37"/>
                  </a:moveTo>
                  <a:cubicBezTo>
                    <a:pt x="93" y="37"/>
                    <a:pt x="94" y="37"/>
                    <a:pt x="95" y="36"/>
                  </a:cubicBezTo>
                  <a:cubicBezTo>
                    <a:pt x="96" y="36"/>
                    <a:pt x="98" y="36"/>
                    <a:pt x="98" y="34"/>
                  </a:cubicBezTo>
                  <a:cubicBezTo>
                    <a:pt x="99" y="34"/>
                    <a:pt x="99" y="33"/>
                    <a:pt x="100" y="33"/>
                  </a:cubicBezTo>
                  <a:cubicBezTo>
                    <a:pt x="101" y="33"/>
                    <a:pt x="101" y="33"/>
                    <a:pt x="101" y="33"/>
                  </a:cubicBezTo>
                  <a:cubicBezTo>
                    <a:pt x="103" y="32"/>
                    <a:pt x="105" y="32"/>
                    <a:pt x="106" y="32"/>
                  </a:cubicBezTo>
                  <a:cubicBezTo>
                    <a:pt x="108" y="32"/>
                    <a:pt x="109" y="32"/>
                    <a:pt x="110" y="31"/>
                  </a:cubicBezTo>
                  <a:cubicBezTo>
                    <a:pt x="113" y="30"/>
                    <a:pt x="115" y="30"/>
                    <a:pt x="118" y="30"/>
                  </a:cubicBezTo>
                  <a:cubicBezTo>
                    <a:pt x="118" y="30"/>
                    <a:pt x="119" y="30"/>
                    <a:pt x="120" y="30"/>
                  </a:cubicBezTo>
                  <a:cubicBezTo>
                    <a:pt x="122" y="30"/>
                    <a:pt x="122" y="30"/>
                    <a:pt x="122" y="30"/>
                  </a:cubicBezTo>
                  <a:cubicBezTo>
                    <a:pt x="122" y="30"/>
                    <a:pt x="122" y="30"/>
                    <a:pt x="122" y="31"/>
                  </a:cubicBezTo>
                  <a:cubicBezTo>
                    <a:pt x="120" y="33"/>
                    <a:pt x="116" y="34"/>
                    <a:pt x="113" y="35"/>
                  </a:cubicBezTo>
                  <a:cubicBezTo>
                    <a:pt x="108" y="35"/>
                    <a:pt x="104" y="37"/>
                    <a:pt x="100" y="40"/>
                  </a:cubicBezTo>
                  <a:cubicBezTo>
                    <a:pt x="98" y="41"/>
                    <a:pt x="97" y="41"/>
                    <a:pt x="96" y="39"/>
                  </a:cubicBezTo>
                  <a:cubicBezTo>
                    <a:pt x="96" y="39"/>
                    <a:pt x="96" y="39"/>
                    <a:pt x="96" y="39"/>
                  </a:cubicBezTo>
                  <a:cubicBezTo>
                    <a:pt x="96" y="39"/>
                    <a:pt x="95" y="39"/>
                    <a:pt x="95" y="39"/>
                  </a:cubicBezTo>
                  <a:cubicBezTo>
                    <a:pt x="93" y="39"/>
                    <a:pt x="92" y="38"/>
                    <a:pt x="91" y="38"/>
                  </a:cubicBezTo>
                  <a:cubicBezTo>
                    <a:pt x="91" y="38"/>
                    <a:pt x="92" y="37"/>
                    <a:pt x="92" y="37"/>
                  </a:cubicBezTo>
                  <a:close/>
                  <a:moveTo>
                    <a:pt x="84" y="41"/>
                  </a:moveTo>
                  <a:cubicBezTo>
                    <a:pt x="84" y="41"/>
                    <a:pt x="84" y="41"/>
                    <a:pt x="84" y="41"/>
                  </a:cubicBezTo>
                  <a:cubicBezTo>
                    <a:pt x="85" y="39"/>
                    <a:pt x="86" y="39"/>
                    <a:pt x="88" y="40"/>
                  </a:cubicBezTo>
                  <a:cubicBezTo>
                    <a:pt x="90" y="41"/>
                    <a:pt x="92" y="41"/>
                    <a:pt x="95" y="40"/>
                  </a:cubicBezTo>
                  <a:cubicBezTo>
                    <a:pt x="95" y="40"/>
                    <a:pt x="95" y="40"/>
                    <a:pt x="95" y="40"/>
                  </a:cubicBezTo>
                  <a:cubicBezTo>
                    <a:pt x="95" y="41"/>
                    <a:pt x="94" y="41"/>
                    <a:pt x="94" y="42"/>
                  </a:cubicBezTo>
                  <a:cubicBezTo>
                    <a:pt x="94" y="42"/>
                    <a:pt x="92" y="42"/>
                    <a:pt x="91" y="42"/>
                  </a:cubicBezTo>
                  <a:cubicBezTo>
                    <a:pt x="90" y="43"/>
                    <a:pt x="90" y="43"/>
                    <a:pt x="90" y="44"/>
                  </a:cubicBezTo>
                  <a:cubicBezTo>
                    <a:pt x="90" y="44"/>
                    <a:pt x="90" y="44"/>
                    <a:pt x="91" y="45"/>
                  </a:cubicBezTo>
                  <a:cubicBezTo>
                    <a:pt x="92" y="45"/>
                    <a:pt x="92" y="45"/>
                    <a:pt x="92" y="45"/>
                  </a:cubicBezTo>
                  <a:cubicBezTo>
                    <a:pt x="103" y="48"/>
                    <a:pt x="103" y="48"/>
                    <a:pt x="103" y="48"/>
                  </a:cubicBezTo>
                  <a:cubicBezTo>
                    <a:pt x="103" y="48"/>
                    <a:pt x="103" y="48"/>
                    <a:pt x="104" y="49"/>
                  </a:cubicBezTo>
                  <a:cubicBezTo>
                    <a:pt x="103" y="49"/>
                    <a:pt x="103" y="50"/>
                    <a:pt x="103" y="50"/>
                  </a:cubicBezTo>
                  <a:cubicBezTo>
                    <a:pt x="103" y="53"/>
                    <a:pt x="103" y="54"/>
                    <a:pt x="106" y="54"/>
                  </a:cubicBezTo>
                  <a:cubicBezTo>
                    <a:pt x="106" y="56"/>
                    <a:pt x="106" y="56"/>
                    <a:pt x="105" y="57"/>
                  </a:cubicBezTo>
                  <a:cubicBezTo>
                    <a:pt x="103" y="57"/>
                    <a:pt x="101" y="58"/>
                    <a:pt x="99" y="58"/>
                  </a:cubicBezTo>
                  <a:cubicBezTo>
                    <a:pt x="98" y="59"/>
                    <a:pt x="97" y="59"/>
                    <a:pt x="97" y="60"/>
                  </a:cubicBezTo>
                  <a:cubicBezTo>
                    <a:pt x="97" y="60"/>
                    <a:pt x="97" y="61"/>
                    <a:pt x="97" y="61"/>
                  </a:cubicBezTo>
                  <a:cubicBezTo>
                    <a:pt x="95" y="62"/>
                    <a:pt x="93" y="62"/>
                    <a:pt x="92" y="61"/>
                  </a:cubicBezTo>
                  <a:cubicBezTo>
                    <a:pt x="90" y="60"/>
                    <a:pt x="91" y="58"/>
                    <a:pt x="92" y="57"/>
                  </a:cubicBezTo>
                  <a:cubicBezTo>
                    <a:pt x="92" y="57"/>
                    <a:pt x="93" y="56"/>
                    <a:pt x="93" y="56"/>
                  </a:cubicBezTo>
                  <a:cubicBezTo>
                    <a:pt x="94" y="56"/>
                    <a:pt x="95" y="56"/>
                    <a:pt x="97" y="56"/>
                  </a:cubicBezTo>
                  <a:cubicBezTo>
                    <a:pt x="97" y="56"/>
                    <a:pt x="98" y="55"/>
                    <a:pt x="98" y="55"/>
                  </a:cubicBezTo>
                  <a:cubicBezTo>
                    <a:pt x="98" y="54"/>
                    <a:pt x="98" y="54"/>
                    <a:pt x="97" y="53"/>
                  </a:cubicBezTo>
                  <a:cubicBezTo>
                    <a:pt x="95" y="51"/>
                    <a:pt x="92" y="50"/>
                    <a:pt x="89" y="49"/>
                  </a:cubicBezTo>
                  <a:cubicBezTo>
                    <a:pt x="88" y="49"/>
                    <a:pt x="87" y="49"/>
                    <a:pt x="86" y="49"/>
                  </a:cubicBezTo>
                  <a:cubicBezTo>
                    <a:pt x="84" y="49"/>
                    <a:pt x="82" y="49"/>
                    <a:pt x="80" y="49"/>
                  </a:cubicBezTo>
                  <a:cubicBezTo>
                    <a:pt x="79" y="49"/>
                    <a:pt x="78" y="49"/>
                    <a:pt x="78" y="47"/>
                  </a:cubicBezTo>
                  <a:cubicBezTo>
                    <a:pt x="77" y="46"/>
                    <a:pt x="78" y="45"/>
                    <a:pt x="79" y="45"/>
                  </a:cubicBezTo>
                  <a:cubicBezTo>
                    <a:pt x="79" y="45"/>
                    <a:pt x="80" y="45"/>
                    <a:pt x="80" y="45"/>
                  </a:cubicBezTo>
                  <a:cubicBezTo>
                    <a:pt x="81" y="45"/>
                    <a:pt x="83" y="45"/>
                    <a:pt x="84" y="44"/>
                  </a:cubicBezTo>
                  <a:cubicBezTo>
                    <a:pt x="85" y="44"/>
                    <a:pt x="86" y="44"/>
                    <a:pt x="86" y="43"/>
                  </a:cubicBezTo>
                  <a:cubicBezTo>
                    <a:pt x="86" y="42"/>
                    <a:pt x="85" y="41"/>
                    <a:pt x="84" y="41"/>
                  </a:cubicBezTo>
                  <a:close/>
                  <a:moveTo>
                    <a:pt x="103" y="84"/>
                  </a:moveTo>
                  <a:cubicBezTo>
                    <a:pt x="104" y="85"/>
                    <a:pt x="105" y="86"/>
                    <a:pt x="105" y="86"/>
                  </a:cubicBezTo>
                  <a:cubicBezTo>
                    <a:pt x="104" y="87"/>
                    <a:pt x="103" y="88"/>
                    <a:pt x="102" y="88"/>
                  </a:cubicBezTo>
                  <a:cubicBezTo>
                    <a:pt x="100" y="88"/>
                    <a:pt x="98" y="87"/>
                    <a:pt x="96" y="87"/>
                  </a:cubicBezTo>
                  <a:cubicBezTo>
                    <a:pt x="98" y="85"/>
                    <a:pt x="100" y="83"/>
                    <a:pt x="103" y="82"/>
                  </a:cubicBezTo>
                  <a:cubicBezTo>
                    <a:pt x="102" y="83"/>
                    <a:pt x="102" y="83"/>
                    <a:pt x="102" y="83"/>
                  </a:cubicBezTo>
                  <a:cubicBezTo>
                    <a:pt x="102" y="83"/>
                    <a:pt x="103" y="84"/>
                    <a:pt x="103" y="84"/>
                  </a:cubicBezTo>
                  <a:close/>
                  <a:moveTo>
                    <a:pt x="109" y="221"/>
                  </a:moveTo>
                  <a:cubicBezTo>
                    <a:pt x="107" y="222"/>
                    <a:pt x="106" y="223"/>
                    <a:pt x="104" y="224"/>
                  </a:cubicBezTo>
                  <a:cubicBezTo>
                    <a:pt x="103" y="226"/>
                    <a:pt x="103" y="227"/>
                    <a:pt x="103" y="228"/>
                  </a:cubicBezTo>
                  <a:cubicBezTo>
                    <a:pt x="102" y="231"/>
                    <a:pt x="102" y="234"/>
                    <a:pt x="101" y="236"/>
                  </a:cubicBezTo>
                  <a:cubicBezTo>
                    <a:pt x="100" y="237"/>
                    <a:pt x="98" y="238"/>
                    <a:pt x="97" y="240"/>
                  </a:cubicBezTo>
                  <a:cubicBezTo>
                    <a:pt x="96" y="242"/>
                    <a:pt x="92" y="243"/>
                    <a:pt x="90" y="241"/>
                  </a:cubicBezTo>
                  <a:cubicBezTo>
                    <a:pt x="89" y="243"/>
                    <a:pt x="91" y="244"/>
                    <a:pt x="91" y="245"/>
                  </a:cubicBezTo>
                  <a:cubicBezTo>
                    <a:pt x="92" y="247"/>
                    <a:pt x="92" y="247"/>
                    <a:pt x="91" y="248"/>
                  </a:cubicBezTo>
                  <a:cubicBezTo>
                    <a:pt x="89" y="249"/>
                    <a:pt x="87" y="251"/>
                    <a:pt x="86" y="252"/>
                  </a:cubicBezTo>
                  <a:cubicBezTo>
                    <a:pt x="85" y="253"/>
                    <a:pt x="84" y="255"/>
                    <a:pt x="85" y="256"/>
                  </a:cubicBezTo>
                  <a:cubicBezTo>
                    <a:pt x="85" y="258"/>
                    <a:pt x="85" y="259"/>
                    <a:pt x="84" y="260"/>
                  </a:cubicBezTo>
                  <a:cubicBezTo>
                    <a:pt x="84" y="261"/>
                    <a:pt x="84" y="262"/>
                    <a:pt x="84" y="262"/>
                  </a:cubicBezTo>
                  <a:cubicBezTo>
                    <a:pt x="84" y="264"/>
                    <a:pt x="85" y="265"/>
                    <a:pt x="85" y="266"/>
                  </a:cubicBezTo>
                  <a:cubicBezTo>
                    <a:pt x="85" y="268"/>
                    <a:pt x="85" y="271"/>
                    <a:pt x="85" y="273"/>
                  </a:cubicBezTo>
                  <a:cubicBezTo>
                    <a:pt x="85" y="274"/>
                    <a:pt x="86" y="274"/>
                    <a:pt x="87" y="274"/>
                  </a:cubicBezTo>
                  <a:cubicBezTo>
                    <a:pt x="87" y="275"/>
                    <a:pt x="88" y="275"/>
                    <a:pt x="88" y="275"/>
                  </a:cubicBezTo>
                  <a:cubicBezTo>
                    <a:pt x="88" y="277"/>
                    <a:pt x="89" y="278"/>
                    <a:pt x="90" y="279"/>
                  </a:cubicBezTo>
                  <a:cubicBezTo>
                    <a:pt x="88" y="280"/>
                    <a:pt x="86" y="280"/>
                    <a:pt x="85" y="279"/>
                  </a:cubicBezTo>
                  <a:cubicBezTo>
                    <a:pt x="85" y="279"/>
                    <a:pt x="85" y="279"/>
                    <a:pt x="85" y="279"/>
                  </a:cubicBezTo>
                  <a:cubicBezTo>
                    <a:pt x="84" y="277"/>
                    <a:pt x="83" y="276"/>
                    <a:pt x="81" y="275"/>
                  </a:cubicBezTo>
                  <a:cubicBezTo>
                    <a:pt x="78" y="274"/>
                    <a:pt x="76" y="272"/>
                    <a:pt x="75" y="270"/>
                  </a:cubicBezTo>
                  <a:cubicBezTo>
                    <a:pt x="73" y="267"/>
                    <a:pt x="72" y="264"/>
                    <a:pt x="73" y="261"/>
                  </a:cubicBezTo>
                  <a:cubicBezTo>
                    <a:pt x="73" y="259"/>
                    <a:pt x="72" y="256"/>
                    <a:pt x="70" y="256"/>
                  </a:cubicBezTo>
                  <a:cubicBezTo>
                    <a:pt x="69" y="256"/>
                    <a:pt x="69" y="255"/>
                    <a:pt x="69" y="254"/>
                  </a:cubicBezTo>
                  <a:cubicBezTo>
                    <a:pt x="69" y="252"/>
                    <a:pt x="69" y="250"/>
                    <a:pt x="68" y="247"/>
                  </a:cubicBezTo>
                  <a:cubicBezTo>
                    <a:pt x="68" y="243"/>
                    <a:pt x="67" y="238"/>
                    <a:pt x="67" y="234"/>
                  </a:cubicBezTo>
                  <a:cubicBezTo>
                    <a:pt x="67" y="230"/>
                    <a:pt x="67" y="227"/>
                    <a:pt x="67" y="223"/>
                  </a:cubicBezTo>
                  <a:cubicBezTo>
                    <a:pt x="67" y="221"/>
                    <a:pt x="67" y="220"/>
                    <a:pt x="67" y="218"/>
                  </a:cubicBezTo>
                  <a:cubicBezTo>
                    <a:pt x="67" y="214"/>
                    <a:pt x="64" y="211"/>
                    <a:pt x="60" y="209"/>
                  </a:cubicBezTo>
                  <a:cubicBezTo>
                    <a:pt x="58" y="209"/>
                    <a:pt x="56" y="207"/>
                    <a:pt x="56" y="205"/>
                  </a:cubicBezTo>
                  <a:cubicBezTo>
                    <a:pt x="56" y="203"/>
                    <a:pt x="55" y="201"/>
                    <a:pt x="54" y="200"/>
                  </a:cubicBezTo>
                  <a:cubicBezTo>
                    <a:pt x="51" y="199"/>
                    <a:pt x="50" y="197"/>
                    <a:pt x="49" y="194"/>
                  </a:cubicBezTo>
                  <a:cubicBezTo>
                    <a:pt x="48" y="194"/>
                    <a:pt x="48" y="193"/>
                    <a:pt x="47" y="192"/>
                  </a:cubicBezTo>
                  <a:cubicBezTo>
                    <a:pt x="46" y="191"/>
                    <a:pt x="46" y="189"/>
                    <a:pt x="46" y="188"/>
                  </a:cubicBezTo>
                  <a:cubicBezTo>
                    <a:pt x="46" y="187"/>
                    <a:pt x="46" y="185"/>
                    <a:pt x="46" y="184"/>
                  </a:cubicBezTo>
                  <a:cubicBezTo>
                    <a:pt x="46" y="184"/>
                    <a:pt x="45" y="183"/>
                    <a:pt x="45" y="182"/>
                  </a:cubicBezTo>
                  <a:cubicBezTo>
                    <a:pt x="46" y="180"/>
                    <a:pt x="47" y="178"/>
                    <a:pt x="48" y="176"/>
                  </a:cubicBezTo>
                  <a:cubicBezTo>
                    <a:pt x="49" y="174"/>
                    <a:pt x="50" y="171"/>
                    <a:pt x="51" y="169"/>
                  </a:cubicBezTo>
                  <a:cubicBezTo>
                    <a:pt x="52" y="167"/>
                    <a:pt x="51" y="164"/>
                    <a:pt x="49" y="162"/>
                  </a:cubicBezTo>
                  <a:cubicBezTo>
                    <a:pt x="48" y="162"/>
                    <a:pt x="48" y="162"/>
                    <a:pt x="47" y="162"/>
                  </a:cubicBezTo>
                  <a:cubicBezTo>
                    <a:pt x="45" y="163"/>
                    <a:pt x="43" y="163"/>
                    <a:pt x="42" y="162"/>
                  </a:cubicBezTo>
                  <a:cubicBezTo>
                    <a:pt x="39" y="160"/>
                    <a:pt x="37" y="158"/>
                    <a:pt x="35" y="155"/>
                  </a:cubicBezTo>
                  <a:cubicBezTo>
                    <a:pt x="35" y="154"/>
                    <a:pt x="35" y="154"/>
                    <a:pt x="34" y="154"/>
                  </a:cubicBezTo>
                  <a:cubicBezTo>
                    <a:pt x="33" y="153"/>
                    <a:pt x="33" y="153"/>
                    <a:pt x="32" y="153"/>
                  </a:cubicBezTo>
                  <a:cubicBezTo>
                    <a:pt x="30" y="153"/>
                    <a:pt x="28" y="152"/>
                    <a:pt x="27" y="151"/>
                  </a:cubicBezTo>
                  <a:cubicBezTo>
                    <a:pt x="25" y="149"/>
                    <a:pt x="23" y="148"/>
                    <a:pt x="20" y="148"/>
                  </a:cubicBezTo>
                  <a:cubicBezTo>
                    <a:pt x="20" y="148"/>
                    <a:pt x="20" y="148"/>
                    <a:pt x="19" y="148"/>
                  </a:cubicBezTo>
                  <a:cubicBezTo>
                    <a:pt x="15" y="147"/>
                    <a:pt x="11" y="145"/>
                    <a:pt x="7" y="141"/>
                  </a:cubicBezTo>
                  <a:cubicBezTo>
                    <a:pt x="6" y="140"/>
                    <a:pt x="6" y="138"/>
                    <a:pt x="6" y="136"/>
                  </a:cubicBezTo>
                  <a:cubicBezTo>
                    <a:pt x="7" y="127"/>
                    <a:pt x="9" y="118"/>
                    <a:pt x="12" y="109"/>
                  </a:cubicBezTo>
                  <a:cubicBezTo>
                    <a:pt x="17" y="95"/>
                    <a:pt x="23" y="82"/>
                    <a:pt x="32" y="70"/>
                  </a:cubicBezTo>
                  <a:cubicBezTo>
                    <a:pt x="35" y="66"/>
                    <a:pt x="38" y="62"/>
                    <a:pt x="42" y="57"/>
                  </a:cubicBezTo>
                  <a:cubicBezTo>
                    <a:pt x="42" y="57"/>
                    <a:pt x="43" y="56"/>
                    <a:pt x="44" y="57"/>
                  </a:cubicBezTo>
                  <a:cubicBezTo>
                    <a:pt x="45" y="57"/>
                    <a:pt x="46" y="58"/>
                    <a:pt x="47" y="57"/>
                  </a:cubicBezTo>
                  <a:cubicBezTo>
                    <a:pt x="50" y="57"/>
                    <a:pt x="52" y="57"/>
                    <a:pt x="55" y="57"/>
                  </a:cubicBezTo>
                  <a:cubicBezTo>
                    <a:pt x="58" y="56"/>
                    <a:pt x="62" y="55"/>
                    <a:pt x="65" y="54"/>
                  </a:cubicBezTo>
                  <a:cubicBezTo>
                    <a:pt x="67" y="52"/>
                    <a:pt x="68" y="50"/>
                    <a:pt x="69" y="47"/>
                  </a:cubicBezTo>
                  <a:cubicBezTo>
                    <a:pt x="69" y="47"/>
                    <a:pt x="69" y="46"/>
                    <a:pt x="69" y="45"/>
                  </a:cubicBezTo>
                  <a:cubicBezTo>
                    <a:pt x="70" y="43"/>
                    <a:pt x="70" y="43"/>
                    <a:pt x="73" y="43"/>
                  </a:cubicBezTo>
                  <a:cubicBezTo>
                    <a:pt x="75" y="44"/>
                    <a:pt x="77" y="44"/>
                    <a:pt x="79" y="44"/>
                  </a:cubicBezTo>
                  <a:cubicBezTo>
                    <a:pt x="77" y="45"/>
                    <a:pt x="75" y="46"/>
                    <a:pt x="74" y="46"/>
                  </a:cubicBezTo>
                  <a:cubicBezTo>
                    <a:pt x="72" y="47"/>
                    <a:pt x="73" y="47"/>
                    <a:pt x="73" y="48"/>
                  </a:cubicBezTo>
                  <a:cubicBezTo>
                    <a:pt x="74" y="49"/>
                    <a:pt x="76" y="51"/>
                    <a:pt x="77" y="52"/>
                  </a:cubicBezTo>
                  <a:cubicBezTo>
                    <a:pt x="77" y="52"/>
                    <a:pt x="78" y="53"/>
                    <a:pt x="78" y="52"/>
                  </a:cubicBezTo>
                  <a:cubicBezTo>
                    <a:pt x="80" y="52"/>
                    <a:pt x="83" y="51"/>
                    <a:pt x="85" y="51"/>
                  </a:cubicBezTo>
                  <a:cubicBezTo>
                    <a:pt x="85" y="53"/>
                    <a:pt x="84" y="53"/>
                    <a:pt x="83" y="54"/>
                  </a:cubicBezTo>
                  <a:cubicBezTo>
                    <a:pt x="82" y="55"/>
                    <a:pt x="81" y="56"/>
                    <a:pt x="80" y="56"/>
                  </a:cubicBezTo>
                  <a:cubicBezTo>
                    <a:pt x="77" y="56"/>
                    <a:pt x="74" y="57"/>
                    <a:pt x="72" y="57"/>
                  </a:cubicBezTo>
                  <a:cubicBezTo>
                    <a:pt x="71" y="59"/>
                    <a:pt x="70" y="60"/>
                    <a:pt x="68" y="60"/>
                  </a:cubicBezTo>
                  <a:cubicBezTo>
                    <a:pt x="64" y="61"/>
                    <a:pt x="61" y="63"/>
                    <a:pt x="58" y="65"/>
                  </a:cubicBezTo>
                  <a:cubicBezTo>
                    <a:pt x="56" y="66"/>
                    <a:pt x="55" y="69"/>
                    <a:pt x="56" y="71"/>
                  </a:cubicBezTo>
                  <a:cubicBezTo>
                    <a:pt x="56" y="72"/>
                    <a:pt x="56" y="73"/>
                    <a:pt x="58" y="72"/>
                  </a:cubicBezTo>
                  <a:cubicBezTo>
                    <a:pt x="58" y="72"/>
                    <a:pt x="58" y="72"/>
                    <a:pt x="59" y="72"/>
                  </a:cubicBezTo>
                  <a:cubicBezTo>
                    <a:pt x="60" y="73"/>
                    <a:pt x="61" y="74"/>
                    <a:pt x="63" y="74"/>
                  </a:cubicBezTo>
                  <a:cubicBezTo>
                    <a:pt x="64" y="75"/>
                    <a:pt x="65" y="76"/>
                    <a:pt x="66" y="75"/>
                  </a:cubicBezTo>
                  <a:cubicBezTo>
                    <a:pt x="67" y="75"/>
                    <a:pt x="67" y="75"/>
                    <a:pt x="67" y="75"/>
                  </a:cubicBezTo>
                  <a:cubicBezTo>
                    <a:pt x="67" y="78"/>
                    <a:pt x="67" y="80"/>
                    <a:pt x="66" y="82"/>
                  </a:cubicBezTo>
                  <a:cubicBezTo>
                    <a:pt x="68" y="82"/>
                    <a:pt x="69" y="81"/>
                    <a:pt x="70" y="80"/>
                  </a:cubicBezTo>
                  <a:cubicBezTo>
                    <a:pt x="73" y="76"/>
                    <a:pt x="75" y="72"/>
                    <a:pt x="78" y="69"/>
                  </a:cubicBezTo>
                  <a:cubicBezTo>
                    <a:pt x="79" y="68"/>
                    <a:pt x="79" y="68"/>
                    <a:pt x="79" y="67"/>
                  </a:cubicBezTo>
                  <a:cubicBezTo>
                    <a:pt x="79" y="67"/>
                    <a:pt x="79" y="67"/>
                    <a:pt x="79" y="67"/>
                  </a:cubicBezTo>
                  <a:cubicBezTo>
                    <a:pt x="81" y="64"/>
                    <a:pt x="84" y="63"/>
                    <a:pt x="87" y="63"/>
                  </a:cubicBezTo>
                  <a:cubicBezTo>
                    <a:pt x="89" y="64"/>
                    <a:pt x="90" y="64"/>
                    <a:pt x="90" y="66"/>
                  </a:cubicBezTo>
                  <a:cubicBezTo>
                    <a:pt x="90" y="67"/>
                    <a:pt x="91" y="67"/>
                    <a:pt x="92" y="67"/>
                  </a:cubicBezTo>
                  <a:cubicBezTo>
                    <a:pt x="94" y="67"/>
                    <a:pt x="96" y="67"/>
                    <a:pt x="99" y="66"/>
                  </a:cubicBezTo>
                  <a:cubicBezTo>
                    <a:pt x="99" y="66"/>
                    <a:pt x="99" y="66"/>
                    <a:pt x="99" y="67"/>
                  </a:cubicBezTo>
                  <a:cubicBezTo>
                    <a:pt x="99" y="67"/>
                    <a:pt x="99" y="68"/>
                    <a:pt x="99" y="68"/>
                  </a:cubicBezTo>
                  <a:cubicBezTo>
                    <a:pt x="98" y="72"/>
                    <a:pt x="100" y="76"/>
                    <a:pt x="103" y="77"/>
                  </a:cubicBezTo>
                  <a:cubicBezTo>
                    <a:pt x="104" y="78"/>
                    <a:pt x="104" y="78"/>
                    <a:pt x="104" y="78"/>
                  </a:cubicBezTo>
                  <a:cubicBezTo>
                    <a:pt x="101" y="80"/>
                    <a:pt x="98" y="82"/>
                    <a:pt x="94" y="82"/>
                  </a:cubicBezTo>
                  <a:cubicBezTo>
                    <a:pt x="92" y="82"/>
                    <a:pt x="89" y="82"/>
                    <a:pt x="87" y="84"/>
                  </a:cubicBezTo>
                  <a:cubicBezTo>
                    <a:pt x="85" y="85"/>
                    <a:pt x="83" y="85"/>
                    <a:pt x="81" y="86"/>
                  </a:cubicBezTo>
                  <a:cubicBezTo>
                    <a:pt x="81" y="86"/>
                    <a:pt x="80" y="87"/>
                    <a:pt x="80" y="87"/>
                  </a:cubicBezTo>
                  <a:cubicBezTo>
                    <a:pt x="80" y="88"/>
                    <a:pt x="80" y="88"/>
                    <a:pt x="80" y="88"/>
                  </a:cubicBezTo>
                  <a:cubicBezTo>
                    <a:pt x="87" y="87"/>
                    <a:pt x="87" y="87"/>
                    <a:pt x="87" y="87"/>
                  </a:cubicBezTo>
                  <a:cubicBezTo>
                    <a:pt x="87" y="89"/>
                    <a:pt x="87" y="90"/>
                    <a:pt x="89" y="90"/>
                  </a:cubicBezTo>
                  <a:cubicBezTo>
                    <a:pt x="90" y="90"/>
                    <a:pt x="90" y="91"/>
                    <a:pt x="91" y="92"/>
                  </a:cubicBezTo>
                  <a:cubicBezTo>
                    <a:pt x="88" y="93"/>
                    <a:pt x="86" y="96"/>
                    <a:pt x="82" y="95"/>
                  </a:cubicBezTo>
                  <a:cubicBezTo>
                    <a:pt x="86" y="92"/>
                    <a:pt x="86" y="92"/>
                    <a:pt x="86" y="92"/>
                  </a:cubicBezTo>
                  <a:cubicBezTo>
                    <a:pt x="84" y="91"/>
                    <a:pt x="84" y="90"/>
                    <a:pt x="82" y="92"/>
                  </a:cubicBezTo>
                  <a:cubicBezTo>
                    <a:pt x="80" y="93"/>
                    <a:pt x="78" y="94"/>
                    <a:pt x="76" y="96"/>
                  </a:cubicBezTo>
                  <a:cubicBezTo>
                    <a:pt x="76" y="96"/>
                    <a:pt x="75" y="97"/>
                    <a:pt x="75" y="97"/>
                  </a:cubicBezTo>
                  <a:cubicBezTo>
                    <a:pt x="72" y="97"/>
                    <a:pt x="70" y="100"/>
                    <a:pt x="68" y="102"/>
                  </a:cubicBezTo>
                  <a:cubicBezTo>
                    <a:pt x="68" y="102"/>
                    <a:pt x="68" y="102"/>
                    <a:pt x="68" y="102"/>
                  </a:cubicBezTo>
                  <a:cubicBezTo>
                    <a:pt x="67" y="104"/>
                    <a:pt x="65" y="104"/>
                    <a:pt x="64" y="104"/>
                  </a:cubicBezTo>
                  <a:cubicBezTo>
                    <a:pt x="63" y="104"/>
                    <a:pt x="63" y="105"/>
                    <a:pt x="62" y="105"/>
                  </a:cubicBezTo>
                  <a:cubicBezTo>
                    <a:pt x="62" y="105"/>
                    <a:pt x="61" y="106"/>
                    <a:pt x="61" y="107"/>
                  </a:cubicBezTo>
                  <a:cubicBezTo>
                    <a:pt x="62" y="110"/>
                    <a:pt x="60" y="112"/>
                    <a:pt x="58" y="113"/>
                  </a:cubicBezTo>
                  <a:cubicBezTo>
                    <a:pt x="55" y="115"/>
                    <a:pt x="53" y="116"/>
                    <a:pt x="51" y="117"/>
                  </a:cubicBezTo>
                  <a:cubicBezTo>
                    <a:pt x="50" y="119"/>
                    <a:pt x="49" y="122"/>
                    <a:pt x="50" y="124"/>
                  </a:cubicBezTo>
                  <a:cubicBezTo>
                    <a:pt x="51" y="126"/>
                    <a:pt x="51" y="128"/>
                    <a:pt x="50" y="129"/>
                  </a:cubicBezTo>
                  <a:cubicBezTo>
                    <a:pt x="50" y="130"/>
                    <a:pt x="49" y="130"/>
                    <a:pt x="48" y="130"/>
                  </a:cubicBezTo>
                  <a:cubicBezTo>
                    <a:pt x="48" y="130"/>
                    <a:pt x="47" y="129"/>
                    <a:pt x="47" y="129"/>
                  </a:cubicBezTo>
                  <a:cubicBezTo>
                    <a:pt x="47" y="127"/>
                    <a:pt x="46" y="125"/>
                    <a:pt x="46" y="123"/>
                  </a:cubicBezTo>
                  <a:cubicBezTo>
                    <a:pt x="46" y="122"/>
                    <a:pt x="45" y="121"/>
                    <a:pt x="45" y="121"/>
                  </a:cubicBezTo>
                  <a:cubicBezTo>
                    <a:pt x="44" y="121"/>
                    <a:pt x="44" y="121"/>
                    <a:pt x="44" y="121"/>
                  </a:cubicBezTo>
                  <a:cubicBezTo>
                    <a:pt x="44" y="122"/>
                    <a:pt x="44" y="122"/>
                    <a:pt x="44" y="123"/>
                  </a:cubicBezTo>
                  <a:cubicBezTo>
                    <a:pt x="44" y="123"/>
                    <a:pt x="44" y="123"/>
                    <a:pt x="44" y="123"/>
                  </a:cubicBezTo>
                  <a:cubicBezTo>
                    <a:pt x="44" y="123"/>
                    <a:pt x="43" y="122"/>
                    <a:pt x="42" y="122"/>
                  </a:cubicBezTo>
                  <a:cubicBezTo>
                    <a:pt x="42" y="121"/>
                    <a:pt x="41" y="120"/>
                    <a:pt x="40" y="120"/>
                  </a:cubicBezTo>
                  <a:cubicBezTo>
                    <a:pt x="39" y="119"/>
                    <a:pt x="38" y="120"/>
                    <a:pt x="37" y="121"/>
                  </a:cubicBezTo>
                  <a:cubicBezTo>
                    <a:pt x="36" y="122"/>
                    <a:pt x="35" y="123"/>
                    <a:pt x="34" y="124"/>
                  </a:cubicBezTo>
                  <a:cubicBezTo>
                    <a:pt x="33" y="123"/>
                    <a:pt x="32" y="122"/>
                    <a:pt x="32" y="122"/>
                  </a:cubicBezTo>
                  <a:cubicBezTo>
                    <a:pt x="31" y="121"/>
                    <a:pt x="31" y="121"/>
                    <a:pt x="30" y="121"/>
                  </a:cubicBezTo>
                  <a:cubicBezTo>
                    <a:pt x="28" y="121"/>
                    <a:pt x="26" y="122"/>
                    <a:pt x="25" y="124"/>
                  </a:cubicBezTo>
                  <a:cubicBezTo>
                    <a:pt x="24" y="126"/>
                    <a:pt x="22" y="127"/>
                    <a:pt x="21" y="128"/>
                  </a:cubicBezTo>
                  <a:cubicBezTo>
                    <a:pt x="19" y="129"/>
                    <a:pt x="19" y="131"/>
                    <a:pt x="20" y="133"/>
                  </a:cubicBezTo>
                  <a:cubicBezTo>
                    <a:pt x="20" y="134"/>
                    <a:pt x="20" y="134"/>
                    <a:pt x="20" y="135"/>
                  </a:cubicBezTo>
                  <a:cubicBezTo>
                    <a:pt x="19" y="139"/>
                    <a:pt x="21" y="143"/>
                    <a:pt x="25" y="144"/>
                  </a:cubicBezTo>
                  <a:cubicBezTo>
                    <a:pt x="27" y="144"/>
                    <a:pt x="29" y="144"/>
                    <a:pt x="30" y="142"/>
                  </a:cubicBezTo>
                  <a:cubicBezTo>
                    <a:pt x="31" y="141"/>
                    <a:pt x="31" y="140"/>
                    <a:pt x="32" y="139"/>
                  </a:cubicBezTo>
                  <a:cubicBezTo>
                    <a:pt x="32" y="138"/>
                    <a:pt x="33" y="137"/>
                    <a:pt x="34" y="138"/>
                  </a:cubicBezTo>
                  <a:cubicBezTo>
                    <a:pt x="34" y="138"/>
                    <a:pt x="34" y="138"/>
                    <a:pt x="34" y="138"/>
                  </a:cubicBezTo>
                  <a:cubicBezTo>
                    <a:pt x="35" y="138"/>
                    <a:pt x="35" y="139"/>
                    <a:pt x="35" y="140"/>
                  </a:cubicBezTo>
                  <a:cubicBezTo>
                    <a:pt x="35" y="142"/>
                    <a:pt x="34" y="143"/>
                    <a:pt x="34" y="145"/>
                  </a:cubicBezTo>
                  <a:cubicBezTo>
                    <a:pt x="33" y="146"/>
                    <a:pt x="34" y="147"/>
                    <a:pt x="35" y="147"/>
                  </a:cubicBezTo>
                  <a:cubicBezTo>
                    <a:pt x="37" y="148"/>
                    <a:pt x="38" y="148"/>
                    <a:pt x="39" y="148"/>
                  </a:cubicBezTo>
                  <a:cubicBezTo>
                    <a:pt x="40" y="148"/>
                    <a:pt x="41" y="149"/>
                    <a:pt x="42" y="150"/>
                  </a:cubicBezTo>
                  <a:cubicBezTo>
                    <a:pt x="42" y="150"/>
                    <a:pt x="42" y="151"/>
                    <a:pt x="42" y="151"/>
                  </a:cubicBezTo>
                  <a:cubicBezTo>
                    <a:pt x="41" y="153"/>
                    <a:pt x="41" y="155"/>
                    <a:pt x="42" y="156"/>
                  </a:cubicBezTo>
                  <a:cubicBezTo>
                    <a:pt x="42" y="158"/>
                    <a:pt x="42" y="159"/>
                    <a:pt x="43" y="159"/>
                  </a:cubicBezTo>
                  <a:cubicBezTo>
                    <a:pt x="44" y="160"/>
                    <a:pt x="45" y="160"/>
                    <a:pt x="45" y="159"/>
                  </a:cubicBezTo>
                  <a:cubicBezTo>
                    <a:pt x="46" y="159"/>
                    <a:pt x="48" y="158"/>
                    <a:pt x="49" y="159"/>
                  </a:cubicBezTo>
                  <a:cubicBezTo>
                    <a:pt x="50" y="159"/>
                    <a:pt x="50" y="159"/>
                    <a:pt x="51" y="159"/>
                  </a:cubicBezTo>
                  <a:cubicBezTo>
                    <a:pt x="53" y="160"/>
                    <a:pt x="54" y="159"/>
                    <a:pt x="55" y="158"/>
                  </a:cubicBezTo>
                  <a:cubicBezTo>
                    <a:pt x="56" y="157"/>
                    <a:pt x="57" y="156"/>
                    <a:pt x="59" y="155"/>
                  </a:cubicBezTo>
                  <a:cubicBezTo>
                    <a:pt x="59" y="155"/>
                    <a:pt x="60" y="155"/>
                    <a:pt x="60" y="156"/>
                  </a:cubicBezTo>
                  <a:cubicBezTo>
                    <a:pt x="60" y="156"/>
                    <a:pt x="60" y="157"/>
                    <a:pt x="60" y="157"/>
                  </a:cubicBezTo>
                  <a:cubicBezTo>
                    <a:pt x="59" y="158"/>
                    <a:pt x="59" y="159"/>
                    <a:pt x="60" y="159"/>
                  </a:cubicBezTo>
                  <a:cubicBezTo>
                    <a:pt x="63" y="160"/>
                    <a:pt x="63" y="160"/>
                    <a:pt x="63" y="160"/>
                  </a:cubicBezTo>
                  <a:cubicBezTo>
                    <a:pt x="61" y="157"/>
                    <a:pt x="64" y="156"/>
                    <a:pt x="65" y="155"/>
                  </a:cubicBezTo>
                  <a:cubicBezTo>
                    <a:pt x="65" y="155"/>
                    <a:pt x="66" y="155"/>
                    <a:pt x="66" y="156"/>
                  </a:cubicBezTo>
                  <a:cubicBezTo>
                    <a:pt x="67" y="157"/>
                    <a:pt x="70" y="158"/>
                    <a:pt x="72" y="158"/>
                  </a:cubicBezTo>
                  <a:cubicBezTo>
                    <a:pt x="72" y="158"/>
                    <a:pt x="72" y="158"/>
                    <a:pt x="72" y="158"/>
                  </a:cubicBezTo>
                  <a:cubicBezTo>
                    <a:pt x="75" y="158"/>
                    <a:pt x="78" y="159"/>
                    <a:pt x="80" y="161"/>
                  </a:cubicBezTo>
                  <a:cubicBezTo>
                    <a:pt x="83" y="164"/>
                    <a:pt x="87" y="166"/>
                    <a:pt x="91" y="166"/>
                  </a:cubicBezTo>
                  <a:cubicBezTo>
                    <a:pt x="92" y="167"/>
                    <a:pt x="94" y="168"/>
                    <a:pt x="95" y="169"/>
                  </a:cubicBezTo>
                  <a:cubicBezTo>
                    <a:pt x="95" y="170"/>
                    <a:pt x="96" y="172"/>
                    <a:pt x="97" y="173"/>
                  </a:cubicBezTo>
                  <a:cubicBezTo>
                    <a:pt x="98" y="175"/>
                    <a:pt x="98" y="176"/>
                    <a:pt x="96" y="177"/>
                  </a:cubicBezTo>
                  <a:cubicBezTo>
                    <a:pt x="94" y="178"/>
                    <a:pt x="94" y="178"/>
                    <a:pt x="94" y="178"/>
                  </a:cubicBezTo>
                  <a:cubicBezTo>
                    <a:pt x="95" y="179"/>
                    <a:pt x="95" y="179"/>
                    <a:pt x="96" y="178"/>
                  </a:cubicBezTo>
                  <a:cubicBezTo>
                    <a:pt x="97" y="178"/>
                    <a:pt x="97" y="178"/>
                    <a:pt x="98" y="177"/>
                  </a:cubicBezTo>
                  <a:cubicBezTo>
                    <a:pt x="99" y="177"/>
                    <a:pt x="99" y="178"/>
                    <a:pt x="100" y="178"/>
                  </a:cubicBezTo>
                  <a:cubicBezTo>
                    <a:pt x="100" y="179"/>
                    <a:pt x="99" y="179"/>
                    <a:pt x="99" y="179"/>
                  </a:cubicBezTo>
                  <a:cubicBezTo>
                    <a:pt x="99" y="180"/>
                    <a:pt x="99" y="180"/>
                    <a:pt x="99" y="180"/>
                  </a:cubicBezTo>
                  <a:cubicBezTo>
                    <a:pt x="100" y="180"/>
                    <a:pt x="100" y="181"/>
                    <a:pt x="100" y="180"/>
                  </a:cubicBezTo>
                  <a:cubicBezTo>
                    <a:pt x="101" y="180"/>
                    <a:pt x="101" y="180"/>
                    <a:pt x="101" y="180"/>
                  </a:cubicBezTo>
                  <a:cubicBezTo>
                    <a:pt x="102" y="179"/>
                    <a:pt x="105" y="179"/>
                    <a:pt x="106" y="180"/>
                  </a:cubicBezTo>
                  <a:cubicBezTo>
                    <a:pt x="106" y="180"/>
                    <a:pt x="106" y="180"/>
                    <a:pt x="106" y="180"/>
                  </a:cubicBezTo>
                  <a:cubicBezTo>
                    <a:pt x="107" y="180"/>
                    <a:pt x="107" y="180"/>
                    <a:pt x="107" y="181"/>
                  </a:cubicBezTo>
                  <a:cubicBezTo>
                    <a:pt x="107" y="183"/>
                    <a:pt x="109" y="182"/>
                    <a:pt x="110" y="182"/>
                  </a:cubicBezTo>
                  <a:cubicBezTo>
                    <a:pt x="111" y="181"/>
                    <a:pt x="113" y="181"/>
                    <a:pt x="114" y="182"/>
                  </a:cubicBezTo>
                  <a:cubicBezTo>
                    <a:pt x="116" y="183"/>
                    <a:pt x="119" y="184"/>
                    <a:pt x="122" y="185"/>
                  </a:cubicBezTo>
                  <a:cubicBezTo>
                    <a:pt x="123" y="185"/>
                    <a:pt x="124" y="186"/>
                    <a:pt x="124" y="187"/>
                  </a:cubicBezTo>
                  <a:cubicBezTo>
                    <a:pt x="124" y="192"/>
                    <a:pt x="123" y="196"/>
                    <a:pt x="120" y="200"/>
                  </a:cubicBezTo>
                  <a:cubicBezTo>
                    <a:pt x="119" y="200"/>
                    <a:pt x="119" y="200"/>
                    <a:pt x="119" y="200"/>
                  </a:cubicBezTo>
                  <a:cubicBezTo>
                    <a:pt x="118" y="201"/>
                    <a:pt x="117" y="202"/>
                    <a:pt x="117" y="203"/>
                  </a:cubicBezTo>
                  <a:cubicBezTo>
                    <a:pt x="117" y="206"/>
                    <a:pt x="117" y="209"/>
                    <a:pt x="117" y="212"/>
                  </a:cubicBezTo>
                  <a:cubicBezTo>
                    <a:pt x="117" y="214"/>
                    <a:pt x="116" y="216"/>
                    <a:pt x="115" y="217"/>
                  </a:cubicBezTo>
                  <a:cubicBezTo>
                    <a:pt x="114" y="219"/>
                    <a:pt x="114" y="220"/>
                    <a:pt x="112" y="220"/>
                  </a:cubicBezTo>
                  <a:cubicBezTo>
                    <a:pt x="111" y="220"/>
                    <a:pt x="110" y="220"/>
                    <a:pt x="110" y="220"/>
                  </a:cubicBezTo>
                  <a:cubicBezTo>
                    <a:pt x="109" y="220"/>
                    <a:pt x="109" y="221"/>
                    <a:pt x="109" y="221"/>
                  </a:cubicBezTo>
                  <a:close/>
                  <a:moveTo>
                    <a:pt x="270" y="209"/>
                  </a:moveTo>
                  <a:cubicBezTo>
                    <a:pt x="268" y="212"/>
                    <a:pt x="268" y="215"/>
                    <a:pt x="267" y="218"/>
                  </a:cubicBezTo>
                  <a:cubicBezTo>
                    <a:pt x="266" y="219"/>
                    <a:pt x="266" y="220"/>
                    <a:pt x="265" y="221"/>
                  </a:cubicBezTo>
                  <a:cubicBezTo>
                    <a:pt x="264" y="223"/>
                    <a:pt x="264" y="223"/>
                    <a:pt x="261" y="223"/>
                  </a:cubicBezTo>
                  <a:cubicBezTo>
                    <a:pt x="258" y="222"/>
                    <a:pt x="257" y="219"/>
                    <a:pt x="258" y="217"/>
                  </a:cubicBezTo>
                  <a:cubicBezTo>
                    <a:pt x="259" y="216"/>
                    <a:pt x="259" y="215"/>
                    <a:pt x="260" y="214"/>
                  </a:cubicBezTo>
                  <a:cubicBezTo>
                    <a:pt x="260" y="212"/>
                    <a:pt x="260" y="211"/>
                    <a:pt x="260" y="210"/>
                  </a:cubicBezTo>
                  <a:cubicBezTo>
                    <a:pt x="260" y="208"/>
                    <a:pt x="261" y="206"/>
                    <a:pt x="263" y="205"/>
                  </a:cubicBezTo>
                  <a:cubicBezTo>
                    <a:pt x="263" y="205"/>
                    <a:pt x="263" y="205"/>
                    <a:pt x="264" y="205"/>
                  </a:cubicBezTo>
                  <a:cubicBezTo>
                    <a:pt x="265" y="203"/>
                    <a:pt x="267" y="202"/>
                    <a:pt x="268" y="200"/>
                  </a:cubicBezTo>
                  <a:cubicBezTo>
                    <a:pt x="269" y="200"/>
                    <a:pt x="269" y="199"/>
                    <a:pt x="269" y="198"/>
                  </a:cubicBezTo>
                  <a:cubicBezTo>
                    <a:pt x="270" y="202"/>
                    <a:pt x="271" y="205"/>
                    <a:pt x="270" y="209"/>
                  </a:cubicBezTo>
                  <a:close/>
                  <a:moveTo>
                    <a:pt x="299" y="130"/>
                  </a:moveTo>
                  <a:cubicBezTo>
                    <a:pt x="298" y="129"/>
                    <a:pt x="296" y="128"/>
                    <a:pt x="295" y="128"/>
                  </a:cubicBezTo>
                  <a:cubicBezTo>
                    <a:pt x="290" y="128"/>
                    <a:pt x="285" y="128"/>
                    <a:pt x="280" y="126"/>
                  </a:cubicBezTo>
                  <a:cubicBezTo>
                    <a:pt x="277" y="125"/>
                    <a:pt x="274" y="124"/>
                    <a:pt x="271" y="122"/>
                  </a:cubicBezTo>
                  <a:cubicBezTo>
                    <a:pt x="269" y="121"/>
                    <a:pt x="266" y="120"/>
                    <a:pt x="263" y="119"/>
                  </a:cubicBezTo>
                  <a:cubicBezTo>
                    <a:pt x="264" y="120"/>
                    <a:pt x="264" y="120"/>
                    <a:pt x="264" y="121"/>
                  </a:cubicBezTo>
                  <a:cubicBezTo>
                    <a:pt x="263" y="124"/>
                    <a:pt x="266" y="126"/>
                    <a:pt x="268" y="128"/>
                  </a:cubicBezTo>
                  <a:cubicBezTo>
                    <a:pt x="269" y="129"/>
                    <a:pt x="270" y="130"/>
                    <a:pt x="271" y="131"/>
                  </a:cubicBezTo>
                  <a:cubicBezTo>
                    <a:pt x="277" y="129"/>
                    <a:pt x="277" y="129"/>
                    <a:pt x="277" y="129"/>
                  </a:cubicBezTo>
                  <a:cubicBezTo>
                    <a:pt x="279" y="129"/>
                    <a:pt x="280" y="129"/>
                    <a:pt x="281" y="131"/>
                  </a:cubicBezTo>
                  <a:cubicBezTo>
                    <a:pt x="282" y="132"/>
                    <a:pt x="283" y="133"/>
                    <a:pt x="285" y="135"/>
                  </a:cubicBezTo>
                  <a:cubicBezTo>
                    <a:pt x="286" y="136"/>
                    <a:pt x="286" y="136"/>
                    <a:pt x="284" y="137"/>
                  </a:cubicBezTo>
                  <a:cubicBezTo>
                    <a:pt x="281" y="139"/>
                    <a:pt x="278" y="142"/>
                    <a:pt x="275" y="144"/>
                  </a:cubicBezTo>
                  <a:cubicBezTo>
                    <a:pt x="275" y="145"/>
                    <a:pt x="274" y="145"/>
                    <a:pt x="274" y="146"/>
                  </a:cubicBezTo>
                  <a:cubicBezTo>
                    <a:pt x="272" y="147"/>
                    <a:pt x="270" y="148"/>
                    <a:pt x="268" y="150"/>
                  </a:cubicBezTo>
                  <a:cubicBezTo>
                    <a:pt x="265" y="151"/>
                    <a:pt x="262" y="150"/>
                    <a:pt x="260" y="147"/>
                  </a:cubicBezTo>
                  <a:cubicBezTo>
                    <a:pt x="260" y="147"/>
                    <a:pt x="260" y="147"/>
                    <a:pt x="260" y="147"/>
                  </a:cubicBezTo>
                  <a:cubicBezTo>
                    <a:pt x="259" y="144"/>
                    <a:pt x="257" y="141"/>
                    <a:pt x="255" y="139"/>
                  </a:cubicBezTo>
                  <a:cubicBezTo>
                    <a:pt x="254" y="137"/>
                    <a:pt x="253" y="136"/>
                    <a:pt x="253" y="134"/>
                  </a:cubicBezTo>
                  <a:cubicBezTo>
                    <a:pt x="252" y="132"/>
                    <a:pt x="251" y="131"/>
                    <a:pt x="249" y="130"/>
                  </a:cubicBezTo>
                  <a:cubicBezTo>
                    <a:pt x="247" y="129"/>
                    <a:pt x="246" y="128"/>
                    <a:pt x="246" y="126"/>
                  </a:cubicBezTo>
                  <a:cubicBezTo>
                    <a:pt x="245" y="124"/>
                    <a:pt x="244" y="122"/>
                    <a:pt x="243" y="120"/>
                  </a:cubicBezTo>
                  <a:cubicBezTo>
                    <a:pt x="240" y="120"/>
                    <a:pt x="240" y="120"/>
                    <a:pt x="241" y="123"/>
                  </a:cubicBezTo>
                  <a:cubicBezTo>
                    <a:pt x="242" y="127"/>
                    <a:pt x="244" y="130"/>
                    <a:pt x="246" y="134"/>
                  </a:cubicBezTo>
                  <a:cubicBezTo>
                    <a:pt x="250" y="139"/>
                    <a:pt x="253" y="144"/>
                    <a:pt x="256" y="150"/>
                  </a:cubicBezTo>
                  <a:cubicBezTo>
                    <a:pt x="256" y="152"/>
                    <a:pt x="257" y="154"/>
                    <a:pt x="257" y="155"/>
                  </a:cubicBezTo>
                  <a:cubicBezTo>
                    <a:pt x="258" y="158"/>
                    <a:pt x="259" y="158"/>
                    <a:pt x="261" y="157"/>
                  </a:cubicBezTo>
                  <a:cubicBezTo>
                    <a:pt x="262" y="157"/>
                    <a:pt x="262" y="156"/>
                    <a:pt x="262" y="156"/>
                  </a:cubicBezTo>
                  <a:cubicBezTo>
                    <a:pt x="271" y="156"/>
                    <a:pt x="271" y="156"/>
                    <a:pt x="271" y="156"/>
                  </a:cubicBezTo>
                  <a:cubicBezTo>
                    <a:pt x="270" y="159"/>
                    <a:pt x="270" y="161"/>
                    <a:pt x="269" y="163"/>
                  </a:cubicBezTo>
                  <a:cubicBezTo>
                    <a:pt x="269" y="165"/>
                    <a:pt x="268" y="167"/>
                    <a:pt x="267" y="168"/>
                  </a:cubicBezTo>
                  <a:cubicBezTo>
                    <a:pt x="265" y="170"/>
                    <a:pt x="263" y="172"/>
                    <a:pt x="260" y="173"/>
                  </a:cubicBezTo>
                  <a:cubicBezTo>
                    <a:pt x="260" y="173"/>
                    <a:pt x="259" y="174"/>
                    <a:pt x="259" y="174"/>
                  </a:cubicBezTo>
                  <a:cubicBezTo>
                    <a:pt x="256" y="179"/>
                    <a:pt x="254" y="184"/>
                    <a:pt x="252" y="188"/>
                  </a:cubicBezTo>
                  <a:cubicBezTo>
                    <a:pt x="251" y="189"/>
                    <a:pt x="251" y="190"/>
                    <a:pt x="252" y="191"/>
                  </a:cubicBezTo>
                  <a:cubicBezTo>
                    <a:pt x="255" y="195"/>
                    <a:pt x="254" y="199"/>
                    <a:pt x="254" y="204"/>
                  </a:cubicBezTo>
                  <a:cubicBezTo>
                    <a:pt x="254" y="204"/>
                    <a:pt x="253" y="205"/>
                    <a:pt x="253" y="205"/>
                  </a:cubicBezTo>
                  <a:cubicBezTo>
                    <a:pt x="250" y="206"/>
                    <a:pt x="248" y="208"/>
                    <a:pt x="246" y="210"/>
                  </a:cubicBezTo>
                  <a:cubicBezTo>
                    <a:pt x="245" y="211"/>
                    <a:pt x="244" y="212"/>
                    <a:pt x="244" y="214"/>
                  </a:cubicBezTo>
                  <a:cubicBezTo>
                    <a:pt x="243" y="217"/>
                    <a:pt x="242" y="221"/>
                    <a:pt x="240" y="224"/>
                  </a:cubicBezTo>
                  <a:cubicBezTo>
                    <a:pt x="238" y="229"/>
                    <a:pt x="235" y="234"/>
                    <a:pt x="233" y="238"/>
                  </a:cubicBezTo>
                  <a:cubicBezTo>
                    <a:pt x="232" y="240"/>
                    <a:pt x="231" y="240"/>
                    <a:pt x="230" y="240"/>
                  </a:cubicBezTo>
                  <a:cubicBezTo>
                    <a:pt x="223" y="241"/>
                    <a:pt x="223" y="241"/>
                    <a:pt x="223" y="241"/>
                  </a:cubicBezTo>
                  <a:cubicBezTo>
                    <a:pt x="222" y="241"/>
                    <a:pt x="221" y="241"/>
                    <a:pt x="220" y="241"/>
                  </a:cubicBezTo>
                  <a:cubicBezTo>
                    <a:pt x="219" y="241"/>
                    <a:pt x="219" y="241"/>
                    <a:pt x="218" y="241"/>
                  </a:cubicBezTo>
                  <a:cubicBezTo>
                    <a:pt x="217" y="240"/>
                    <a:pt x="217" y="239"/>
                    <a:pt x="216" y="239"/>
                  </a:cubicBezTo>
                  <a:cubicBezTo>
                    <a:pt x="216" y="236"/>
                    <a:pt x="215" y="234"/>
                    <a:pt x="214" y="232"/>
                  </a:cubicBezTo>
                  <a:cubicBezTo>
                    <a:pt x="214" y="231"/>
                    <a:pt x="213" y="230"/>
                    <a:pt x="212" y="230"/>
                  </a:cubicBezTo>
                  <a:cubicBezTo>
                    <a:pt x="211" y="227"/>
                    <a:pt x="210" y="224"/>
                    <a:pt x="210" y="222"/>
                  </a:cubicBezTo>
                  <a:cubicBezTo>
                    <a:pt x="210" y="220"/>
                    <a:pt x="209" y="218"/>
                    <a:pt x="209" y="217"/>
                  </a:cubicBezTo>
                  <a:cubicBezTo>
                    <a:pt x="207" y="214"/>
                    <a:pt x="206" y="211"/>
                    <a:pt x="205" y="208"/>
                  </a:cubicBezTo>
                  <a:cubicBezTo>
                    <a:pt x="205" y="206"/>
                    <a:pt x="206" y="204"/>
                    <a:pt x="206" y="202"/>
                  </a:cubicBezTo>
                  <a:cubicBezTo>
                    <a:pt x="206" y="201"/>
                    <a:pt x="207" y="201"/>
                    <a:pt x="207" y="200"/>
                  </a:cubicBezTo>
                  <a:cubicBezTo>
                    <a:pt x="208" y="199"/>
                    <a:pt x="208" y="197"/>
                    <a:pt x="208" y="195"/>
                  </a:cubicBezTo>
                  <a:cubicBezTo>
                    <a:pt x="206" y="190"/>
                    <a:pt x="204" y="184"/>
                    <a:pt x="201" y="180"/>
                  </a:cubicBezTo>
                  <a:cubicBezTo>
                    <a:pt x="200" y="179"/>
                    <a:pt x="200" y="177"/>
                    <a:pt x="201" y="176"/>
                  </a:cubicBezTo>
                  <a:cubicBezTo>
                    <a:pt x="201" y="175"/>
                    <a:pt x="202" y="174"/>
                    <a:pt x="202" y="173"/>
                  </a:cubicBezTo>
                  <a:cubicBezTo>
                    <a:pt x="203" y="172"/>
                    <a:pt x="203" y="171"/>
                    <a:pt x="202" y="171"/>
                  </a:cubicBezTo>
                  <a:cubicBezTo>
                    <a:pt x="201" y="171"/>
                    <a:pt x="200" y="170"/>
                    <a:pt x="200" y="169"/>
                  </a:cubicBezTo>
                  <a:cubicBezTo>
                    <a:pt x="200" y="168"/>
                    <a:pt x="199" y="168"/>
                    <a:pt x="198" y="168"/>
                  </a:cubicBezTo>
                  <a:cubicBezTo>
                    <a:pt x="196" y="168"/>
                    <a:pt x="194" y="167"/>
                    <a:pt x="193" y="166"/>
                  </a:cubicBezTo>
                  <a:cubicBezTo>
                    <a:pt x="192" y="165"/>
                    <a:pt x="190" y="165"/>
                    <a:pt x="189" y="165"/>
                  </a:cubicBezTo>
                  <a:cubicBezTo>
                    <a:pt x="188" y="165"/>
                    <a:pt x="187" y="165"/>
                    <a:pt x="186" y="165"/>
                  </a:cubicBezTo>
                  <a:cubicBezTo>
                    <a:pt x="173" y="169"/>
                    <a:pt x="173" y="169"/>
                    <a:pt x="173" y="169"/>
                  </a:cubicBezTo>
                  <a:cubicBezTo>
                    <a:pt x="171" y="169"/>
                    <a:pt x="168" y="168"/>
                    <a:pt x="167" y="167"/>
                  </a:cubicBezTo>
                  <a:cubicBezTo>
                    <a:pt x="167" y="166"/>
                    <a:pt x="166" y="166"/>
                    <a:pt x="166" y="166"/>
                  </a:cubicBezTo>
                  <a:cubicBezTo>
                    <a:pt x="164" y="164"/>
                    <a:pt x="163" y="162"/>
                    <a:pt x="162" y="160"/>
                  </a:cubicBezTo>
                  <a:cubicBezTo>
                    <a:pt x="162" y="159"/>
                    <a:pt x="162" y="158"/>
                    <a:pt x="161" y="158"/>
                  </a:cubicBezTo>
                  <a:cubicBezTo>
                    <a:pt x="157" y="157"/>
                    <a:pt x="156" y="153"/>
                    <a:pt x="155" y="150"/>
                  </a:cubicBezTo>
                  <a:cubicBezTo>
                    <a:pt x="155" y="149"/>
                    <a:pt x="155" y="148"/>
                    <a:pt x="156" y="147"/>
                  </a:cubicBezTo>
                  <a:cubicBezTo>
                    <a:pt x="157" y="146"/>
                    <a:pt x="157" y="145"/>
                    <a:pt x="157" y="143"/>
                  </a:cubicBezTo>
                  <a:cubicBezTo>
                    <a:pt x="155" y="140"/>
                    <a:pt x="156" y="136"/>
                    <a:pt x="158" y="133"/>
                  </a:cubicBezTo>
                  <a:cubicBezTo>
                    <a:pt x="159" y="131"/>
                    <a:pt x="160" y="129"/>
                    <a:pt x="162" y="128"/>
                  </a:cubicBezTo>
                  <a:cubicBezTo>
                    <a:pt x="163" y="127"/>
                    <a:pt x="163" y="126"/>
                    <a:pt x="164" y="125"/>
                  </a:cubicBezTo>
                  <a:cubicBezTo>
                    <a:pt x="166" y="123"/>
                    <a:pt x="167" y="121"/>
                    <a:pt x="168" y="118"/>
                  </a:cubicBezTo>
                  <a:cubicBezTo>
                    <a:pt x="169" y="116"/>
                    <a:pt x="170" y="115"/>
                    <a:pt x="171" y="115"/>
                  </a:cubicBezTo>
                  <a:cubicBezTo>
                    <a:pt x="172" y="113"/>
                    <a:pt x="174" y="112"/>
                    <a:pt x="176" y="110"/>
                  </a:cubicBezTo>
                  <a:cubicBezTo>
                    <a:pt x="177" y="109"/>
                    <a:pt x="177" y="109"/>
                    <a:pt x="178" y="110"/>
                  </a:cubicBezTo>
                  <a:cubicBezTo>
                    <a:pt x="178" y="111"/>
                    <a:pt x="179" y="111"/>
                    <a:pt x="179" y="111"/>
                  </a:cubicBezTo>
                  <a:cubicBezTo>
                    <a:pt x="186" y="110"/>
                    <a:pt x="186" y="110"/>
                    <a:pt x="186" y="110"/>
                  </a:cubicBezTo>
                  <a:cubicBezTo>
                    <a:pt x="187" y="110"/>
                    <a:pt x="188" y="110"/>
                    <a:pt x="189" y="110"/>
                  </a:cubicBezTo>
                  <a:cubicBezTo>
                    <a:pt x="192" y="110"/>
                    <a:pt x="196" y="109"/>
                    <a:pt x="199" y="108"/>
                  </a:cubicBezTo>
                  <a:cubicBezTo>
                    <a:pt x="199" y="107"/>
                    <a:pt x="200" y="107"/>
                    <a:pt x="201" y="108"/>
                  </a:cubicBezTo>
                  <a:cubicBezTo>
                    <a:pt x="201" y="108"/>
                    <a:pt x="201" y="109"/>
                    <a:pt x="201" y="109"/>
                  </a:cubicBezTo>
                  <a:cubicBezTo>
                    <a:pt x="201" y="111"/>
                    <a:pt x="202" y="112"/>
                    <a:pt x="203" y="113"/>
                  </a:cubicBezTo>
                  <a:cubicBezTo>
                    <a:pt x="207" y="117"/>
                    <a:pt x="207" y="117"/>
                    <a:pt x="207" y="117"/>
                  </a:cubicBezTo>
                  <a:cubicBezTo>
                    <a:pt x="207" y="117"/>
                    <a:pt x="207" y="117"/>
                    <a:pt x="208" y="117"/>
                  </a:cubicBezTo>
                  <a:cubicBezTo>
                    <a:pt x="210" y="118"/>
                    <a:pt x="213" y="118"/>
                    <a:pt x="215" y="118"/>
                  </a:cubicBezTo>
                  <a:cubicBezTo>
                    <a:pt x="216" y="118"/>
                    <a:pt x="217" y="118"/>
                    <a:pt x="217" y="117"/>
                  </a:cubicBezTo>
                  <a:cubicBezTo>
                    <a:pt x="218" y="115"/>
                    <a:pt x="219" y="115"/>
                    <a:pt x="220" y="114"/>
                  </a:cubicBezTo>
                  <a:cubicBezTo>
                    <a:pt x="220" y="114"/>
                    <a:pt x="220" y="114"/>
                    <a:pt x="220" y="114"/>
                  </a:cubicBezTo>
                  <a:cubicBezTo>
                    <a:pt x="220" y="115"/>
                    <a:pt x="221" y="115"/>
                    <a:pt x="222" y="116"/>
                  </a:cubicBezTo>
                  <a:cubicBezTo>
                    <a:pt x="223" y="116"/>
                    <a:pt x="224" y="117"/>
                    <a:pt x="226" y="117"/>
                  </a:cubicBezTo>
                  <a:cubicBezTo>
                    <a:pt x="227" y="117"/>
                    <a:pt x="228" y="117"/>
                    <a:pt x="229" y="117"/>
                  </a:cubicBezTo>
                  <a:cubicBezTo>
                    <a:pt x="229" y="117"/>
                    <a:pt x="230" y="117"/>
                    <a:pt x="231" y="117"/>
                  </a:cubicBezTo>
                  <a:cubicBezTo>
                    <a:pt x="233" y="118"/>
                    <a:pt x="236" y="118"/>
                    <a:pt x="238" y="118"/>
                  </a:cubicBezTo>
                  <a:cubicBezTo>
                    <a:pt x="239" y="119"/>
                    <a:pt x="240" y="118"/>
                    <a:pt x="241" y="118"/>
                  </a:cubicBezTo>
                  <a:cubicBezTo>
                    <a:pt x="243" y="117"/>
                    <a:pt x="244" y="114"/>
                    <a:pt x="243" y="111"/>
                  </a:cubicBezTo>
                  <a:cubicBezTo>
                    <a:pt x="243" y="110"/>
                    <a:pt x="243" y="109"/>
                    <a:pt x="243" y="108"/>
                  </a:cubicBezTo>
                  <a:cubicBezTo>
                    <a:pt x="241" y="108"/>
                    <a:pt x="239" y="108"/>
                    <a:pt x="238" y="109"/>
                  </a:cubicBezTo>
                  <a:cubicBezTo>
                    <a:pt x="236" y="110"/>
                    <a:pt x="233" y="110"/>
                    <a:pt x="232" y="108"/>
                  </a:cubicBezTo>
                  <a:cubicBezTo>
                    <a:pt x="229" y="106"/>
                    <a:pt x="228" y="104"/>
                    <a:pt x="227" y="101"/>
                  </a:cubicBezTo>
                  <a:cubicBezTo>
                    <a:pt x="229" y="102"/>
                    <a:pt x="230" y="101"/>
                    <a:pt x="231" y="99"/>
                  </a:cubicBezTo>
                  <a:cubicBezTo>
                    <a:pt x="228" y="99"/>
                    <a:pt x="225" y="100"/>
                    <a:pt x="223" y="101"/>
                  </a:cubicBezTo>
                  <a:cubicBezTo>
                    <a:pt x="222" y="101"/>
                    <a:pt x="221" y="102"/>
                    <a:pt x="221" y="103"/>
                  </a:cubicBezTo>
                  <a:cubicBezTo>
                    <a:pt x="222" y="103"/>
                    <a:pt x="222" y="103"/>
                    <a:pt x="222" y="103"/>
                  </a:cubicBezTo>
                  <a:cubicBezTo>
                    <a:pt x="222" y="104"/>
                    <a:pt x="222" y="104"/>
                    <a:pt x="222" y="104"/>
                  </a:cubicBezTo>
                  <a:cubicBezTo>
                    <a:pt x="222" y="105"/>
                    <a:pt x="222" y="106"/>
                    <a:pt x="221" y="106"/>
                  </a:cubicBezTo>
                  <a:cubicBezTo>
                    <a:pt x="221" y="106"/>
                    <a:pt x="220" y="106"/>
                    <a:pt x="219" y="105"/>
                  </a:cubicBezTo>
                  <a:cubicBezTo>
                    <a:pt x="219" y="104"/>
                    <a:pt x="218" y="103"/>
                    <a:pt x="217" y="103"/>
                  </a:cubicBezTo>
                  <a:cubicBezTo>
                    <a:pt x="217" y="103"/>
                    <a:pt x="217" y="102"/>
                    <a:pt x="217" y="102"/>
                  </a:cubicBezTo>
                  <a:cubicBezTo>
                    <a:pt x="217" y="100"/>
                    <a:pt x="215" y="98"/>
                    <a:pt x="214" y="96"/>
                  </a:cubicBezTo>
                  <a:cubicBezTo>
                    <a:pt x="213" y="96"/>
                    <a:pt x="213" y="96"/>
                    <a:pt x="212" y="96"/>
                  </a:cubicBezTo>
                  <a:cubicBezTo>
                    <a:pt x="210" y="96"/>
                    <a:pt x="209" y="95"/>
                    <a:pt x="208" y="93"/>
                  </a:cubicBezTo>
                  <a:cubicBezTo>
                    <a:pt x="207" y="93"/>
                    <a:pt x="207" y="92"/>
                    <a:pt x="206" y="92"/>
                  </a:cubicBezTo>
                  <a:cubicBezTo>
                    <a:pt x="205" y="91"/>
                    <a:pt x="204" y="91"/>
                    <a:pt x="204" y="92"/>
                  </a:cubicBezTo>
                  <a:cubicBezTo>
                    <a:pt x="203" y="93"/>
                    <a:pt x="203" y="94"/>
                    <a:pt x="203" y="95"/>
                  </a:cubicBezTo>
                  <a:cubicBezTo>
                    <a:pt x="203" y="95"/>
                    <a:pt x="203" y="95"/>
                    <a:pt x="204" y="95"/>
                  </a:cubicBezTo>
                  <a:cubicBezTo>
                    <a:pt x="205" y="97"/>
                    <a:pt x="207" y="98"/>
                    <a:pt x="209" y="99"/>
                  </a:cubicBezTo>
                  <a:cubicBezTo>
                    <a:pt x="210" y="100"/>
                    <a:pt x="211" y="101"/>
                    <a:pt x="212" y="102"/>
                  </a:cubicBezTo>
                  <a:cubicBezTo>
                    <a:pt x="210" y="104"/>
                    <a:pt x="207" y="103"/>
                    <a:pt x="206" y="101"/>
                  </a:cubicBezTo>
                  <a:cubicBezTo>
                    <a:pt x="205" y="101"/>
                    <a:pt x="205" y="101"/>
                    <a:pt x="205" y="100"/>
                  </a:cubicBezTo>
                  <a:cubicBezTo>
                    <a:pt x="205" y="100"/>
                    <a:pt x="204" y="99"/>
                    <a:pt x="203" y="98"/>
                  </a:cubicBezTo>
                  <a:cubicBezTo>
                    <a:pt x="202" y="97"/>
                    <a:pt x="201" y="96"/>
                    <a:pt x="200" y="94"/>
                  </a:cubicBezTo>
                  <a:cubicBezTo>
                    <a:pt x="198" y="93"/>
                    <a:pt x="195" y="93"/>
                    <a:pt x="195" y="96"/>
                  </a:cubicBezTo>
                  <a:cubicBezTo>
                    <a:pt x="195" y="96"/>
                    <a:pt x="195" y="96"/>
                    <a:pt x="195" y="97"/>
                  </a:cubicBezTo>
                  <a:cubicBezTo>
                    <a:pt x="193" y="96"/>
                    <a:pt x="193" y="96"/>
                    <a:pt x="193" y="96"/>
                  </a:cubicBezTo>
                  <a:cubicBezTo>
                    <a:pt x="192" y="96"/>
                    <a:pt x="189" y="96"/>
                    <a:pt x="188" y="98"/>
                  </a:cubicBezTo>
                  <a:cubicBezTo>
                    <a:pt x="188" y="99"/>
                    <a:pt x="187" y="99"/>
                    <a:pt x="187" y="100"/>
                  </a:cubicBezTo>
                  <a:cubicBezTo>
                    <a:pt x="187" y="100"/>
                    <a:pt x="186" y="101"/>
                    <a:pt x="186" y="101"/>
                  </a:cubicBezTo>
                  <a:cubicBezTo>
                    <a:pt x="185" y="104"/>
                    <a:pt x="184" y="106"/>
                    <a:pt x="181" y="106"/>
                  </a:cubicBezTo>
                  <a:cubicBezTo>
                    <a:pt x="178" y="107"/>
                    <a:pt x="175" y="107"/>
                    <a:pt x="172" y="107"/>
                  </a:cubicBezTo>
                  <a:cubicBezTo>
                    <a:pt x="171" y="107"/>
                    <a:pt x="171" y="106"/>
                    <a:pt x="171" y="106"/>
                  </a:cubicBezTo>
                  <a:cubicBezTo>
                    <a:pt x="170" y="103"/>
                    <a:pt x="170" y="101"/>
                    <a:pt x="171" y="99"/>
                  </a:cubicBezTo>
                  <a:cubicBezTo>
                    <a:pt x="171" y="97"/>
                    <a:pt x="173" y="95"/>
                    <a:pt x="175" y="96"/>
                  </a:cubicBezTo>
                  <a:cubicBezTo>
                    <a:pt x="182" y="96"/>
                    <a:pt x="182" y="96"/>
                    <a:pt x="182" y="96"/>
                  </a:cubicBezTo>
                  <a:cubicBezTo>
                    <a:pt x="183" y="96"/>
                    <a:pt x="183" y="95"/>
                    <a:pt x="183" y="94"/>
                  </a:cubicBezTo>
                  <a:cubicBezTo>
                    <a:pt x="183" y="94"/>
                    <a:pt x="183" y="94"/>
                    <a:pt x="183" y="93"/>
                  </a:cubicBezTo>
                  <a:cubicBezTo>
                    <a:pt x="184" y="91"/>
                    <a:pt x="183" y="90"/>
                    <a:pt x="181" y="89"/>
                  </a:cubicBezTo>
                  <a:cubicBezTo>
                    <a:pt x="180" y="89"/>
                    <a:pt x="180" y="88"/>
                    <a:pt x="179" y="88"/>
                  </a:cubicBezTo>
                  <a:cubicBezTo>
                    <a:pt x="178" y="88"/>
                    <a:pt x="178" y="87"/>
                    <a:pt x="178" y="87"/>
                  </a:cubicBezTo>
                  <a:cubicBezTo>
                    <a:pt x="178" y="87"/>
                    <a:pt x="179" y="86"/>
                    <a:pt x="179" y="86"/>
                  </a:cubicBezTo>
                  <a:cubicBezTo>
                    <a:pt x="180" y="86"/>
                    <a:pt x="181" y="86"/>
                    <a:pt x="181" y="86"/>
                  </a:cubicBezTo>
                  <a:cubicBezTo>
                    <a:pt x="185" y="86"/>
                    <a:pt x="188" y="84"/>
                    <a:pt x="189" y="81"/>
                  </a:cubicBezTo>
                  <a:cubicBezTo>
                    <a:pt x="190" y="79"/>
                    <a:pt x="192" y="78"/>
                    <a:pt x="194" y="77"/>
                  </a:cubicBezTo>
                  <a:cubicBezTo>
                    <a:pt x="197" y="77"/>
                    <a:pt x="197" y="76"/>
                    <a:pt x="198" y="73"/>
                  </a:cubicBezTo>
                  <a:cubicBezTo>
                    <a:pt x="198" y="72"/>
                    <a:pt x="198" y="71"/>
                    <a:pt x="199" y="71"/>
                  </a:cubicBezTo>
                  <a:cubicBezTo>
                    <a:pt x="199" y="71"/>
                    <a:pt x="199" y="71"/>
                    <a:pt x="199" y="71"/>
                  </a:cubicBezTo>
                  <a:cubicBezTo>
                    <a:pt x="200" y="72"/>
                    <a:pt x="200" y="73"/>
                    <a:pt x="201" y="74"/>
                  </a:cubicBezTo>
                  <a:cubicBezTo>
                    <a:pt x="201" y="75"/>
                    <a:pt x="202" y="76"/>
                    <a:pt x="203" y="76"/>
                  </a:cubicBezTo>
                  <a:cubicBezTo>
                    <a:pt x="204" y="76"/>
                    <a:pt x="205" y="76"/>
                    <a:pt x="206" y="76"/>
                  </a:cubicBezTo>
                  <a:cubicBezTo>
                    <a:pt x="208" y="76"/>
                    <a:pt x="210" y="76"/>
                    <a:pt x="212" y="75"/>
                  </a:cubicBezTo>
                  <a:cubicBezTo>
                    <a:pt x="213" y="75"/>
                    <a:pt x="214" y="75"/>
                    <a:pt x="214" y="74"/>
                  </a:cubicBezTo>
                  <a:cubicBezTo>
                    <a:pt x="214" y="73"/>
                    <a:pt x="215" y="73"/>
                    <a:pt x="216" y="72"/>
                  </a:cubicBezTo>
                  <a:cubicBezTo>
                    <a:pt x="216" y="71"/>
                    <a:pt x="217" y="71"/>
                    <a:pt x="217" y="70"/>
                  </a:cubicBezTo>
                  <a:cubicBezTo>
                    <a:pt x="218" y="68"/>
                    <a:pt x="219" y="67"/>
                    <a:pt x="221" y="67"/>
                  </a:cubicBezTo>
                  <a:cubicBezTo>
                    <a:pt x="221" y="68"/>
                    <a:pt x="222" y="68"/>
                    <a:pt x="222" y="68"/>
                  </a:cubicBezTo>
                  <a:cubicBezTo>
                    <a:pt x="223" y="69"/>
                    <a:pt x="223" y="70"/>
                    <a:pt x="223" y="71"/>
                  </a:cubicBezTo>
                  <a:cubicBezTo>
                    <a:pt x="225" y="69"/>
                    <a:pt x="226" y="66"/>
                    <a:pt x="225" y="63"/>
                  </a:cubicBezTo>
                  <a:cubicBezTo>
                    <a:pt x="225" y="63"/>
                    <a:pt x="224" y="64"/>
                    <a:pt x="223" y="64"/>
                  </a:cubicBezTo>
                  <a:cubicBezTo>
                    <a:pt x="222" y="64"/>
                    <a:pt x="221" y="64"/>
                    <a:pt x="219" y="64"/>
                  </a:cubicBezTo>
                  <a:cubicBezTo>
                    <a:pt x="216" y="63"/>
                    <a:pt x="215" y="61"/>
                    <a:pt x="217" y="59"/>
                  </a:cubicBezTo>
                  <a:cubicBezTo>
                    <a:pt x="218" y="58"/>
                    <a:pt x="219" y="56"/>
                    <a:pt x="218" y="55"/>
                  </a:cubicBezTo>
                  <a:cubicBezTo>
                    <a:pt x="217" y="54"/>
                    <a:pt x="216" y="56"/>
                    <a:pt x="215" y="56"/>
                  </a:cubicBezTo>
                  <a:cubicBezTo>
                    <a:pt x="213" y="58"/>
                    <a:pt x="211" y="61"/>
                    <a:pt x="210" y="63"/>
                  </a:cubicBezTo>
                  <a:cubicBezTo>
                    <a:pt x="210" y="66"/>
                    <a:pt x="209" y="68"/>
                    <a:pt x="208" y="70"/>
                  </a:cubicBezTo>
                  <a:cubicBezTo>
                    <a:pt x="207" y="71"/>
                    <a:pt x="205" y="71"/>
                    <a:pt x="204" y="71"/>
                  </a:cubicBezTo>
                  <a:cubicBezTo>
                    <a:pt x="204" y="71"/>
                    <a:pt x="203" y="70"/>
                    <a:pt x="203" y="70"/>
                  </a:cubicBezTo>
                  <a:cubicBezTo>
                    <a:pt x="202" y="69"/>
                    <a:pt x="202" y="68"/>
                    <a:pt x="201" y="68"/>
                  </a:cubicBezTo>
                  <a:cubicBezTo>
                    <a:pt x="201" y="68"/>
                    <a:pt x="201" y="68"/>
                    <a:pt x="201" y="68"/>
                  </a:cubicBezTo>
                  <a:cubicBezTo>
                    <a:pt x="194" y="69"/>
                    <a:pt x="194" y="69"/>
                    <a:pt x="194" y="69"/>
                  </a:cubicBezTo>
                  <a:cubicBezTo>
                    <a:pt x="194" y="68"/>
                    <a:pt x="194" y="68"/>
                    <a:pt x="194" y="68"/>
                  </a:cubicBezTo>
                  <a:cubicBezTo>
                    <a:pt x="193" y="62"/>
                    <a:pt x="192" y="63"/>
                    <a:pt x="197" y="61"/>
                  </a:cubicBezTo>
                  <a:cubicBezTo>
                    <a:pt x="199" y="60"/>
                    <a:pt x="200" y="59"/>
                    <a:pt x="201" y="58"/>
                  </a:cubicBezTo>
                  <a:cubicBezTo>
                    <a:pt x="205" y="55"/>
                    <a:pt x="205" y="55"/>
                    <a:pt x="205" y="55"/>
                  </a:cubicBezTo>
                  <a:cubicBezTo>
                    <a:pt x="205" y="55"/>
                    <a:pt x="205" y="55"/>
                    <a:pt x="205" y="54"/>
                  </a:cubicBezTo>
                  <a:cubicBezTo>
                    <a:pt x="209" y="50"/>
                    <a:pt x="214" y="49"/>
                    <a:pt x="219" y="48"/>
                  </a:cubicBezTo>
                  <a:cubicBezTo>
                    <a:pt x="223" y="48"/>
                    <a:pt x="228" y="49"/>
                    <a:pt x="232" y="51"/>
                  </a:cubicBezTo>
                  <a:cubicBezTo>
                    <a:pt x="239" y="53"/>
                    <a:pt x="239" y="53"/>
                    <a:pt x="239" y="53"/>
                  </a:cubicBezTo>
                  <a:cubicBezTo>
                    <a:pt x="236" y="56"/>
                    <a:pt x="233" y="53"/>
                    <a:pt x="230" y="53"/>
                  </a:cubicBezTo>
                  <a:cubicBezTo>
                    <a:pt x="230" y="53"/>
                    <a:pt x="230" y="54"/>
                    <a:pt x="230" y="54"/>
                  </a:cubicBezTo>
                  <a:cubicBezTo>
                    <a:pt x="232" y="55"/>
                    <a:pt x="233" y="57"/>
                    <a:pt x="235" y="59"/>
                  </a:cubicBezTo>
                  <a:cubicBezTo>
                    <a:pt x="236" y="59"/>
                    <a:pt x="238" y="59"/>
                    <a:pt x="239" y="58"/>
                  </a:cubicBezTo>
                  <a:cubicBezTo>
                    <a:pt x="239" y="57"/>
                    <a:pt x="239" y="57"/>
                    <a:pt x="239" y="57"/>
                  </a:cubicBezTo>
                  <a:cubicBezTo>
                    <a:pt x="239" y="56"/>
                    <a:pt x="239" y="55"/>
                    <a:pt x="241" y="55"/>
                  </a:cubicBezTo>
                  <a:cubicBezTo>
                    <a:pt x="242" y="55"/>
                    <a:pt x="243" y="55"/>
                    <a:pt x="244" y="53"/>
                  </a:cubicBezTo>
                  <a:cubicBezTo>
                    <a:pt x="244" y="52"/>
                    <a:pt x="245" y="52"/>
                    <a:pt x="246" y="52"/>
                  </a:cubicBezTo>
                  <a:cubicBezTo>
                    <a:pt x="246" y="53"/>
                    <a:pt x="246" y="54"/>
                    <a:pt x="248" y="54"/>
                  </a:cubicBezTo>
                  <a:cubicBezTo>
                    <a:pt x="248" y="53"/>
                    <a:pt x="249" y="53"/>
                    <a:pt x="249" y="53"/>
                  </a:cubicBezTo>
                  <a:cubicBezTo>
                    <a:pt x="250" y="52"/>
                    <a:pt x="252" y="52"/>
                    <a:pt x="254" y="52"/>
                  </a:cubicBezTo>
                  <a:cubicBezTo>
                    <a:pt x="256" y="52"/>
                    <a:pt x="259" y="51"/>
                    <a:pt x="261" y="50"/>
                  </a:cubicBezTo>
                  <a:cubicBezTo>
                    <a:pt x="263" y="50"/>
                    <a:pt x="264" y="50"/>
                    <a:pt x="265" y="51"/>
                  </a:cubicBezTo>
                  <a:cubicBezTo>
                    <a:pt x="275" y="62"/>
                    <a:pt x="283" y="73"/>
                    <a:pt x="290" y="86"/>
                  </a:cubicBezTo>
                  <a:cubicBezTo>
                    <a:pt x="298" y="101"/>
                    <a:pt x="304" y="117"/>
                    <a:pt x="306" y="134"/>
                  </a:cubicBezTo>
                  <a:cubicBezTo>
                    <a:pt x="306" y="134"/>
                    <a:pt x="306" y="134"/>
                    <a:pt x="306" y="134"/>
                  </a:cubicBezTo>
                  <a:cubicBezTo>
                    <a:pt x="302" y="135"/>
                    <a:pt x="301" y="132"/>
                    <a:pt x="299" y="130"/>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21" name="işlïḓê"/>
            <p:cNvSpPr/>
            <p:nvPr/>
          </p:nvSpPr>
          <p:spPr bwMode="auto">
            <a:xfrm>
              <a:off x="5869750" y="2730974"/>
              <a:ext cx="637153" cy="813689"/>
            </a:xfrm>
            <a:custGeom>
              <a:avLst/>
              <a:gdLst>
                <a:gd name="T0" fmla="*/ 116 w 151"/>
                <a:gd name="T1" fmla="*/ 74 h 193"/>
                <a:gd name="T2" fmla="*/ 116 w 151"/>
                <a:gd name="T3" fmla="*/ 83 h 193"/>
                <a:gd name="T4" fmla="*/ 129 w 151"/>
                <a:gd name="T5" fmla="*/ 89 h 193"/>
                <a:gd name="T6" fmla="*/ 105 w 151"/>
                <a:gd name="T7" fmla="*/ 99 h 193"/>
                <a:gd name="T8" fmla="*/ 94 w 151"/>
                <a:gd name="T9" fmla="*/ 82 h 193"/>
                <a:gd name="T10" fmla="*/ 91 w 151"/>
                <a:gd name="T11" fmla="*/ 85 h 193"/>
                <a:gd name="T12" fmla="*/ 107 w 151"/>
                <a:gd name="T13" fmla="*/ 108 h 193"/>
                <a:gd name="T14" fmla="*/ 105 w 151"/>
                <a:gd name="T15" fmla="*/ 125 h 193"/>
                <a:gd name="T16" fmla="*/ 99 w 151"/>
                <a:gd name="T17" fmla="*/ 155 h 193"/>
                <a:gd name="T18" fmla="*/ 85 w 151"/>
                <a:gd name="T19" fmla="*/ 176 h 193"/>
                <a:gd name="T20" fmla="*/ 64 w 151"/>
                <a:gd name="T21" fmla="*/ 193 h 193"/>
                <a:gd name="T22" fmla="*/ 57 w 151"/>
                <a:gd name="T23" fmla="*/ 181 h 193"/>
                <a:gd name="T24" fmla="*/ 51 w 151"/>
                <a:gd name="T25" fmla="*/ 154 h 193"/>
                <a:gd name="T26" fmla="*/ 45 w 151"/>
                <a:gd name="T27" fmla="*/ 128 h 193"/>
                <a:gd name="T28" fmla="*/ 43 w 151"/>
                <a:gd name="T29" fmla="*/ 120 h 193"/>
                <a:gd name="T30" fmla="*/ 18 w 151"/>
                <a:gd name="T31" fmla="*/ 120 h 193"/>
                <a:gd name="T32" fmla="*/ 6 w 151"/>
                <a:gd name="T33" fmla="*/ 110 h 193"/>
                <a:gd name="T34" fmla="*/ 2 w 151"/>
                <a:gd name="T35" fmla="*/ 85 h 193"/>
                <a:gd name="T36" fmla="*/ 16 w 151"/>
                <a:gd name="T37" fmla="*/ 66 h 193"/>
                <a:gd name="T38" fmla="*/ 31 w 151"/>
                <a:gd name="T39" fmla="*/ 62 h 193"/>
                <a:gd name="T40" fmla="*/ 46 w 151"/>
                <a:gd name="T41" fmla="*/ 61 h 193"/>
                <a:gd name="T42" fmla="*/ 60 w 151"/>
                <a:gd name="T43" fmla="*/ 70 h 193"/>
                <a:gd name="T44" fmla="*/ 67 w 151"/>
                <a:gd name="T45" fmla="*/ 67 h 193"/>
                <a:gd name="T46" fmla="*/ 83 w 151"/>
                <a:gd name="T47" fmla="*/ 70 h 193"/>
                <a:gd name="T48" fmla="*/ 83 w 151"/>
                <a:gd name="T49" fmla="*/ 60 h 193"/>
                <a:gd name="T50" fmla="*/ 68 w 151"/>
                <a:gd name="T51" fmla="*/ 53 h 193"/>
                <a:gd name="T52" fmla="*/ 67 w 151"/>
                <a:gd name="T53" fmla="*/ 58 h 193"/>
                <a:gd name="T54" fmla="*/ 59 w 151"/>
                <a:gd name="T55" fmla="*/ 48 h 193"/>
                <a:gd name="T56" fmla="*/ 49 w 151"/>
                <a:gd name="T57" fmla="*/ 44 h 193"/>
                <a:gd name="T58" fmla="*/ 57 w 151"/>
                <a:gd name="T59" fmla="*/ 54 h 193"/>
                <a:gd name="T60" fmla="*/ 45 w 151"/>
                <a:gd name="T61" fmla="*/ 46 h 193"/>
                <a:gd name="T62" fmla="*/ 34 w 151"/>
                <a:gd name="T63" fmla="*/ 50 h 193"/>
                <a:gd name="T64" fmla="*/ 17 w 151"/>
                <a:gd name="T65" fmla="*/ 59 h 193"/>
                <a:gd name="T66" fmla="*/ 27 w 151"/>
                <a:gd name="T67" fmla="*/ 47 h 193"/>
                <a:gd name="T68" fmla="*/ 24 w 151"/>
                <a:gd name="T69" fmla="*/ 40 h 193"/>
                <a:gd name="T70" fmla="*/ 35 w 151"/>
                <a:gd name="T71" fmla="*/ 33 h 193"/>
                <a:gd name="T72" fmla="*/ 44 w 151"/>
                <a:gd name="T73" fmla="*/ 23 h 193"/>
                <a:gd name="T74" fmla="*/ 57 w 151"/>
                <a:gd name="T75" fmla="*/ 27 h 193"/>
                <a:gd name="T76" fmla="*/ 66 w 151"/>
                <a:gd name="T77" fmla="*/ 19 h 193"/>
                <a:gd name="T78" fmla="*/ 68 w 151"/>
                <a:gd name="T79" fmla="*/ 16 h 193"/>
                <a:gd name="T80" fmla="*/ 60 w 151"/>
                <a:gd name="T81" fmla="*/ 8 h 193"/>
                <a:gd name="T82" fmla="*/ 48 w 151"/>
                <a:gd name="T83" fmla="*/ 22 h 193"/>
                <a:gd name="T84" fmla="*/ 39 w 151"/>
                <a:gd name="T85" fmla="*/ 19 h 193"/>
                <a:gd name="T86" fmla="*/ 50 w 151"/>
                <a:gd name="T87" fmla="*/ 6 h 193"/>
                <a:gd name="T88" fmla="*/ 75 w 151"/>
                <a:gd name="T89" fmla="*/ 5 h 193"/>
                <a:gd name="T90" fmla="*/ 85 w 151"/>
                <a:gd name="T91" fmla="*/ 7 h 193"/>
                <a:gd name="T92" fmla="*/ 94 w 151"/>
                <a:gd name="T93" fmla="*/ 5 h 193"/>
                <a:gd name="T94" fmla="*/ 135 w 151"/>
                <a:gd name="T95" fmla="*/ 3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1" h="193">
                  <a:moveTo>
                    <a:pt x="151" y="86"/>
                  </a:moveTo>
                  <a:cubicBezTo>
                    <a:pt x="147" y="87"/>
                    <a:pt x="146" y="84"/>
                    <a:pt x="144" y="82"/>
                  </a:cubicBezTo>
                  <a:cubicBezTo>
                    <a:pt x="143" y="81"/>
                    <a:pt x="141" y="80"/>
                    <a:pt x="140" y="80"/>
                  </a:cubicBezTo>
                  <a:cubicBezTo>
                    <a:pt x="131" y="80"/>
                    <a:pt x="123" y="78"/>
                    <a:pt x="116" y="74"/>
                  </a:cubicBezTo>
                  <a:cubicBezTo>
                    <a:pt x="114" y="72"/>
                    <a:pt x="111" y="72"/>
                    <a:pt x="108" y="71"/>
                  </a:cubicBezTo>
                  <a:cubicBezTo>
                    <a:pt x="108" y="72"/>
                    <a:pt x="109" y="72"/>
                    <a:pt x="109" y="72"/>
                  </a:cubicBezTo>
                  <a:cubicBezTo>
                    <a:pt x="108" y="76"/>
                    <a:pt x="111" y="78"/>
                    <a:pt x="113" y="80"/>
                  </a:cubicBezTo>
                  <a:cubicBezTo>
                    <a:pt x="114" y="81"/>
                    <a:pt x="115" y="82"/>
                    <a:pt x="116" y="83"/>
                  </a:cubicBezTo>
                  <a:cubicBezTo>
                    <a:pt x="122" y="81"/>
                    <a:pt x="122" y="81"/>
                    <a:pt x="122" y="81"/>
                  </a:cubicBezTo>
                  <a:cubicBezTo>
                    <a:pt x="124" y="81"/>
                    <a:pt x="125" y="81"/>
                    <a:pt x="126" y="83"/>
                  </a:cubicBezTo>
                  <a:cubicBezTo>
                    <a:pt x="127" y="84"/>
                    <a:pt x="128" y="85"/>
                    <a:pt x="130" y="86"/>
                  </a:cubicBezTo>
                  <a:cubicBezTo>
                    <a:pt x="131" y="88"/>
                    <a:pt x="130" y="88"/>
                    <a:pt x="129" y="89"/>
                  </a:cubicBezTo>
                  <a:cubicBezTo>
                    <a:pt x="126" y="91"/>
                    <a:pt x="122" y="93"/>
                    <a:pt x="120" y="96"/>
                  </a:cubicBezTo>
                  <a:cubicBezTo>
                    <a:pt x="119" y="97"/>
                    <a:pt x="119" y="97"/>
                    <a:pt x="119" y="97"/>
                  </a:cubicBezTo>
                  <a:cubicBezTo>
                    <a:pt x="117" y="99"/>
                    <a:pt x="115" y="100"/>
                    <a:pt x="113" y="101"/>
                  </a:cubicBezTo>
                  <a:cubicBezTo>
                    <a:pt x="110" y="103"/>
                    <a:pt x="106" y="102"/>
                    <a:pt x="105" y="99"/>
                  </a:cubicBezTo>
                  <a:cubicBezTo>
                    <a:pt x="105" y="99"/>
                    <a:pt x="105" y="99"/>
                    <a:pt x="105" y="99"/>
                  </a:cubicBezTo>
                  <a:cubicBezTo>
                    <a:pt x="104" y="96"/>
                    <a:pt x="102" y="93"/>
                    <a:pt x="100" y="91"/>
                  </a:cubicBezTo>
                  <a:cubicBezTo>
                    <a:pt x="99" y="89"/>
                    <a:pt x="98" y="88"/>
                    <a:pt x="98" y="86"/>
                  </a:cubicBezTo>
                  <a:cubicBezTo>
                    <a:pt x="97" y="84"/>
                    <a:pt x="96" y="82"/>
                    <a:pt x="94" y="82"/>
                  </a:cubicBezTo>
                  <a:cubicBezTo>
                    <a:pt x="92" y="81"/>
                    <a:pt x="91" y="80"/>
                    <a:pt x="90" y="78"/>
                  </a:cubicBezTo>
                  <a:cubicBezTo>
                    <a:pt x="90" y="76"/>
                    <a:pt x="88" y="74"/>
                    <a:pt x="87" y="71"/>
                  </a:cubicBezTo>
                  <a:cubicBezTo>
                    <a:pt x="85" y="72"/>
                    <a:pt x="85" y="72"/>
                    <a:pt x="86" y="74"/>
                  </a:cubicBezTo>
                  <a:cubicBezTo>
                    <a:pt x="87" y="78"/>
                    <a:pt x="89" y="82"/>
                    <a:pt x="91" y="85"/>
                  </a:cubicBezTo>
                  <a:cubicBezTo>
                    <a:pt x="95" y="91"/>
                    <a:pt x="98" y="96"/>
                    <a:pt x="100" y="102"/>
                  </a:cubicBezTo>
                  <a:cubicBezTo>
                    <a:pt x="101" y="104"/>
                    <a:pt x="101" y="105"/>
                    <a:pt x="102" y="107"/>
                  </a:cubicBezTo>
                  <a:cubicBezTo>
                    <a:pt x="103" y="109"/>
                    <a:pt x="104" y="110"/>
                    <a:pt x="106" y="108"/>
                  </a:cubicBezTo>
                  <a:cubicBezTo>
                    <a:pt x="106" y="108"/>
                    <a:pt x="107" y="108"/>
                    <a:pt x="107" y="108"/>
                  </a:cubicBezTo>
                  <a:cubicBezTo>
                    <a:pt x="116" y="108"/>
                    <a:pt x="116" y="108"/>
                    <a:pt x="116" y="108"/>
                  </a:cubicBezTo>
                  <a:cubicBezTo>
                    <a:pt x="115" y="110"/>
                    <a:pt x="115" y="113"/>
                    <a:pt x="114" y="115"/>
                  </a:cubicBezTo>
                  <a:cubicBezTo>
                    <a:pt x="114" y="117"/>
                    <a:pt x="113" y="119"/>
                    <a:pt x="111" y="120"/>
                  </a:cubicBezTo>
                  <a:cubicBezTo>
                    <a:pt x="109" y="122"/>
                    <a:pt x="107" y="123"/>
                    <a:pt x="105" y="125"/>
                  </a:cubicBezTo>
                  <a:cubicBezTo>
                    <a:pt x="105" y="125"/>
                    <a:pt x="104" y="126"/>
                    <a:pt x="104" y="126"/>
                  </a:cubicBezTo>
                  <a:cubicBezTo>
                    <a:pt x="101" y="131"/>
                    <a:pt x="99" y="135"/>
                    <a:pt x="96" y="140"/>
                  </a:cubicBezTo>
                  <a:cubicBezTo>
                    <a:pt x="96" y="141"/>
                    <a:pt x="96" y="142"/>
                    <a:pt x="96" y="143"/>
                  </a:cubicBezTo>
                  <a:cubicBezTo>
                    <a:pt x="100" y="147"/>
                    <a:pt x="99" y="151"/>
                    <a:pt x="99" y="155"/>
                  </a:cubicBezTo>
                  <a:cubicBezTo>
                    <a:pt x="99" y="156"/>
                    <a:pt x="98" y="156"/>
                    <a:pt x="98" y="157"/>
                  </a:cubicBezTo>
                  <a:cubicBezTo>
                    <a:pt x="95" y="158"/>
                    <a:pt x="92" y="160"/>
                    <a:pt x="90" y="162"/>
                  </a:cubicBezTo>
                  <a:cubicBezTo>
                    <a:pt x="90" y="163"/>
                    <a:pt x="89" y="164"/>
                    <a:pt x="89" y="165"/>
                  </a:cubicBezTo>
                  <a:cubicBezTo>
                    <a:pt x="88" y="169"/>
                    <a:pt x="87" y="173"/>
                    <a:pt x="85" y="176"/>
                  </a:cubicBezTo>
                  <a:cubicBezTo>
                    <a:pt x="83" y="181"/>
                    <a:pt x="80" y="185"/>
                    <a:pt x="78" y="190"/>
                  </a:cubicBezTo>
                  <a:cubicBezTo>
                    <a:pt x="77" y="191"/>
                    <a:pt x="76" y="192"/>
                    <a:pt x="75" y="192"/>
                  </a:cubicBezTo>
                  <a:cubicBezTo>
                    <a:pt x="73" y="192"/>
                    <a:pt x="70" y="192"/>
                    <a:pt x="68" y="193"/>
                  </a:cubicBezTo>
                  <a:cubicBezTo>
                    <a:pt x="67" y="193"/>
                    <a:pt x="65" y="193"/>
                    <a:pt x="64" y="193"/>
                  </a:cubicBezTo>
                  <a:cubicBezTo>
                    <a:pt x="64" y="193"/>
                    <a:pt x="63" y="193"/>
                    <a:pt x="63" y="193"/>
                  </a:cubicBezTo>
                  <a:cubicBezTo>
                    <a:pt x="62" y="192"/>
                    <a:pt x="61" y="191"/>
                    <a:pt x="61" y="190"/>
                  </a:cubicBezTo>
                  <a:cubicBezTo>
                    <a:pt x="61" y="188"/>
                    <a:pt x="60" y="186"/>
                    <a:pt x="59" y="183"/>
                  </a:cubicBezTo>
                  <a:cubicBezTo>
                    <a:pt x="58" y="183"/>
                    <a:pt x="58" y="182"/>
                    <a:pt x="57" y="181"/>
                  </a:cubicBezTo>
                  <a:cubicBezTo>
                    <a:pt x="56" y="179"/>
                    <a:pt x="55" y="176"/>
                    <a:pt x="55" y="173"/>
                  </a:cubicBezTo>
                  <a:cubicBezTo>
                    <a:pt x="55" y="172"/>
                    <a:pt x="54" y="170"/>
                    <a:pt x="53" y="169"/>
                  </a:cubicBezTo>
                  <a:cubicBezTo>
                    <a:pt x="51" y="166"/>
                    <a:pt x="50" y="163"/>
                    <a:pt x="50" y="160"/>
                  </a:cubicBezTo>
                  <a:cubicBezTo>
                    <a:pt x="50" y="158"/>
                    <a:pt x="50" y="156"/>
                    <a:pt x="51" y="154"/>
                  </a:cubicBezTo>
                  <a:cubicBezTo>
                    <a:pt x="51" y="153"/>
                    <a:pt x="52" y="153"/>
                    <a:pt x="52" y="152"/>
                  </a:cubicBezTo>
                  <a:cubicBezTo>
                    <a:pt x="53" y="150"/>
                    <a:pt x="53" y="149"/>
                    <a:pt x="52" y="147"/>
                  </a:cubicBezTo>
                  <a:cubicBezTo>
                    <a:pt x="51" y="142"/>
                    <a:pt x="49" y="136"/>
                    <a:pt x="45" y="132"/>
                  </a:cubicBezTo>
                  <a:cubicBezTo>
                    <a:pt x="45" y="131"/>
                    <a:pt x="45" y="129"/>
                    <a:pt x="45" y="128"/>
                  </a:cubicBezTo>
                  <a:cubicBezTo>
                    <a:pt x="46" y="127"/>
                    <a:pt x="47" y="126"/>
                    <a:pt x="47" y="125"/>
                  </a:cubicBezTo>
                  <a:cubicBezTo>
                    <a:pt x="48" y="124"/>
                    <a:pt x="48" y="123"/>
                    <a:pt x="47" y="123"/>
                  </a:cubicBezTo>
                  <a:cubicBezTo>
                    <a:pt x="46" y="122"/>
                    <a:pt x="45" y="122"/>
                    <a:pt x="45" y="120"/>
                  </a:cubicBezTo>
                  <a:cubicBezTo>
                    <a:pt x="44" y="120"/>
                    <a:pt x="44" y="120"/>
                    <a:pt x="43" y="120"/>
                  </a:cubicBezTo>
                  <a:cubicBezTo>
                    <a:pt x="41" y="120"/>
                    <a:pt x="39" y="119"/>
                    <a:pt x="37" y="118"/>
                  </a:cubicBezTo>
                  <a:cubicBezTo>
                    <a:pt x="36" y="117"/>
                    <a:pt x="35" y="117"/>
                    <a:pt x="34" y="117"/>
                  </a:cubicBezTo>
                  <a:cubicBezTo>
                    <a:pt x="33" y="117"/>
                    <a:pt x="32" y="117"/>
                    <a:pt x="31" y="117"/>
                  </a:cubicBezTo>
                  <a:cubicBezTo>
                    <a:pt x="18" y="120"/>
                    <a:pt x="18" y="120"/>
                    <a:pt x="18" y="120"/>
                  </a:cubicBezTo>
                  <a:cubicBezTo>
                    <a:pt x="16" y="121"/>
                    <a:pt x="13" y="120"/>
                    <a:pt x="12" y="119"/>
                  </a:cubicBezTo>
                  <a:cubicBezTo>
                    <a:pt x="11" y="118"/>
                    <a:pt x="11" y="118"/>
                    <a:pt x="11" y="117"/>
                  </a:cubicBezTo>
                  <a:cubicBezTo>
                    <a:pt x="9" y="116"/>
                    <a:pt x="7" y="114"/>
                    <a:pt x="7" y="112"/>
                  </a:cubicBezTo>
                  <a:cubicBezTo>
                    <a:pt x="7" y="111"/>
                    <a:pt x="7" y="110"/>
                    <a:pt x="6" y="110"/>
                  </a:cubicBezTo>
                  <a:cubicBezTo>
                    <a:pt x="2" y="108"/>
                    <a:pt x="1" y="105"/>
                    <a:pt x="0" y="102"/>
                  </a:cubicBezTo>
                  <a:cubicBezTo>
                    <a:pt x="0" y="101"/>
                    <a:pt x="0" y="100"/>
                    <a:pt x="1" y="99"/>
                  </a:cubicBezTo>
                  <a:cubicBezTo>
                    <a:pt x="2" y="98"/>
                    <a:pt x="2" y="97"/>
                    <a:pt x="1" y="95"/>
                  </a:cubicBezTo>
                  <a:cubicBezTo>
                    <a:pt x="0" y="92"/>
                    <a:pt x="0" y="88"/>
                    <a:pt x="2" y="85"/>
                  </a:cubicBezTo>
                  <a:cubicBezTo>
                    <a:pt x="3" y="83"/>
                    <a:pt x="5" y="81"/>
                    <a:pt x="7" y="80"/>
                  </a:cubicBezTo>
                  <a:cubicBezTo>
                    <a:pt x="8" y="79"/>
                    <a:pt x="8" y="78"/>
                    <a:pt x="9" y="77"/>
                  </a:cubicBezTo>
                  <a:cubicBezTo>
                    <a:pt x="11" y="75"/>
                    <a:pt x="12" y="72"/>
                    <a:pt x="13" y="70"/>
                  </a:cubicBezTo>
                  <a:cubicBezTo>
                    <a:pt x="14" y="68"/>
                    <a:pt x="15" y="67"/>
                    <a:pt x="16" y="66"/>
                  </a:cubicBezTo>
                  <a:cubicBezTo>
                    <a:pt x="17" y="65"/>
                    <a:pt x="19" y="64"/>
                    <a:pt x="21" y="62"/>
                  </a:cubicBezTo>
                  <a:cubicBezTo>
                    <a:pt x="21" y="61"/>
                    <a:pt x="22" y="61"/>
                    <a:pt x="23" y="62"/>
                  </a:cubicBezTo>
                  <a:cubicBezTo>
                    <a:pt x="23" y="63"/>
                    <a:pt x="23" y="63"/>
                    <a:pt x="24" y="63"/>
                  </a:cubicBezTo>
                  <a:cubicBezTo>
                    <a:pt x="26" y="63"/>
                    <a:pt x="29" y="62"/>
                    <a:pt x="31" y="62"/>
                  </a:cubicBezTo>
                  <a:cubicBezTo>
                    <a:pt x="32" y="62"/>
                    <a:pt x="33" y="62"/>
                    <a:pt x="33" y="62"/>
                  </a:cubicBezTo>
                  <a:cubicBezTo>
                    <a:pt x="37" y="62"/>
                    <a:pt x="40" y="61"/>
                    <a:pt x="44" y="59"/>
                  </a:cubicBezTo>
                  <a:cubicBezTo>
                    <a:pt x="44" y="59"/>
                    <a:pt x="45" y="59"/>
                    <a:pt x="46" y="59"/>
                  </a:cubicBezTo>
                  <a:cubicBezTo>
                    <a:pt x="46" y="59"/>
                    <a:pt x="46" y="61"/>
                    <a:pt x="46" y="61"/>
                  </a:cubicBezTo>
                  <a:cubicBezTo>
                    <a:pt x="46" y="63"/>
                    <a:pt x="47" y="64"/>
                    <a:pt x="48" y="65"/>
                  </a:cubicBezTo>
                  <a:cubicBezTo>
                    <a:pt x="49" y="67"/>
                    <a:pt x="51" y="68"/>
                    <a:pt x="52" y="69"/>
                  </a:cubicBezTo>
                  <a:cubicBezTo>
                    <a:pt x="52" y="69"/>
                    <a:pt x="52" y="69"/>
                    <a:pt x="53" y="69"/>
                  </a:cubicBezTo>
                  <a:cubicBezTo>
                    <a:pt x="55" y="70"/>
                    <a:pt x="57" y="70"/>
                    <a:pt x="60" y="70"/>
                  </a:cubicBezTo>
                  <a:cubicBezTo>
                    <a:pt x="61" y="70"/>
                    <a:pt x="62" y="70"/>
                    <a:pt x="62" y="68"/>
                  </a:cubicBezTo>
                  <a:cubicBezTo>
                    <a:pt x="63" y="67"/>
                    <a:pt x="64" y="67"/>
                    <a:pt x="65" y="66"/>
                  </a:cubicBezTo>
                  <a:cubicBezTo>
                    <a:pt x="65" y="66"/>
                    <a:pt x="65" y="66"/>
                    <a:pt x="65" y="66"/>
                  </a:cubicBezTo>
                  <a:cubicBezTo>
                    <a:pt x="66" y="67"/>
                    <a:pt x="66" y="67"/>
                    <a:pt x="67" y="67"/>
                  </a:cubicBezTo>
                  <a:cubicBezTo>
                    <a:pt x="68" y="68"/>
                    <a:pt x="69" y="69"/>
                    <a:pt x="71" y="69"/>
                  </a:cubicBezTo>
                  <a:cubicBezTo>
                    <a:pt x="72" y="69"/>
                    <a:pt x="73" y="69"/>
                    <a:pt x="74" y="69"/>
                  </a:cubicBezTo>
                  <a:cubicBezTo>
                    <a:pt x="74" y="69"/>
                    <a:pt x="75" y="69"/>
                    <a:pt x="76" y="69"/>
                  </a:cubicBezTo>
                  <a:cubicBezTo>
                    <a:pt x="78" y="70"/>
                    <a:pt x="81" y="70"/>
                    <a:pt x="83" y="70"/>
                  </a:cubicBezTo>
                  <a:cubicBezTo>
                    <a:pt x="84" y="71"/>
                    <a:pt x="85" y="70"/>
                    <a:pt x="86" y="70"/>
                  </a:cubicBezTo>
                  <a:cubicBezTo>
                    <a:pt x="88" y="68"/>
                    <a:pt x="89" y="66"/>
                    <a:pt x="88" y="63"/>
                  </a:cubicBezTo>
                  <a:cubicBezTo>
                    <a:pt x="88" y="62"/>
                    <a:pt x="88" y="61"/>
                    <a:pt x="88" y="60"/>
                  </a:cubicBezTo>
                  <a:cubicBezTo>
                    <a:pt x="86" y="59"/>
                    <a:pt x="84" y="60"/>
                    <a:pt x="83" y="60"/>
                  </a:cubicBezTo>
                  <a:cubicBezTo>
                    <a:pt x="81" y="62"/>
                    <a:pt x="79" y="61"/>
                    <a:pt x="77" y="60"/>
                  </a:cubicBezTo>
                  <a:cubicBezTo>
                    <a:pt x="74" y="58"/>
                    <a:pt x="73" y="56"/>
                    <a:pt x="72" y="53"/>
                  </a:cubicBezTo>
                  <a:cubicBezTo>
                    <a:pt x="74" y="54"/>
                    <a:pt x="75" y="53"/>
                    <a:pt x="76" y="51"/>
                  </a:cubicBezTo>
                  <a:cubicBezTo>
                    <a:pt x="73" y="51"/>
                    <a:pt x="71" y="52"/>
                    <a:pt x="68" y="53"/>
                  </a:cubicBezTo>
                  <a:cubicBezTo>
                    <a:pt x="67" y="53"/>
                    <a:pt x="66" y="54"/>
                    <a:pt x="67" y="55"/>
                  </a:cubicBezTo>
                  <a:cubicBezTo>
                    <a:pt x="67" y="55"/>
                    <a:pt x="67" y="55"/>
                    <a:pt x="67" y="55"/>
                  </a:cubicBezTo>
                  <a:cubicBezTo>
                    <a:pt x="67" y="56"/>
                    <a:pt x="67" y="56"/>
                    <a:pt x="67" y="56"/>
                  </a:cubicBezTo>
                  <a:cubicBezTo>
                    <a:pt x="67" y="57"/>
                    <a:pt x="67" y="58"/>
                    <a:pt x="67" y="58"/>
                  </a:cubicBezTo>
                  <a:cubicBezTo>
                    <a:pt x="66" y="58"/>
                    <a:pt x="65" y="58"/>
                    <a:pt x="64" y="57"/>
                  </a:cubicBezTo>
                  <a:cubicBezTo>
                    <a:pt x="64" y="57"/>
                    <a:pt x="64" y="55"/>
                    <a:pt x="62" y="55"/>
                  </a:cubicBezTo>
                  <a:cubicBezTo>
                    <a:pt x="62" y="55"/>
                    <a:pt x="62" y="54"/>
                    <a:pt x="62" y="54"/>
                  </a:cubicBezTo>
                  <a:cubicBezTo>
                    <a:pt x="62" y="52"/>
                    <a:pt x="60" y="50"/>
                    <a:pt x="59" y="48"/>
                  </a:cubicBezTo>
                  <a:cubicBezTo>
                    <a:pt x="59" y="48"/>
                    <a:pt x="58" y="48"/>
                    <a:pt x="57" y="48"/>
                  </a:cubicBezTo>
                  <a:cubicBezTo>
                    <a:pt x="55" y="48"/>
                    <a:pt x="54" y="47"/>
                    <a:pt x="53" y="45"/>
                  </a:cubicBezTo>
                  <a:cubicBezTo>
                    <a:pt x="52" y="45"/>
                    <a:pt x="52" y="44"/>
                    <a:pt x="51" y="44"/>
                  </a:cubicBezTo>
                  <a:cubicBezTo>
                    <a:pt x="50" y="43"/>
                    <a:pt x="49" y="43"/>
                    <a:pt x="49" y="44"/>
                  </a:cubicBezTo>
                  <a:cubicBezTo>
                    <a:pt x="48" y="45"/>
                    <a:pt x="48" y="46"/>
                    <a:pt x="48" y="47"/>
                  </a:cubicBezTo>
                  <a:cubicBezTo>
                    <a:pt x="48" y="47"/>
                    <a:pt x="48" y="47"/>
                    <a:pt x="49" y="47"/>
                  </a:cubicBezTo>
                  <a:cubicBezTo>
                    <a:pt x="50" y="49"/>
                    <a:pt x="52" y="50"/>
                    <a:pt x="54" y="51"/>
                  </a:cubicBezTo>
                  <a:cubicBezTo>
                    <a:pt x="55" y="51"/>
                    <a:pt x="56" y="53"/>
                    <a:pt x="57" y="54"/>
                  </a:cubicBezTo>
                  <a:cubicBezTo>
                    <a:pt x="55" y="55"/>
                    <a:pt x="52" y="55"/>
                    <a:pt x="51" y="53"/>
                  </a:cubicBezTo>
                  <a:cubicBezTo>
                    <a:pt x="50" y="53"/>
                    <a:pt x="50" y="53"/>
                    <a:pt x="50" y="52"/>
                  </a:cubicBezTo>
                  <a:cubicBezTo>
                    <a:pt x="50" y="51"/>
                    <a:pt x="49" y="51"/>
                    <a:pt x="48" y="50"/>
                  </a:cubicBezTo>
                  <a:cubicBezTo>
                    <a:pt x="47" y="49"/>
                    <a:pt x="46" y="48"/>
                    <a:pt x="45" y="46"/>
                  </a:cubicBezTo>
                  <a:cubicBezTo>
                    <a:pt x="43" y="45"/>
                    <a:pt x="40" y="45"/>
                    <a:pt x="40" y="48"/>
                  </a:cubicBezTo>
                  <a:cubicBezTo>
                    <a:pt x="40" y="48"/>
                    <a:pt x="40" y="48"/>
                    <a:pt x="40" y="48"/>
                  </a:cubicBezTo>
                  <a:cubicBezTo>
                    <a:pt x="39" y="48"/>
                    <a:pt x="39" y="48"/>
                    <a:pt x="39" y="48"/>
                  </a:cubicBezTo>
                  <a:cubicBezTo>
                    <a:pt x="37" y="47"/>
                    <a:pt x="34" y="48"/>
                    <a:pt x="34" y="50"/>
                  </a:cubicBezTo>
                  <a:cubicBezTo>
                    <a:pt x="33" y="51"/>
                    <a:pt x="33" y="51"/>
                    <a:pt x="32" y="52"/>
                  </a:cubicBezTo>
                  <a:cubicBezTo>
                    <a:pt x="32" y="52"/>
                    <a:pt x="31" y="53"/>
                    <a:pt x="31" y="53"/>
                  </a:cubicBezTo>
                  <a:cubicBezTo>
                    <a:pt x="30" y="56"/>
                    <a:pt x="29" y="57"/>
                    <a:pt x="26" y="58"/>
                  </a:cubicBezTo>
                  <a:cubicBezTo>
                    <a:pt x="23" y="58"/>
                    <a:pt x="20" y="59"/>
                    <a:pt x="17" y="59"/>
                  </a:cubicBezTo>
                  <a:cubicBezTo>
                    <a:pt x="16" y="59"/>
                    <a:pt x="16" y="58"/>
                    <a:pt x="16" y="57"/>
                  </a:cubicBezTo>
                  <a:cubicBezTo>
                    <a:pt x="15" y="55"/>
                    <a:pt x="15" y="53"/>
                    <a:pt x="16" y="51"/>
                  </a:cubicBezTo>
                  <a:cubicBezTo>
                    <a:pt x="16" y="49"/>
                    <a:pt x="18" y="47"/>
                    <a:pt x="20" y="47"/>
                  </a:cubicBezTo>
                  <a:cubicBezTo>
                    <a:pt x="22" y="47"/>
                    <a:pt x="25" y="47"/>
                    <a:pt x="27" y="47"/>
                  </a:cubicBezTo>
                  <a:cubicBezTo>
                    <a:pt x="28" y="47"/>
                    <a:pt x="28" y="47"/>
                    <a:pt x="28" y="46"/>
                  </a:cubicBezTo>
                  <a:cubicBezTo>
                    <a:pt x="28" y="46"/>
                    <a:pt x="28" y="45"/>
                    <a:pt x="28" y="45"/>
                  </a:cubicBezTo>
                  <a:cubicBezTo>
                    <a:pt x="29" y="43"/>
                    <a:pt x="28" y="42"/>
                    <a:pt x="26" y="41"/>
                  </a:cubicBezTo>
                  <a:cubicBezTo>
                    <a:pt x="25" y="40"/>
                    <a:pt x="25" y="40"/>
                    <a:pt x="24" y="40"/>
                  </a:cubicBezTo>
                  <a:cubicBezTo>
                    <a:pt x="23" y="39"/>
                    <a:pt x="23" y="39"/>
                    <a:pt x="23" y="39"/>
                  </a:cubicBezTo>
                  <a:cubicBezTo>
                    <a:pt x="23" y="39"/>
                    <a:pt x="24" y="38"/>
                    <a:pt x="24" y="38"/>
                  </a:cubicBezTo>
                  <a:cubicBezTo>
                    <a:pt x="25" y="38"/>
                    <a:pt x="26" y="38"/>
                    <a:pt x="27" y="38"/>
                  </a:cubicBezTo>
                  <a:cubicBezTo>
                    <a:pt x="30" y="38"/>
                    <a:pt x="33" y="36"/>
                    <a:pt x="35" y="33"/>
                  </a:cubicBezTo>
                  <a:cubicBezTo>
                    <a:pt x="35" y="31"/>
                    <a:pt x="37" y="29"/>
                    <a:pt x="39" y="29"/>
                  </a:cubicBezTo>
                  <a:cubicBezTo>
                    <a:pt x="42" y="29"/>
                    <a:pt x="42" y="28"/>
                    <a:pt x="43" y="25"/>
                  </a:cubicBezTo>
                  <a:cubicBezTo>
                    <a:pt x="43" y="24"/>
                    <a:pt x="43" y="23"/>
                    <a:pt x="44" y="23"/>
                  </a:cubicBezTo>
                  <a:cubicBezTo>
                    <a:pt x="44" y="23"/>
                    <a:pt x="44" y="23"/>
                    <a:pt x="44" y="23"/>
                  </a:cubicBezTo>
                  <a:cubicBezTo>
                    <a:pt x="45" y="24"/>
                    <a:pt x="45" y="25"/>
                    <a:pt x="46" y="26"/>
                  </a:cubicBezTo>
                  <a:cubicBezTo>
                    <a:pt x="46" y="27"/>
                    <a:pt x="47" y="28"/>
                    <a:pt x="48" y="28"/>
                  </a:cubicBezTo>
                  <a:cubicBezTo>
                    <a:pt x="49" y="28"/>
                    <a:pt x="50" y="28"/>
                    <a:pt x="51" y="28"/>
                  </a:cubicBezTo>
                  <a:cubicBezTo>
                    <a:pt x="53" y="28"/>
                    <a:pt x="55" y="28"/>
                    <a:pt x="57" y="27"/>
                  </a:cubicBezTo>
                  <a:cubicBezTo>
                    <a:pt x="58" y="27"/>
                    <a:pt x="59" y="27"/>
                    <a:pt x="59" y="26"/>
                  </a:cubicBezTo>
                  <a:cubicBezTo>
                    <a:pt x="59" y="25"/>
                    <a:pt x="60" y="25"/>
                    <a:pt x="61" y="24"/>
                  </a:cubicBezTo>
                  <a:cubicBezTo>
                    <a:pt x="61" y="23"/>
                    <a:pt x="62" y="23"/>
                    <a:pt x="62" y="22"/>
                  </a:cubicBezTo>
                  <a:cubicBezTo>
                    <a:pt x="62" y="20"/>
                    <a:pt x="64" y="19"/>
                    <a:pt x="66" y="19"/>
                  </a:cubicBezTo>
                  <a:cubicBezTo>
                    <a:pt x="66" y="19"/>
                    <a:pt x="67" y="20"/>
                    <a:pt x="67" y="20"/>
                  </a:cubicBezTo>
                  <a:cubicBezTo>
                    <a:pt x="68" y="21"/>
                    <a:pt x="68" y="22"/>
                    <a:pt x="68" y="23"/>
                  </a:cubicBezTo>
                  <a:cubicBezTo>
                    <a:pt x="70" y="21"/>
                    <a:pt x="71" y="18"/>
                    <a:pt x="70" y="15"/>
                  </a:cubicBezTo>
                  <a:cubicBezTo>
                    <a:pt x="70" y="15"/>
                    <a:pt x="69" y="15"/>
                    <a:pt x="68" y="16"/>
                  </a:cubicBezTo>
                  <a:cubicBezTo>
                    <a:pt x="67" y="16"/>
                    <a:pt x="66" y="16"/>
                    <a:pt x="64" y="16"/>
                  </a:cubicBezTo>
                  <a:cubicBezTo>
                    <a:pt x="61" y="15"/>
                    <a:pt x="60" y="13"/>
                    <a:pt x="62" y="10"/>
                  </a:cubicBezTo>
                  <a:cubicBezTo>
                    <a:pt x="63" y="10"/>
                    <a:pt x="64" y="7"/>
                    <a:pt x="63" y="7"/>
                  </a:cubicBezTo>
                  <a:cubicBezTo>
                    <a:pt x="62" y="6"/>
                    <a:pt x="61" y="8"/>
                    <a:pt x="60" y="8"/>
                  </a:cubicBezTo>
                  <a:cubicBezTo>
                    <a:pt x="58" y="10"/>
                    <a:pt x="56" y="12"/>
                    <a:pt x="56" y="15"/>
                  </a:cubicBezTo>
                  <a:cubicBezTo>
                    <a:pt x="55" y="18"/>
                    <a:pt x="54" y="20"/>
                    <a:pt x="53" y="22"/>
                  </a:cubicBezTo>
                  <a:cubicBezTo>
                    <a:pt x="52" y="23"/>
                    <a:pt x="50" y="23"/>
                    <a:pt x="49" y="23"/>
                  </a:cubicBezTo>
                  <a:cubicBezTo>
                    <a:pt x="49" y="23"/>
                    <a:pt x="48" y="22"/>
                    <a:pt x="48" y="22"/>
                  </a:cubicBezTo>
                  <a:cubicBezTo>
                    <a:pt x="47" y="21"/>
                    <a:pt x="47" y="20"/>
                    <a:pt x="46" y="20"/>
                  </a:cubicBezTo>
                  <a:cubicBezTo>
                    <a:pt x="46" y="20"/>
                    <a:pt x="46" y="20"/>
                    <a:pt x="46" y="20"/>
                  </a:cubicBezTo>
                  <a:cubicBezTo>
                    <a:pt x="39" y="20"/>
                    <a:pt x="39" y="20"/>
                    <a:pt x="39" y="20"/>
                  </a:cubicBezTo>
                  <a:cubicBezTo>
                    <a:pt x="39" y="20"/>
                    <a:pt x="39" y="20"/>
                    <a:pt x="39" y="19"/>
                  </a:cubicBezTo>
                  <a:cubicBezTo>
                    <a:pt x="38" y="14"/>
                    <a:pt x="37" y="15"/>
                    <a:pt x="42" y="13"/>
                  </a:cubicBezTo>
                  <a:cubicBezTo>
                    <a:pt x="44" y="12"/>
                    <a:pt x="45" y="11"/>
                    <a:pt x="46" y="10"/>
                  </a:cubicBezTo>
                  <a:cubicBezTo>
                    <a:pt x="50" y="7"/>
                    <a:pt x="50" y="7"/>
                    <a:pt x="50" y="7"/>
                  </a:cubicBezTo>
                  <a:cubicBezTo>
                    <a:pt x="50" y="7"/>
                    <a:pt x="50" y="7"/>
                    <a:pt x="50" y="6"/>
                  </a:cubicBezTo>
                  <a:cubicBezTo>
                    <a:pt x="54" y="2"/>
                    <a:pt x="59" y="1"/>
                    <a:pt x="64" y="0"/>
                  </a:cubicBezTo>
                  <a:cubicBezTo>
                    <a:pt x="68" y="0"/>
                    <a:pt x="73" y="1"/>
                    <a:pt x="77" y="3"/>
                  </a:cubicBezTo>
                  <a:cubicBezTo>
                    <a:pt x="79" y="3"/>
                    <a:pt x="81" y="4"/>
                    <a:pt x="84" y="5"/>
                  </a:cubicBezTo>
                  <a:cubicBezTo>
                    <a:pt x="81" y="7"/>
                    <a:pt x="78" y="5"/>
                    <a:pt x="75" y="5"/>
                  </a:cubicBezTo>
                  <a:cubicBezTo>
                    <a:pt x="75" y="6"/>
                    <a:pt x="75" y="6"/>
                    <a:pt x="75" y="6"/>
                  </a:cubicBezTo>
                  <a:cubicBezTo>
                    <a:pt x="77" y="7"/>
                    <a:pt x="78" y="9"/>
                    <a:pt x="80" y="10"/>
                  </a:cubicBezTo>
                  <a:cubicBezTo>
                    <a:pt x="81" y="11"/>
                    <a:pt x="83" y="10"/>
                    <a:pt x="84" y="9"/>
                  </a:cubicBezTo>
                  <a:cubicBezTo>
                    <a:pt x="84" y="7"/>
                    <a:pt x="84" y="7"/>
                    <a:pt x="85" y="7"/>
                  </a:cubicBezTo>
                  <a:cubicBezTo>
                    <a:pt x="87" y="7"/>
                    <a:pt x="88" y="6"/>
                    <a:pt x="89" y="5"/>
                  </a:cubicBezTo>
                  <a:cubicBezTo>
                    <a:pt x="89" y="4"/>
                    <a:pt x="90" y="4"/>
                    <a:pt x="91" y="4"/>
                  </a:cubicBezTo>
                  <a:cubicBezTo>
                    <a:pt x="91" y="5"/>
                    <a:pt x="91" y="6"/>
                    <a:pt x="93" y="5"/>
                  </a:cubicBezTo>
                  <a:cubicBezTo>
                    <a:pt x="93" y="5"/>
                    <a:pt x="94" y="5"/>
                    <a:pt x="94" y="5"/>
                  </a:cubicBezTo>
                  <a:cubicBezTo>
                    <a:pt x="95" y="4"/>
                    <a:pt x="97" y="4"/>
                    <a:pt x="99" y="4"/>
                  </a:cubicBezTo>
                  <a:cubicBezTo>
                    <a:pt x="101" y="4"/>
                    <a:pt x="104" y="3"/>
                    <a:pt x="106" y="2"/>
                  </a:cubicBezTo>
                  <a:cubicBezTo>
                    <a:pt x="107" y="2"/>
                    <a:pt x="109" y="2"/>
                    <a:pt x="110" y="3"/>
                  </a:cubicBezTo>
                  <a:cubicBezTo>
                    <a:pt x="120" y="13"/>
                    <a:pt x="128" y="25"/>
                    <a:pt x="135" y="38"/>
                  </a:cubicBezTo>
                  <a:cubicBezTo>
                    <a:pt x="143" y="53"/>
                    <a:pt x="148" y="69"/>
                    <a:pt x="151" y="8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23" name="ïṧlïďe"/>
            <p:cNvSpPr/>
            <p:nvPr/>
          </p:nvSpPr>
          <p:spPr bwMode="auto">
            <a:xfrm>
              <a:off x="5242744" y="2706624"/>
              <a:ext cx="497142" cy="1002400"/>
            </a:xfrm>
            <a:custGeom>
              <a:avLst/>
              <a:gdLst>
                <a:gd name="T0" fmla="*/ 64 w 118"/>
                <a:gd name="T1" fmla="*/ 37 h 238"/>
                <a:gd name="T2" fmla="*/ 81 w 118"/>
                <a:gd name="T3" fmla="*/ 21 h 238"/>
                <a:gd name="T4" fmla="*/ 92 w 118"/>
                <a:gd name="T5" fmla="*/ 23 h 238"/>
                <a:gd name="T6" fmla="*/ 97 w 118"/>
                <a:gd name="T7" fmla="*/ 35 h 238"/>
                <a:gd name="T8" fmla="*/ 81 w 118"/>
                <a:gd name="T9" fmla="*/ 41 h 238"/>
                <a:gd name="T10" fmla="*/ 74 w 118"/>
                <a:gd name="T11" fmla="*/ 45 h 238"/>
                <a:gd name="T12" fmla="*/ 85 w 118"/>
                <a:gd name="T13" fmla="*/ 49 h 238"/>
                <a:gd name="T14" fmla="*/ 76 w 118"/>
                <a:gd name="T15" fmla="*/ 49 h 238"/>
                <a:gd name="T16" fmla="*/ 62 w 118"/>
                <a:gd name="T17" fmla="*/ 60 h 238"/>
                <a:gd name="T18" fmla="*/ 55 w 118"/>
                <a:gd name="T19" fmla="*/ 64 h 238"/>
                <a:gd name="T20" fmla="*/ 44 w 118"/>
                <a:gd name="T21" fmla="*/ 82 h 238"/>
                <a:gd name="T22" fmla="*/ 41 w 118"/>
                <a:gd name="T23" fmla="*/ 86 h 238"/>
                <a:gd name="T24" fmla="*/ 38 w 118"/>
                <a:gd name="T25" fmla="*/ 78 h 238"/>
                <a:gd name="T26" fmla="*/ 36 w 118"/>
                <a:gd name="T27" fmla="*/ 79 h 238"/>
                <a:gd name="T28" fmla="*/ 28 w 118"/>
                <a:gd name="T29" fmla="*/ 82 h 238"/>
                <a:gd name="T30" fmla="*/ 19 w 118"/>
                <a:gd name="T31" fmla="*/ 82 h 238"/>
                <a:gd name="T32" fmla="*/ 14 w 118"/>
                <a:gd name="T33" fmla="*/ 93 h 238"/>
                <a:gd name="T34" fmla="*/ 25 w 118"/>
                <a:gd name="T35" fmla="*/ 97 h 238"/>
                <a:gd name="T36" fmla="*/ 29 w 118"/>
                <a:gd name="T37" fmla="*/ 98 h 238"/>
                <a:gd name="T38" fmla="*/ 33 w 118"/>
                <a:gd name="T39" fmla="*/ 106 h 238"/>
                <a:gd name="T40" fmla="*/ 35 w 118"/>
                <a:gd name="T41" fmla="*/ 114 h 238"/>
                <a:gd name="T42" fmla="*/ 43 w 118"/>
                <a:gd name="T43" fmla="*/ 117 h 238"/>
                <a:gd name="T44" fmla="*/ 53 w 118"/>
                <a:gd name="T45" fmla="*/ 113 h 238"/>
                <a:gd name="T46" fmla="*/ 54 w 118"/>
                <a:gd name="T47" fmla="*/ 117 h 238"/>
                <a:gd name="T48" fmla="*/ 60 w 118"/>
                <a:gd name="T49" fmla="*/ 113 h 238"/>
                <a:gd name="T50" fmla="*/ 85 w 118"/>
                <a:gd name="T51" fmla="*/ 124 h 238"/>
                <a:gd name="T52" fmla="*/ 91 w 118"/>
                <a:gd name="T53" fmla="*/ 134 h 238"/>
                <a:gd name="T54" fmla="*/ 90 w 118"/>
                <a:gd name="T55" fmla="*/ 136 h 238"/>
                <a:gd name="T56" fmla="*/ 93 w 118"/>
                <a:gd name="T57" fmla="*/ 137 h 238"/>
                <a:gd name="T58" fmla="*/ 95 w 118"/>
                <a:gd name="T59" fmla="*/ 138 h 238"/>
                <a:gd name="T60" fmla="*/ 101 w 118"/>
                <a:gd name="T61" fmla="*/ 138 h 238"/>
                <a:gd name="T62" fmla="*/ 116 w 118"/>
                <a:gd name="T63" fmla="*/ 143 h 238"/>
                <a:gd name="T64" fmla="*/ 113 w 118"/>
                <a:gd name="T65" fmla="*/ 158 h 238"/>
                <a:gd name="T66" fmla="*/ 109 w 118"/>
                <a:gd name="T67" fmla="*/ 175 h 238"/>
                <a:gd name="T68" fmla="*/ 98 w 118"/>
                <a:gd name="T69" fmla="*/ 182 h 238"/>
                <a:gd name="T70" fmla="*/ 91 w 118"/>
                <a:gd name="T71" fmla="*/ 197 h 238"/>
                <a:gd name="T72" fmla="*/ 85 w 118"/>
                <a:gd name="T73" fmla="*/ 206 h 238"/>
                <a:gd name="T74" fmla="*/ 78 w 118"/>
                <a:gd name="T75" fmla="*/ 218 h 238"/>
                <a:gd name="T76" fmla="*/ 79 w 118"/>
                <a:gd name="T77" fmla="*/ 231 h 238"/>
                <a:gd name="T78" fmla="*/ 83 w 118"/>
                <a:gd name="T79" fmla="*/ 237 h 238"/>
                <a:gd name="T80" fmla="*/ 75 w 118"/>
                <a:gd name="T81" fmla="*/ 233 h 238"/>
                <a:gd name="T82" fmla="*/ 64 w 118"/>
                <a:gd name="T83" fmla="*/ 213 h 238"/>
                <a:gd name="T84" fmla="*/ 61 w 118"/>
                <a:gd name="T85" fmla="*/ 191 h 238"/>
                <a:gd name="T86" fmla="*/ 54 w 118"/>
                <a:gd name="T87" fmla="*/ 167 h 238"/>
                <a:gd name="T88" fmla="*/ 43 w 118"/>
                <a:gd name="T89" fmla="*/ 152 h 238"/>
                <a:gd name="T90" fmla="*/ 40 w 118"/>
                <a:gd name="T91" fmla="*/ 142 h 238"/>
                <a:gd name="T92" fmla="*/ 45 w 118"/>
                <a:gd name="T93" fmla="*/ 127 h 238"/>
                <a:gd name="T94" fmla="*/ 36 w 118"/>
                <a:gd name="T95" fmla="*/ 120 h 238"/>
                <a:gd name="T96" fmla="*/ 26 w 118"/>
                <a:gd name="T97" fmla="*/ 111 h 238"/>
                <a:gd name="T98" fmla="*/ 13 w 118"/>
                <a:gd name="T99" fmla="*/ 106 h 238"/>
                <a:gd name="T100" fmla="*/ 6 w 118"/>
                <a:gd name="T101" fmla="*/ 67 h 238"/>
                <a:gd name="T102" fmla="*/ 37 w 118"/>
                <a:gd name="T103" fmla="*/ 14 h 238"/>
                <a:gd name="T104" fmla="*/ 58 w 118"/>
                <a:gd name="T105" fmla="*/ 11 h 238"/>
                <a:gd name="T106" fmla="*/ 67 w 118"/>
                <a:gd name="T107" fmla="*/ 1 h 238"/>
                <a:gd name="T108" fmla="*/ 67 w 118"/>
                <a:gd name="T109" fmla="*/ 6 h 238"/>
                <a:gd name="T110" fmla="*/ 79 w 118"/>
                <a:gd name="T111" fmla="*/ 9 h 238"/>
                <a:gd name="T112" fmla="*/ 65 w 118"/>
                <a:gd name="T113" fmla="*/ 15 h 238"/>
                <a:gd name="T114" fmla="*/ 50 w 118"/>
                <a:gd name="T115" fmla="*/ 28 h 238"/>
                <a:gd name="T116" fmla="*/ 57 w 118"/>
                <a:gd name="T117" fmla="*/ 3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8" h="238">
                  <a:moveTo>
                    <a:pt x="61" y="33"/>
                  </a:moveTo>
                  <a:cubicBezTo>
                    <a:pt x="60" y="39"/>
                    <a:pt x="60" y="39"/>
                    <a:pt x="60" y="39"/>
                  </a:cubicBezTo>
                  <a:cubicBezTo>
                    <a:pt x="62" y="39"/>
                    <a:pt x="63" y="39"/>
                    <a:pt x="64" y="37"/>
                  </a:cubicBezTo>
                  <a:cubicBezTo>
                    <a:pt x="67" y="34"/>
                    <a:pt x="69" y="30"/>
                    <a:pt x="72" y="26"/>
                  </a:cubicBezTo>
                  <a:cubicBezTo>
                    <a:pt x="72" y="26"/>
                    <a:pt x="73" y="25"/>
                    <a:pt x="73" y="25"/>
                  </a:cubicBezTo>
                  <a:cubicBezTo>
                    <a:pt x="75" y="22"/>
                    <a:pt x="78" y="20"/>
                    <a:pt x="81" y="21"/>
                  </a:cubicBezTo>
                  <a:cubicBezTo>
                    <a:pt x="83" y="21"/>
                    <a:pt x="84" y="22"/>
                    <a:pt x="84" y="24"/>
                  </a:cubicBezTo>
                  <a:cubicBezTo>
                    <a:pt x="84" y="24"/>
                    <a:pt x="85" y="25"/>
                    <a:pt x="86" y="25"/>
                  </a:cubicBezTo>
                  <a:cubicBezTo>
                    <a:pt x="88" y="25"/>
                    <a:pt x="90" y="24"/>
                    <a:pt x="92" y="23"/>
                  </a:cubicBezTo>
                  <a:cubicBezTo>
                    <a:pt x="93" y="23"/>
                    <a:pt x="93" y="24"/>
                    <a:pt x="93" y="24"/>
                  </a:cubicBezTo>
                  <a:cubicBezTo>
                    <a:pt x="93" y="25"/>
                    <a:pt x="93" y="25"/>
                    <a:pt x="93" y="26"/>
                  </a:cubicBezTo>
                  <a:cubicBezTo>
                    <a:pt x="92" y="29"/>
                    <a:pt x="94" y="33"/>
                    <a:pt x="97" y="35"/>
                  </a:cubicBezTo>
                  <a:cubicBezTo>
                    <a:pt x="98" y="35"/>
                    <a:pt x="98" y="35"/>
                    <a:pt x="98" y="35"/>
                  </a:cubicBezTo>
                  <a:cubicBezTo>
                    <a:pt x="95" y="38"/>
                    <a:pt x="92" y="39"/>
                    <a:pt x="88" y="39"/>
                  </a:cubicBezTo>
                  <a:cubicBezTo>
                    <a:pt x="86" y="39"/>
                    <a:pt x="83" y="40"/>
                    <a:pt x="81" y="41"/>
                  </a:cubicBezTo>
                  <a:cubicBezTo>
                    <a:pt x="79" y="42"/>
                    <a:pt x="77" y="43"/>
                    <a:pt x="75" y="43"/>
                  </a:cubicBezTo>
                  <a:cubicBezTo>
                    <a:pt x="75" y="44"/>
                    <a:pt x="74" y="44"/>
                    <a:pt x="73" y="45"/>
                  </a:cubicBezTo>
                  <a:cubicBezTo>
                    <a:pt x="74" y="45"/>
                    <a:pt x="74" y="45"/>
                    <a:pt x="74" y="45"/>
                  </a:cubicBezTo>
                  <a:cubicBezTo>
                    <a:pt x="81" y="45"/>
                    <a:pt x="81" y="45"/>
                    <a:pt x="81" y="45"/>
                  </a:cubicBezTo>
                  <a:cubicBezTo>
                    <a:pt x="81" y="47"/>
                    <a:pt x="81" y="48"/>
                    <a:pt x="83" y="48"/>
                  </a:cubicBezTo>
                  <a:cubicBezTo>
                    <a:pt x="84" y="48"/>
                    <a:pt x="84" y="49"/>
                    <a:pt x="85" y="49"/>
                  </a:cubicBezTo>
                  <a:cubicBezTo>
                    <a:pt x="82" y="50"/>
                    <a:pt x="80" y="53"/>
                    <a:pt x="76" y="53"/>
                  </a:cubicBezTo>
                  <a:cubicBezTo>
                    <a:pt x="79" y="50"/>
                    <a:pt x="79" y="50"/>
                    <a:pt x="79" y="50"/>
                  </a:cubicBezTo>
                  <a:cubicBezTo>
                    <a:pt x="78" y="48"/>
                    <a:pt x="78" y="48"/>
                    <a:pt x="76" y="49"/>
                  </a:cubicBezTo>
                  <a:cubicBezTo>
                    <a:pt x="74" y="50"/>
                    <a:pt x="72" y="52"/>
                    <a:pt x="70" y="53"/>
                  </a:cubicBezTo>
                  <a:cubicBezTo>
                    <a:pt x="70" y="54"/>
                    <a:pt x="69" y="54"/>
                    <a:pt x="69" y="54"/>
                  </a:cubicBezTo>
                  <a:cubicBezTo>
                    <a:pt x="66" y="55"/>
                    <a:pt x="64" y="57"/>
                    <a:pt x="62" y="60"/>
                  </a:cubicBezTo>
                  <a:cubicBezTo>
                    <a:pt x="61" y="61"/>
                    <a:pt x="60" y="62"/>
                    <a:pt x="58" y="62"/>
                  </a:cubicBezTo>
                  <a:cubicBezTo>
                    <a:pt x="57" y="62"/>
                    <a:pt x="57" y="62"/>
                    <a:pt x="56" y="63"/>
                  </a:cubicBezTo>
                  <a:cubicBezTo>
                    <a:pt x="56" y="63"/>
                    <a:pt x="55" y="64"/>
                    <a:pt x="55" y="64"/>
                  </a:cubicBezTo>
                  <a:cubicBezTo>
                    <a:pt x="56" y="67"/>
                    <a:pt x="54" y="70"/>
                    <a:pt x="51" y="71"/>
                  </a:cubicBezTo>
                  <a:cubicBezTo>
                    <a:pt x="49" y="72"/>
                    <a:pt x="47" y="73"/>
                    <a:pt x="45" y="75"/>
                  </a:cubicBezTo>
                  <a:cubicBezTo>
                    <a:pt x="43" y="77"/>
                    <a:pt x="43" y="79"/>
                    <a:pt x="44" y="82"/>
                  </a:cubicBezTo>
                  <a:cubicBezTo>
                    <a:pt x="45" y="83"/>
                    <a:pt x="45" y="85"/>
                    <a:pt x="44" y="87"/>
                  </a:cubicBezTo>
                  <a:cubicBezTo>
                    <a:pt x="44" y="87"/>
                    <a:pt x="43" y="87"/>
                    <a:pt x="42" y="87"/>
                  </a:cubicBezTo>
                  <a:cubicBezTo>
                    <a:pt x="42" y="87"/>
                    <a:pt x="41" y="87"/>
                    <a:pt x="41" y="86"/>
                  </a:cubicBezTo>
                  <a:cubicBezTo>
                    <a:pt x="41" y="84"/>
                    <a:pt x="40" y="82"/>
                    <a:pt x="40" y="80"/>
                  </a:cubicBezTo>
                  <a:cubicBezTo>
                    <a:pt x="40" y="80"/>
                    <a:pt x="39" y="79"/>
                    <a:pt x="39" y="78"/>
                  </a:cubicBezTo>
                  <a:cubicBezTo>
                    <a:pt x="38" y="78"/>
                    <a:pt x="38" y="78"/>
                    <a:pt x="38" y="78"/>
                  </a:cubicBezTo>
                  <a:cubicBezTo>
                    <a:pt x="38" y="81"/>
                    <a:pt x="38" y="81"/>
                    <a:pt x="38" y="81"/>
                  </a:cubicBezTo>
                  <a:cubicBezTo>
                    <a:pt x="38" y="81"/>
                    <a:pt x="38" y="81"/>
                    <a:pt x="38" y="81"/>
                  </a:cubicBezTo>
                  <a:cubicBezTo>
                    <a:pt x="37" y="80"/>
                    <a:pt x="37" y="80"/>
                    <a:pt x="36" y="79"/>
                  </a:cubicBezTo>
                  <a:cubicBezTo>
                    <a:pt x="36" y="79"/>
                    <a:pt x="35" y="78"/>
                    <a:pt x="34" y="78"/>
                  </a:cubicBezTo>
                  <a:cubicBezTo>
                    <a:pt x="33" y="77"/>
                    <a:pt x="32" y="77"/>
                    <a:pt x="31" y="78"/>
                  </a:cubicBezTo>
                  <a:cubicBezTo>
                    <a:pt x="30" y="80"/>
                    <a:pt x="29" y="81"/>
                    <a:pt x="28" y="82"/>
                  </a:cubicBezTo>
                  <a:cubicBezTo>
                    <a:pt x="27" y="81"/>
                    <a:pt x="26" y="80"/>
                    <a:pt x="25" y="79"/>
                  </a:cubicBezTo>
                  <a:cubicBezTo>
                    <a:pt x="25" y="79"/>
                    <a:pt x="25" y="79"/>
                    <a:pt x="24" y="79"/>
                  </a:cubicBezTo>
                  <a:cubicBezTo>
                    <a:pt x="22" y="79"/>
                    <a:pt x="20" y="80"/>
                    <a:pt x="19" y="82"/>
                  </a:cubicBezTo>
                  <a:cubicBezTo>
                    <a:pt x="18" y="83"/>
                    <a:pt x="16" y="85"/>
                    <a:pt x="15" y="86"/>
                  </a:cubicBezTo>
                  <a:cubicBezTo>
                    <a:pt x="13" y="87"/>
                    <a:pt x="13" y="89"/>
                    <a:pt x="14" y="91"/>
                  </a:cubicBezTo>
                  <a:cubicBezTo>
                    <a:pt x="14" y="91"/>
                    <a:pt x="14" y="92"/>
                    <a:pt x="14" y="93"/>
                  </a:cubicBezTo>
                  <a:cubicBezTo>
                    <a:pt x="13" y="96"/>
                    <a:pt x="15" y="100"/>
                    <a:pt x="19" y="101"/>
                  </a:cubicBezTo>
                  <a:cubicBezTo>
                    <a:pt x="21" y="102"/>
                    <a:pt x="23" y="101"/>
                    <a:pt x="24" y="99"/>
                  </a:cubicBezTo>
                  <a:cubicBezTo>
                    <a:pt x="25" y="98"/>
                    <a:pt x="25" y="97"/>
                    <a:pt x="25" y="97"/>
                  </a:cubicBezTo>
                  <a:cubicBezTo>
                    <a:pt x="26" y="96"/>
                    <a:pt x="27" y="95"/>
                    <a:pt x="28" y="95"/>
                  </a:cubicBezTo>
                  <a:cubicBezTo>
                    <a:pt x="28" y="95"/>
                    <a:pt x="28" y="95"/>
                    <a:pt x="28" y="95"/>
                  </a:cubicBezTo>
                  <a:cubicBezTo>
                    <a:pt x="29" y="96"/>
                    <a:pt x="29" y="97"/>
                    <a:pt x="29" y="98"/>
                  </a:cubicBezTo>
                  <a:cubicBezTo>
                    <a:pt x="29" y="99"/>
                    <a:pt x="28" y="101"/>
                    <a:pt x="28" y="102"/>
                  </a:cubicBezTo>
                  <a:cubicBezTo>
                    <a:pt x="27" y="104"/>
                    <a:pt x="28" y="105"/>
                    <a:pt x="29" y="105"/>
                  </a:cubicBezTo>
                  <a:cubicBezTo>
                    <a:pt x="31" y="105"/>
                    <a:pt x="32" y="105"/>
                    <a:pt x="33" y="106"/>
                  </a:cubicBezTo>
                  <a:cubicBezTo>
                    <a:pt x="34" y="106"/>
                    <a:pt x="35" y="107"/>
                    <a:pt x="35" y="108"/>
                  </a:cubicBezTo>
                  <a:cubicBezTo>
                    <a:pt x="36" y="108"/>
                    <a:pt x="35" y="108"/>
                    <a:pt x="35" y="108"/>
                  </a:cubicBezTo>
                  <a:cubicBezTo>
                    <a:pt x="35" y="110"/>
                    <a:pt x="35" y="112"/>
                    <a:pt x="35" y="114"/>
                  </a:cubicBezTo>
                  <a:cubicBezTo>
                    <a:pt x="36" y="115"/>
                    <a:pt x="36" y="116"/>
                    <a:pt x="37" y="117"/>
                  </a:cubicBezTo>
                  <a:cubicBezTo>
                    <a:pt x="38" y="117"/>
                    <a:pt x="39" y="117"/>
                    <a:pt x="39" y="117"/>
                  </a:cubicBezTo>
                  <a:cubicBezTo>
                    <a:pt x="40" y="116"/>
                    <a:pt x="42" y="116"/>
                    <a:pt x="43" y="117"/>
                  </a:cubicBezTo>
                  <a:cubicBezTo>
                    <a:pt x="45" y="117"/>
                    <a:pt x="45" y="117"/>
                    <a:pt x="45" y="117"/>
                  </a:cubicBezTo>
                  <a:cubicBezTo>
                    <a:pt x="47" y="118"/>
                    <a:pt x="48" y="117"/>
                    <a:pt x="49" y="116"/>
                  </a:cubicBezTo>
                  <a:cubicBezTo>
                    <a:pt x="50" y="115"/>
                    <a:pt x="51" y="114"/>
                    <a:pt x="53" y="113"/>
                  </a:cubicBezTo>
                  <a:cubicBezTo>
                    <a:pt x="53" y="113"/>
                    <a:pt x="53" y="113"/>
                    <a:pt x="54" y="113"/>
                  </a:cubicBezTo>
                  <a:cubicBezTo>
                    <a:pt x="54" y="114"/>
                    <a:pt x="54" y="114"/>
                    <a:pt x="54" y="115"/>
                  </a:cubicBezTo>
                  <a:cubicBezTo>
                    <a:pt x="53" y="116"/>
                    <a:pt x="53" y="116"/>
                    <a:pt x="54" y="117"/>
                  </a:cubicBezTo>
                  <a:cubicBezTo>
                    <a:pt x="57" y="118"/>
                    <a:pt x="57" y="118"/>
                    <a:pt x="57" y="118"/>
                  </a:cubicBezTo>
                  <a:cubicBezTo>
                    <a:pt x="55" y="115"/>
                    <a:pt x="58" y="114"/>
                    <a:pt x="59" y="112"/>
                  </a:cubicBezTo>
                  <a:cubicBezTo>
                    <a:pt x="59" y="113"/>
                    <a:pt x="59" y="113"/>
                    <a:pt x="60" y="113"/>
                  </a:cubicBezTo>
                  <a:cubicBezTo>
                    <a:pt x="61" y="115"/>
                    <a:pt x="64" y="116"/>
                    <a:pt x="66" y="116"/>
                  </a:cubicBezTo>
                  <a:cubicBezTo>
                    <a:pt x="69" y="115"/>
                    <a:pt x="72" y="117"/>
                    <a:pt x="74" y="119"/>
                  </a:cubicBezTo>
                  <a:cubicBezTo>
                    <a:pt x="77" y="121"/>
                    <a:pt x="81" y="123"/>
                    <a:pt x="85" y="124"/>
                  </a:cubicBezTo>
                  <a:cubicBezTo>
                    <a:pt x="86" y="124"/>
                    <a:pt x="88" y="125"/>
                    <a:pt x="89" y="127"/>
                  </a:cubicBezTo>
                  <a:cubicBezTo>
                    <a:pt x="89" y="128"/>
                    <a:pt x="90" y="129"/>
                    <a:pt x="91" y="130"/>
                  </a:cubicBezTo>
                  <a:cubicBezTo>
                    <a:pt x="92" y="131"/>
                    <a:pt x="92" y="133"/>
                    <a:pt x="91" y="134"/>
                  </a:cubicBezTo>
                  <a:cubicBezTo>
                    <a:pt x="91" y="134"/>
                    <a:pt x="90" y="134"/>
                    <a:pt x="90" y="134"/>
                  </a:cubicBezTo>
                  <a:cubicBezTo>
                    <a:pt x="88" y="135"/>
                    <a:pt x="88" y="135"/>
                    <a:pt x="88" y="135"/>
                  </a:cubicBezTo>
                  <a:cubicBezTo>
                    <a:pt x="89" y="136"/>
                    <a:pt x="89" y="136"/>
                    <a:pt x="90" y="136"/>
                  </a:cubicBezTo>
                  <a:cubicBezTo>
                    <a:pt x="91" y="136"/>
                    <a:pt x="91" y="135"/>
                    <a:pt x="92" y="135"/>
                  </a:cubicBezTo>
                  <a:cubicBezTo>
                    <a:pt x="93" y="135"/>
                    <a:pt x="93" y="135"/>
                    <a:pt x="94" y="136"/>
                  </a:cubicBezTo>
                  <a:cubicBezTo>
                    <a:pt x="94" y="136"/>
                    <a:pt x="93" y="137"/>
                    <a:pt x="93" y="137"/>
                  </a:cubicBezTo>
                  <a:cubicBezTo>
                    <a:pt x="93" y="137"/>
                    <a:pt x="93" y="138"/>
                    <a:pt x="93" y="138"/>
                  </a:cubicBezTo>
                  <a:cubicBezTo>
                    <a:pt x="94" y="138"/>
                    <a:pt x="94" y="138"/>
                    <a:pt x="94" y="138"/>
                  </a:cubicBezTo>
                  <a:cubicBezTo>
                    <a:pt x="95" y="138"/>
                    <a:pt x="95" y="138"/>
                    <a:pt x="95" y="138"/>
                  </a:cubicBezTo>
                  <a:cubicBezTo>
                    <a:pt x="96" y="136"/>
                    <a:pt x="99" y="136"/>
                    <a:pt x="100" y="137"/>
                  </a:cubicBezTo>
                  <a:cubicBezTo>
                    <a:pt x="100" y="137"/>
                    <a:pt x="100" y="138"/>
                    <a:pt x="100" y="138"/>
                  </a:cubicBezTo>
                  <a:cubicBezTo>
                    <a:pt x="100" y="138"/>
                    <a:pt x="101" y="138"/>
                    <a:pt x="101" y="138"/>
                  </a:cubicBezTo>
                  <a:cubicBezTo>
                    <a:pt x="101" y="141"/>
                    <a:pt x="103" y="140"/>
                    <a:pt x="104" y="139"/>
                  </a:cubicBezTo>
                  <a:cubicBezTo>
                    <a:pt x="105" y="139"/>
                    <a:pt x="106" y="139"/>
                    <a:pt x="108" y="139"/>
                  </a:cubicBezTo>
                  <a:cubicBezTo>
                    <a:pt x="110" y="141"/>
                    <a:pt x="113" y="142"/>
                    <a:pt x="116" y="143"/>
                  </a:cubicBezTo>
                  <a:cubicBezTo>
                    <a:pt x="117" y="143"/>
                    <a:pt x="118" y="144"/>
                    <a:pt x="118" y="145"/>
                  </a:cubicBezTo>
                  <a:cubicBezTo>
                    <a:pt x="118" y="149"/>
                    <a:pt x="117" y="154"/>
                    <a:pt x="114" y="157"/>
                  </a:cubicBezTo>
                  <a:cubicBezTo>
                    <a:pt x="114" y="157"/>
                    <a:pt x="113" y="158"/>
                    <a:pt x="113" y="158"/>
                  </a:cubicBezTo>
                  <a:cubicBezTo>
                    <a:pt x="112" y="158"/>
                    <a:pt x="111" y="159"/>
                    <a:pt x="111" y="161"/>
                  </a:cubicBezTo>
                  <a:cubicBezTo>
                    <a:pt x="111" y="164"/>
                    <a:pt x="111" y="167"/>
                    <a:pt x="111" y="169"/>
                  </a:cubicBezTo>
                  <a:cubicBezTo>
                    <a:pt x="111" y="171"/>
                    <a:pt x="110" y="173"/>
                    <a:pt x="109" y="175"/>
                  </a:cubicBezTo>
                  <a:cubicBezTo>
                    <a:pt x="108" y="176"/>
                    <a:pt x="108" y="177"/>
                    <a:pt x="106" y="177"/>
                  </a:cubicBezTo>
                  <a:cubicBezTo>
                    <a:pt x="105" y="177"/>
                    <a:pt x="103" y="178"/>
                    <a:pt x="103" y="179"/>
                  </a:cubicBezTo>
                  <a:cubicBezTo>
                    <a:pt x="101" y="180"/>
                    <a:pt x="99" y="181"/>
                    <a:pt x="98" y="182"/>
                  </a:cubicBezTo>
                  <a:cubicBezTo>
                    <a:pt x="97" y="183"/>
                    <a:pt x="97" y="185"/>
                    <a:pt x="97" y="186"/>
                  </a:cubicBezTo>
                  <a:cubicBezTo>
                    <a:pt x="96" y="189"/>
                    <a:pt x="96" y="191"/>
                    <a:pt x="95" y="194"/>
                  </a:cubicBezTo>
                  <a:cubicBezTo>
                    <a:pt x="94" y="195"/>
                    <a:pt x="92" y="196"/>
                    <a:pt x="91" y="197"/>
                  </a:cubicBezTo>
                  <a:cubicBezTo>
                    <a:pt x="90" y="200"/>
                    <a:pt x="86" y="200"/>
                    <a:pt x="84" y="199"/>
                  </a:cubicBezTo>
                  <a:cubicBezTo>
                    <a:pt x="83" y="201"/>
                    <a:pt x="85" y="202"/>
                    <a:pt x="85" y="203"/>
                  </a:cubicBezTo>
                  <a:cubicBezTo>
                    <a:pt x="86" y="205"/>
                    <a:pt x="86" y="205"/>
                    <a:pt x="85" y="206"/>
                  </a:cubicBezTo>
                  <a:cubicBezTo>
                    <a:pt x="83" y="207"/>
                    <a:pt x="81" y="209"/>
                    <a:pt x="80" y="210"/>
                  </a:cubicBezTo>
                  <a:cubicBezTo>
                    <a:pt x="79" y="211"/>
                    <a:pt x="78" y="212"/>
                    <a:pt x="79" y="214"/>
                  </a:cubicBezTo>
                  <a:cubicBezTo>
                    <a:pt x="79" y="215"/>
                    <a:pt x="79" y="217"/>
                    <a:pt x="78" y="218"/>
                  </a:cubicBezTo>
                  <a:cubicBezTo>
                    <a:pt x="78" y="219"/>
                    <a:pt x="78" y="219"/>
                    <a:pt x="78" y="220"/>
                  </a:cubicBezTo>
                  <a:cubicBezTo>
                    <a:pt x="78" y="221"/>
                    <a:pt x="79" y="223"/>
                    <a:pt x="79" y="224"/>
                  </a:cubicBezTo>
                  <a:cubicBezTo>
                    <a:pt x="79" y="226"/>
                    <a:pt x="79" y="228"/>
                    <a:pt x="79" y="231"/>
                  </a:cubicBezTo>
                  <a:cubicBezTo>
                    <a:pt x="79" y="231"/>
                    <a:pt x="80" y="232"/>
                    <a:pt x="81" y="232"/>
                  </a:cubicBezTo>
                  <a:cubicBezTo>
                    <a:pt x="81" y="232"/>
                    <a:pt x="82" y="233"/>
                    <a:pt x="82" y="233"/>
                  </a:cubicBezTo>
                  <a:cubicBezTo>
                    <a:pt x="82" y="234"/>
                    <a:pt x="83" y="236"/>
                    <a:pt x="83" y="237"/>
                  </a:cubicBezTo>
                  <a:cubicBezTo>
                    <a:pt x="82" y="238"/>
                    <a:pt x="80" y="238"/>
                    <a:pt x="79" y="236"/>
                  </a:cubicBezTo>
                  <a:cubicBezTo>
                    <a:pt x="79" y="236"/>
                    <a:pt x="79" y="236"/>
                    <a:pt x="79" y="236"/>
                  </a:cubicBezTo>
                  <a:cubicBezTo>
                    <a:pt x="78" y="235"/>
                    <a:pt x="77" y="234"/>
                    <a:pt x="75" y="233"/>
                  </a:cubicBezTo>
                  <a:cubicBezTo>
                    <a:pt x="72" y="232"/>
                    <a:pt x="70" y="230"/>
                    <a:pt x="69" y="227"/>
                  </a:cubicBezTo>
                  <a:cubicBezTo>
                    <a:pt x="67" y="225"/>
                    <a:pt x="66" y="222"/>
                    <a:pt x="67" y="218"/>
                  </a:cubicBezTo>
                  <a:cubicBezTo>
                    <a:pt x="67" y="216"/>
                    <a:pt x="66" y="214"/>
                    <a:pt x="64" y="213"/>
                  </a:cubicBezTo>
                  <a:cubicBezTo>
                    <a:pt x="63" y="213"/>
                    <a:pt x="63" y="212"/>
                    <a:pt x="63" y="212"/>
                  </a:cubicBezTo>
                  <a:cubicBezTo>
                    <a:pt x="63" y="210"/>
                    <a:pt x="63" y="207"/>
                    <a:pt x="62" y="205"/>
                  </a:cubicBezTo>
                  <a:cubicBezTo>
                    <a:pt x="62" y="200"/>
                    <a:pt x="61" y="196"/>
                    <a:pt x="61" y="191"/>
                  </a:cubicBezTo>
                  <a:cubicBezTo>
                    <a:pt x="61" y="188"/>
                    <a:pt x="61" y="184"/>
                    <a:pt x="61" y="181"/>
                  </a:cubicBezTo>
                  <a:cubicBezTo>
                    <a:pt x="61" y="179"/>
                    <a:pt x="61" y="178"/>
                    <a:pt x="61" y="176"/>
                  </a:cubicBezTo>
                  <a:cubicBezTo>
                    <a:pt x="61" y="172"/>
                    <a:pt x="58" y="168"/>
                    <a:pt x="54" y="167"/>
                  </a:cubicBezTo>
                  <a:cubicBezTo>
                    <a:pt x="52" y="167"/>
                    <a:pt x="50" y="165"/>
                    <a:pt x="50" y="163"/>
                  </a:cubicBezTo>
                  <a:cubicBezTo>
                    <a:pt x="50" y="161"/>
                    <a:pt x="49" y="159"/>
                    <a:pt x="48" y="158"/>
                  </a:cubicBezTo>
                  <a:cubicBezTo>
                    <a:pt x="45" y="157"/>
                    <a:pt x="44" y="155"/>
                    <a:pt x="43" y="152"/>
                  </a:cubicBezTo>
                  <a:cubicBezTo>
                    <a:pt x="42" y="151"/>
                    <a:pt x="42" y="151"/>
                    <a:pt x="41" y="150"/>
                  </a:cubicBezTo>
                  <a:cubicBezTo>
                    <a:pt x="40" y="149"/>
                    <a:pt x="39" y="147"/>
                    <a:pt x="40" y="145"/>
                  </a:cubicBezTo>
                  <a:cubicBezTo>
                    <a:pt x="40" y="144"/>
                    <a:pt x="40" y="143"/>
                    <a:pt x="40" y="142"/>
                  </a:cubicBezTo>
                  <a:cubicBezTo>
                    <a:pt x="39" y="141"/>
                    <a:pt x="39" y="140"/>
                    <a:pt x="39" y="140"/>
                  </a:cubicBezTo>
                  <a:cubicBezTo>
                    <a:pt x="40" y="137"/>
                    <a:pt x="41" y="135"/>
                    <a:pt x="42" y="133"/>
                  </a:cubicBezTo>
                  <a:cubicBezTo>
                    <a:pt x="43" y="131"/>
                    <a:pt x="44" y="129"/>
                    <a:pt x="45" y="127"/>
                  </a:cubicBezTo>
                  <a:cubicBezTo>
                    <a:pt x="46" y="124"/>
                    <a:pt x="45" y="121"/>
                    <a:pt x="43" y="120"/>
                  </a:cubicBezTo>
                  <a:cubicBezTo>
                    <a:pt x="42" y="120"/>
                    <a:pt x="42" y="120"/>
                    <a:pt x="41" y="120"/>
                  </a:cubicBezTo>
                  <a:cubicBezTo>
                    <a:pt x="39" y="121"/>
                    <a:pt x="37" y="121"/>
                    <a:pt x="36" y="120"/>
                  </a:cubicBezTo>
                  <a:cubicBezTo>
                    <a:pt x="33" y="118"/>
                    <a:pt x="31" y="115"/>
                    <a:pt x="29" y="112"/>
                  </a:cubicBezTo>
                  <a:cubicBezTo>
                    <a:pt x="29" y="112"/>
                    <a:pt x="29" y="111"/>
                    <a:pt x="28" y="111"/>
                  </a:cubicBezTo>
                  <a:cubicBezTo>
                    <a:pt x="27" y="111"/>
                    <a:pt x="27" y="111"/>
                    <a:pt x="26" y="111"/>
                  </a:cubicBezTo>
                  <a:cubicBezTo>
                    <a:pt x="24" y="111"/>
                    <a:pt x="22" y="110"/>
                    <a:pt x="21" y="108"/>
                  </a:cubicBezTo>
                  <a:cubicBezTo>
                    <a:pt x="19" y="106"/>
                    <a:pt x="17" y="106"/>
                    <a:pt x="14" y="106"/>
                  </a:cubicBezTo>
                  <a:cubicBezTo>
                    <a:pt x="14" y="106"/>
                    <a:pt x="14" y="106"/>
                    <a:pt x="13" y="106"/>
                  </a:cubicBezTo>
                  <a:cubicBezTo>
                    <a:pt x="9" y="105"/>
                    <a:pt x="5" y="102"/>
                    <a:pt x="1" y="99"/>
                  </a:cubicBezTo>
                  <a:cubicBezTo>
                    <a:pt x="0" y="97"/>
                    <a:pt x="0" y="96"/>
                    <a:pt x="0" y="94"/>
                  </a:cubicBezTo>
                  <a:cubicBezTo>
                    <a:pt x="1" y="85"/>
                    <a:pt x="3" y="75"/>
                    <a:pt x="6" y="67"/>
                  </a:cubicBezTo>
                  <a:cubicBezTo>
                    <a:pt x="11" y="53"/>
                    <a:pt x="17" y="40"/>
                    <a:pt x="26" y="28"/>
                  </a:cubicBezTo>
                  <a:cubicBezTo>
                    <a:pt x="29" y="23"/>
                    <a:pt x="32" y="19"/>
                    <a:pt x="36" y="15"/>
                  </a:cubicBezTo>
                  <a:cubicBezTo>
                    <a:pt x="36" y="14"/>
                    <a:pt x="37" y="14"/>
                    <a:pt x="37" y="14"/>
                  </a:cubicBezTo>
                  <a:cubicBezTo>
                    <a:pt x="39" y="15"/>
                    <a:pt x="40" y="15"/>
                    <a:pt x="41" y="15"/>
                  </a:cubicBezTo>
                  <a:cubicBezTo>
                    <a:pt x="44" y="15"/>
                    <a:pt x="46" y="15"/>
                    <a:pt x="49" y="14"/>
                  </a:cubicBezTo>
                  <a:cubicBezTo>
                    <a:pt x="52" y="13"/>
                    <a:pt x="55" y="12"/>
                    <a:pt x="58" y="11"/>
                  </a:cubicBezTo>
                  <a:cubicBezTo>
                    <a:pt x="61" y="10"/>
                    <a:pt x="62" y="8"/>
                    <a:pt x="63" y="5"/>
                  </a:cubicBezTo>
                  <a:cubicBezTo>
                    <a:pt x="63" y="4"/>
                    <a:pt x="63" y="4"/>
                    <a:pt x="63" y="3"/>
                  </a:cubicBezTo>
                  <a:cubicBezTo>
                    <a:pt x="64" y="0"/>
                    <a:pt x="64" y="0"/>
                    <a:pt x="67" y="1"/>
                  </a:cubicBezTo>
                  <a:cubicBezTo>
                    <a:pt x="72" y="2"/>
                    <a:pt x="72" y="2"/>
                    <a:pt x="72" y="2"/>
                  </a:cubicBezTo>
                  <a:cubicBezTo>
                    <a:pt x="71" y="3"/>
                    <a:pt x="69" y="3"/>
                    <a:pt x="68" y="4"/>
                  </a:cubicBezTo>
                  <a:cubicBezTo>
                    <a:pt x="67" y="4"/>
                    <a:pt x="67" y="5"/>
                    <a:pt x="67" y="6"/>
                  </a:cubicBezTo>
                  <a:cubicBezTo>
                    <a:pt x="68" y="6"/>
                    <a:pt x="69" y="8"/>
                    <a:pt x="70" y="10"/>
                  </a:cubicBezTo>
                  <a:cubicBezTo>
                    <a:pt x="71" y="10"/>
                    <a:pt x="71" y="10"/>
                    <a:pt x="72" y="10"/>
                  </a:cubicBezTo>
                  <a:cubicBezTo>
                    <a:pt x="74" y="9"/>
                    <a:pt x="77" y="9"/>
                    <a:pt x="79" y="9"/>
                  </a:cubicBezTo>
                  <a:cubicBezTo>
                    <a:pt x="78" y="10"/>
                    <a:pt x="78" y="11"/>
                    <a:pt x="77" y="12"/>
                  </a:cubicBezTo>
                  <a:cubicBezTo>
                    <a:pt x="76" y="13"/>
                    <a:pt x="75" y="13"/>
                    <a:pt x="74" y="13"/>
                  </a:cubicBezTo>
                  <a:cubicBezTo>
                    <a:pt x="71" y="14"/>
                    <a:pt x="68" y="14"/>
                    <a:pt x="65" y="15"/>
                  </a:cubicBezTo>
                  <a:cubicBezTo>
                    <a:pt x="65" y="17"/>
                    <a:pt x="63" y="18"/>
                    <a:pt x="61" y="18"/>
                  </a:cubicBezTo>
                  <a:cubicBezTo>
                    <a:pt x="58" y="19"/>
                    <a:pt x="54" y="20"/>
                    <a:pt x="52" y="23"/>
                  </a:cubicBezTo>
                  <a:cubicBezTo>
                    <a:pt x="50" y="24"/>
                    <a:pt x="49" y="26"/>
                    <a:pt x="50" y="28"/>
                  </a:cubicBezTo>
                  <a:cubicBezTo>
                    <a:pt x="50" y="29"/>
                    <a:pt x="50" y="30"/>
                    <a:pt x="52" y="30"/>
                  </a:cubicBezTo>
                  <a:cubicBezTo>
                    <a:pt x="52" y="30"/>
                    <a:pt x="52" y="30"/>
                    <a:pt x="53" y="30"/>
                  </a:cubicBezTo>
                  <a:cubicBezTo>
                    <a:pt x="54" y="31"/>
                    <a:pt x="55" y="31"/>
                    <a:pt x="57" y="32"/>
                  </a:cubicBezTo>
                  <a:cubicBezTo>
                    <a:pt x="58" y="33"/>
                    <a:pt x="59" y="33"/>
                    <a:pt x="60" y="33"/>
                  </a:cubicBezTo>
                  <a:cubicBezTo>
                    <a:pt x="61" y="33"/>
                    <a:pt x="61" y="33"/>
                    <a:pt x="61" y="3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24" name="iṣḷîḓè"/>
            <p:cNvSpPr/>
            <p:nvPr/>
          </p:nvSpPr>
          <p:spPr bwMode="auto">
            <a:xfrm>
              <a:off x="5681040" y="2655895"/>
              <a:ext cx="277994" cy="146099"/>
            </a:xfrm>
            <a:custGeom>
              <a:avLst/>
              <a:gdLst>
                <a:gd name="T0" fmla="*/ 0 w 66"/>
                <a:gd name="T1" fmla="*/ 7 h 35"/>
                <a:gd name="T2" fmla="*/ 10 w 66"/>
                <a:gd name="T3" fmla="*/ 6 h 35"/>
                <a:gd name="T4" fmla="*/ 14 w 66"/>
                <a:gd name="T5" fmla="*/ 4 h 35"/>
                <a:gd name="T6" fmla="*/ 25 w 66"/>
                <a:gd name="T7" fmla="*/ 2 h 35"/>
                <a:gd name="T8" fmla="*/ 36 w 66"/>
                <a:gd name="T9" fmla="*/ 3 h 35"/>
                <a:gd name="T10" fmla="*/ 39 w 66"/>
                <a:gd name="T11" fmla="*/ 2 h 35"/>
                <a:gd name="T12" fmla="*/ 41 w 66"/>
                <a:gd name="T13" fmla="*/ 1 h 35"/>
                <a:gd name="T14" fmla="*/ 50 w 66"/>
                <a:gd name="T15" fmla="*/ 0 h 35"/>
                <a:gd name="T16" fmla="*/ 54 w 66"/>
                <a:gd name="T17" fmla="*/ 0 h 35"/>
                <a:gd name="T18" fmla="*/ 65 w 66"/>
                <a:gd name="T19" fmla="*/ 2 h 35"/>
                <a:gd name="T20" fmla="*/ 66 w 66"/>
                <a:gd name="T21" fmla="*/ 3 h 35"/>
                <a:gd name="T22" fmla="*/ 62 w 66"/>
                <a:gd name="T23" fmla="*/ 3 h 35"/>
                <a:gd name="T24" fmla="*/ 59 w 66"/>
                <a:gd name="T25" fmla="*/ 4 h 35"/>
                <a:gd name="T26" fmla="*/ 57 w 66"/>
                <a:gd name="T27" fmla="*/ 7 h 35"/>
                <a:gd name="T28" fmla="*/ 53 w 66"/>
                <a:gd name="T29" fmla="*/ 11 h 35"/>
                <a:gd name="T30" fmla="*/ 48 w 66"/>
                <a:gd name="T31" fmla="*/ 13 h 35"/>
                <a:gd name="T32" fmla="*/ 48 w 66"/>
                <a:gd name="T33" fmla="*/ 15 h 35"/>
                <a:gd name="T34" fmla="*/ 52 w 66"/>
                <a:gd name="T35" fmla="*/ 17 h 35"/>
                <a:gd name="T36" fmla="*/ 45 w 66"/>
                <a:gd name="T37" fmla="*/ 16 h 35"/>
                <a:gd name="T38" fmla="*/ 47 w 66"/>
                <a:gd name="T39" fmla="*/ 19 h 35"/>
                <a:gd name="T40" fmla="*/ 38 w 66"/>
                <a:gd name="T41" fmla="*/ 21 h 35"/>
                <a:gd name="T42" fmla="*/ 31 w 66"/>
                <a:gd name="T43" fmla="*/ 25 h 35"/>
                <a:gd name="T44" fmla="*/ 23 w 66"/>
                <a:gd name="T45" fmla="*/ 27 h 35"/>
                <a:gd name="T46" fmla="*/ 21 w 66"/>
                <a:gd name="T47" fmla="*/ 30 h 35"/>
                <a:gd name="T48" fmla="*/ 19 w 66"/>
                <a:gd name="T49" fmla="*/ 32 h 35"/>
                <a:gd name="T50" fmla="*/ 17 w 66"/>
                <a:gd name="T51" fmla="*/ 34 h 35"/>
                <a:gd name="T52" fmla="*/ 10 w 66"/>
                <a:gd name="T53" fmla="*/ 33 h 35"/>
                <a:gd name="T54" fmla="*/ 9 w 66"/>
                <a:gd name="T55" fmla="*/ 30 h 35"/>
                <a:gd name="T56" fmla="*/ 9 w 66"/>
                <a:gd name="T57" fmla="*/ 27 h 35"/>
                <a:gd name="T58" fmla="*/ 11 w 66"/>
                <a:gd name="T59" fmla="*/ 24 h 35"/>
                <a:gd name="T60" fmla="*/ 12 w 66"/>
                <a:gd name="T61" fmla="*/ 22 h 35"/>
                <a:gd name="T62" fmla="*/ 13 w 66"/>
                <a:gd name="T63" fmla="*/ 13 h 35"/>
                <a:gd name="T64" fmla="*/ 10 w 66"/>
                <a:gd name="T65" fmla="*/ 11 h 35"/>
                <a:gd name="T66" fmla="*/ 2 w 66"/>
                <a:gd name="T67" fmla="*/ 8 h 35"/>
                <a:gd name="T68" fmla="*/ 0 w 66"/>
                <a:gd name="T69"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 h="35">
                  <a:moveTo>
                    <a:pt x="0" y="7"/>
                  </a:moveTo>
                  <a:cubicBezTo>
                    <a:pt x="3" y="7"/>
                    <a:pt x="7" y="6"/>
                    <a:pt x="10" y="6"/>
                  </a:cubicBezTo>
                  <a:cubicBezTo>
                    <a:pt x="11" y="5"/>
                    <a:pt x="13" y="5"/>
                    <a:pt x="14" y="4"/>
                  </a:cubicBezTo>
                  <a:cubicBezTo>
                    <a:pt x="17" y="3"/>
                    <a:pt x="21" y="2"/>
                    <a:pt x="25" y="2"/>
                  </a:cubicBezTo>
                  <a:cubicBezTo>
                    <a:pt x="28" y="3"/>
                    <a:pt x="32" y="3"/>
                    <a:pt x="36" y="3"/>
                  </a:cubicBezTo>
                  <a:cubicBezTo>
                    <a:pt x="37" y="4"/>
                    <a:pt x="38" y="3"/>
                    <a:pt x="39" y="2"/>
                  </a:cubicBezTo>
                  <a:cubicBezTo>
                    <a:pt x="40" y="2"/>
                    <a:pt x="41" y="2"/>
                    <a:pt x="41" y="1"/>
                  </a:cubicBezTo>
                  <a:cubicBezTo>
                    <a:pt x="44" y="1"/>
                    <a:pt x="47" y="0"/>
                    <a:pt x="50" y="0"/>
                  </a:cubicBezTo>
                  <a:cubicBezTo>
                    <a:pt x="51" y="0"/>
                    <a:pt x="53" y="0"/>
                    <a:pt x="54" y="0"/>
                  </a:cubicBezTo>
                  <a:cubicBezTo>
                    <a:pt x="58" y="1"/>
                    <a:pt x="61" y="1"/>
                    <a:pt x="65" y="2"/>
                  </a:cubicBezTo>
                  <a:cubicBezTo>
                    <a:pt x="65" y="2"/>
                    <a:pt x="66" y="2"/>
                    <a:pt x="66" y="3"/>
                  </a:cubicBezTo>
                  <a:cubicBezTo>
                    <a:pt x="65" y="3"/>
                    <a:pt x="63" y="3"/>
                    <a:pt x="62" y="3"/>
                  </a:cubicBezTo>
                  <a:cubicBezTo>
                    <a:pt x="61" y="3"/>
                    <a:pt x="60" y="3"/>
                    <a:pt x="59" y="4"/>
                  </a:cubicBezTo>
                  <a:cubicBezTo>
                    <a:pt x="58" y="4"/>
                    <a:pt x="57" y="5"/>
                    <a:pt x="57" y="7"/>
                  </a:cubicBezTo>
                  <a:cubicBezTo>
                    <a:pt x="57" y="9"/>
                    <a:pt x="55" y="10"/>
                    <a:pt x="53" y="11"/>
                  </a:cubicBezTo>
                  <a:cubicBezTo>
                    <a:pt x="52" y="12"/>
                    <a:pt x="50" y="12"/>
                    <a:pt x="48" y="13"/>
                  </a:cubicBezTo>
                  <a:cubicBezTo>
                    <a:pt x="47" y="14"/>
                    <a:pt x="47" y="14"/>
                    <a:pt x="48" y="15"/>
                  </a:cubicBezTo>
                  <a:cubicBezTo>
                    <a:pt x="52" y="17"/>
                    <a:pt x="52" y="17"/>
                    <a:pt x="52" y="17"/>
                  </a:cubicBezTo>
                  <a:cubicBezTo>
                    <a:pt x="50" y="18"/>
                    <a:pt x="50" y="18"/>
                    <a:pt x="45" y="16"/>
                  </a:cubicBezTo>
                  <a:cubicBezTo>
                    <a:pt x="47" y="19"/>
                    <a:pt x="47" y="19"/>
                    <a:pt x="47" y="19"/>
                  </a:cubicBezTo>
                  <a:cubicBezTo>
                    <a:pt x="44" y="20"/>
                    <a:pt x="41" y="21"/>
                    <a:pt x="38" y="21"/>
                  </a:cubicBezTo>
                  <a:cubicBezTo>
                    <a:pt x="35" y="22"/>
                    <a:pt x="33" y="23"/>
                    <a:pt x="31" y="25"/>
                  </a:cubicBezTo>
                  <a:cubicBezTo>
                    <a:pt x="28" y="26"/>
                    <a:pt x="26" y="27"/>
                    <a:pt x="23" y="27"/>
                  </a:cubicBezTo>
                  <a:cubicBezTo>
                    <a:pt x="22" y="28"/>
                    <a:pt x="20" y="28"/>
                    <a:pt x="21" y="30"/>
                  </a:cubicBezTo>
                  <a:cubicBezTo>
                    <a:pt x="20" y="31"/>
                    <a:pt x="20" y="31"/>
                    <a:pt x="19" y="32"/>
                  </a:cubicBezTo>
                  <a:cubicBezTo>
                    <a:pt x="19" y="33"/>
                    <a:pt x="18" y="33"/>
                    <a:pt x="17" y="34"/>
                  </a:cubicBezTo>
                  <a:cubicBezTo>
                    <a:pt x="15" y="35"/>
                    <a:pt x="12" y="35"/>
                    <a:pt x="10" y="33"/>
                  </a:cubicBezTo>
                  <a:cubicBezTo>
                    <a:pt x="9" y="32"/>
                    <a:pt x="9" y="31"/>
                    <a:pt x="9" y="30"/>
                  </a:cubicBezTo>
                  <a:cubicBezTo>
                    <a:pt x="9" y="29"/>
                    <a:pt x="9" y="28"/>
                    <a:pt x="9" y="27"/>
                  </a:cubicBezTo>
                  <a:cubicBezTo>
                    <a:pt x="9" y="26"/>
                    <a:pt x="10" y="25"/>
                    <a:pt x="11" y="24"/>
                  </a:cubicBezTo>
                  <a:cubicBezTo>
                    <a:pt x="11" y="23"/>
                    <a:pt x="11" y="23"/>
                    <a:pt x="12" y="22"/>
                  </a:cubicBezTo>
                  <a:cubicBezTo>
                    <a:pt x="14" y="20"/>
                    <a:pt x="15" y="16"/>
                    <a:pt x="13" y="13"/>
                  </a:cubicBezTo>
                  <a:cubicBezTo>
                    <a:pt x="12" y="12"/>
                    <a:pt x="11" y="11"/>
                    <a:pt x="10" y="11"/>
                  </a:cubicBezTo>
                  <a:cubicBezTo>
                    <a:pt x="7" y="9"/>
                    <a:pt x="5" y="9"/>
                    <a:pt x="2" y="8"/>
                  </a:cubicBezTo>
                  <a:cubicBezTo>
                    <a:pt x="2" y="8"/>
                    <a:pt x="1" y="8"/>
                    <a:pt x="0"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25" name="íSḻîḍè"/>
            <p:cNvSpPr/>
            <p:nvPr/>
          </p:nvSpPr>
          <p:spPr bwMode="auto">
            <a:xfrm>
              <a:off x="5541028" y="2692419"/>
              <a:ext cx="121749" cy="97399"/>
            </a:xfrm>
            <a:custGeom>
              <a:avLst/>
              <a:gdLst>
                <a:gd name="T0" fmla="*/ 7 w 29"/>
                <a:gd name="T1" fmla="*/ 2 h 23"/>
                <a:gd name="T2" fmla="*/ 11 w 29"/>
                <a:gd name="T3" fmla="*/ 1 h 23"/>
                <a:gd name="T4" fmla="*/ 17 w 29"/>
                <a:gd name="T5" fmla="*/ 1 h 23"/>
                <a:gd name="T6" fmla="*/ 18 w 29"/>
                <a:gd name="T7" fmla="*/ 2 h 23"/>
                <a:gd name="T8" fmla="*/ 17 w 29"/>
                <a:gd name="T9" fmla="*/ 3 h 23"/>
                <a:gd name="T10" fmla="*/ 14 w 29"/>
                <a:gd name="T11" fmla="*/ 4 h 23"/>
                <a:gd name="T12" fmla="*/ 13 w 29"/>
                <a:gd name="T13" fmla="*/ 5 h 23"/>
                <a:gd name="T14" fmla="*/ 14 w 29"/>
                <a:gd name="T15" fmla="*/ 6 h 23"/>
                <a:gd name="T16" fmla="*/ 26 w 29"/>
                <a:gd name="T17" fmla="*/ 9 h 23"/>
                <a:gd name="T18" fmla="*/ 26 w 29"/>
                <a:gd name="T19" fmla="*/ 10 h 23"/>
                <a:gd name="T20" fmla="*/ 26 w 29"/>
                <a:gd name="T21" fmla="*/ 12 h 23"/>
                <a:gd name="T22" fmla="*/ 29 w 29"/>
                <a:gd name="T23" fmla="*/ 16 h 23"/>
                <a:gd name="T24" fmla="*/ 27 w 29"/>
                <a:gd name="T25" fmla="*/ 18 h 23"/>
                <a:gd name="T26" fmla="*/ 22 w 29"/>
                <a:gd name="T27" fmla="*/ 19 h 23"/>
                <a:gd name="T28" fmla="*/ 20 w 29"/>
                <a:gd name="T29" fmla="*/ 21 h 23"/>
                <a:gd name="T30" fmla="*/ 20 w 29"/>
                <a:gd name="T31" fmla="*/ 22 h 23"/>
                <a:gd name="T32" fmla="*/ 14 w 29"/>
                <a:gd name="T33" fmla="*/ 22 h 23"/>
                <a:gd name="T34" fmla="*/ 15 w 29"/>
                <a:gd name="T35" fmla="*/ 18 h 23"/>
                <a:gd name="T36" fmla="*/ 16 w 29"/>
                <a:gd name="T37" fmla="*/ 17 h 23"/>
                <a:gd name="T38" fmla="*/ 19 w 29"/>
                <a:gd name="T39" fmla="*/ 17 h 23"/>
                <a:gd name="T40" fmla="*/ 21 w 29"/>
                <a:gd name="T41" fmla="*/ 16 h 23"/>
                <a:gd name="T42" fmla="*/ 20 w 29"/>
                <a:gd name="T43" fmla="*/ 15 h 23"/>
                <a:gd name="T44" fmla="*/ 9 w 29"/>
                <a:gd name="T45" fmla="*/ 10 h 23"/>
                <a:gd name="T46" fmla="*/ 3 w 29"/>
                <a:gd name="T47" fmla="*/ 10 h 23"/>
                <a:gd name="T48" fmla="*/ 0 w 29"/>
                <a:gd name="T49" fmla="*/ 8 h 23"/>
                <a:gd name="T50" fmla="*/ 2 w 29"/>
                <a:gd name="T51" fmla="*/ 6 h 23"/>
                <a:gd name="T52" fmla="*/ 3 w 29"/>
                <a:gd name="T53" fmla="*/ 6 h 23"/>
                <a:gd name="T54" fmla="*/ 7 w 29"/>
                <a:gd name="T55" fmla="*/ 6 h 23"/>
                <a:gd name="T56" fmla="*/ 9 w 29"/>
                <a:gd name="T57" fmla="*/ 5 h 23"/>
                <a:gd name="T58" fmla="*/ 7 w 29"/>
                <a:gd name="T59" fmla="*/ 3 h 23"/>
                <a:gd name="T60" fmla="*/ 7 w 29"/>
                <a:gd name="T61"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3">
                  <a:moveTo>
                    <a:pt x="7" y="2"/>
                  </a:moveTo>
                  <a:cubicBezTo>
                    <a:pt x="8" y="0"/>
                    <a:pt x="9" y="0"/>
                    <a:pt x="11" y="1"/>
                  </a:cubicBezTo>
                  <a:cubicBezTo>
                    <a:pt x="13" y="2"/>
                    <a:pt x="15" y="2"/>
                    <a:pt x="17" y="1"/>
                  </a:cubicBezTo>
                  <a:cubicBezTo>
                    <a:pt x="18" y="2"/>
                    <a:pt x="18" y="2"/>
                    <a:pt x="18" y="2"/>
                  </a:cubicBezTo>
                  <a:cubicBezTo>
                    <a:pt x="17" y="2"/>
                    <a:pt x="17" y="3"/>
                    <a:pt x="17" y="3"/>
                  </a:cubicBezTo>
                  <a:cubicBezTo>
                    <a:pt x="16" y="3"/>
                    <a:pt x="15" y="3"/>
                    <a:pt x="14" y="4"/>
                  </a:cubicBezTo>
                  <a:cubicBezTo>
                    <a:pt x="13" y="4"/>
                    <a:pt x="13" y="4"/>
                    <a:pt x="13" y="5"/>
                  </a:cubicBezTo>
                  <a:cubicBezTo>
                    <a:pt x="13" y="5"/>
                    <a:pt x="13" y="6"/>
                    <a:pt x="14" y="6"/>
                  </a:cubicBezTo>
                  <a:cubicBezTo>
                    <a:pt x="26" y="9"/>
                    <a:pt x="26" y="9"/>
                    <a:pt x="26" y="9"/>
                  </a:cubicBezTo>
                  <a:cubicBezTo>
                    <a:pt x="26" y="9"/>
                    <a:pt x="26" y="10"/>
                    <a:pt x="26" y="10"/>
                  </a:cubicBezTo>
                  <a:cubicBezTo>
                    <a:pt x="26" y="11"/>
                    <a:pt x="26" y="11"/>
                    <a:pt x="26" y="12"/>
                  </a:cubicBezTo>
                  <a:cubicBezTo>
                    <a:pt x="25" y="15"/>
                    <a:pt x="26" y="16"/>
                    <a:pt x="29" y="16"/>
                  </a:cubicBezTo>
                  <a:cubicBezTo>
                    <a:pt x="29" y="17"/>
                    <a:pt x="28" y="18"/>
                    <a:pt x="27" y="18"/>
                  </a:cubicBezTo>
                  <a:cubicBezTo>
                    <a:pt x="26" y="18"/>
                    <a:pt x="23" y="19"/>
                    <a:pt x="22" y="19"/>
                  </a:cubicBezTo>
                  <a:cubicBezTo>
                    <a:pt x="21" y="20"/>
                    <a:pt x="20" y="20"/>
                    <a:pt x="20" y="21"/>
                  </a:cubicBezTo>
                  <a:cubicBezTo>
                    <a:pt x="20" y="22"/>
                    <a:pt x="20" y="22"/>
                    <a:pt x="20" y="22"/>
                  </a:cubicBezTo>
                  <a:cubicBezTo>
                    <a:pt x="18" y="23"/>
                    <a:pt x="16" y="23"/>
                    <a:pt x="14" y="22"/>
                  </a:cubicBezTo>
                  <a:cubicBezTo>
                    <a:pt x="13" y="21"/>
                    <a:pt x="13" y="19"/>
                    <a:pt x="15" y="18"/>
                  </a:cubicBezTo>
                  <a:cubicBezTo>
                    <a:pt x="15" y="18"/>
                    <a:pt x="15" y="18"/>
                    <a:pt x="16" y="17"/>
                  </a:cubicBezTo>
                  <a:cubicBezTo>
                    <a:pt x="17" y="17"/>
                    <a:pt x="18" y="17"/>
                    <a:pt x="19" y="17"/>
                  </a:cubicBezTo>
                  <a:cubicBezTo>
                    <a:pt x="20" y="17"/>
                    <a:pt x="20" y="16"/>
                    <a:pt x="21" y="16"/>
                  </a:cubicBezTo>
                  <a:cubicBezTo>
                    <a:pt x="21" y="16"/>
                    <a:pt x="20" y="15"/>
                    <a:pt x="20" y="15"/>
                  </a:cubicBezTo>
                  <a:cubicBezTo>
                    <a:pt x="17" y="12"/>
                    <a:pt x="13" y="10"/>
                    <a:pt x="9" y="10"/>
                  </a:cubicBezTo>
                  <a:cubicBezTo>
                    <a:pt x="7" y="10"/>
                    <a:pt x="5" y="10"/>
                    <a:pt x="3" y="10"/>
                  </a:cubicBezTo>
                  <a:cubicBezTo>
                    <a:pt x="2" y="10"/>
                    <a:pt x="1" y="10"/>
                    <a:pt x="0" y="8"/>
                  </a:cubicBezTo>
                  <a:cubicBezTo>
                    <a:pt x="0" y="7"/>
                    <a:pt x="1" y="6"/>
                    <a:pt x="2" y="6"/>
                  </a:cubicBezTo>
                  <a:cubicBezTo>
                    <a:pt x="2" y="6"/>
                    <a:pt x="2" y="6"/>
                    <a:pt x="3" y="6"/>
                  </a:cubicBezTo>
                  <a:cubicBezTo>
                    <a:pt x="4" y="6"/>
                    <a:pt x="5" y="6"/>
                    <a:pt x="7" y="6"/>
                  </a:cubicBezTo>
                  <a:cubicBezTo>
                    <a:pt x="7" y="6"/>
                    <a:pt x="8" y="5"/>
                    <a:pt x="9" y="5"/>
                  </a:cubicBezTo>
                  <a:cubicBezTo>
                    <a:pt x="9" y="4"/>
                    <a:pt x="8" y="3"/>
                    <a:pt x="7" y="3"/>
                  </a:cubicBezTo>
                  <a:cubicBezTo>
                    <a:pt x="7" y="2"/>
                    <a:pt x="7" y="2"/>
                    <a:pt x="7"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29" name="ïṣḻîďe"/>
            <p:cNvSpPr/>
            <p:nvPr/>
          </p:nvSpPr>
          <p:spPr bwMode="auto">
            <a:xfrm>
              <a:off x="6299930" y="3368127"/>
              <a:ext cx="58846" cy="101457"/>
            </a:xfrm>
            <a:custGeom>
              <a:avLst/>
              <a:gdLst>
                <a:gd name="T0" fmla="*/ 12 w 14"/>
                <a:gd name="T1" fmla="*/ 0 h 24"/>
                <a:gd name="T2" fmla="*/ 13 w 14"/>
                <a:gd name="T3" fmla="*/ 10 h 24"/>
                <a:gd name="T4" fmla="*/ 10 w 14"/>
                <a:gd name="T5" fmla="*/ 19 h 24"/>
                <a:gd name="T6" fmla="*/ 8 w 14"/>
                <a:gd name="T7" fmla="*/ 22 h 24"/>
                <a:gd name="T8" fmla="*/ 4 w 14"/>
                <a:gd name="T9" fmla="*/ 24 h 24"/>
                <a:gd name="T10" fmla="*/ 1 w 14"/>
                <a:gd name="T11" fmla="*/ 18 h 24"/>
                <a:gd name="T12" fmla="*/ 1 w 14"/>
                <a:gd name="T13" fmla="*/ 18 h 24"/>
                <a:gd name="T14" fmla="*/ 3 w 14"/>
                <a:gd name="T15" fmla="*/ 15 h 24"/>
                <a:gd name="T16" fmla="*/ 3 w 14"/>
                <a:gd name="T17" fmla="*/ 11 h 24"/>
                <a:gd name="T18" fmla="*/ 5 w 14"/>
                <a:gd name="T19" fmla="*/ 6 h 24"/>
                <a:gd name="T20" fmla="*/ 7 w 14"/>
                <a:gd name="T21" fmla="*/ 6 h 24"/>
                <a:gd name="T22" fmla="*/ 11 w 14"/>
                <a:gd name="T23" fmla="*/ 1 h 24"/>
                <a:gd name="T24" fmla="*/ 12 w 14"/>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4">
                  <a:moveTo>
                    <a:pt x="12" y="0"/>
                  </a:moveTo>
                  <a:cubicBezTo>
                    <a:pt x="13" y="3"/>
                    <a:pt x="14" y="7"/>
                    <a:pt x="13" y="10"/>
                  </a:cubicBezTo>
                  <a:cubicBezTo>
                    <a:pt x="11" y="13"/>
                    <a:pt x="11" y="16"/>
                    <a:pt x="10" y="19"/>
                  </a:cubicBezTo>
                  <a:cubicBezTo>
                    <a:pt x="9" y="20"/>
                    <a:pt x="9" y="21"/>
                    <a:pt x="8" y="22"/>
                  </a:cubicBezTo>
                  <a:cubicBezTo>
                    <a:pt x="7" y="24"/>
                    <a:pt x="7" y="24"/>
                    <a:pt x="4" y="24"/>
                  </a:cubicBezTo>
                  <a:cubicBezTo>
                    <a:pt x="1" y="23"/>
                    <a:pt x="0" y="20"/>
                    <a:pt x="1" y="18"/>
                  </a:cubicBezTo>
                  <a:cubicBezTo>
                    <a:pt x="1" y="18"/>
                    <a:pt x="1" y="18"/>
                    <a:pt x="1" y="18"/>
                  </a:cubicBezTo>
                  <a:cubicBezTo>
                    <a:pt x="2" y="17"/>
                    <a:pt x="2" y="16"/>
                    <a:pt x="3" y="15"/>
                  </a:cubicBezTo>
                  <a:cubicBezTo>
                    <a:pt x="3" y="13"/>
                    <a:pt x="3" y="12"/>
                    <a:pt x="3" y="11"/>
                  </a:cubicBezTo>
                  <a:cubicBezTo>
                    <a:pt x="3" y="9"/>
                    <a:pt x="4" y="7"/>
                    <a:pt x="5" y="6"/>
                  </a:cubicBezTo>
                  <a:cubicBezTo>
                    <a:pt x="6" y="6"/>
                    <a:pt x="6" y="6"/>
                    <a:pt x="7" y="6"/>
                  </a:cubicBezTo>
                  <a:cubicBezTo>
                    <a:pt x="8" y="4"/>
                    <a:pt x="10" y="3"/>
                    <a:pt x="11" y="1"/>
                  </a:cubicBezTo>
                  <a:cubicBezTo>
                    <a:pt x="12" y="1"/>
                    <a:pt x="12" y="0"/>
                    <a:pt x="1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0" name="ïṧľîḓè"/>
            <p:cNvSpPr/>
            <p:nvPr/>
          </p:nvSpPr>
          <p:spPr bwMode="auto">
            <a:xfrm>
              <a:off x="5599874" y="2655895"/>
              <a:ext cx="131895" cy="44641"/>
            </a:xfrm>
            <a:custGeom>
              <a:avLst/>
              <a:gdLst>
                <a:gd name="T0" fmla="*/ 31 w 31"/>
                <a:gd name="T1" fmla="*/ 0 h 11"/>
                <a:gd name="T2" fmla="*/ 22 w 31"/>
                <a:gd name="T3" fmla="*/ 4 h 11"/>
                <a:gd name="T4" fmla="*/ 9 w 31"/>
                <a:gd name="T5" fmla="*/ 10 h 11"/>
                <a:gd name="T6" fmla="*/ 5 w 31"/>
                <a:gd name="T7" fmla="*/ 9 h 11"/>
                <a:gd name="T8" fmla="*/ 4 w 31"/>
                <a:gd name="T9" fmla="*/ 8 h 11"/>
                <a:gd name="T10" fmla="*/ 0 w 31"/>
                <a:gd name="T11" fmla="*/ 8 h 11"/>
                <a:gd name="T12" fmla="*/ 1 w 31"/>
                <a:gd name="T13" fmla="*/ 7 h 11"/>
                <a:gd name="T14" fmla="*/ 4 w 31"/>
                <a:gd name="T15" fmla="*/ 6 h 11"/>
                <a:gd name="T16" fmla="*/ 7 w 31"/>
                <a:gd name="T17" fmla="*/ 4 h 11"/>
                <a:gd name="T18" fmla="*/ 9 w 31"/>
                <a:gd name="T19" fmla="*/ 3 h 11"/>
                <a:gd name="T20" fmla="*/ 15 w 31"/>
                <a:gd name="T21" fmla="*/ 2 h 11"/>
                <a:gd name="T22" fmla="*/ 19 w 31"/>
                <a:gd name="T23" fmla="*/ 1 h 11"/>
                <a:gd name="T24" fmla="*/ 27 w 31"/>
                <a:gd name="T25" fmla="*/ 0 h 11"/>
                <a:gd name="T26" fmla="*/ 29 w 31"/>
                <a:gd name="T27" fmla="*/ 0 h 11"/>
                <a:gd name="T28" fmla="*/ 31 w 31"/>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11">
                  <a:moveTo>
                    <a:pt x="31" y="0"/>
                  </a:moveTo>
                  <a:cubicBezTo>
                    <a:pt x="28" y="3"/>
                    <a:pt x="25" y="4"/>
                    <a:pt x="22" y="4"/>
                  </a:cubicBezTo>
                  <a:cubicBezTo>
                    <a:pt x="17" y="5"/>
                    <a:pt x="13" y="7"/>
                    <a:pt x="9" y="10"/>
                  </a:cubicBezTo>
                  <a:cubicBezTo>
                    <a:pt x="7" y="10"/>
                    <a:pt x="6" y="11"/>
                    <a:pt x="5" y="9"/>
                  </a:cubicBezTo>
                  <a:cubicBezTo>
                    <a:pt x="5" y="9"/>
                    <a:pt x="4" y="9"/>
                    <a:pt x="4" y="8"/>
                  </a:cubicBezTo>
                  <a:cubicBezTo>
                    <a:pt x="2" y="8"/>
                    <a:pt x="1" y="8"/>
                    <a:pt x="0" y="8"/>
                  </a:cubicBezTo>
                  <a:cubicBezTo>
                    <a:pt x="0" y="7"/>
                    <a:pt x="1" y="7"/>
                    <a:pt x="1" y="7"/>
                  </a:cubicBezTo>
                  <a:cubicBezTo>
                    <a:pt x="2" y="7"/>
                    <a:pt x="3" y="6"/>
                    <a:pt x="4" y="6"/>
                  </a:cubicBezTo>
                  <a:cubicBezTo>
                    <a:pt x="5" y="6"/>
                    <a:pt x="7" y="6"/>
                    <a:pt x="7" y="4"/>
                  </a:cubicBezTo>
                  <a:cubicBezTo>
                    <a:pt x="7" y="3"/>
                    <a:pt x="8" y="3"/>
                    <a:pt x="9" y="3"/>
                  </a:cubicBezTo>
                  <a:cubicBezTo>
                    <a:pt x="11" y="2"/>
                    <a:pt x="13" y="2"/>
                    <a:pt x="15" y="2"/>
                  </a:cubicBezTo>
                  <a:cubicBezTo>
                    <a:pt x="16" y="2"/>
                    <a:pt x="18" y="1"/>
                    <a:pt x="19" y="1"/>
                  </a:cubicBezTo>
                  <a:cubicBezTo>
                    <a:pt x="21" y="0"/>
                    <a:pt x="24" y="0"/>
                    <a:pt x="27" y="0"/>
                  </a:cubicBezTo>
                  <a:cubicBezTo>
                    <a:pt x="27" y="0"/>
                    <a:pt x="28" y="0"/>
                    <a:pt x="29" y="0"/>
                  </a:cubicBezTo>
                  <a:cubicBezTo>
                    <a:pt x="31" y="0"/>
                    <a:pt x="31" y="0"/>
                    <a:pt x="3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1" name="iṡḻide"/>
            <p:cNvSpPr/>
            <p:nvPr/>
          </p:nvSpPr>
          <p:spPr bwMode="auto">
            <a:xfrm>
              <a:off x="5938741" y="2820256"/>
              <a:ext cx="75079" cy="54788"/>
            </a:xfrm>
            <a:custGeom>
              <a:avLst/>
              <a:gdLst>
                <a:gd name="T0" fmla="*/ 11 w 18"/>
                <a:gd name="T1" fmla="*/ 7 h 13"/>
                <a:gd name="T2" fmla="*/ 7 w 18"/>
                <a:gd name="T3" fmla="*/ 5 h 13"/>
                <a:gd name="T4" fmla="*/ 6 w 18"/>
                <a:gd name="T5" fmla="*/ 10 h 13"/>
                <a:gd name="T6" fmla="*/ 0 w 18"/>
                <a:gd name="T7" fmla="*/ 12 h 13"/>
                <a:gd name="T8" fmla="*/ 0 w 18"/>
                <a:gd name="T9" fmla="*/ 6 h 13"/>
                <a:gd name="T10" fmla="*/ 4 w 18"/>
                <a:gd name="T11" fmla="*/ 4 h 13"/>
                <a:gd name="T12" fmla="*/ 6 w 18"/>
                <a:gd name="T13" fmla="*/ 4 h 13"/>
                <a:gd name="T14" fmla="*/ 8 w 18"/>
                <a:gd name="T15" fmla="*/ 3 h 13"/>
                <a:gd name="T16" fmla="*/ 8 w 18"/>
                <a:gd name="T17" fmla="*/ 1 h 13"/>
                <a:gd name="T18" fmla="*/ 10 w 18"/>
                <a:gd name="T19" fmla="*/ 0 h 13"/>
                <a:gd name="T20" fmla="*/ 12 w 18"/>
                <a:gd name="T21" fmla="*/ 1 h 13"/>
                <a:gd name="T22" fmla="*/ 12 w 18"/>
                <a:gd name="T23" fmla="*/ 4 h 13"/>
                <a:gd name="T24" fmla="*/ 13 w 18"/>
                <a:gd name="T25" fmla="*/ 5 h 13"/>
                <a:gd name="T26" fmla="*/ 15 w 18"/>
                <a:gd name="T27" fmla="*/ 8 h 13"/>
                <a:gd name="T28" fmla="*/ 18 w 18"/>
                <a:gd name="T29" fmla="*/ 10 h 13"/>
                <a:gd name="T30" fmla="*/ 15 w 18"/>
                <a:gd name="T31" fmla="*/ 12 h 13"/>
                <a:gd name="T32" fmla="*/ 12 w 18"/>
                <a:gd name="T33" fmla="*/ 13 h 13"/>
                <a:gd name="T34" fmla="*/ 9 w 18"/>
                <a:gd name="T35" fmla="*/ 13 h 13"/>
                <a:gd name="T36" fmla="*/ 9 w 18"/>
                <a:gd name="T37" fmla="*/ 13 h 13"/>
                <a:gd name="T38" fmla="*/ 11 w 18"/>
                <a:gd name="T39" fmla="*/ 12 h 13"/>
                <a:gd name="T40" fmla="*/ 9 w 18"/>
                <a:gd name="T41" fmla="*/ 9 h 13"/>
                <a:gd name="T42" fmla="*/ 11 w 18"/>
                <a:gd name="T43"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3">
                  <a:moveTo>
                    <a:pt x="11" y="7"/>
                  </a:moveTo>
                  <a:cubicBezTo>
                    <a:pt x="10" y="5"/>
                    <a:pt x="8" y="5"/>
                    <a:pt x="7" y="5"/>
                  </a:cubicBezTo>
                  <a:cubicBezTo>
                    <a:pt x="5" y="7"/>
                    <a:pt x="5" y="8"/>
                    <a:pt x="6" y="10"/>
                  </a:cubicBezTo>
                  <a:cubicBezTo>
                    <a:pt x="0" y="12"/>
                    <a:pt x="0" y="12"/>
                    <a:pt x="0" y="12"/>
                  </a:cubicBezTo>
                  <a:cubicBezTo>
                    <a:pt x="0" y="10"/>
                    <a:pt x="2" y="8"/>
                    <a:pt x="0" y="6"/>
                  </a:cubicBezTo>
                  <a:cubicBezTo>
                    <a:pt x="1" y="5"/>
                    <a:pt x="3" y="4"/>
                    <a:pt x="4" y="4"/>
                  </a:cubicBezTo>
                  <a:cubicBezTo>
                    <a:pt x="6" y="4"/>
                    <a:pt x="6" y="4"/>
                    <a:pt x="6" y="4"/>
                  </a:cubicBezTo>
                  <a:cubicBezTo>
                    <a:pt x="7" y="4"/>
                    <a:pt x="8" y="4"/>
                    <a:pt x="8" y="3"/>
                  </a:cubicBezTo>
                  <a:cubicBezTo>
                    <a:pt x="8" y="2"/>
                    <a:pt x="8" y="2"/>
                    <a:pt x="8" y="1"/>
                  </a:cubicBezTo>
                  <a:cubicBezTo>
                    <a:pt x="9" y="1"/>
                    <a:pt x="9" y="0"/>
                    <a:pt x="10" y="0"/>
                  </a:cubicBezTo>
                  <a:cubicBezTo>
                    <a:pt x="10" y="0"/>
                    <a:pt x="11" y="0"/>
                    <a:pt x="12" y="1"/>
                  </a:cubicBezTo>
                  <a:cubicBezTo>
                    <a:pt x="10" y="2"/>
                    <a:pt x="11" y="3"/>
                    <a:pt x="12" y="4"/>
                  </a:cubicBezTo>
                  <a:cubicBezTo>
                    <a:pt x="13" y="4"/>
                    <a:pt x="13" y="4"/>
                    <a:pt x="13" y="5"/>
                  </a:cubicBezTo>
                  <a:cubicBezTo>
                    <a:pt x="14" y="6"/>
                    <a:pt x="14" y="7"/>
                    <a:pt x="15" y="8"/>
                  </a:cubicBezTo>
                  <a:cubicBezTo>
                    <a:pt x="16" y="9"/>
                    <a:pt x="17" y="9"/>
                    <a:pt x="18" y="10"/>
                  </a:cubicBezTo>
                  <a:cubicBezTo>
                    <a:pt x="17" y="10"/>
                    <a:pt x="16" y="11"/>
                    <a:pt x="15" y="12"/>
                  </a:cubicBezTo>
                  <a:cubicBezTo>
                    <a:pt x="14" y="13"/>
                    <a:pt x="13" y="13"/>
                    <a:pt x="12" y="13"/>
                  </a:cubicBezTo>
                  <a:cubicBezTo>
                    <a:pt x="11" y="13"/>
                    <a:pt x="10" y="13"/>
                    <a:pt x="9" y="13"/>
                  </a:cubicBezTo>
                  <a:cubicBezTo>
                    <a:pt x="9" y="13"/>
                    <a:pt x="9" y="13"/>
                    <a:pt x="9" y="13"/>
                  </a:cubicBezTo>
                  <a:cubicBezTo>
                    <a:pt x="11" y="12"/>
                    <a:pt x="11" y="12"/>
                    <a:pt x="11" y="12"/>
                  </a:cubicBezTo>
                  <a:cubicBezTo>
                    <a:pt x="10" y="11"/>
                    <a:pt x="9" y="10"/>
                    <a:pt x="9" y="9"/>
                  </a:cubicBezTo>
                  <a:cubicBezTo>
                    <a:pt x="9" y="8"/>
                    <a:pt x="10" y="8"/>
                    <a:pt x="11"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2" name="išľíḋè"/>
            <p:cNvSpPr/>
            <p:nvPr/>
          </p:nvSpPr>
          <p:spPr bwMode="auto">
            <a:xfrm>
              <a:off x="5883955" y="2761411"/>
              <a:ext cx="44641" cy="20291"/>
            </a:xfrm>
            <a:custGeom>
              <a:avLst/>
              <a:gdLst>
                <a:gd name="T0" fmla="*/ 0 w 11"/>
                <a:gd name="T1" fmla="*/ 2 h 5"/>
                <a:gd name="T2" fmla="*/ 2 w 11"/>
                <a:gd name="T3" fmla="*/ 2 h 5"/>
                <a:gd name="T4" fmla="*/ 8 w 11"/>
                <a:gd name="T5" fmla="*/ 0 h 5"/>
                <a:gd name="T6" fmla="*/ 11 w 11"/>
                <a:gd name="T7" fmla="*/ 1 h 5"/>
                <a:gd name="T8" fmla="*/ 10 w 11"/>
                <a:gd name="T9" fmla="*/ 3 h 5"/>
                <a:gd name="T10" fmla="*/ 6 w 11"/>
                <a:gd name="T11" fmla="*/ 5 h 5"/>
                <a:gd name="T12" fmla="*/ 2 w 11"/>
                <a:gd name="T13" fmla="*/ 4 h 5"/>
                <a:gd name="T14" fmla="*/ 0 w 11"/>
                <a:gd name="T15" fmla="*/ 3 h 5"/>
                <a:gd name="T16" fmla="*/ 0 w 11"/>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5">
                  <a:moveTo>
                    <a:pt x="0" y="2"/>
                  </a:moveTo>
                  <a:cubicBezTo>
                    <a:pt x="0" y="2"/>
                    <a:pt x="1" y="2"/>
                    <a:pt x="2" y="2"/>
                  </a:cubicBezTo>
                  <a:cubicBezTo>
                    <a:pt x="4" y="1"/>
                    <a:pt x="6" y="0"/>
                    <a:pt x="8" y="0"/>
                  </a:cubicBezTo>
                  <a:cubicBezTo>
                    <a:pt x="9" y="0"/>
                    <a:pt x="10" y="0"/>
                    <a:pt x="11" y="1"/>
                  </a:cubicBezTo>
                  <a:cubicBezTo>
                    <a:pt x="11" y="2"/>
                    <a:pt x="10" y="2"/>
                    <a:pt x="10" y="3"/>
                  </a:cubicBezTo>
                  <a:cubicBezTo>
                    <a:pt x="8" y="4"/>
                    <a:pt x="7" y="4"/>
                    <a:pt x="6" y="5"/>
                  </a:cubicBezTo>
                  <a:cubicBezTo>
                    <a:pt x="4" y="5"/>
                    <a:pt x="3" y="5"/>
                    <a:pt x="2" y="4"/>
                  </a:cubicBezTo>
                  <a:cubicBezTo>
                    <a:pt x="1" y="3"/>
                    <a:pt x="0" y="3"/>
                    <a:pt x="0" y="3"/>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3" name="ïśļîďe"/>
            <p:cNvSpPr/>
            <p:nvPr/>
          </p:nvSpPr>
          <p:spPr bwMode="auto">
            <a:xfrm>
              <a:off x="5622194" y="2875043"/>
              <a:ext cx="36525" cy="24350"/>
            </a:xfrm>
            <a:custGeom>
              <a:avLst/>
              <a:gdLst>
                <a:gd name="T0" fmla="*/ 0 w 9"/>
                <a:gd name="T1" fmla="*/ 5 h 6"/>
                <a:gd name="T2" fmla="*/ 7 w 9"/>
                <a:gd name="T3" fmla="*/ 0 h 6"/>
                <a:gd name="T4" fmla="*/ 5 w 9"/>
                <a:gd name="T5" fmla="*/ 1 h 6"/>
                <a:gd name="T6" fmla="*/ 7 w 9"/>
                <a:gd name="T7" fmla="*/ 2 h 6"/>
                <a:gd name="T8" fmla="*/ 8 w 9"/>
                <a:gd name="T9" fmla="*/ 4 h 6"/>
                <a:gd name="T10" fmla="*/ 6 w 9"/>
                <a:gd name="T11" fmla="*/ 6 h 6"/>
                <a:gd name="T12" fmla="*/ 0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0" y="5"/>
                  </a:moveTo>
                  <a:cubicBezTo>
                    <a:pt x="2" y="3"/>
                    <a:pt x="4" y="1"/>
                    <a:pt x="7" y="0"/>
                  </a:cubicBezTo>
                  <a:cubicBezTo>
                    <a:pt x="5" y="1"/>
                    <a:pt x="5" y="1"/>
                    <a:pt x="5" y="1"/>
                  </a:cubicBezTo>
                  <a:cubicBezTo>
                    <a:pt x="6" y="1"/>
                    <a:pt x="7" y="2"/>
                    <a:pt x="7" y="2"/>
                  </a:cubicBezTo>
                  <a:cubicBezTo>
                    <a:pt x="7" y="2"/>
                    <a:pt x="9" y="4"/>
                    <a:pt x="8" y="4"/>
                  </a:cubicBezTo>
                  <a:cubicBezTo>
                    <a:pt x="8" y="5"/>
                    <a:pt x="7" y="6"/>
                    <a:pt x="6" y="6"/>
                  </a:cubicBezTo>
                  <a:cubicBezTo>
                    <a:pt x="4" y="5"/>
                    <a:pt x="2"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4" name="iṡľïďe"/>
            <p:cNvSpPr/>
            <p:nvPr/>
          </p:nvSpPr>
          <p:spPr bwMode="auto">
            <a:xfrm>
              <a:off x="5137228" y="2540234"/>
              <a:ext cx="1075449" cy="1379821"/>
            </a:xfrm>
            <a:custGeom>
              <a:avLst/>
              <a:gdLst>
                <a:gd name="T0" fmla="*/ 255 w 255"/>
                <a:gd name="T1" fmla="*/ 281 h 327"/>
                <a:gd name="T2" fmla="*/ 254 w 255"/>
                <a:gd name="T3" fmla="*/ 283 h 327"/>
                <a:gd name="T4" fmla="*/ 43 w 255"/>
                <a:gd name="T5" fmla="*/ 230 h 327"/>
                <a:gd name="T6" fmla="*/ 96 w 255"/>
                <a:gd name="T7" fmla="*/ 20 h 327"/>
                <a:gd name="T8" fmla="*/ 150 w 255"/>
                <a:gd name="T9" fmla="*/ 0 h 327"/>
                <a:gd name="T10" fmla="*/ 120 w 255"/>
                <a:gd name="T11" fmla="*/ 30 h 327"/>
                <a:gd name="T12" fmla="*/ 115 w 255"/>
                <a:gd name="T13" fmla="*/ 36 h 327"/>
                <a:gd name="T14" fmla="*/ 111 w 255"/>
                <a:gd name="T15" fmla="*/ 42 h 327"/>
                <a:gd name="T16" fmla="*/ 108 w 255"/>
                <a:gd name="T17" fmla="*/ 46 h 327"/>
                <a:gd name="T18" fmla="*/ 98 w 255"/>
                <a:gd name="T19" fmla="*/ 64 h 327"/>
                <a:gd name="T20" fmla="*/ 98 w 255"/>
                <a:gd name="T21" fmla="*/ 64 h 327"/>
                <a:gd name="T22" fmla="*/ 87 w 255"/>
                <a:gd name="T23" fmla="*/ 99 h 327"/>
                <a:gd name="T24" fmla="*/ 91 w 255"/>
                <a:gd name="T25" fmla="*/ 155 h 327"/>
                <a:gd name="T26" fmla="*/ 103 w 255"/>
                <a:gd name="T27" fmla="*/ 181 h 327"/>
                <a:gd name="T28" fmla="*/ 129 w 255"/>
                <a:gd name="T29" fmla="*/ 217 h 327"/>
                <a:gd name="T30" fmla="*/ 255 w 255"/>
                <a:gd name="T31" fmla="*/ 281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5" h="327">
                  <a:moveTo>
                    <a:pt x="255" y="281"/>
                  </a:moveTo>
                  <a:cubicBezTo>
                    <a:pt x="254" y="283"/>
                    <a:pt x="254" y="283"/>
                    <a:pt x="254" y="283"/>
                  </a:cubicBezTo>
                  <a:cubicBezTo>
                    <a:pt x="182" y="327"/>
                    <a:pt x="87" y="303"/>
                    <a:pt x="43" y="230"/>
                  </a:cubicBezTo>
                  <a:cubicBezTo>
                    <a:pt x="0" y="158"/>
                    <a:pt x="23" y="63"/>
                    <a:pt x="96" y="20"/>
                  </a:cubicBezTo>
                  <a:cubicBezTo>
                    <a:pt x="113" y="10"/>
                    <a:pt x="131" y="3"/>
                    <a:pt x="150" y="0"/>
                  </a:cubicBezTo>
                  <a:cubicBezTo>
                    <a:pt x="139" y="9"/>
                    <a:pt x="129" y="19"/>
                    <a:pt x="120" y="30"/>
                  </a:cubicBezTo>
                  <a:cubicBezTo>
                    <a:pt x="119" y="32"/>
                    <a:pt x="117" y="34"/>
                    <a:pt x="115" y="36"/>
                  </a:cubicBezTo>
                  <a:cubicBezTo>
                    <a:pt x="113" y="39"/>
                    <a:pt x="112" y="40"/>
                    <a:pt x="111" y="42"/>
                  </a:cubicBezTo>
                  <a:cubicBezTo>
                    <a:pt x="110" y="44"/>
                    <a:pt x="109" y="45"/>
                    <a:pt x="108" y="46"/>
                  </a:cubicBezTo>
                  <a:cubicBezTo>
                    <a:pt x="104" y="52"/>
                    <a:pt x="101" y="58"/>
                    <a:pt x="98" y="64"/>
                  </a:cubicBezTo>
                  <a:cubicBezTo>
                    <a:pt x="98" y="64"/>
                    <a:pt x="98" y="64"/>
                    <a:pt x="98" y="64"/>
                  </a:cubicBezTo>
                  <a:cubicBezTo>
                    <a:pt x="93" y="75"/>
                    <a:pt x="89" y="87"/>
                    <a:pt x="87" y="99"/>
                  </a:cubicBezTo>
                  <a:cubicBezTo>
                    <a:pt x="83" y="118"/>
                    <a:pt x="85" y="137"/>
                    <a:pt x="91" y="155"/>
                  </a:cubicBezTo>
                  <a:cubicBezTo>
                    <a:pt x="94" y="164"/>
                    <a:pt x="98" y="173"/>
                    <a:pt x="103" y="181"/>
                  </a:cubicBezTo>
                  <a:cubicBezTo>
                    <a:pt x="111" y="194"/>
                    <a:pt x="119" y="206"/>
                    <a:pt x="129" y="217"/>
                  </a:cubicBezTo>
                  <a:cubicBezTo>
                    <a:pt x="187" y="285"/>
                    <a:pt x="255" y="281"/>
                    <a:pt x="255" y="281"/>
                  </a:cubicBezTo>
                  <a:close/>
                </a:path>
              </a:pathLst>
            </a:custGeom>
            <a:solidFill>
              <a:srgbClr val="000000">
                <a:alpha val="20000"/>
              </a:srgbClr>
            </a:solidFill>
            <a:ln>
              <a:noFill/>
            </a:ln>
          </p:spPr>
          <p:txBody>
            <a:bodyPr anchor="ctr"/>
            <a:lstStyle/>
            <a:p>
              <a:pPr algn="ctr"/>
              <a:endParaRPr dirty="0"/>
            </a:p>
          </p:txBody>
        </p:sp>
        <p:sp>
          <p:nvSpPr>
            <p:cNvPr id="35" name="ïṩḻide"/>
            <p:cNvSpPr/>
            <p:nvPr/>
          </p:nvSpPr>
          <p:spPr bwMode="auto">
            <a:xfrm>
              <a:off x="8304729" y="3301164"/>
              <a:ext cx="606716" cy="375393"/>
            </a:xfrm>
            <a:custGeom>
              <a:avLst/>
              <a:gdLst>
                <a:gd name="T0" fmla="*/ 140 w 144"/>
                <a:gd name="T1" fmla="*/ 73 h 89"/>
                <a:gd name="T2" fmla="*/ 117 w 144"/>
                <a:gd name="T3" fmla="*/ 86 h 89"/>
                <a:gd name="T4" fmla="*/ 2 w 144"/>
                <a:gd name="T5" fmla="*/ 86 h 89"/>
                <a:gd name="T6" fmla="*/ 2 w 144"/>
                <a:gd name="T7" fmla="*/ 76 h 89"/>
                <a:gd name="T8" fmla="*/ 2 w 144"/>
                <a:gd name="T9" fmla="*/ 75 h 89"/>
                <a:gd name="T10" fmla="*/ 34 w 144"/>
                <a:gd name="T11" fmla="*/ 75 h 89"/>
                <a:gd name="T12" fmla="*/ 25 w 144"/>
                <a:gd name="T13" fmla="*/ 31 h 89"/>
                <a:gd name="T14" fmla="*/ 108 w 144"/>
                <a:gd name="T15" fmla="*/ 0 h 89"/>
                <a:gd name="T16" fmla="*/ 116 w 144"/>
                <a:gd name="T17" fmla="*/ 0 h 89"/>
                <a:gd name="T18" fmla="*/ 140 w 144"/>
                <a:gd name="T19" fmla="*/ 7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89">
                  <a:moveTo>
                    <a:pt x="140" y="73"/>
                  </a:moveTo>
                  <a:cubicBezTo>
                    <a:pt x="136" y="89"/>
                    <a:pt x="117" y="86"/>
                    <a:pt x="117" y="86"/>
                  </a:cubicBezTo>
                  <a:cubicBezTo>
                    <a:pt x="117" y="86"/>
                    <a:pt x="5" y="88"/>
                    <a:pt x="2" y="86"/>
                  </a:cubicBezTo>
                  <a:cubicBezTo>
                    <a:pt x="0" y="84"/>
                    <a:pt x="2" y="78"/>
                    <a:pt x="2" y="76"/>
                  </a:cubicBezTo>
                  <a:cubicBezTo>
                    <a:pt x="2" y="75"/>
                    <a:pt x="2" y="75"/>
                    <a:pt x="2" y="75"/>
                  </a:cubicBezTo>
                  <a:cubicBezTo>
                    <a:pt x="34" y="75"/>
                    <a:pt x="34" y="75"/>
                    <a:pt x="34" y="75"/>
                  </a:cubicBezTo>
                  <a:cubicBezTo>
                    <a:pt x="34" y="75"/>
                    <a:pt x="49" y="67"/>
                    <a:pt x="25" y="31"/>
                  </a:cubicBezTo>
                  <a:cubicBezTo>
                    <a:pt x="4" y="1"/>
                    <a:pt x="82" y="0"/>
                    <a:pt x="108" y="0"/>
                  </a:cubicBezTo>
                  <a:cubicBezTo>
                    <a:pt x="113" y="0"/>
                    <a:pt x="116" y="0"/>
                    <a:pt x="116" y="0"/>
                  </a:cubicBezTo>
                  <a:cubicBezTo>
                    <a:pt x="116" y="0"/>
                    <a:pt x="144" y="57"/>
                    <a:pt x="140" y="73"/>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6" name="îṡḻíḍè"/>
            <p:cNvSpPr/>
            <p:nvPr/>
          </p:nvSpPr>
          <p:spPr bwMode="auto">
            <a:xfrm>
              <a:off x="8312845" y="3301164"/>
              <a:ext cx="539754" cy="328722"/>
            </a:xfrm>
            <a:custGeom>
              <a:avLst/>
              <a:gdLst>
                <a:gd name="T0" fmla="*/ 125 w 128"/>
                <a:gd name="T1" fmla="*/ 61 h 78"/>
                <a:gd name="T2" fmla="*/ 101 w 128"/>
                <a:gd name="T3" fmla="*/ 75 h 78"/>
                <a:gd name="T4" fmla="*/ 0 w 128"/>
                <a:gd name="T5" fmla="*/ 76 h 78"/>
                <a:gd name="T6" fmla="*/ 0 w 128"/>
                <a:gd name="T7" fmla="*/ 75 h 78"/>
                <a:gd name="T8" fmla="*/ 32 w 128"/>
                <a:gd name="T9" fmla="*/ 75 h 78"/>
                <a:gd name="T10" fmla="*/ 23 w 128"/>
                <a:gd name="T11" fmla="*/ 31 h 78"/>
                <a:gd name="T12" fmla="*/ 106 w 128"/>
                <a:gd name="T13" fmla="*/ 0 h 78"/>
                <a:gd name="T14" fmla="*/ 125 w 128"/>
                <a:gd name="T15" fmla="*/ 61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78">
                  <a:moveTo>
                    <a:pt x="125" y="61"/>
                  </a:moveTo>
                  <a:cubicBezTo>
                    <a:pt x="121" y="78"/>
                    <a:pt x="101" y="75"/>
                    <a:pt x="101" y="75"/>
                  </a:cubicBezTo>
                  <a:cubicBezTo>
                    <a:pt x="101" y="75"/>
                    <a:pt x="30" y="76"/>
                    <a:pt x="0" y="76"/>
                  </a:cubicBezTo>
                  <a:cubicBezTo>
                    <a:pt x="0" y="75"/>
                    <a:pt x="0" y="75"/>
                    <a:pt x="0" y="75"/>
                  </a:cubicBezTo>
                  <a:cubicBezTo>
                    <a:pt x="32" y="75"/>
                    <a:pt x="32" y="75"/>
                    <a:pt x="32" y="75"/>
                  </a:cubicBezTo>
                  <a:cubicBezTo>
                    <a:pt x="32" y="75"/>
                    <a:pt x="47" y="67"/>
                    <a:pt x="23" y="31"/>
                  </a:cubicBezTo>
                  <a:cubicBezTo>
                    <a:pt x="2" y="1"/>
                    <a:pt x="80" y="0"/>
                    <a:pt x="106" y="0"/>
                  </a:cubicBezTo>
                  <a:cubicBezTo>
                    <a:pt x="114" y="18"/>
                    <a:pt x="128" y="50"/>
                    <a:pt x="125" y="61"/>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7" name="ísḻïḑé"/>
            <p:cNvSpPr/>
            <p:nvPr/>
          </p:nvSpPr>
          <p:spPr bwMode="auto">
            <a:xfrm>
              <a:off x="8312845" y="3301164"/>
              <a:ext cx="555987" cy="336839"/>
            </a:xfrm>
            <a:custGeom>
              <a:avLst/>
              <a:gdLst>
                <a:gd name="T0" fmla="*/ 129 w 132"/>
                <a:gd name="T1" fmla="*/ 64 h 80"/>
                <a:gd name="T2" fmla="*/ 101 w 132"/>
                <a:gd name="T3" fmla="*/ 75 h 80"/>
                <a:gd name="T4" fmla="*/ 0 w 132"/>
                <a:gd name="T5" fmla="*/ 76 h 80"/>
                <a:gd name="T6" fmla="*/ 0 w 132"/>
                <a:gd name="T7" fmla="*/ 75 h 80"/>
                <a:gd name="T8" fmla="*/ 32 w 132"/>
                <a:gd name="T9" fmla="*/ 75 h 80"/>
                <a:gd name="T10" fmla="*/ 23 w 132"/>
                <a:gd name="T11" fmla="*/ 31 h 80"/>
                <a:gd name="T12" fmla="*/ 106 w 132"/>
                <a:gd name="T13" fmla="*/ 0 h 80"/>
                <a:gd name="T14" fmla="*/ 129 w 132"/>
                <a:gd name="T15" fmla="*/ 64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80">
                  <a:moveTo>
                    <a:pt x="129" y="64"/>
                  </a:moveTo>
                  <a:cubicBezTo>
                    <a:pt x="125" y="80"/>
                    <a:pt x="101" y="75"/>
                    <a:pt x="101" y="75"/>
                  </a:cubicBezTo>
                  <a:cubicBezTo>
                    <a:pt x="101" y="75"/>
                    <a:pt x="30" y="76"/>
                    <a:pt x="0" y="76"/>
                  </a:cubicBezTo>
                  <a:cubicBezTo>
                    <a:pt x="0" y="75"/>
                    <a:pt x="0" y="75"/>
                    <a:pt x="0" y="75"/>
                  </a:cubicBezTo>
                  <a:cubicBezTo>
                    <a:pt x="32" y="75"/>
                    <a:pt x="32" y="75"/>
                    <a:pt x="32" y="75"/>
                  </a:cubicBezTo>
                  <a:cubicBezTo>
                    <a:pt x="32" y="75"/>
                    <a:pt x="48" y="67"/>
                    <a:pt x="23" y="31"/>
                  </a:cubicBezTo>
                  <a:cubicBezTo>
                    <a:pt x="2" y="1"/>
                    <a:pt x="80" y="0"/>
                    <a:pt x="106" y="0"/>
                  </a:cubicBezTo>
                  <a:cubicBezTo>
                    <a:pt x="114" y="18"/>
                    <a:pt x="132" y="52"/>
                    <a:pt x="129" y="64"/>
                  </a:cubicBezTo>
                  <a:close/>
                </a:path>
              </a:pathLst>
            </a:custGeom>
            <a:solidFill>
              <a:srgbClr val="000000">
                <a:alpha val="20000"/>
              </a:srgbClr>
            </a:solidFill>
            <a:ln>
              <a:noFill/>
            </a:ln>
          </p:spPr>
          <p:txBody>
            <a:bodyPr anchor="ctr"/>
            <a:lstStyle/>
            <a:p>
              <a:pPr algn="ctr"/>
              <a:endParaRPr dirty="0"/>
            </a:p>
          </p:txBody>
        </p:sp>
        <p:sp>
          <p:nvSpPr>
            <p:cNvPr id="38" name="iṥľîḓé"/>
            <p:cNvSpPr/>
            <p:nvPr/>
          </p:nvSpPr>
          <p:spPr bwMode="auto">
            <a:xfrm>
              <a:off x="7953686" y="2621400"/>
              <a:ext cx="1203286" cy="805573"/>
            </a:xfrm>
            <a:custGeom>
              <a:avLst/>
              <a:gdLst>
                <a:gd name="T0" fmla="*/ 23 w 285"/>
                <a:gd name="T1" fmla="*/ 0 h 191"/>
                <a:gd name="T2" fmla="*/ 262 w 285"/>
                <a:gd name="T3" fmla="*/ 0 h 191"/>
                <a:gd name="T4" fmla="*/ 285 w 285"/>
                <a:gd name="T5" fmla="*/ 23 h 191"/>
                <a:gd name="T6" fmla="*/ 285 w 285"/>
                <a:gd name="T7" fmla="*/ 169 h 191"/>
                <a:gd name="T8" fmla="*/ 262 w 285"/>
                <a:gd name="T9" fmla="*/ 191 h 191"/>
                <a:gd name="T10" fmla="*/ 23 w 285"/>
                <a:gd name="T11" fmla="*/ 191 h 191"/>
                <a:gd name="T12" fmla="*/ 0 w 285"/>
                <a:gd name="T13" fmla="*/ 169 h 191"/>
                <a:gd name="T14" fmla="*/ 0 w 285"/>
                <a:gd name="T15" fmla="*/ 23 h 191"/>
                <a:gd name="T16" fmla="*/ 23 w 285"/>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191">
                  <a:moveTo>
                    <a:pt x="23" y="0"/>
                  </a:moveTo>
                  <a:cubicBezTo>
                    <a:pt x="262" y="0"/>
                    <a:pt x="262" y="0"/>
                    <a:pt x="262" y="0"/>
                  </a:cubicBezTo>
                  <a:cubicBezTo>
                    <a:pt x="275" y="0"/>
                    <a:pt x="285" y="10"/>
                    <a:pt x="285" y="23"/>
                  </a:cubicBezTo>
                  <a:cubicBezTo>
                    <a:pt x="285" y="169"/>
                    <a:pt x="285" y="169"/>
                    <a:pt x="285" y="169"/>
                  </a:cubicBezTo>
                  <a:cubicBezTo>
                    <a:pt x="285" y="181"/>
                    <a:pt x="275" y="191"/>
                    <a:pt x="262" y="191"/>
                  </a:cubicBezTo>
                  <a:cubicBezTo>
                    <a:pt x="23" y="191"/>
                    <a:pt x="23" y="191"/>
                    <a:pt x="23" y="191"/>
                  </a:cubicBezTo>
                  <a:cubicBezTo>
                    <a:pt x="10" y="191"/>
                    <a:pt x="0" y="181"/>
                    <a:pt x="0" y="169"/>
                  </a:cubicBezTo>
                  <a:cubicBezTo>
                    <a:pt x="0" y="23"/>
                    <a:pt x="0" y="23"/>
                    <a:pt x="0" y="23"/>
                  </a:cubicBezTo>
                  <a:cubicBezTo>
                    <a:pt x="0" y="10"/>
                    <a:pt x="10" y="0"/>
                    <a:pt x="23" y="0"/>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9" name="îSḻíḍè"/>
            <p:cNvSpPr/>
            <p:nvPr/>
          </p:nvSpPr>
          <p:spPr bwMode="auto">
            <a:xfrm>
              <a:off x="7953686" y="2621400"/>
              <a:ext cx="1203286" cy="805573"/>
            </a:xfrm>
            <a:custGeom>
              <a:avLst/>
              <a:gdLst>
                <a:gd name="T0" fmla="*/ 23 w 285"/>
                <a:gd name="T1" fmla="*/ 0 h 191"/>
                <a:gd name="T2" fmla="*/ 262 w 285"/>
                <a:gd name="T3" fmla="*/ 0 h 191"/>
                <a:gd name="T4" fmla="*/ 285 w 285"/>
                <a:gd name="T5" fmla="*/ 23 h 191"/>
                <a:gd name="T6" fmla="*/ 285 w 285"/>
                <a:gd name="T7" fmla="*/ 169 h 191"/>
                <a:gd name="T8" fmla="*/ 262 w 285"/>
                <a:gd name="T9" fmla="*/ 191 h 191"/>
                <a:gd name="T10" fmla="*/ 23 w 285"/>
                <a:gd name="T11" fmla="*/ 191 h 191"/>
                <a:gd name="T12" fmla="*/ 0 w 285"/>
                <a:gd name="T13" fmla="*/ 169 h 191"/>
                <a:gd name="T14" fmla="*/ 0 w 285"/>
                <a:gd name="T15" fmla="*/ 23 h 191"/>
                <a:gd name="T16" fmla="*/ 23 w 285"/>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191">
                  <a:moveTo>
                    <a:pt x="23" y="0"/>
                  </a:moveTo>
                  <a:cubicBezTo>
                    <a:pt x="262" y="0"/>
                    <a:pt x="262" y="0"/>
                    <a:pt x="262" y="0"/>
                  </a:cubicBezTo>
                  <a:cubicBezTo>
                    <a:pt x="275" y="0"/>
                    <a:pt x="285" y="10"/>
                    <a:pt x="285" y="23"/>
                  </a:cubicBezTo>
                  <a:cubicBezTo>
                    <a:pt x="285" y="169"/>
                    <a:pt x="285" y="169"/>
                    <a:pt x="285" y="169"/>
                  </a:cubicBezTo>
                  <a:cubicBezTo>
                    <a:pt x="285" y="181"/>
                    <a:pt x="275" y="191"/>
                    <a:pt x="262" y="191"/>
                  </a:cubicBezTo>
                  <a:cubicBezTo>
                    <a:pt x="23" y="191"/>
                    <a:pt x="23" y="191"/>
                    <a:pt x="23" y="191"/>
                  </a:cubicBezTo>
                  <a:cubicBezTo>
                    <a:pt x="10" y="191"/>
                    <a:pt x="0" y="181"/>
                    <a:pt x="0" y="169"/>
                  </a:cubicBezTo>
                  <a:cubicBezTo>
                    <a:pt x="0" y="23"/>
                    <a:pt x="0" y="23"/>
                    <a:pt x="0" y="23"/>
                  </a:cubicBezTo>
                  <a:cubicBezTo>
                    <a:pt x="0" y="10"/>
                    <a:pt x="10" y="0"/>
                    <a:pt x="23" y="0"/>
                  </a:cubicBezTo>
                  <a:close/>
                </a:path>
              </a:pathLst>
            </a:custGeom>
            <a:solidFill>
              <a:srgbClr val="000000">
                <a:alpha val="20000"/>
              </a:srgbClr>
            </a:solidFill>
            <a:ln>
              <a:noFill/>
            </a:ln>
          </p:spPr>
          <p:txBody>
            <a:bodyPr anchor="ctr"/>
            <a:lstStyle/>
            <a:p>
              <a:pPr algn="ctr"/>
              <a:endParaRPr dirty="0"/>
            </a:p>
          </p:txBody>
        </p:sp>
        <p:sp>
          <p:nvSpPr>
            <p:cNvPr id="40" name="ïśľïdé"/>
            <p:cNvSpPr/>
            <p:nvPr/>
          </p:nvSpPr>
          <p:spPr bwMode="auto">
            <a:xfrm>
              <a:off x="7929337" y="2621400"/>
              <a:ext cx="1201256" cy="805573"/>
            </a:xfrm>
            <a:custGeom>
              <a:avLst/>
              <a:gdLst>
                <a:gd name="T0" fmla="*/ 23 w 285"/>
                <a:gd name="T1" fmla="*/ 0 h 191"/>
                <a:gd name="T2" fmla="*/ 262 w 285"/>
                <a:gd name="T3" fmla="*/ 0 h 191"/>
                <a:gd name="T4" fmla="*/ 285 w 285"/>
                <a:gd name="T5" fmla="*/ 23 h 191"/>
                <a:gd name="T6" fmla="*/ 285 w 285"/>
                <a:gd name="T7" fmla="*/ 169 h 191"/>
                <a:gd name="T8" fmla="*/ 262 w 285"/>
                <a:gd name="T9" fmla="*/ 191 h 191"/>
                <a:gd name="T10" fmla="*/ 23 w 285"/>
                <a:gd name="T11" fmla="*/ 191 h 191"/>
                <a:gd name="T12" fmla="*/ 0 w 285"/>
                <a:gd name="T13" fmla="*/ 169 h 191"/>
                <a:gd name="T14" fmla="*/ 0 w 285"/>
                <a:gd name="T15" fmla="*/ 23 h 191"/>
                <a:gd name="T16" fmla="*/ 23 w 285"/>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191">
                  <a:moveTo>
                    <a:pt x="23" y="0"/>
                  </a:moveTo>
                  <a:cubicBezTo>
                    <a:pt x="262" y="0"/>
                    <a:pt x="262" y="0"/>
                    <a:pt x="262" y="0"/>
                  </a:cubicBezTo>
                  <a:cubicBezTo>
                    <a:pt x="275" y="0"/>
                    <a:pt x="285" y="10"/>
                    <a:pt x="285" y="23"/>
                  </a:cubicBezTo>
                  <a:cubicBezTo>
                    <a:pt x="285" y="169"/>
                    <a:pt x="285" y="169"/>
                    <a:pt x="285" y="169"/>
                  </a:cubicBezTo>
                  <a:cubicBezTo>
                    <a:pt x="285" y="181"/>
                    <a:pt x="275" y="191"/>
                    <a:pt x="262" y="191"/>
                  </a:cubicBezTo>
                  <a:cubicBezTo>
                    <a:pt x="23" y="191"/>
                    <a:pt x="23" y="191"/>
                    <a:pt x="23" y="191"/>
                  </a:cubicBezTo>
                  <a:cubicBezTo>
                    <a:pt x="10" y="191"/>
                    <a:pt x="0" y="181"/>
                    <a:pt x="0" y="169"/>
                  </a:cubicBezTo>
                  <a:cubicBezTo>
                    <a:pt x="0" y="23"/>
                    <a:pt x="0" y="23"/>
                    <a:pt x="0" y="23"/>
                  </a:cubicBezTo>
                  <a:cubicBezTo>
                    <a:pt x="0" y="10"/>
                    <a:pt x="10" y="0"/>
                    <a:pt x="23" y="0"/>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1" name="işḻíḓê"/>
            <p:cNvSpPr/>
            <p:nvPr/>
          </p:nvSpPr>
          <p:spPr bwMode="auto">
            <a:xfrm>
              <a:off x="7929337" y="2621400"/>
              <a:ext cx="1201256" cy="805573"/>
            </a:xfrm>
            <a:custGeom>
              <a:avLst/>
              <a:gdLst>
                <a:gd name="T0" fmla="*/ 23 w 285"/>
                <a:gd name="T1" fmla="*/ 0 h 191"/>
                <a:gd name="T2" fmla="*/ 262 w 285"/>
                <a:gd name="T3" fmla="*/ 0 h 191"/>
                <a:gd name="T4" fmla="*/ 285 w 285"/>
                <a:gd name="T5" fmla="*/ 23 h 191"/>
                <a:gd name="T6" fmla="*/ 285 w 285"/>
                <a:gd name="T7" fmla="*/ 169 h 191"/>
                <a:gd name="T8" fmla="*/ 262 w 285"/>
                <a:gd name="T9" fmla="*/ 191 h 191"/>
                <a:gd name="T10" fmla="*/ 23 w 285"/>
                <a:gd name="T11" fmla="*/ 191 h 191"/>
                <a:gd name="T12" fmla="*/ 0 w 285"/>
                <a:gd name="T13" fmla="*/ 169 h 191"/>
                <a:gd name="T14" fmla="*/ 0 w 285"/>
                <a:gd name="T15" fmla="*/ 23 h 191"/>
                <a:gd name="T16" fmla="*/ 23 w 285"/>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191">
                  <a:moveTo>
                    <a:pt x="23" y="0"/>
                  </a:moveTo>
                  <a:cubicBezTo>
                    <a:pt x="262" y="0"/>
                    <a:pt x="262" y="0"/>
                    <a:pt x="262" y="0"/>
                  </a:cubicBezTo>
                  <a:cubicBezTo>
                    <a:pt x="275" y="0"/>
                    <a:pt x="285" y="10"/>
                    <a:pt x="285" y="23"/>
                  </a:cubicBezTo>
                  <a:cubicBezTo>
                    <a:pt x="285" y="169"/>
                    <a:pt x="285" y="169"/>
                    <a:pt x="285" y="169"/>
                  </a:cubicBezTo>
                  <a:cubicBezTo>
                    <a:pt x="285" y="181"/>
                    <a:pt x="275" y="191"/>
                    <a:pt x="262" y="191"/>
                  </a:cubicBezTo>
                  <a:cubicBezTo>
                    <a:pt x="23" y="191"/>
                    <a:pt x="23" y="191"/>
                    <a:pt x="23" y="191"/>
                  </a:cubicBezTo>
                  <a:cubicBezTo>
                    <a:pt x="10" y="191"/>
                    <a:pt x="0" y="181"/>
                    <a:pt x="0" y="169"/>
                  </a:cubicBezTo>
                  <a:cubicBezTo>
                    <a:pt x="0" y="23"/>
                    <a:pt x="0" y="23"/>
                    <a:pt x="0" y="23"/>
                  </a:cubicBezTo>
                  <a:cubicBezTo>
                    <a:pt x="0" y="10"/>
                    <a:pt x="10" y="0"/>
                    <a:pt x="23" y="0"/>
                  </a:cubicBezTo>
                  <a:close/>
                </a:path>
              </a:pathLst>
            </a:custGeom>
            <a:gradFill>
              <a:gsLst>
                <a:gs pos="100000">
                  <a:schemeClr val="bg1">
                    <a:alpha val="0"/>
                  </a:schemeClr>
                </a:gs>
                <a:gs pos="6000">
                  <a:srgbClr val="68AFFD"/>
                </a:gs>
              </a:gsLst>
              <a:lin ang="5400000" scaled="1"/>
            </a:gradFill>
            <a:ln>
              <a:noFill/>
            </a:ln>
          </p:spPr>
          <p:txBody>
            <a:bodyPr anchor="ctr"/>
            <a:lstStyle/>
            <a:p>
              <a:pPr algn="ctr"/>
              <a:endParaRPr dirty="0"/>
            </a:p>
          </p:txBody>
        </p:sp>
        <p:sp>
          <p:nvSpPr>
            <p:cNvPr id="42" name="îṡḻiḋê"/>
            <p:cNvSpPr/>
            <p:nvPr/>
          </p:nvSpPr>
          <p:spPr bwMode="auto">
            <a:xfrm>
              <a:off x="7929337" y="3254494"/>
              <a:ext cx="1201256" cy="172478"/>
            </a:xfrm>
            <a:custGeom>
              <a:avLst/>
              <a:gdLst>
                <a:gd name="T0" fmla="*/ 285 w 285"/>
                <a:gd name="T1" fmla="*/ 0 h 41"/>
                <a:gd name="T2" fmla="*/ 285 w 285"/>
                <a:gd name="T3" fmla="*/ 19 h 41"/>
                <a:gd name="T4" fmla="*/ 262 w 285"/>
                <a:gd name="T5" fmla="*/ 41 h 41"/>
                <a:gd name="T6" fmla="*/ 262 w 285"/>
                <a:gd name="T7" fmla="*/ 41 h 41"/>
                <a:gd name="T8" fmla="*/ 23 w 285"/>
                <a:gd name="T9" fmla="*/ 41 h 41"/>
                <a:gd name="T10" fmla="*/ 0 w 285"/>
                <a:gd name="T11" fmla="*/ 19 h 41"/>
                <a:gd name="T12" fmla="*/ 0 w 285"/>
                <a:gd name="T13" fmla="*/ 19 h 41"/>
                <a:gd name="T14" fmla="*/ 0 w 285"/>
                <a:gd name="T15" fmla="*/ 0 h 41"/>
                <a:gd name="T16" fmla="*/ 285 w 285"/>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41">
                  <a:moveTo>
                    <a:pt x="285" y="0"/>
                  </a:moveTo>
                  <a:cubicBezTo>
                    <a:pt x="285" y="19"/>
                    <a:pt x="285" y="19"/>
                    <a:pt x="285" y="19"/>
                  </a:cubicBezTo>
                  <a:cubicBezTo>
                    <a:pt x="285" y="31"/>
                    <a:pt x="275" y="41"/>
                    <a:pt x="262" y="41"/>
                  </a:cubicBezTo>
                  <a:cubicBezTo>
                    <a:pt x="262" y="41"/>
                    <a:pt x="262" y="41"/>
                    <a:pt x="262" y="41"/>
                  </a:cubicBezTo>
                  <a:cubicBezTo>
                    <a:pt x="23" y="41"/>
                    <a:pt x="23" y="41"/>
                    <a:pt x="23" y="41"/>
                  </a:cubicBezTo>
                  <a:cubicBezTo>
                    <a:pt x="10" y="41"/>
                    <a:pt x="0" y="31"/>
                    <a:pt x="0" y="19"/>
                  </a:cubicBezTo>
                  <a:cubicBezTo>
                    <a:pt x="0" y="19"/>
                    <a:pt x="0" y="19"/>
                    <a:pt x="0" y="19"/>
                  </a:cubicBezTo>
                  <a:cubicBezTo>
                    <a:pt x="0" y="0"/>
                    <a:pt x="0" y="0"/>
                    <a:pt x="0" y="0"/>
                  </a:cubicBezTo>
                  <a:lnTo>
                    <a:pt x="285" y="0"/>
                  </a:ln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3" name="iśḷïḓè"/>
            <p:cNvSpPr/>
            <p:nvPr/>
          </p:nvSpPr>
          <p:spPr bwMode="auto">
            <a:xfrm>
              <a:off x="8312845" y="3621770"/>
              <a:ext cx="472792" cy="40583"/>
            </a:xfrm>
            <a:prstGeom prst="rect">
              <a:avLst/>
            </a:prstGeom>
            <a:solidFill>
              <a:srgbClr val="000000">
                <a:alpha val="20000"/>
              </a:srgbClr>
            </a:solidFill>
            <a:ln>
              <a:noFill/>
            </a:ln>
          </p:spPr>
          <p:txBody>
            <a:bodyPr anchor="ctr"/>
            <a:lstStyle/>
            <a:p>
              <a:pPr algn="ctr"/>
              <a:endParaRPr dirty="0"/>
            </a:p>
          </p:txBody>
        </p:sp>
        <p:sp>
          <p:nvSpPr>
            <p:cNvPr id="44" name="ïṩḷíḑê"/>
            <p:cNvSpPr/>
            <p:nvPr/>
          </p:nvSpPr>
          <p:spPr bwMode="auto">
            <a:xfrm>
              <a:off x="8785637" y="3571042"/>
              <a:ext cx="75079" cy="101457"/>
            </a:xfrm>
            <a:custGeom>
              <a:avLst/>
              <a:gdLst>
                <a:gd name="T0" fmla="*/ 17 w 18"/>
                <a:gd name="T1" fmla="*/ 0 h 24"/>
                <a:gd name="T2" fmla="*/ 18 w 18"/>
                <a:gd name="T3" fmla="*/ 19 h 24"/>
                <a:gd name="T4" fmla="*/ 0 w 18"/>
                <a:gd name="T5" fmla="*/ 22 h 24"/>
                <a:gd name="T6" fmla="*/ 0 w 18"/>
                <a:gd name="T7" fmla="*/ 12 h 24"/>
                <a:gd name="T8" fmla="*/ 17 w 18"/>
                <a:gd name="T9" fmla="*/ 0 h 24"/>
              </a:gdLst>
              <a:ahLst/>
              <a:cxnLst>
                <a:cxn ang="0">
                  <a:pos x="T0" y="T1"/>
                </a:cxn>
                <a:cxn ang="0">
                  <a:pos x="T2" y="T3"/>
                </a:cxn>
                <a:cxn ang="0">
                  <a:pos x="T4" y="T5"/>
                </a:cxn>
                <a:cxn ang="0">
                  <a:pos x="T6" y="T7"/>
                </a:cxn>
                <a:cxn ang="0">
                  <a:pos x="T8" y="T9"/>
                </a:cxn>
              </a:cxnLst>
              <a:rect l="0" t="0" r="r" b="b"/>
              <a:pathLst>
                <a:path w="18" h="24">
                  <a:moveTo>
                    <a:pt x="17" y="0"/>
                  </a:moveTo>
                  <a:cubicBezTo>
                    <a:pt x="18" y="19"/>
                    <a:pt x="18" y="19"/>
                    <a:pt x="18" y="19"/>
                  </a:cubicBezTo>
                  <a:cubicBezTo>
                    <a:pt x="13" y="22"/>
                    <a:pt x="6" y="24"/>
                    <a:pt x="0" y="22"/>
                  </a:cubicBezTo>
                  <a:cubicBezTo>
                    <a:pt x="0" y="12"/>
                    <a:pt x="0" y="12"/>
                    <a:pt x="0" y="12"/>
                  </a:cubicBezTo>
                  <a:cubicBezTo>
                    <a:pt x="0" y="12"/>
                    <a:pt x="16" y="16"/>
                    <a:pt x="17" y="0"/>
                  </a:cubicBezTo>
                  <a:close/>
                </a:path>
              </a:pathLst>
            </a:custGeom>
            <a:solidFill>
              <a:srgbClr val="000000">
                <a:alpha val="20000"/>
              </a:srgbClr>
            </a:solidFill>
            <a:ln>
              <a:noFill/>
            </a:ln>
          </p:spPr>
          <p:txBody>
            <a:bodyPr anchor="ctr"/>
            <a:lstStyle/>
            <a:p>
              <a:pPr algn="ctr"/>
              <a:endParaRPr dirty="0"/>
            </a:p>
          </p:txBody>
        </p:sp>
        <p:sp>
          <p:nvSpPr>
            <p:cNvPr id="45" name="íśḻíḑe"/>
            <p:cNvSpPr/>
            <p:nvPr/>
          </p:nvSpPr>
          <p:spPr bwMode="auto">
            <a:xfrm>
              <a:off x="3229828" y="2870985"/>
              <a:ext cx="460617" cy="282052"/>
            </a:xfrm>
            <a:custGeom>
              <a:avLst/>
              <a:gdLst>
                <a:gd name="T0" fmla="*/ 3 w 109"/>
                <a:gd name="T1" fmla="*/ 55 h 67"/>
                <a:gd name="T2" fmla="*/ 21 w 109"/>
                <a:gd name="T3" fmla="*/ 65 h 67"/>
                <a:gd name="T4" fmla="*/ 107 w 109"/>
                <a:gd name="T5" fmla="*/ 65 h 67"/>
                <a:gd name="T6" fmla="*/ 107 w 109"/>
                <a:gd name="T7" fmla="*/ 57 h 67"/>
                <a:gd name="T8" fmla="*/ 107 w 109"/>
                <a:gd name="T9" fmla="*/ 57 h 67"/>
                <a:gd name="T10" fmla="*/ 83 w 109"/>
                <a:gd name="T11" fmla="*/ 57 h 67"/>
                <a:gd name="T12" fmla="*/ 90 w 109"/>
                <a:gd name="T13" fmla="*/ 24 h 67"/>
                <a:gd name="T14" fmla="*/ 27 w 109"/>
                <a:gd name="T15" fmla="*/ 0 h 67"/>
                <a:gd name="T16" fmla="*/ 21 w 109"/>
                <a:gd name="T17" fmla="*/ 0 h 67"/>
                <a:gd name="T18" fmla="*/ 3 w 109"/>
                <a:gd name="T19" fmla="*/ 5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67">
                  <a:moveTo>
                    <a:pt x="3" y="55"/>
                  </a:moveTo>
                  <a:cubicBezTo>
                    <a:pt x="6" y="67"/>
                    <a:pt x="21" y="65"/>
                    <a:pt x="21" y="65"/>
                  </a:cubicBezTo>
                  <a:cubicBezTo>
                    <a:pt x="21" y="65"/>
                    <a:pt x="105" y="67"/>
                    <a:pt x="107" y="65"/>
                  </a:cubicBezTo>
                  <a:cubicBezTo>
                    <a:pt x="109" y="64"/>
                    <a:pt x="108" y="59"/>
                    <a:pt x="107" y="57"/>
                  </a:cubicBezTo>
                  <a:cubicBezTo>
                    <a:pt x="107" y="57"/>
                    <a:pt x="107" y="57"/>
                    <a:pt x="107" y="57"/>
                  </a:cubicBezTo>
                  <a:cubicBezTo>
                    <a:pt x="83" y="57"/>
                    <a:pt x="83" y="57"/>
                    <a:pt x="83" y="57"/>
                  </a:cubicBezTo>
                  <a:cubicBezTo>
                    <a:pt x="83" y="57"/>
                    <a:pt x="71" y="51"/>
                    <a:pt x="90" y="24"/>
                  </a:cubicBezTo>
                  <a:cubicBezTo>
                    <a:pt x="106" y="1"/>
                    <a:pt x="46" y="0"/>
                    <a:pt x="27" y="0"/>
                  </a:cubicBezTo>
                  <a:cubicBezTo>
                    <a:pt x="23" y="0"/>
                    <a:pt x="21" y="0"/>
                    <a:pt x="21" y="0"/>
                  </a:cubicBezTo>
                  <a:cubicBezTo>
                    <a:pt x="21" y="0"/>
                    <a:pt x="0" y="43"/>
                    <a:pt x="3" y="55"/>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6" name="ïŝḻiḑé"/>
            <p:cNvSpPr/>
            <p:nvPr/>
          </p:nvSpPr>
          <p:spPr bwMode="auto">
            <a:xfrm>
              <a:off x="3272440" y="2870985"/>
              <a:ext cx="407860" cy="247556"/>
            </a:xfrm>
            <a:custGeom>
              <a:avLst/>
              <a:gdLst>
                <a:gd name="T0" fmla="*/ 3 w 97"/>
                <a:gd name="T1" fmla="*/ 46 h 59"/>
                <a:gd name="T2" fmla="*/ 21 w 97"/>
                <a:gd name="T3" fmla="*/ 56 h 59"/>
                <a:gd name="T4" fmla="*/ 97 w 97"/>
                <a:gd name="T5" fmla="*/ 57 h 59"/>
                <a:gd name="T6" fmla="*/ 97 w 97"/>
                <a:gd name="T7" fmla="*/ 56 h 59"/>
                <a:gd name="T8" fmla="*/ 73 w 97"/>
                <a:gd name="T9" fmla="*/ 56 h 59"/>
                <a:gd name="T10" fmla="*/ 80 w 97"/>
                <a:gd name="T11" fmla="*/ 23 h 59"/>
                <a:gd name="T12" fmla="*/ 17 w 97"/>
                <a:gd name="T13" fmla="*/ 0 h 59"/>
                <a:gd name="T14" fmla="*/ 3 w 97"/>
                <a:gd name="T15" fmla="*/ 46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59">
                  <a:moveTo>
                    <a:pt x="3" y="46"/>
                  </a:moveTo>
                  <a:cubicBezTo>
                    <a:pt x="6" y="59"/>
                    <a:pt x="21" y="56"/>
                    <a:pt x="21" y="56"/>
                  </a:cubicBezTo>
                  <a:cubicBezTo>
                    <a:pt x="21" y="56"/>
                    <a:pt x="74" y="57"/>
                    <a:pt x="97" y="57"/>
                  </a:cubicBezTo>
                  <a:cubicBezTo>
                    <a:pt x="97" y="57"/>
                    <a:pt x="97" y="57"/>
                    <a:pt x="97" y="56"/>
                  </a:cubicBezTo>
                  <a:cubicBezTo>
                    <a:pt x="73" y="56"/>
                    <a:pt x="73" y="56"/>
                    <a:pt x="73" y="56"/>
                  </a:cubicBezTo>
                  <a:cubicBezTo>
                    <a:pt x="73" y="56"/>
                    <a:pt x="61" y="50"/>
                    <a:pt x="80" y="23"/>
                  </a:cubicBezTo>
                  <a:cubicBezTo>
                    <a:pt x="96" y="1"/>
                    <a:pt x="36" y="0"/>
                    <a:pt x="17" y="0"/>
                  </a:cubicBezTo>
                  <a:cubicBezTo>
                    <a:pt x="11" y="13"/>
                    <a:pt x="0" y="37"/>
                    <a:pt x="3" y="46"/>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7" name="îŝḻîdè"/>
            <p:cNvSpPr/>
            <p:nvPr/>
          </p:nvSpPr>
          <p:spPr bwMode="auto">
            <a:xfrm>
              <a:off x="3258236" y="2870985"/>
              <a:ext cx="422063" cy="255673"/>
            </a:xfrm>
            <a:custGeom>
              <a:avLst/>
              <a:gdLst>
                <a:gd name="T0" fmla="*/ 2 w 100"/>
                <a:gd name="T1" fmla="*/ 48 h 61"/>
                <a:gd name="T2" fmla="*/ 24 w 100"/>
                <a:gd name="T3" fmla="*/ 57 h 61"/>
                <a:gd name="T4" fmla="*/ 100 w 100"/>
                <a:gd name="T5" fmla="*/ 57 h 61"/>
                <a:gd name="T6" fmla="*/ 100 w 100"/>
                <a:gd name="T7" fmla="*/ 57 h 61"/>
                <a:gd name="T8" fmla="*/ 76 w 100"/>
                <a:gd name="T9" fmla="*/ 57 h 61"/>
                <a:gd name="T10" fmla="*/ 83 w 100"/>
                <a:gd name="T11" fmla="*/ 24 h 61"/>
                <a:gd name="T12" fmla="*/ 20 w 100"/>
                <a:gd name="T13" fmla="*/ 0 h 61"/>
                <a:gd name="T14" fmla="*/ 2 w 100"/>
                <a:gd name="T15" fmla="*/ 48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1">
                  <a:moveTo>
                    <a:pt x="2" y="48"/>
                  </a:moveTo>
                  <a:cubicBezTo>
                    <a:pt x="5" y="61"/>
                    <a:pt x="24" y="57"/>
                    <a:pt x="24" y="57"/>
                  </a:cubicBezTo>
                  <a:cubicBezTo>
                    <a:pt x="24" y="57"/>
                    <a:pt x="77" y="58"/>
                    <a:pt x="100" y="57"/>
                  </a:cubicBezTo>
                  <a:cubicBezTo>
                    <a:pt x="100" y="57"/>
                    <a:pt x="100" y="57"/>
                    <a:pt x="100" y="57"/>
                  </a:cubicBezTo>
                  <a:cubicBezTo>
                    <a:pt x="76" y="57"/>
                    <a:pt x="76" y="57"/>
                    <a:pt x="76" y="57"/>
                  </a:cubicBezTo>
                  <a:cubicBezTo>
                    <a:pt x="76" y="57"/>
                    <a:pt x="64" y="51"/>
                    <a:pt x="83" y="24"/>
                  </a:cubicBezTo>
                  <a:cubicBezTo>
                    <a:pt x="99" y="1"/>
                    <a:pt x="39" y="0"/>
                    <a:pt x="20" y="0"/>
                  </a:cubicBezTo>
                  <a:cubicBezTo>
                    <a:pt x="14" y="13"/>
                    <a:pt x="0" y="39"/>
                    <a:pt x="2" y="48"/>
                  </a:cubicBezTo>
                  <a:close/>
                </a:path>
              </a:pathLst>
            </a:custGeom>
            <a:solidFill>
              <a:srgbClr val="000000">
                <a:alpha val="20000"/>
              </a:srgbClr>
            </a:solidFill>
            <a:ln>
              <a:noFill/>
            </a:ln>
          </p:spPr>
          <p:txBody>
            <a:bodyPr anchor="ctr"/>
            <a:lstStyle/>
            <a:p>
              <a:pPr algn="ctr"/>
              <a:endParaRPr dirty="0"/>
            </a:p>
          </p:txBody>
        </p:sp>
        <p:sp>
          <p:nvSpPr>
            <p:cNvPr id="48" name="îśḻïde"/>
            <p:cNvSpPr/>
            <p:nvPr/>
          </p:nvSpPr>
          <p:spPr bwMode="auto">
            <a:xfrm>
              <a:off x="3043147" y="2355581"/>
              <a:ext cx="913117" cy="610774"/>
            </a:xfrm>
            <a:custGeom>
              <a:avLst/>
              <a:gdLst>
                <a:gd name="T0" fmla="*/ 17 w 216"/>
                <a:gd name="T1" fmla="*/ 0 h 145"/>
                <a:gd name="T2" fmla="*/ 198 w 216"/>
                <a:gd name="T3" fmla="*/ 0 h 145"/>
                <a:gd name="T4" fmla="*/ 216 w 216"/>
                <a:gd name="T5" fmla="*/ 17 h 145"/>
                <a:gd name="T6" fmla="*/ 216 w 216"/>
                <a:gd name="T7" fmla="*/ 127 h 145"/>
                <a:gd name="T8" fmla="*/ 198 w 216"/>
                <a:gd name="T9" fmla="*/ 145 h 145"/>
                <a:gd name="T10" fmla="*/ 17 w 216"/>
                <a:gd name="T11" fmla="*/ 145 h 145"/>
                <a:gd name="T12" fmla="*/ 0 w 216"/>
                <a:gd name="T13" fmla="*/ 127 h 145"/>
                <a:gd name="T14" fmla="*/ 0 w 216"/>
                <a:gd name="T15" fmla="*/ 17 h 145"/>
                <a:gd name="T16" fmla="*/ 17 w 216"/>
                <a:gd name="T1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45">
                  <a:moveTo>
                    <a:pt x="17" y="0"/>
                  </a:moveTo>
                  <a:cubicBezTo>
                    <a:pt x="198" y="0"/>
                    <a:pt x="198" y="0"/>
                    <a:pt x="198" y="0"/>
                  </a:cubicBezTo>
                  <a:cubicBezTo>
                    <a:pt x="208" y="0"/>
                    <a:pt x="216" y="7"/>
                    <a:pt x="216" y="17"/>
                  </a:cubicBezTo>
                  <a:cubicBezTo>
                    <a:pt x="216" y="127"/>
                    <a:pt x="216" y="127"/>
                    <a:pt x="216" y="127"/>
                  </a:cubicBezTo>
                  <a:cubicBezTo>
                    <a:pt x="216" y="137"/>
                    <a:pt x="208" y="145"/>
                    <a:pt x="198" y="145"/>
                  </a:cubicBezTo>
                  <a:cubicBezTo>
                    <a:pt x="17" y="145"/>
                    <a:pt x="17" y="145"/>
                    <a:pt x="17" y="145"/>
                  </a:cubicBezTo>
                  <a:cubicBezTo>
                    <a:pt x="7" y="145"/>
                    <a:pt x="0" y="137"/>
                    <a:pt x="0" y="127"/>
                  </a:cubicBezTo>
                  <a:cubicBezTo>
                    <a:pt x="0" y="17"/>
                    <a:pt x="0" y="17"/>
                    <a:pt x="0" y="17"/>
                  </a:cubicBezTo>
                  <a:cubicBezTo>
                    <a:pt x="0" y="7"/>
                    <a:pt x="7" y="0"/>
                    <a:pt x="17" y="0"/>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9" name="îšľiďé"/>
            <p:cNvSpPr/>
            <p:nvPr/>
          </p:nvSpPr>
          <p:spPr bwMode="auto">
            <a:xfrm>
              <a:off x="3043147" y="2355581"/>
              <a:ext cx="913117" cy="610774"/>
            </a:xfrm>
            <a:custGeom>
              <a:avLst/>
              <a:gdLst>
                <a:gd name="T0" fmla="*/ 17 w 216"/>
                <a:gd name="T1" fmla="*/ 0 h 145"/>
                <a:gd name="T2" fmla="*/ 198 w 216"/>
                <a:gd name="T3" fmla="*/ 0 h 145"/>
                <a:gd name="T4" fmla="*/ 216 w 216"/>
                <a:gd name="T5" fmla="*/ 17 h 145"/>
                <a:gd name="T6" fmla="*/ 216 w 216"/>
                <a:gd name="T7" fmla="*/ 127 h 145"/>
                <a:gd name="T8" fmla="*/ 198 w 216"/>
                <a:gd name="T9" fmla="*/ 145 h 145"/>
                <a:gd name="T10" fmla="*/ 17 w 216"/>
                <a:gd name="T11" fmla="*/ 145 h 145"/>
                <a:gd name="T12" fmla="*/ 0 w 216"/>
                <a:gd name="T13" fmla="*/ 127 h 145"/>
                <a:gd name="T14" fmla="*/ 0 w 216"/>
                <a:gd name="T15" fmla="*/ 17 h 145"/>
                <a:gd name="T16" fmla="*/ 17 w 216"/>
                <a:gd name="T1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45">
                  <a:moveTo>
                    <a:pt x="17" y="0"/>
                  </a:moveTo>
                  <a:cubicBezTo>
                    <a:pt x="198" y="0"/>
                    <a:pt x="198" y="0"/>
                    <a:pt x="198" y="0"/>
                  </a:cubicBezTo>
                  <a:cubicBezTo>
                    <a:pt x="208" y="0"/>
                    <a:pt x="216" y="7"/>
                    <a:pt x="216" y="17"/>
                  </a:cubicBezTo>
                  <a:cubicBezTo>
                    <a:pt x="216" y="127"/>
                    <a:pt x="216" y="127"/>
                    <a:pt x="216" y="127"/>
                  </a:cubicBezTo>
                  <a:cubicBezTo>
                    <a:pt x="216" y="137"/>
                    <a:pt x="208" y="145"/>
                    <a:pt x="198" y="145"/>
                  </a:cubicBezTo>
                  <a:cubicBezTo>
                    <a:pt x="17" y="145"/>
                    <a:pt x="17" y="145"/>
                    <a:pt x="17" y="145"/>
                  </a:cubicBezTo>
                  <a:cubicBezTo>
                    <a:pt x="7" y="145"/>
                    <a:pt x="0" y="137"/>
                    <a:pt x="0" y="127"/>
                  </a:cubicBezTo>
                  <a:cubicBezTo>
                    <a:pt x="0" y="17"/>
                    <a:pt x="0" y="17"/>
                    <a:pt x="0" y="17"/>
                  </a:cubicBezTo>
                  <a:cubicBezTo>
                    <a:pt x="0" y="7"/>
                    <a:pt x="7" y="0"/>
                    <a:pt x="17" y="0"/>
                  </a:cubicBezTo>
                  <a:close/>
                </a:path>
              </a:pathLst>
            </a:custGeom>
            <a:solidFill>
              <a:srgbClr val="000000">
                <a:alpha val="20000"/>
              </a:srgbClr>
            </a:solidFill>
            <a:ln>
              <a:noFill/>
            </a:ln>
          </p:spPr>
          <p:txBody>
            <a:bodyPr anchor="ctr"/>
            <a:lstStyle/>
            <a:p>
              <a:pPr algn="ctr"/>
              <a:endParaRPr dirty="0"/>
            </a:p>
          </p:txBody>
        </p:sp>
        <p:sp>
          <p:nvSpPr>
            <p:cNvPr id="50" name="ïšľïdè"/>
            <p:cNvSpPr/>
            <p:nvPr/>
          </p:nvSpPr>
          <p:spPr bwMode="auto">
            <a:xfrm>
              <a:off x="3061408" y="2355581"/>
              <a:ext cx="911088" cy="610774"/>
            </a:xfrm>
            <a:custGeom>
              <a:avLst/>
              <a:gdLst>
                <a:gd name="T0" fmla="*/ 17 w 216"/>
                <a:gd name="T1" fmla="*/ 0 h 145"/>
                <a:gd name="T2" fmla="*/ 199 w 216"/>
                <a:gd name="T3" fmla="*/ 0 h 145"/>
                <a:gd name="T4" fmla="*/ 216 w 216"/>
                <a:gd name="T5" fmla="*/ 17 h 145"/>
                <a:gd name="T6" fmla="*/ 216 w 216"/>
                <a:gd name="T7" fmla="*/ 127 h 145"/>
                <a:gd name="T8" fmla="*/ 199 w 216"/>
                <a:gd name="T9" fmla="*/ 145 h 145"/>
                <a:gd name="T10" fmla="*/ 17 w 216"/>
                <a:gd name="T11" fmla="*/ 145 h 145"/>
                <a:gd name="T12" fmla="*/ 0 w 216"/>
                <a:gd name="T13" fmla="*/ 127 h 145"/>
                <a:gd name="T14" fmla="*/ 0 w 216"/>
                <a:gd name="T15" fmla="*/ 17 h 145"/>
                <a:gd name="T16" fmla="*/ 17 w 216"/>
                <a:gd name="T1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45">
                  <a:moveTo>
                    <a:pt x="17" y="0"/>
                  </a:moveTo>
                  <a:cubicBezTo>
                    <a:pt x="199" y="0"/>
                    <a:pt x="199" y="0"/>
                    <a:pt x="199" y="0"/>
                  </a:cubicBezTo>
                  <a:cubicBezTo>
                    <a:pt x="208" y="0"/>
                    <a:pt x="216" y="7"/>
                    <a:pt x="216" y="17"/>
                  </a:cubicBezTo>
                  <a:cubicBezTo>
                    <a:pt x="216" y="127"/>
                    <a:pt x="216" y="127"/>
                    <a:pt x="216" y="127"/>
                  </a:cubicBezTo>
                  <a:cubicBezTo>
                    <a:pt x="216" y="137"/>
                    <a:pt x="208" y="145"/>
                    <a:pt x="199" y="145"/>
                  </a:cubicBezTo>
                  <a:cubicBezTo>
                    <a:pt x="17" y="145"/>
                    <a:pt x="17" y="145"/>
                    <a:pt x="17" y="145"/>
                  </a:cubicBezTo>
                  <a:cubicBezTo>
                    <a:pt x="8" y="145"/>
                    <a:pt x="0" y="137"/>
                    <a:pt x="0" y="127"/>
                  </a:cubicBezTo>
                  <a:cubicBezTo>
                    <a:pt x="0" y="17"/>
                    <a:pt x="0" y="17"/>
                    <a:pt x="0" y="17"/>
                  </a:cubicBezTo>
                  <a:cubicBezTo>
                    <a:pt x="0" y="7"/>
                    <a:pt x="8" y="0"/>
                    <a:pt x="17" y="0"/>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51" name="ïSḷîḋé"/>
            <p:cNvSpPr/>
            <p:nvPr/>
          </p:nvSpPr>
          <p:spPr bwMode="auto">
            <a:xfrm>
              <a:off x="3061408" y="2355581"/>
              <a:ext cx="911088" cy="610774"/>
            </a:xfrm>
            <a:custGeom>
              <a:avLst/>
              <a:gdLst>
                <a:gd name="T0" fmla="*/ 17 w 216"/>
                <a:gd name="T1" fmla="*/ 0 h 145"/>
                <a:gd name="T2" fmla="*/ 199 w 216"/>
                <a:gd name="T3" fmla="*/ 0 h 145"/>
                <a:gd name="T4" fmla="*/ 216 w 216"/>
                <a:gd name="T5" fmla="*/ 17 h 145"/>
                <a:gd name="T6" fmla="*/ 216 w 216"/>
                <a:gd name="T7" fmla="*/ 127 h 145"/>
                <a:gd name="T8" fmla="*/ 199 w 216"/>
                <a:gd name="T9" fmla="*/ 145 h 145"/>
                <a:gd name="T10" fmla="*/ 17 w 216"/>
                <a:gd name="T11" fmla="*/ 145 h 145"/>
                <a:gd name="T12" fmla="*/ 0 w 216"/>
                <a:gd name="T13" fmla="*/ 127 h 145"/>
                <a:gd name="T14" fmla="*/ 0 w 216"/>
                <a:gd name="T15" fmla="*/ 17 h 145"/>
                <a:gd name="T16" fmla="*/ 17 w 216"/>
                <a:gd name="T1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45">
                  <a:moveTo>
                    <a:pt x="17" y="0"/>
                  </a:moveTo>
                  <a:cubicBezTo>
                    <a:pt x="199" y="0"/>
                    <a:pt x="199" y="0"/>
                    <a:pt x="199" y="0"/>
                  </a:cubicBezTo>
                  <a:cubicBezTo>
                    <a:pt x="208" y="0"/>
                    <a:pt x="216" y="7"/>
                    <a:pt x="216" y="17"/>
                  </a:cubicBezTo>
                  <a:cubicBezTo>
                    <a:pt x="216" y="127"/>
                    <a:pt x="216" y="127"/>
                    <a:pt x="216" y="127"/>
                  </a:cubicBezTo>
                  <a:cubicBezTo>
                    <a:pt x="216" y="137"/>
                    <a:pt x="208" y="145"/>
                    <a:pt x="199" y="145"/>
                  </a:cubicBezTo>
                  <a:cubicBezTo>
                    <a:pt x="17" y="145"/>
                    <a:pt x="17" y="145"/>
                    <a:pt x="17" y="145"/>
                  </a:cubicBezTo>
                  <a:cubicBezTo>
                    <a:pt x="8" y="145"/>
                    <a:pt x="0" y="137"/>
                    <a:pt x="0" y="127"/>
                  </a:cubicBezTo>
                  <a:cubicBezTo>
                    <a:pt x="0" y="17"/>
                    <a:pt x="0" y="17"/>
                    <a:pt x="0" y="17"/>
                  </a:cubicBezTo>
                  <a:cubicBezTo>
                    <a:pt x="0" y="7"/>
                    <a:pt x="8" y="0"/>
                    <a:pt x="17" y="0"/>
                  </a:cubicBezTo>
                  <a:close/>
                </a:path>
              </a:pathLst>
            </a:custGeom>
            <a:gradFill>
              <a:gsLst>
                <a:gs pos="100000">
                  <a:schemeClr val="bg1">
                    <a:alpha val="0"/>
                  </a:schemeClr>
                </a:gs>
                <a:gs pos="6000">
                  <a:srgbClr val="68AFFD"/>
                </a:gs>
              </a:gsLst>
              <a:lin ang="5400000" scaled="1"/>
            </a:gradFill>
            <a:ln>
              <a:noFill/>
            </a:ln>
          </p:spPr>
          <p:txBody>
            <a:bodyPr anchor="ctr"/>
            <a:lstStyle/>
            <a:p>
              <a:pPr algn="ctr"/>
              <a:endParaRPr dirty="0"/>
            </a:p>
          </p:txBody>
        </p:sp>
        <p:sp>
          <p:nvSpPr>
            <p:cNvPr id="52" name="ïSḷiḋe"/>
            <p:cNvSpPr/>
            <p:nvPr/>
          </p:nvSpPr>
          <p:spPr bwMode="auto">
            <a:xfrm>
              <a:off x="3065467" y="2832431"/>
              <a:ext cx="907030" cy="133924"/>
            </a:xfrm>
            <a:custGeom>
              <a:avLst/>
              <a:gdLst>
                <a:gd name="T0" fmla="*/ 0 w 215"/>
                <a:gd name="T1" fmla="*/ 0 h 32"/>
                <a:gd name="T2" fmla="*/ 0 w 215"/>
                <a:gd name="T3" fmla="*/ 14 h 32"/>
                <a:gd name="T4" fmla="*/ 17 w 215"/>
                <a:gd name="T5" fmla="*/ 32 h 32"/>
                <a:gd name="T6" fmla="*/ 17 w 215"/>
                <a:gd name="T7" fmla="*/ 32 h 32"/>
                <a:gd name="T8" fmla="*/ 198 w 215"/>
                <a:gd name="T9" fmla="*/ 32 h 32"/>
                <a:gd name="T10" fmla="*/ 215 w 215"/>
                <a:gd name="T11" fmla="*/ 14 h 32"/>
                <a:gd name="T12" fmla="*/ 215 w 215"/>
                <a:gd name="T13" fmla="*/ 14 h 32"/>
                <a:gd name="T14" fmla="*/ 215 w 215"/>
                <a:gd name="T15" fmla="*/ 0 h 32"/>
                <a:gd name="T16" fmla="*/ 0 w 21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32">
                  <a:moveTo>
                    <a:pt x="0" y="0"/>
                  </a:moveTo>
                  <a:cubicBezTo>
                    <a:pt x="0" y="14"/>
                    <a:pt x="0" y="14"/>
                    <a:pt x="0" y="14"/>
                  </a:cubicBezTo>
                  <a:cubicBezTo>
                    <a:pt x="0" y="24"/>
                    <a:pt x="7" y="32"/>
                    <a:pt x="17" y="32"/>
                  </a:cubicBezTo>
                  <a:cubicBezTo>
                    <a:pt x="17" y="32"/>
                    <a:pt x="17" y="32"/>
                    <a:pt x="17" y="32"/>
                  </a:cubicBezTo>
                  <a:cubicBezTo>
                    <a:pt x="198" y="32"/>
                    <a:pt x="198" y="32"/>
                    <a:pt x="198" y="32"/>
                  </a:cubicBezTo>
                  <a:cubicBezTo>
                    <a:pt x="207" y="32"/>
                    <a:pt x="215" y="24"/>
                    <a:pt x="215" y="14"/>
                  </a:cubicBezTo>
                  <a:cubicBezTo>
                    <a:pt x="215" y="14"/>
                    <a:pt x="215" y="14"/>
                    <a:pt x="215" y="14"/>
                  </a:cubicBezTo>
                  <a:cubicBezTo>
                    <a:pt x="215" y="0"/>
                    <a:pt x="215" y="0"/>
                    <a:pt x="215" y="0"/>
                  </a:cubicBezTo>
                  <a:lnTo>
                    <a:pt x="0" y="0"/>
                  </a:ln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53" name="ísľíḑe"/>
            <p:cNvSpPr/>
            <p:nvPr/>
          </p:nvSpPr>
          <p:spPr bwMode="auto">
            <a:xfrm>
              <a:off x="3323169" y="3110424"/>
              <a:ext cx="357130" cy="34496"/>
            </a:xfrm>
            <a:prstGeom prst="rect">
              <a:avLst/>
            </a:prstGeom>
            <a:solidFill>
              <a:srgbClr val="000000">
                <a:alpha val="20000"/>
              </a:srgbClr>
            </a:solidFill>
            <a:ln>
              <a:noFill/>
            </a:ln>
          </p:spPr>
          <p:txBody>
            <a:bodyPr anchor="ctr"/>
            <a:lstStyle/>
            <a:p>
              <a:pPr algn="ctr"/>
              <a:endParaRPr dirty="0"/>
            </a:p>
          </p:txBody>
        </p:sp>
        <p:sp>
          <p:nvSpPr>
            <p:cNvPr id="54" name="iślïďé"/>
            <p:cNvSpPr/>
            <p:nvPr/>
          </p:nvSpPr>
          <p:spPr bwMode="auto">
            <a:xfrm>
              <a:off x="3264323" y="3071871"/>
              <a:ext cx="58846" cy="77108"/>
            </a:xfrm>
            <a:custGeom>
              <a:avLst/>
              <a:gdLst>
                <a:gd name="T0" fmla="*/ 1 w 14"/>
                <a:gd name="T1" fmla="*/ 0 h 18"/>
                <a:gd name="T2" fmla="*/ 0 w 14"/>
                <a:gd name="T3" fmla="*/ 15 h 18"/>
                <a:gd name="T4" fmla="*/ 14 w 14"/>
                <a:gd name="T5" fmla="*/ 17 h 18"/>
                <a:gd name="T6" fmla="*/ 14 w 14"/>
                <a:gd name="T7" fmla="*/ 9 h 18"/>
                <a:gd name="T8" fmla="*/ 1 w 14"/>
                <a:gd name="T9" fmla="*/ 0 h 18"/>
              </a:gdLst>
              <a:ahLst/>
              <a:cxnLst>
                <a:cxn ang="0">
                  <a:pos x="T0" y="T1"/>
                </a:cxn>
                <a:cxn ang="0">
                  <a:pos x="T2" y="T3"/>
                </a:cxn>
                <a:cxn ang="0">
                  <a:pos x="T4" y="T5"/>
                </a:cxn>
                <a:cxn ang="0">
                  <a:pos x="T6" y="T7"/>
                </a:cxn>
                <a:cxn ang="0">
                  <a:pos x="T8" y="T9"/>
                </a:cxn>
              </a:cxnLst>
              <a:rect l="0" t="0" r="r" b="b"/>
              <a:pathLst>
                <a:path w="14" h="18">
                  <a:moveTo>
                    <a:pt x="1" y="0"/>
                  </a:moveTo>
                  <a:cubicBezTo>
                    <a:pt x="0" y="15"/>
                    <a:pt x="0" y="15"/>
                    <a:pt x="0" y="15"/>
                  </a:cubicBezTo>
                  <a:cubicBezTo>
                    <a:pt x="5" y="18"/>
                    <a:pt x="10" y="18"/>
                    <a:pt x="14" y="17"/>
                  </a:cubicBezTo>
                  <a:cubicBezTo>
                    <a:pt x="14" y="9"/>
                    <a:pt x="14" y="9"/>
                    <a:pt x="14" y="9"/>
                  </a:cubicBezTo>
                  <a:cubicBezTo>
                    <a:pt x="14" y="9"/>
                    <a:pt x="2" y="12"/>
                    <a:pt x="1" y="0"/>
                  </a:cubicBezTo>
                  <a:close/>
                </a:path>
              </a:pathLst>
            </a:custGeom>
            <a:solidFill>
              <a:srgbClr val="000000">
                <a:alpha val="20000"/>
              </a:srgbClr>
            </a:solidFill>
            <a:ln>
              <a:noFill/>
            </a:ln>
          </p:spPr>
          <p:txBody>
            <a:bodyPr anchor="ctr"/>
            <a:lstStyle/>
            <a:p>
              <a:pPr algn="ctr"/>
              <a:endParaRPr dirty="0"/>
            </a:p>
          </p:txBody>
        </p:sp>
        <p:sp>
          <p:nvSpPr>
            <p:cNvPr id="55" name="îşḷíḋé"/>
            <p:cNvSpPr/>
            <p:nvPr/>
          </p:nvSpPr>
          <p:spPr bwMode="auto">
            <a:xfrm>
              <a:off x="6515019" y="2199337"/>
              <a:ext cx="574250" cy="519462"/>
            </a:xfrm>
            <a:custGeom>
              <a:avLst/>
              <a:gdLst>
                <a:gd name="T0" fmla="*/ 126 w 136"/>
                <a:gd name="T1" fmla="*/ 123 h 123"/>
                <a:gd name="T2" fmla="*/ 15 w 136"/>
                <a:gd name="T3" fmla="*/ 106 h 123"/>
                <a:gd name="T4" fmla="*/ 9 w 136"/>
                <a:gd name="T5" fmla="*/ 99 h 123"/>
                <a:gd name="T6" fmla="*/ 1 w 136"/>
                <a:gd name="T7" fmla="*/ 9 h 123"/>
                <a:gd name="T8" fmla="*/ 8 w 136"/>
                <a:gd name="T9" fmla="*/ 0 h 123"/>
                <a:gd name="T10" fmla="*/ 10 w 136"/>
                <a:gd name="T11" fmla="*/ 0 h 123"/>
                <a:gd name="T12" fmla="*/ 121 w 136"/>
                <a:gd name="T13" fmla="*/ 17 h 123"/>
                <a:gd name="T14" fmla="*/ 127 w 136"/>
                <a:gd name="T15" fmla="*/ 24 h 123"/>
                <a:gd name="T16" fmla="*/ 135 w 136"/>
                <a:gd name="T17" fmla="*/ 114 h 123"/>
                <a:gd name="T18" fmla="*/ 128 w 136"/>
                <a:gd name="T19" fmla="*/ 123 h 123"/>
                <a:gd name="T20" fmla="*/ 126 w 136"/>
                <a:gd name="T21"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123">
                  <a:moveTo>
                    <a:pt x="126" y="123"/>
                  </a:moveTo>
                  <a:cubicBezTo>
                    <a:pt x="15" y="106"/>
                    <a:pt x="15" y="106"/>
                    <a:pt x="15" y="106"/>
                  </a:cubicBezTo>
                  <a:cubicBezTo>
                    <a:pt x="12" y="106"/>
                    <a:pt x="9" y="103"/>
                    <a:pt x="9" y="99"/>
                  </a:cubicBezTo>
                  <a:cubicBezTo>
                    <a:pt x="1" y="9"/>
                    <a:pt x="1" y="9"/>
                    <a:pt x="1" y="9"/>
                  </a:cubicBezTo>
                  <a:cubicBezTo>
                    <a:pt x="0" y="5"/>
                    <a:pt x="3" y="1"/>
                    <a:pt x="8" y="0"/>
                  </a:cubicBezTo>
                  <a:cubicBezTo>
                    <a:pt x="8" y="0"/>
                    <a:pt x="9" y="0"/>
                    <a:pt x="10" y="0"/>
                  </a:cubicBezTo>
                  <a:cubicBezTo>
                    <a:pt x="121" y="17"/>
                    <a:pt x="121" y="17"/>
                    <a:pt x="121" y="17"/>
                  </a:cubicBezTo>
                  <a:cubicBezTo>
                    <a:pt x="124" y="18"/>
                    <a:pt x="127" y="21"/>
                    <a:pt x="127" y="24"/>
                  </a:cubicBezTo>
                  <a:cubicBezTo>
                    <a:pt x="135" y="114"/>
                    <a:pt x="135" y="114"/>
                    <a:pt x="135" y="114"/>
                  </a:cubicBezTo>
                  <a:cubicBezTo>
                    <a:pt x="136" y="119"/>
                    <a:pt x="132" y="123"/>
                    <a:pt x="128" y="123"/>
                  </a:cubicBezTo>
                  <a:cubicBezTo>
                    <a:pt x="127" y="123"/>
                    <a:pt x="127" y="123"/>
                    <a:pt x="126" y="123"/>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56" name="iṧļíḓê"/>
            <p:cNvSpPr/>
            <p:nvPr/>
          </p:nvSpPr>
          <p:spPr bwMode="auto">
            <a:xfrm>
              <a:off x="6545457" y="2225715"/>
              <a:ext cx="515404" cy="450471"/>
            </a:xfrm>
            <a:custGeom>
              <a:avLst/>
              <a:gdLst>
                <a:gd name="T0" fmla="*/ 114 w 122"/>
                <a:gd name="T1" fmla="*/ 107 h 107"/>
                <a:gd name="T2" fmla="*/ 14 w 122"/>
                <a:gd name="T3" fmla="*/ 92 h 107"/>
                <a:gd name="T4" fmla="*/ 8 w 122"/>
                <a:gd name="T5" fmla="*/ 85 h 107"/>
                <a:gd name="T6" fmla="*/ 0 w 122"/>
                <a:gd name="T7" fmla="*/ 7 h 107"/>
                <a:gd name="T8" fmla="*/ 7 w 122"/>
                <a:gd name="T9" fmla="*/ 0 h 107"/>
                <a:gd name="T10" fmla="*/ 8 w 122"/>
                <a:gd name="T11" fmla="*/ 0 h 107"/>
                <a:gd name="T12" fmla="*/ 108 w 122"/>
                <a:gd name="T13" fmla="*/ 15 h 107"/>
                <a:gd name="T14" fmla="*/ 115 w 122"/>
                <a:gd name="T15" fmla="*/ 21 h 107"/>
                <a:gd name="T16" fmla="*/ 122 w 122"/>
                <a:gd name="T17" fmla="*/ 99 h 107"/>
                <a:gd name="T18" fmla="*/ 116 w 122"/>
                <a:gd name="T19" fmla="*/ 107 h 107"/>
                <a:gd name="T20" fmla="*/ 114 w 122"/>
                <a:gd name="T21"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07">
                  <a:moveTo>
                    <a:pt x="114" y="107"/>
                  </a:moveTo>
                  <a:cubicBezTo>
                    <a:pt x="14" y="92"/>
                    <a:pt x="14" y="92"/>
                    <a:pt x="14" y="92"/>
                  </a:cubicBezTo>
                  <a:cubicBezTo>
                    <a:pt x="10" y="91"/>
                    <a:pt x="8" y="89"/>
                    <a:pt x="8" y="85"/>
                  </a:cubicBezTo>
                  <a:cubicBezTo>
                    <a:pt x="0" y="7"/>
                    <a:pt x="0" y="7"/>
                    <a:pt x="0" y="7"/>
                  </a:cubicBezTo>
                  <a:cubicBezTo>
                    <a:pt x="0" y="3"/>
                    <a:pt x="3" y="0"/>
                    <a:pt x="7" y="0"/>
                  </a:cubicBezTo>
                  <a:cubicBezTo>
                    <a:pt x="7" y="0"/>
                    <a:pt x="8" y="0"/>
                    <a:pt x="8" y="0"/>
                  </a:cubicBezTo>
                  <a:cubicBezTo>
                    <a:pt x="108" y="15"/>
                    <a:pt x="108" y="15"/>
                    <a:pt x="108" y="15"/>
                  </a:cubicBezTo>
                  <a:cubicBezTo>
                    <a:pt x="112" y="15"/>
                    <a:pt x="114" y="18"/>
                    <a:pt x="115" y="21"/>
                  </a:cubicBezTo>
                  <a:cubicBezTo>
                    <a:pt x="122" y="99"/>
                    <a:pt x="122" y="99"/>
                    <a:pt x="122" y="99"/>
                  </a:cubicBezTo>
                  <a:cubicBezTo>
                    <a:pt x="122" y="103"/>
                    <a:pt x="119" y="106"/>
                    <a:pt x="116" y="107"/>
                  </a:cubicBezTo>
                  <a:cubicBezTo>
                    <a:pt x="115" y="107"/>
                    <a:pt x="114" y="107"/>
                    <a:pt x="114" y="107"/>
                  </a:cubicBezTo>
                  <a:close/>
                </a:path>
              </a:pathLst>
            </a:custGeom>
            <a:solidFill>
              <a:srgbClr val="000000">
                <a:alpha val="20000"/>
              </a:srgbClr>
            </a:solidFill>
            <a:ln>
              <a:noFill/>
            </a:ln>
          </p:spPr>
          <p:txBody>
            <a:bodyPr anchor="ctr"/>
            <a:lstStyle/>
            <a:p>
              <a:pPr algn="ctr"/>
              <a:endParaRPr dirty="0"/>
            </a:p>
          </p:txBody>
        </p:sp>
        <p:sp>
          <p:nvSpPr>
            <p:cNvPr id="57" name="îş1íde"/>
            <p:cNvSpPr/>
            <p:nvPr/>
          </p:nvSpPr>
          <p:spPr bwMode="auto">
            <a:xfrm>
              <a:off x="6561690" y="2633575"/>
              <a:ext cx="655416" cy="135954"/>
            </a:xfrm>
            <a:custGeom>
              <a:avLst/>
              <a:gdLst>
                <a:gd name="T0" fmla="*/ 6 w 155"/>
                <a:gd name="T1" fmla="*/ 0 h 32"/>
                <a:gd name="T2" fmla="*/ 151 w 155"/>
                <a:gd name="T3" fmla="*/ 22 h 32"/>
                <a:gd name="T4" fmla="*/ 155 w 155"/>
                <a:gd name="T5" fmla="*/ 27 h 32"/>
                <a:gd name="T6" fmla="*/ 155 w 155"/>
                <a:gd name="T7" fmla="*/ 27 h 32"/>
                <a:gd name="T8" fmla="*/ 155 w 155"/>
                <a:gd name="T9" fmla="*/ 27 h 32"/>
                <a:gd name="T10" fmla="*/ 149 w 155"/>
                <a:gd name="T11" fmla="*/ 32 h 32"/>
                <a:gd name="T12" fmla="*/ 149 w 155"/>
                <a:gd name="T13" fmla="*/ 32 h 32"/>
                <a:gd name="T14" fmla="*/ 5 w 155"/>
                <a:gd name="T15" fmla="*/ 10 h 32"/>
                <a:gd name="T16" fmla="*/ 1 w 155"/>
                <a:gd name="T17" fmla="*/ 4 h 32"/>
                <a:gd name="T18" fmla="*/ 1 w 155"/>
                <a:gd name="T19" fmla="*/ 4 h 32"/>
                <a:gd name="T20" fmla="*/ 1 w 155"/>
                <a:gd name="T21" fmla="*/ 4 h 32"/>
                <a:gd name="T22" fmla="*/ 6 w 155"/>
                <a:gd name="T23" fmla="*/ 0 h 32"/>
                <a:gd name="T24" fmla="*/ 6 w 155"/>
                <a:gd name="T2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32">
                  <a:moveTo>
                    <a:pt x="6" y="0"/>
                  </a:moveTo>
                  <a:cubicBezTo>
                    <a:pt x="151" y="22"/>
                    <a:pt x="151" y="22"/>
                    <a:pt x="151" y="22"/>
                  </a:cubicBezTo>
                  <a:cubicBezTo>
                    <a:pt x="153" y="22"/>
                    <a:pt x="155" y="25"/>
                    <a:pt x="155" y="27"/>
                  </a:cubicBezTo>
                  <a:cubicBezTo>
                    <a:pt x="155" y="27"/>
                    <a:pt x="155" y="27"/>
                    <a:pt x="155" y="27"/>
                  </a:cubicBezTo>
                  <a:cubicBezTo>
                    <a:pt x="155" y="27"/>
                    <a:pt x="155" y="27"/>
                    <a:pt x="155" y="27"/>
                  </a:cubicBezTo>
                  <a:cubicBezTo>
                    <a:pt x="155" y="30"/>
                    <a:pt x="152" y="32"/>
                    <a:pt x="149" y="32"/>
                  </a:cubicBezTo>
                  <a:cubicBezTo>
                    <a:pt x="149" y="32"/>
                    <a:pt x="149" y="32"/>
                    <a:pt x="149" y="32"/>
                  </a:cubicBezTo>
                  <a:cubicBezTo>
                    <a:pt x="5" y="10"/>
                    <a:pt x="5" y="10"/>
                    <a:pt x="5" y="10"/>
                  </a:cubicBezTo>
                  <a:cubicBezTo>
                    <a:pt x="2" y="10"/>
                    <a:pt x="0" y="7"/>
                    <a:pt x="1" y="4"/>
                  </a:cubicBezTo>
                  <a:cubicBezTo>
                    <a:pt x="1" y="4"/>
                    <a:pt x="1" y="4"/>
                    <a:pt x="1" y="4"/>
                  </a:cubicBezTo>
                  <a:cubicBezTo>
                    <a:pt x="1" y="4"/>
                    <a:pt x="1" y="4"/>
                    <a:pt x="1" y="4"/>
                  </a:cubicBezTo>
                  <a:cubicBezTo>
                    <a:pt x="1" y="2"/>
                    <a:pt x="4" y="0"/>
                    <a:pt x="6" y="0"/>
                  </a:cubicBezTo>
                  <a:cubicBezTo>
                    <a:pt x="6" y="0"/>
                    <a:pt x="6" y="0"/>
                    <a:pt x="6" y="0"/>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58" name="íṩḷíḑê"/>
            <p:cNvSpPr/>
            <p:nvPr/>
          </p:nvSpPr>
          <p:spPr bwMode="auto">
            <a:xfrm>
              <a:off x="6831567" y="2672128"/>
              <a:ext cx="531637" cy="117691"/>
            </a:xfrm>
            <a:custGeom>
              <a:avLst/>
              <a:gdLst>
                <a:gd name="T0" fmla="*/ 6 w 126"/>
                <a:gd name="T1" fmla="*/ 1 h 28"/>
                <a:gd name="T2" fmla="*/ 122 w 126"/>
                <a:gd name="T3" fmla="*/ 18 h 28"/>
                <a:gd name="T4" fmla="*/ 125 w 126"/>
                <a:gd name="T5" fmla="*/ 23 h 28"/>
                <a:gd name="T6" fmla="*/ 125 w 126"/>
                <a:gd name="T7" fmla="*/ 24 h 28"/>
                <a:gd name="T8" fmla="*/ 120 w 126"/>
                <a:gd name="T9" fmla="*/ 28 h 28"/>
                <a:gd name="T10" fmla="*/ 4 w 126"/>
                <a:gd name="T11" fmla="*/ 10 h 28"/>
                <a:gd name="T12" fmla="*/ 0 w 126"/>
                <a:gd name="T13" fmla="*/ 5 h 28"/>
                <a:gd name="T14" fmla="*/ 1 w 126"/>
                <a:gd name="T15" fmla="*/ 4 h 28"/>
                <a:gd name="T16" fmla="*/ 6 w 126"/>
                <a:gd name="T17"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8">
                  <a:moveTo>
                    <a:pt x="6" y="1"/>
                  </a:moveTo>
                  <a:cubicBezTo>
                    <a:pt x="122" y="18"/>
                    <a:pt x="122" y="18"/>
                    <a:pt x="122" y="18"/>
                  </a:cubicBezTo>
                  <a:cubicBezTo>
                    <a:pt x="124" y="18"/>
                    <a:pt x="126" y="21"/>
                    <a:pt x="125" y="23"/>
                  </a:cubicBezTo>
                  <a:cubicBezTo>
                    <a:pt x="125" y="24"/>
                    <a:pt x="125" y="24"/>
                    <a:pt x="125" y="24"/>
                  </a:cubicBezTo>
                  <a:cubicBezTo>
                    <a:pt x="125" y="26"/>
                    <a:pt x="123" y="28"/>
                    <a:pt x="120" y="28"/>
                  </a:cubicBezTo>
                  <a:cubicBezTo>
                    <a:pt x="4" y="10"/>
                    <a:pt x="4" y="10"/>
                    <a:pt x="4" y="10"/>
                  </a:cubicBezTo>
                  <a:cubicBezTo>
                    <a:pt x="2" y="10"/>
                    <a:pt x="0" y="8"/>
                    <a:pt x="0" y="5"/>
                  </a:cubicBezTo>
                  <a:cubicBezTo>
                    <a:pt x="1" y="4"/>
                    <a:pt x="1" y="4"/>
                    <a:pt x="1" y="4"/>
                  </a:cubicBezTo>
                  <a:cubicBezTo>
                    <a:pt x="1" y="2"/>
                    <a:pt x="3" y="0"/>
                    <a:pt x="6" y="1"/>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59" name="iṣlíďê"/>
            <p:cNvSpPr/>
            <p:nvPr/>
          </p:nvSpPr>
          <p:spPr bwMode="auto">
            <a:xfrm>
              <a:off x="6831567" y="2672128"/>
              <a:ext cx="531637" cy="117691"/>
            </a:xfrm>
            <a:custGeom>
              <a:avLst/>
              <a:gdLst>
                <a:gd name="T0" fmla="*/ 6 w 126"/>
                <a:gd name="T1" fmla="*/ 1 h 28"/>
                <a:gd name="T2" fmla="*/ 122 w 126"/>
                <a:gd name="T3" fmla="*/ 18 h 28"/>
                <a:gd name="T4" fmla="*/ 125 w 126"/>
                <a:gd name="T5" fmla="*/ 23 h 28"/>
                <a:gd name="T6" fmla="*/ 125 w 126"/>
                <a:gd name="T7" fmla="*/ 24 h 28"/>
                <a:gd name="T8" fmla="*/ 120 w 126"/>
                <a:gd name="T9" fmla="*/ 28 h 28"/>
                <a:gd name="T10" fmla="*/ 4 w 126"/>
                <a:gd name="T11" fmla="*/ 10 h 28"/>
                <a:gd name="T12" fmla="*/ 0 w 126"/>
                <a:gd name="T13" fmla="*/ 5 h 28"/>
                <a:gd name="T14" fmla="*/ 1 w 126"/>
                <a:gd name="T15" fmla="*/ 4 h 28"/>
                <a:gd name="T16" fmla="*/ 6 w 126"/>
                <a:gd name="T17"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8">
                  <a:moveTo>
                    <a:pt x="6" y="1"/>
                  </a:moveTo>
                  <a:cubicBezTo>
                    <a:pt x="122" y="18"/>
                    <a:pt x="122" y="18"/>
                    <a:pt x="122" y="18"/>
                  </a:cubicBezTo>
                  <a:cubicBezTo>
                    <a:pt x="124" y="18"/>
                    <a:pt x="126" y="21"/>
                    <a:pt x="125" y="23"/>
                  </a:cubicBezTo>
                  <a:cubicBezTo>
                    <a:pt x="125" y="24"/>
                    <a:pt x="125" y="24"/>
                    <a:pt x="125" y="24"/>
                  </a:cubicBezTo>
                  <a:cubicBezTo>
                    <a:pt x="125" y="26"/>
                    <a:pt x="123" y="28"/>
                    <a:pt x="120" y="28"/>
                  </a:cubicBezTo>
                  <a:cubicBezTo>
                    <a:pt x="4" y="10"/>
                    <a:pt x="4" y="10"/>
                    <a:pt x="4" y="10"/>
                  </a:cubicBezTo>
                  <a:cubicBezTo>
                    <a:pt x="2" y="10"/>
                    <a:pt x="0" y="8"/>
                    <a:pt x="0" y="5"/>
                  </a:cubicBezTo>
                  <a:cubicBezTo>
                    <a:pt x="1" y="4"/>
                    <a:pt x="1" y="4"/>
                    <a:pt x="1" y="4"/>
                  </a:cubicBezTo>
                  <a:cubicBezTo>
                    <a:pt x="1" y="2"/>
                    <a:pt x="3" y="0"/>
                    <a:pt x="6" y="1"/>
                  </a:cubicBezTo>
                  <a:close/>
                </a:path>
              </a:pathLst>
            </a:custGeom>
            <a:solidFill>
              <a:srgbClr val="000000">
                <a:alpha val="20000"/>
              </a:srgbClr>
            </a:solidFill>
            <a:ln>
              <a:noFill/>
            </a:ln>
          </p:spPr>
          <p:txBody>
            <a:bodyPr anchor="ctr"/>
            <a:lstStyle/>
            <a:p>
              <a:pPr algn="ctr"/>
              <a:endParaRPr dirty="0"/>
            </a:p>
          </p:txBody>
        </p:sp>
        <p:sp>
          <p:nvSpPr>
            <p:cNvPr id="60" name="ís1ïdè"/>
            <p:cNvSpPr/>
            <p:nvPr/>
          </p:nvSpPr>
          <p:spPr bwMode="auto">
            <a:xfrm>
              <a:off x="3976555" y="2992733"/>
              <a:ext cx="675707" cy="515404"/>
            </a:xfrm>
            <a:custGeom>
              <a:avLst/>
              <a:gdLst>
                <a:gd name="T0" fmla="*/ 155 w 160"/>
                <a:gd name="T1" fmla="*/ 84 h 122"/>
                <a:gd name="T2" fmla="*/ 58 w 160"/>
                <a:gd name="T3" fmla="*/ 121 h 122"/>
                <a:gd name="T4" fmla="*/ 49 w 160"/>
                <a:gd name="T5" fmla="*/ 118 h 122"/>
                <a:gd name="T6" fmla="*/ 2 w 160"/>
                <a:gd name="T7" fmla="*/ 49 h 122"/>
                <a:gd name="T8" fmla="*/ 4 w 160"/>
                <a:gd name="T9" fmla="*/ 39 h 122"/>
                <a:gd name="T10" fmla="*/ 6 w 160"/>
                <a:gd name="T11" fmla="*/ 38 h 122"/>
                <a:gd name="T12" fmla="*/ 102 w 160"/>
                <a:gd name="T13" fmla="*/ 1 h 122"/>
                <a:gd name="T14" fmla="*/ 111 w 160"/>
                <a:gd name="T15" fmla="*/ 4 h 122"/>
                <a:gd name="T16" fmla="*/ 158 w 160"/>
                <a:gd name="T17" fmla="*/ 73 h 122"/>
                <a:gd name="T18" fmla="*/ 156 w 160"/>
                <a:gd name="T19" fmla="*/ 83 h 122"/>
                <a:gd name="T20" fmla="*/ 155 w 160"/>
                <a:gd name="T21" fmla="*/ 8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122">
                  <a:moveTo>
                    <a:pt x="155" y="84"/>
                  </a:moveTo>
                  <a:cubicBezTo>
                    <a:pt x="58" y="121"/>
                    <a:pt x="58" y="121"/>
                    <a:pt x="58" y="121"/>
                  </a:cubicBezTo>
                  <a:cubicBezTo>
                    <a:pt x="55" y="122"/>
                    <a:pt x="51" y="121"/>
                    <a:pt x="49" y="118"/>
                  </a:cubicBezTo>
                  <a:cubicBezTo>
                    <a:pt x="2" y="49"/>
                    <a:pt x="2" y="49"/>
                    <a:pt x="2" y="49"/>
                  </a:cubicBezTo>
                  <a:cubicBezTo>
                    <a:pt x="0" y="46"/>
                    <a:pt x="1" y="41"/>
                    <a:pt x="4" y="39"/>
                  </a:cubicBezTo>
                  <a:cubicBezTo>
                    <a:pt x="5" y="38"/>
                    <a:pt x="5" y="38"/>
                    <a:pt x="6" y="38"/>
                  </a:cubicBezTo>
                  <a:cubicBezTo>
                    <a:pt x="102" y="1"/>
                    <a:pt x="102" y="1"/>
                    <a:pt x="102" y="1"/>
                  </a:cubicBezTo>
                  <a:cubicBezTo>
                    <a:pt x="106" y="0"/>
                    <a:pt x="109" y="1"/>
                    <a:pt x="111" y="4"/>
                  </a:cubicBezTo>
                  <a:cubicBezTo>
                    <a:pt x="158" y="73"/>
                    <a:pt x="158" y="73"/>
                    <a:pt x="158" y="73"/>
                  </a:cubicBezTo>
                  <a:cubicBezTo>
                    <a:pt x="160" y="76"/>
                    <a:pt x="159" y="81"/>
                    <a:pt x="156" y="83"/>
                  </a:cubicBezTo>
                  <a:cubicBezTo>
                    <a:pt x="156" y="84"/>
                    <a:pt x="155" y="84"/>
                    <a:pt x="155" y="84"/>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1" name="ïṣḷiďè"/>
            <p:cNvSpPr/>
            <p:nvPr/>
          </p:nvSpPr>
          <p:spPr bwMode="auto">
            <a:xfrm>
              <a:off x="4004963" y="3013025"/>
              <a:ext cx="608745" cy="456559"/>
            </a:xfrm>
            <a:custGeom>
              <a:avLst/>
              <a:gdLst>
                <a:gd name="T0" fmla="*/ 139 w 144"/>
                <a:gd name="T1" fmla="*/ 73 h 108"/>
                <a:gd name="T2" fmla="*/ 51 w 144"/>
                <a:gd name="T3" fmla="*/ 106 h 108"/>
                <a:gd name="T4" fmla="*/ 43 w 144"/>
                <a:gd name="T5" fmla="*/ 104 h 108"/>
                <a:gd name="T6" fmla="*/ 2 w 144"/>
                <a:gd name="T7" fmla="*/ 44 h 108"/>
                <a:gd name="T8" fmla="*/ 4 w 144"/>
                <a:gd name="T9" fmla="*/ 35 h 108"/>
                <a:gd name="T10" fmla="*/ 5 w 144"/>
                <a:gd name="T11" fmla="*/ 35 h 108"/>
                <a:gd name="T12" fmla="*/ 93 w 144"/>
                <a:gd name="T13" fmla="*/ 2 h 108"/>
                <a:gd name="T14" fmla="*/ 101 w 144"/>
                <a:gd name="T15" fmla="*/ 4 h 108"/>
                <a:gd name="T16" fmla="*/ 142 w 144"/>
                <a:gd name="T17" fmla="*/ 64 h 108"/>
                <a:gd name="T18" fmla="*/ 140 w 144"/>
                <a:gd name="T19" fmla="*/ 73 h 108"/>
                <a:gd name="T20" fmla="*/ 139 w 144"/>
                <a:gd name="T21" fmla="*/ 7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 h="108">
                  <a:moveTo>
                    <a:pt x="139" y="73"/>
                  </a:moveTo>
                  <a:cubicBezTo>
                    <a:pt x="51" y="106"/>
                    <a:pt x="51" y="106"/>
                    <a:pt x="51" y="106"/>
                  </a:cubicBezTo>
                  <a:cubicBezTo>
                    <a:pt x="48" y="108"/>
                    <a:pt x="45" y="107"/>
                    <a:pt x="43" y="104"/>
                  </a:cubicBezTo>
                  <a:cubicBezTo>
                    <a:pt x="2" y="44"/>
                    <a:pt x="2" y="44"/>
                    <a:pt x="2" y="44"/>
                  </a:cubicBezTo>
                  <a:cubicBezTo>
                    <a:pt x="0" y="42"/>
                    <a:pt x="1" y="37"/>
                    <a:pt x="4" y="35"/>
                  </a:cubicBezTo>
                  <a:cubicBezTo>
                    <a:pt x="4" y="35"/>
                    <a:pt x="5" y="35"/>
                    <a:pt x="5" y="35"/>
                  </a:cubicBezTo>
                  <a:cubicBezTo>
                    <a:pt x="93" y="2"/>
                    <a:pt x="93" y="2"/>
                    <a:pt x="93" y="2"/>
                  </a:cubicBezTo>
                  <a:cubicBezTo>
                    <a:pt x="96" y="0"/>
                    <a:pt x="99" y="1"/>
                    <a:pt x="101" y="4"/>
                  </a:cubicBezTo>
                  <a:cubicBezTo>
                    <a:pt x="142" y="64"/>
                    <a:pt x="142" y="64"/>
                    <a:pt x="142" y="64"/>
                  </a:cubicBezTo>
                  <a:cubicBezTo>
                    <a:pt x="144" y="67"/>
                    <a:pt x="143" y="71"/>
                    <a:pt x="140" y="73"/>
                  </a:cubicBezTo>
                  <a:cubicBezTo>
                    <a:pt x="140" y="73"/>
                    <a:pt x="139" y="73"/>
                    <a:pt x="139" y="73"/>
                  </a:cubicBezTo>
                  <a:close/>
                </a:path>
              </a:pathLst>
            </a:custGeom>
            <a:solidFill>
              <a:srgbClr val="000000">
                <a:alpha val="20000"/>
              </a:srgbClr>
            </a:solidFill>
            <a:ln>
              <a:noFill/>
            </a:ln>
          </p:spPr>
          <p:txBody>
            <a:bodyPr anchor="ctr"/>
            <a:lstStyle/>
            <a:p>
              <a:pPr algn="ctr"/>
              <a:endParaRPr dirty="0"/>
            </a:p>
          </p:txBody>
        </p:sp>
        <p:sp>
          <p:nvSpPr>
            <p:cNvPr id="62" name="îSlîḓé"/>
            <p:cNvSpPr/>
            <p:nvPr/>
          </p:nvSpPr>
          <p:spPr bwMode="auto">
            <a:xfrm>
              <a:off x="4203820" y="3282902"/>
              <a:ext cx="578308" cy="245528"/>
            </a:xfrm>
            <a:custGeom>
              <a:avLst/>
              <a:gdLst>
                <a:gd name="T0" fmla="*/ 4 w 137"/>
                <a:gd name="T1" fmla="*/ 48 h 58"/>
                <a:gd name="T2" fmla="*/ 130 w 137"/>
                <a:gd name="T3" fmla="*/ 1 h 58"/>
                <a:gd name="T4" fmla="*/ 136 w 137"/>
                <a:gd name="T5" fmla="*/ 3 h 58"/>
                <a:gd name="T6" fmla="*/ 136 w 137"/>
                <a:gd name="T7" fmla="*/ 3 h 58"/>
                <a:gd name="T8" fmla="*/ 133 w 137"/>
                <a:gd name="T9" fmla="*/ 9 h 58"/>
                <a:gd name="T10" fmla="*/ 7 w 137"/>
                <a:gd name="T11" fmla="*/ 57 h 58"/>
                <a:gd name="T12" fmla="*/ 1 w 137"/>
                <a:gd name="T13" fmla="*/ 54 h 58"/>
                <a:gd name="T14" fmla="*/ 1 w 137"/>
                <a:gd name="T15" fmla="*/ 54 h 58"/>
                <a:gd name="T16" fmla="*/ 1 w 137"/>
                <a:gd name="T17" fmla="*/ 54 h 58"/>
                <a:gd name="T18" fmla="*/ 4 w 137"/>
                <a:gd name="T19" fmla="*/ 48 h 58"/>
                <a:gd name="T20" fmla="*/ 4 w 137"/>
                <a:gd name="T21" fmla="*/ 4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 h="58">
                  <a:moveTo>
                    <a:pt x="4" y="48"/>
                  </a:moveTo>
                  <a:cubicBezTo>
                    <a:pt x="130" y="1"/>
                    <a:pt x="130" y="1"/>
                    <a:pt x="130" y="1"/>
                  </a:cubicBezTo>
                  <a:cubicBezTo>
                    <a:pt x="133" y="0"/>
                    <a:pt x="135" y="1"/>
                    <a:pt x="136" y="3"/>
                  </a:cubicBezTo>
                  <a:cubicBezTo>
                    <a:pt x="136" y="3"/>
                    <a:pt x="136" y="3"/>
                    <a:pt x="136" y="3"/>
                  </a:cubicBezTo>
                  <a:cubicBezTo>
                    <a:pt x="137" y="6"/>
                    <a:pt x="136" y="8"/>
                    <a:pt x="133" y="9"/>
                  </a:cubicBezTo>
                  <a:cubicBezTo>
                    <a:pt x="7" y="57"/>
                    <a:pt x="7" y="57"/>
                    <a:pt x="7" y="57"/>
                  </a:cubicBezTo>
                  <a:cubicBezTo>
                    <a:pt x="5" y="58"/>
                    <a:pt x="2" y="57"/>
                    <a:pt x="1" y="54"/>
                  </a:cubicBezTo>
                  <a:cubicBezTo>
                    <a:pt x="1" y="54"/>
                    <a:pt x="1" y="54"/>
                    <a:pt x="1" y="54"/>
                  </a:cubicBezTo>
                  <a:cubicBezTo>
                    <a:pt x="1" y="54"/>
                    <a:pt x="1" y="54"/>
                    <a:pt x="1" y="54"/>
                  </a:cubicBezTo>
                  <a:cubicBezTo>
                    <a:pt x="0" y="52"/>
                    <a:pt x="2" y="49"/>
                    <a:pt x="4" y="48"/>
                  </a:cubicBezTo>
                  <a:cubicBezTo>
                    <a:pt x="4" y="48"/>
                    <a:pt x="4" y="48"/>
                    <a:pt x="4" y="48"/>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3" name="iṧliḍè"/>
            <p:cNvSpPr/>
            <p:nvPr/>
          </p:nvSpPr>
          <p:spPr bwMode="auto">
            <a:xfrm>
              <a:off x="4441229" y="3232173"/>
              <a:ext cx="466704" cy="206973"/>
            </a:xfrm>
            <a:custGeom>
              <a:avLst/>
              <a:gdLst>
                <a:gd name="T0" fmla="*/ 3 w 111"/>
                <a:gd name="T1" fmla="*/ 39 h 49"/>
                <a:gd name="T2" fmla="*/ 105 w 111"/>
                <a:gd name="T3" fmla="*/ 1 h 49"/>
                <a:gd name="T4" fmla="*/ 110 w 111"/>
                <a:gd name="T5" fmla="*/ 3 h 49"/>
                <a:gd name="T6" fmla="*/ 110 w 111"/>
                <a:gd name="T7" fmla="*/ 4 h 49"/>
                <a:gd name="T8" fmla="*/ 108 w 111"/>
                <a:gd name="T9" fmla="*/ 10 h 49"/>
                <a:gd name="T10" fmla="*/ 6 w 111"/>
                <a:gd name="T11" fmla="*/ 48 h 49"/>
                <a:gd name="T12" fmla="*/ 1 w 111"/>
                <a:gd name="T13" fmla="*/ 46 h 49"/>
                <a:gd name="T14" fmla="*/ 1 w 111"/>
                <a:gd name="T15" fmla="*/ 45 h 49"/>
                <a:gd name="T16" fmla="*/ 3 w 111"/>
                <a:gd name="T17" fmla="*/ 3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49">
                  <a:moveTo>
                    <a:pt x="3" y="39"/>
                  </a:moveTo>
                  <a:cubicBezTo>
                    <a:pt x="105" y="1"/>
                    <a:pt x="105" y="1"/>
                    <a:pt x="105" y="1"/>
                  </a:cubicBezTo>
                  <a:cubicBezTo>
                    <a:pt x="107" y="0"/>
                    <a:pt x="109" y="1"/>
                    <a:pt x="110" y="3"/>
                  </a:cubicBezTo>
                  <a:cubicBezTo>
                    <a:pt x="110" y="4"/>
                    <a:pt x="110" y="4"/>
                    <a:pt x="110" y="4"/>
                  </a:cubicBezTo>
                  <a:cubicBezTo>
                    <a:pt x="111" y="6"/>
                    <a:pt x="110" y="9"/>
                    <a:pt x="108" y="10"/>
                  </a:cubicBezTo>
                  <a:cubicBezTo>
                    <a:pt x="6" y="48"/>
                    <a:pt x="6" y="48"/>
                    <a:pt x="6" y="48"/>
                  </a:cubicBezTo>
                  <a:cubicBezTo>
                    <a:pt x="4" y="49"/>
                    <a:pt x="2" y="48"/>
                    <a:pt x="1" y="46"/>
                  </a:cubicBezTo>
                  <a:cubicBezTo>
                    <a:pt x="1" y="45"/>
                    <a:pt x="1" y="45"/>
                    <a:pt x="1" y="45"/>
                  </a:cubicBezTo>
                  <a:cubicBezTo>
                    <a:pt x="0" y="43"/>
                    <a:pt x="1" y="40"/>
                    <a:pt x="3" y="39"/>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4" name="iśľïdé"/>
            <p:cNvSpPr/>
            <p:nvPr/>
          </p:nvSpPr>
          <p:spPr bwMode="auto">
            <a:xfrm>
              <a:off x="4441229" y="3232173"/>
              <a:ext cx="466704" cy="206973"/>
            </a:xfrm>
            <a:custGeom>
              <a:avLst/>
              <a:gdLst>
                <a:gd name="T0" fmla="*/ 3 w 111"/>
                <a:gd name="T1" fmla="*/ 39 h 49"/>
                <a:gd name="T2" fmla="*/ 105 w 111"/>
                <a:gd name="T3" fmla="*/ 1 h 49"/>
                <a:gd name="T4" fmla="*/ 110 w 111"/>
                <a:gd name="T5" fmla="*/ 3 h 49"/>
                <a:gd name="T6" fmla="*/ 110 w 111"/>
                <a:gd name="T7" fmla="*/ 4 h 49"/>
                <a:gd name="T8" fmla="*/ 108 w 111"/>
                <a:gd name="T9" fmla="*/ 10 h 49"/>
                <a:gd name="T10" fmla="*/ 6 w 111"/>
                <a:gd name="T11" fmla="*/ 48 h 49"/>
                <a:gd name="T12" fmla="*/ 1 w 111"/>
                <a:gd name="T13" fmla="*/ 46 h 49"/>
                <a:gd name="T14" fmla="*/ 1 w 111"/>
                <a:gd name="T15" fmla="*/ 45 h 49"/>
                <a:gd name="T16" fmla="*/ 3 w 111"/>
                <a:gd name="T17" fmla="*/ 3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49">
                  <a:moveTo>
                    <a:pt x="3" y="39"/>
                  </a:moveTo>
                  <a:cubicBezTo>
                    <a:pt x="105" y="1"/>
                    <a:pt x="105" y="1"/>
                    <a:pt x="105" y="1"/>
                  </a:cubicBezTo>
                  <a:cubicBezTo>
                    <a:pt x="107" y="0"/>
                    <a:pt x="109" y="1"/>
                    <a:pt x="110" y="3"/>
                  </a:cubicBezTo>
                  <a:cubicBezTo>
                    <a:pt x="110" y="4"/>
                    <a:pt x="110" y="4"/>
                    <a:pt x="110" y="4"/>
                  </a:cubicBezTo>
                  <a:cubicBezTo>
                    <a:pt x="111" y="6"/>
                    <a:pt x="110" y="9"/>
                    <a:pt x="108" y="10"/>
                  </a:cubicBezTo>
                  <a:cubicBezTo>
                    <a:pt x="6" y="48"/>
                    <a:pt x="6" y="48"/>
                    <a:pt x="6" y="48"/>
                  </a:cubicBezTo>
                  <a:cubicBezTo>
                    <a:pt x="4" y="49"/>
                    <a:pt x="2" y="48"/>
                    <a:pt x="1" y="46"/>
                  </a:cubicBezTo>
                  <a:cubicBezTo>
                    <a:pt x="1" y="45"/>
                    <a:pt x="1" y="45"/>
                    <a:pt x="1" y="45"/>
                  </a:cubicBezTo>
                  <a:cubicBezTo>
                    <a:pt x="0" y="43"/>
                    <a:pt x="1" y="40"/>
                    <a:pt x="3" y="39"/>
                  </a:cubicBezTo>
                  <a:close/>
                </a:path>
              </a:pathLst>
            </a:custGeom>
            <a:solidFill>
              <a:srgbClr val="000000">
                <a:alpha val="20000"/>
              </a:srgbClr>
            </a:solidFill>
            <a:ln>
              <a:noFill/>
            </a:ln>
          </p:spPr>
          <p:txBody>
            <a:bodyPr anchor="ctr"/>
            <a:lstStyle/>
            <a:p>
              <a:pPr algn="ctr"/>
              <a:endParaRPr dirty="0"/>
            </a:p>
          </p:txBody>
        </p:sp>
        <p:sp>
          <p:nvSpPr>
            <p:cNvPr id="65" name="íšḻïḋé"/>
            <p:cNvSpPr/>
            <p:nvPr/>
          </p:nvSpPr>
          <p:spPr bwMode="auto">
            <a:xfrm>
              <a:off x="4508192" y="3524370"/>
              <a:ext cx="728465" cy="1290539"/>
            </a:xfrm>
            <a:custGeom>
              <a:avLst/>
              <a:gdLst>
                <a:gd name="T0" fmla="*/ 25 w 173"/>
                <a:gd name="T1" fmla="*/ 11 h 306"/>
                <a:gd name="T2" fmla="*/ 121 w 173"/>
                <a:gd name="T3" fmla="*/ 2 h 306"/>
                <a:gd name="T4" fmla="*/ 149 w 173"/>
                <a:gd name="T5" fmla="*/ 25 h 306"/>
                <a:gd name="T6" fmla="*/ 172 w 173"/>
                <a:gd name="T7" fmla="*/ 267 h 306"/>
                <a:gd name="T8" fmla="*/ 149 w 173"/>
                <a:gd name="T9" fmla="*/ 296 h 306"/>
                <a:gd name="T10" fmla="*/ 53 w 173"/>
                <a:gd name="T11" fmla="*/ 305 h 306"/>
                <a:gd name="T12" fmla="*/ 25 w 173"/>
                <a:gd name="T13" fmla="*/ 281 h 306"/>
                <a:gd name="T14" fmla="*/ 2 w 173"/>
                <a:gd name="T15" fmla="*/ 39 h 306"/>
                <a:gd name="T16" fmla="*/ 25 w 173"/>
                <a:gd name="T17" fmla="*/ 11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306">
                  <a:moveTo>
                    <a:pt x="25" y="11"/>
                  </a:moveTo>
                  <a:cubicBezTo>
                    <a:pt x="121" y="2"/>
                    <a:pt x="121" y="2"/>
                    <a:pt x="121" y="2"/>
                  </a:cubicBezTo>
                  <a:cubicBezTo>
                    <a:pt x="135" y="0"/>
                    <a:pt x="148" y="11"/>
                    <a:pt x="149" y="25"/>
                  </a:cubicBezTo>
                  <a:cubicBezTo>
                    <a:pt x="172" y="267"/>
                    <a:pt x="172" y="267"/>
                    <a:pt x="172" y="267"/>
                  </a:cubicBezTo>
                  <a:cubicBezTo>
                    <a:pt x="173" y="281"/>
                    <a:pt x="163" y="294"/>
                    <a:pt x="149" y="296"/>
                  </a:cubicBezTo>
                  <a:cubicBezTo>
                    <a:pt x="53" y="305"/>
                    <a:pt x="53" y="305"/>
                    <a:pt x="53" y="305"/>
                  </a:cubicBezTo>
                  <a:cubicBezTo>
                    <a:pt x="39" y="306"/>
                    <a:pt x="26" y="295"/>
                    <a:pt x="25" y="281"/>
                  </a:cubicBezTo>
                  <a:cubicBezTo>
                    <a:pt x="2" y="39"/>
                    <a:pt x="2" y="39"/>
                    <a:pt x="2" y="39"/>
                  </a:cubicBezTo>
                  <a:cubicBezTo>
                    <a:pt x="0" y="25"/>
                    <a:pt x="11" y="12"/>
                    <a:pt x="25" y="11"/>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6" name="ïṣḻïḍè"/>
            <p:cNvSpPr/>
            <p:nvPr/>
          </p:nvSpPr>
          <p:spPr bwMode="auto">
            <a:xfrm>
              <a:off x="4508192" y="3524370"/>
              <a:ext cx="728465" cy="1290539"/>
            </a:xfrm>
            <a:custGeom>
              <a:avLst/>
              <a:gdLst>
                <a:gd name="T0" fmla="*/ 25 w 173"/>
                <a:gd name="T1" fmla="*/ 11 h 306"/>
                <a:gd name="T2" fmla="*/ 121 w 173"/>
                <a:gd name="T3" fmla="*/ 2 h 306"/>
                <a:gd name="T4" fmla="*/ 149 w 173"/>
                <a:gd name="T5" fmla="*/ 25 h 306"/>
                <a:gd name="T6" fmla="*/ 172 w 173"/>
                <a:gd name="T7" fmla="*/ 267 h 306"/>
                <a:gd name="T8" fmla="*/ 149 w 173"/>
                <a:gd name="T9" fmla="*/ 296 h 306"/>
                <a:gd name="T10" fmla="*/ 53 w 173"/>
                <a:gd name="T11" fmla="*/ 305 h 306"/>
                <a:gd name="T12" fmla="*/ 25 w 173"/>
                <a:gd name="T13" fmla="*/ 281 h 306"/>
                <a:gd name="T14" fmla="*/ 2 w 173"/>
                <a:gd name="T15" fmla="*/ 39 h 306"/>
                <a:gd name="T16" fmla="*/ 25 w 173"/>
                <a:gd name="T17" fmla="*/ 11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306">
                  <a:moveTo>
                    <a:pt x="25" y="11"/>
                  </a:moveTo>
                  <a:cubicBezTo>
                    <a:pt x="121" y="2"/>
                    <a:pt x="121" y="2"/>
                    <a:pt x="121" y="2"/>
                  </a:cubicBezTo>
                  <a:cubicBezTo>
                    <a:pt x="135" y="0"/>
                    <a:pt x="148" y="11"/>
                    <a:pt x="149" y="25"/>
                  </a:cubicBezTo>
                  <a:cubicBezTo>
                    <a:pt x="172" y="267"/>
                    <a:pt x="172" y="267"/>
                    <a:pt x="172" y="267"/>
                  </a:cubicBezTo>
                  <a:cubicBezTo>
                    <a:pt x="173" y="281"/>
                    <a:pt x="163" y="294"/>
                    <a:pt x="149" y="296"/>
                  </a:cubicBezTo>
                  <a:cubicBezTo>
                    <a:pt x="53" y="305"/>
                    <a:pt x="53" y="305"/>
                    <a:pt x="53" y="305"/>
                  </a:cubicBezTo>
                  <a:cubicBezTo>
                    <a:pt x="39" y="306"/>
                    <a:pt x="26" y="295"/>
                    <a:pt x="25" y="281"/>
                  </a:cubicBezTo>
                  <a:cubicBezTo>
                    <a:pt x="2" y="39"/>
                    <a:pt x="2" y="39"/>
                    <a:pt x="2" y="39"/>
                  </a:cubicBezTo>
                  <a:cubicBezTo>
                    <a:pt x="0" y="25"/>
                    <a:pt x="11" y="12"/>
                    <a:pt x="25" y="11"/>
                  </a:cubicBezTo>
                  <a:close/>
                </a:path>
              </a:pathLst>
            </a:custGeom>
            <a:solidFill>
              <a:srgbClr val="000000">
                <a:alpha val="20000"/>
              </a:srgbClr>
            </a:solidFill>
            <a:ln>
              <a:noFill/>
            </a:ln>
          </p:spPr>
          <p:txBody>
            <a:bodyPr anchor="ctr"/>
            <a:lstStyle/>
            <a:p>
              <a:pPr algn="ctr"/>
              <a:endParaRPr dirty="0"/>
            </a:p>
          </p:txBody>
        </p:sp>
        <p:sp>
          <p:nvSpPr>
            <p:cNvPr id="67" name="íṩľiďé"/>
            <p:cNvSpPr/>
            <p:nvPr/>
          </p:nvSpPr>
          <p:spPr bwMode="auto">
            <a:xfrm>
              <a:off x="4508192" y="3524370"/>
              <a:ext cx="728465" cy="1260102"/>
            </a:xfrm>
            <a:custGeom>
              <a:avLst/>
              <a:gdLst>
                <a:gd name="T0" fmla="*/ 25 w 173"/>
                <a:gd name="T1" fmla="*/ 10 h 299"/>
                <a:gd name="T2" fmla="*/ 121 w 173"/>
                <a:gd name="T3" fmla="*/ 1 h 299"/>
                <a:gd name="T4" fmla="*/ 149 w 173"/>
                <a:gd name="T5" fmla="*/ 25 h 299"/>
                <a:gd name="T6" fmla="*/ 172 w 173"/>
                <a:gd name="T7" fmla="*/ 261 h 299"/>
                <a:gd name="T8" fmla="*/ 148 w 173"/>
                <a:gd name="T9" fmla="*/ 289 h 299"/>
                <a:gd name="T10" fmla="*/ 52 w 173"/>
                <a:gd name="T11" fmla="*/ 298 h 299"/>
                <a:gd name="T12" fmla="*/ 24 w 173"/>
                <a:gd name="T13" fmla="*/ 275 h 299"/>
                <a:gd name="T14" fmla="*/ 2 w 173"/>
                <a:gd name="T15" fmla="*/ 39 h 299"/>
                <a:gd name="T16" fmla="*/ 25 w 173"/>
                <a:gd name="T17" fmla="*/ 1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299">
                  <a:moveTo>
                    <a:pt x="25" y="10"/>
                  </a:moveTo>
                  <a:cubicBezTo>
                    <a:pt x="121" y="1"/>
                    <a:pt x="121" y="1"/>
                    <a:pt x="121" y="1"/>
                  </a:cubicBezTo>
                  <a:cubicBezTo>
                    <a:pt x="135" y="0"/>
                    <a:pt x="148" y="10"/>
                    <a:pt x="149" y="25"/>
                  </a:cubicBezTo>
                  <a:cubicBezTo>
                    <a:pt x="172" y="261"/>
                    <a:pt x="172" y="261"/>
                    <a:pt x="172" y="261"/>
                  </a:cubicBezTo>
                  <a:cubicBezTo>
                    <a:pt x="173" y="275"/>
                    <a:pt x="162" y="288"/>
                    <a:pt x="148" y="289"/>
                  </a:cubicBezTo>
                  <a:cubicBezTo>
                    <a:pt x="52" y="298"/>
                    <a:pt x="52" y="298"/>
                    <a:pt x="52" y="298"/>
                  </a:cubicBezTo>
                  <a:cubicBezTo>
                    <a:pt x="38" y="299"/>
                    <a:pt x="25" y="289"/>
                    <a:pt x="24" y="275"/>
                  </a:cubicBezTo>
                  <a:cubicBezTo>
                    <a:pt x="2" y="39"/>
                    <a:pt x="2" y="39"/>
                    <a:pt x="2" y="39"/>
                  </a:cubicBezTo>
                  <a:cubicBezTo>
                    <a:pt x="0" y="24"/>
                    <a:pt x="11" y="12"/>
                    <a:pt x="25" y="10"/>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8" name="îṣḻîde"/>
            <p:cNvSpPr/>
            <p:nvPr/>
          </p:nvSpPr>
          <p:spPr bwMode="auto">
            <a:xfrm>
              <a:off x="4546745" y="3552779"/>
              <a:ext cx="653386" cy="1136323"/>
            </a:xfrm>
            <a:custGeom>
              <a:avLst/>
              <a:gdLst>
                <a:gd name="T0" fmla="*/ 22 w 155"/>
                <a:gd name="T1" fmla="*/ 10 h 269"/>
                <a:gd name="T2" fmla="*/ 108 w 155"/>
                <a:gd name="T3" fmla="*/ 1 h 269"/>
                <a:gd name="T4" fmla="*/ 134 w 155"/>
                <a:gd name="T5" fmla="*/ 22 h 269"/>
                <a:gd name="T6" fmla="*/ 154 w 155"/>
                <a:gd name="T7" fmla="*/ 234 h 269"/>
                <a:gd name="T8" fmla="*/ 133 w 155"/>
                <a:gd name="T9" fmla="*/ 260 h 269"/>
                <a:gd name="T10" fmla="*/ 46 w 155"/>
                <a:gd name="T11" fmla="*/ 268 h 269"/>
                <a:gd name="T12" fmla="*/ 21 w 155"/>
                <a:gd name="T13" fmla="*/ 247 h 269"/>
                <a:gd name="T14" fmla="*/ 1 w 155"/>
                <a:gd name="T15" fmla="*/ 35 h 269"/>
                <a:gd name="T16" fmla="*/ 22 w 155"/>
                <a:gd name="T17" fmla="*/ 1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269">
                  <a:moveTo>
                    <a:pt x="22" y="10"/>
                  </a:moveTo>
                  <a:cubicBezTo>
                    <a:pt x="108" y="1"/>
                    <a:pt x="108" y="1"/>
                    <a:pt x="108" y="1"/>
                  </a:cubicBezTo>
                  <a:cubicBezTo>
                    <a:pt x="121" y="0"/>
                    <a:pt x="132" y="10"/>
                    <a:pt x="134" y="22"/>
                  </a:cubicBezTo>
                  <a:cubicBezTo>
                    <a:pt x="154" y="234"/>
                    <a:pt x="154" y="234"/>
                    <a:pt x="154" y="234"/>
                  </a:cubicBezTo>
                  <a:cubicBezTo>
                    <a:pt x="155" y="247"/>
                    <a:pt x="145" y="258"/>
                    <a:pt x="133" y="260"/>
                  </a:cubicBezTo>
                  <a:cubicBezTo>
                    <a:pt x="46" y="268"/>
                    <a:pt x="46" y="268"/>
                    <a:pt x="46" y="268"/>
                  </a:cubicBezTo>
                  <a:cubicBezTo>
                    <a:pt x="33" y="269"/>
                    <a:pt x="22" y="260"/>
                    <a:pt x="21" y="247"/>
                  </a:cubicBezTo>
                  <a:cubicBezTo>
                    <a:pt x="1" y="35"/>
                    <a:pt x="1" y="35"/>
                    <a:pt x="1" y="35"/>
                  </a:cubicBezTo>
                  <a:cubicBezTo>
                    <a:pt x="0" y="22"/>
                    <a:pt x="9" y="11"/>
                    <a:pt x="22"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9" name="îsḷîďê"/>
            <p:cNvSpPr/>
            <p:nvPr/>
          </p:nvSpPr>
          <p:spPr bwMode="auto">
            <a:xfrm>
              <a:off x="5567408" y="2136433"/>
              <a:ext cx="501200" cy="243498"/>
            </a:xfrm>
            <a:custGeom>
              <a:avLst/>
              <a:gdLst>
                <a:gd name="T0" fmla="*/ 13 w 119"/>
                <a:gd name="T1" fmla="*/ 58 h 58"/>
                <a:gd name="T2" fmla="*/ 0 w 119"/>
                <a:gd name="T3" fmla="*/ 46 h 58"/>
                <a:gd name="T4" fmla="*/ 5 w 119"/>
                <a:gd name="T5" fmla="*/ 36 h 58"/>
                <a:gd name="T6" fmla="*/ 112 w 119"/>
                <a:gd name="T7" fmla="*/ 32 h 58"/>
                <a:gd name="T8" fmla="*/ 115 w 119"/>
                <a:gd name="T9" fmla="*/ 49 h 58"/>
                <a:gd name="T10" fmla="*/ 98 w 119"/>
                <a:gd name="T11" fmla="*/ 52 h 58"/>
                <a:gd name="T12" fmla="*/ 98 w 119"/>
                <a:gd name="T13" fmla="*/ 52 h 58"/>
                <a:gd name="T14" fmla="*/ 20 w 119"/>
                <a:gd name="T15" fmla="*/ 55 h 58"/>
                <a:gd name="T16" fmla="*/ 13 w 119"/>
                <a:gd name="T1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58">
                  <a:moveTo>
                    <a:pt x="13" y="58"/>
                  </a:moveTo>
                  <a:cubicBezTo>
                    <a:pt x="6" y="58"/>
                    <a:pt x="0" y="53"/>
                    <a:pt x="0" y="46"/>
                  </a:cubicBezTo>
                  <a:cubicBezTo>
                    <a:pt x="0" y="42"/>
                    <a:pt x="2" y="39"/>
                    <a:pt x="5" y="36"/>
                  </a:cubicBezTo>
                  <a:cubicBezTo>
                    <a:pt x="23" y="21"/>
                    <a:pt x="70" y="0"/>
                    <a:pt x="112" y="32"/>
                  </a:cubicBezTo>
                  <a:cubicBezTo>
                    <a:pt x="118" y="36"/>
                    <a:pt x="119" y="44"/>
                    <a:pt x="115" y="49"/>
                  </a:cubicBezTo>
                  <a:cubicBezTo>
                    <a:pt x="112" y="55"/>
                    <a:pt x="104" y="56"/>
                    <a:pt x="98" y="52"/>
                  </a:cubicBezTo>
                  <a:cubicBezTo>
                    <a:pt x="98" y="52"/>
                    <a:pt x="98" y="52"/>
                    <a:pt x="98" y="52"/>
                  </a:cubicBezTo>
                  <a:cubicBezTo>
                    <a:pt x="60" y="23"/>
                    <a:pt x="22" y="54"/>
                    <a:pt x="20" y="55"/>
                  </a:cubicBezTo>
                  <a:cubicBezTo>
                    <a:pt x="18" y="57"/>
                    <a:pt x="15" y="58"/>
                    <a:pt x="13" y="58"/>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70" name="ïSľiḑe"/>
            <p:cNvSpPr/>
            <p:nvPr/>
          </p:nvSpPr>
          <p:spPr bwMode="auto">
            <a:xfrm>
              <a:off x="5439571" y="1828002"/>
              <a:ext cx="730494" cy="383510"/>
            </a:xfrm>
            <a:custGeom>
              <a:avLst/>
              <a:gdLst>
                <a:gd name="T0" fmla="*/ 14 w 173"/>
                <a:gd name="T1" fmla="*/ 91 h 91"/>
                <a:gd name="T2" fmla="*/ 5 w 173"/>
                <a:gd name="T3" fmla="*/ 88 h 91"/>
                <a:gd name="T4" fmla="*/ 5 w 173"/>
                <a:gd name="T5" fmla="*/ 71 h 91"/>
                <a:gd name="T6" fmla="*/ 167 w 173"/>
                <a:gd name="T7" fmla="*/ 65 h 91"/>
                <a:gd name="T8" fmla="*/ 169 w 173"/>
                <a:gd name="T9" fmla="*/ 82 h 91"/>
                <a:gd name="T10" fmla="*/ 152 w 173"/>
                <a:gd name="T11" fmla="*/ 85 h 91"/>
                <a:gd name="T12" fmla="*/ 22 w 173"/>
                <a:gd name="T13" fmla="*/ 88 h 91"/>
                <a:gd name="T14" fmla="*/ 14 w 173"/>
                <a:gd name="T15" fmla="*/ 91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 h="91">
                  <a:moveTo>
                    <a:pt x="14" y="91"/>
                  </a:moveTo>
                  <a:cubicBezTo>
                    <a:pt x="10" y="91"/>
                    <a:pt x="7" y="90"/>
                    <a:pt x="5" y="88"/>
                  </a:cubicBezTo>
                  <a:cubicBezTo>
                    <a:pt x="0" y="83"/>
                    <a:pt x="0" y="75"/>
                    <a:pt x="5" y="71"/>
                  </a:cubicBezTo>
                  <a:cubicBezTo>
                    <a:pt x="6" y="70"/>
                    <a:pt x="76" y="0"/>
                    <a:pt x="167" y="65"/>
                  </a:cubicBezTo>
                  <a:cubicBezTo>
                    <a:pt x="172" y="69"/>
                    <a:pt x="173" y="77"/>
                    <a:pt x="169" y="82"/>
                  </a:cubicBezTo>
                  <a:cubicBezTo>
                    <a:pt x="166" y="88"/>
                    <a:pt x="158" y="89"/>
                    <a:pt x="152" y="85"/>
                  </a:cubicBezTo>
                  <a:cubicBezTo>
                    <a:pt x="79" y="33"/>
                    <a:pt x="25" y="86"/>
                    <a:pt x="22" y="88"/>
                  </a:cubicBezTo>
                  <a:cubicBezTo>
                    <a:pt x="20" y="90"/>
                    <a:pt x="17" y="91"/>
                    <a:pt x="14" y="91"/>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71" name="îŝḷîḑe"/>
            <p:cNvSpPr/>
            <p:nvPr/>
          </p:nvSpPr>
          <p:spPr bwMode="auto">
            <a:xfrm>
              <a:off x="5283327" y="1545951"/>
              <a:ext cx="1042982" cy="480909"/>
            </a:xfrm>
            <a:custGeom>
              <a:avLst/>
              <a:gdLst>
                <a:gd name="T0" fmla="*/ 233 w 247"/>
                <a:gd name="T1" fmla="*/ 113 h 114"/>
                <a:gd name="T2" fmla="*/ 226 w 247"/>
                <a:gd name="T3" fmla="*/ 110 h 114"/>
                <a:gd name="T4" fmla="*/ 21 w 247"/>
                <a:gd name="T5" fmla="*/ 110 h 114"/>
                <a:gd name="T6" fmla="*/ 4 w 247"/>
                <a:gd name="T7" fmla="*/ 108 h 114"/>
                <a:gd name="T8" fmla="*/ 5 w 247"/>
                <a:gd name="T9" fmla="*/ 91 h 114"/>
                <a:gd name="T10" fmla="*/ 241 w 247"/>
                <a:gd name="T11" fmla="*/ 90 h 114"/>
                <a:gd name="T12" fmla="*/ 243 w 247"/>
                <a:gd name="T13" fmla="*/ 108 h 114"/>
                <a:gd name="T14" fmla="*/ 233 w 247"/>
                <a:gd name="T15" fmla="*/ 113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7" h="114">
                  <a:moveTo>
                    <a:pt x="233" y="113"/>
                  </a:moveTo>
                  <a:cubicBezTo>
                    <a:pt x="231" y="113"/>
                    <a:pt x="228" y="112"/>
                    <a:pt x="226" y="110"/>
                  </a:cubicBezTo>
                  <a:cubicBezTo>
                    <a:pt x="118" y="31"/>
                    <a:pt x="25" y="106"/>
                    <a:pt x="21" y="110"/>
                  </a:cubicBezTo>
                  <a:cubicBezTo>
                    <a:pt x="16" y="114"/>
                    <a:pt x="8" y="113"/>
                    <a:pt x="4" y="108"/>
                  </a:cubicBezTo>
                  <a:cubicBezTo>
                    <a:pt x="0" y="103"/>
                    <a:pt x="1" y="95"/>
                    <a:pt x="5" y="91"/>
                  </a:cubicBezTo>
                  <a:cubicBezTo>
                    <a:pt x="7" y="90"/>
                    <a:pt x="116" y="0"/>
                    <a:pt x="241" y="90"/>
                  </a:cubicBezTo>
                  <a:cubicBezTo>
                    <a:pt x="246" y="95"/>
                    <a:pt x="247" y="102"/>
                    <a:pt x="243" y="108"/>
                  </a:cubicBezTo>
                  <a:cubicBezTo>
                    <a:pt x="241" y="111"/>
                    <a:pt x="237" y="113"/>
                    <a:pt x="233" y="113"/>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gr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5291222" y="1381139"/>
            <a:ext cx="715530" cy="719636"/>
            <a:chOff x="6461991" y="3429000"/>
            <a:chExt cx="715716" cy="719823"/>
          </a:xfrm>
        </p:grpSpPr>
        <p:sp>
          <p:nvSpPr>
            <p:cNvPr id="31" name="Oval 28"/>
            <p:cNvSpPr/>
            <p:nvPr/>
          </p:nvSpPr>
          <p:spPr>
            <a:xfrm>
              <a:off x="6461991" y="3429000"/>
              <a:ext cx="715716" cy="719823"/>
            </a:xfrm>
            <a:prstGeom prst="ellipse">
              <a:avLst/>
            </a:prstGeom>
            <a:solidFill>
              <a:schemeClr val="bg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1730">
                <a:solidFill>
                  <a:schemeClr val="tx2">
                    <a:lumMod val="50000"/>
                  </a:schemeClr>
                </a:solidFill>
                <a:latin typeface="Book Antiqua" panose="02040602050305030304" pitchFamily="18" charset="0"/>
                <a:cs typeface="+mn-ea"/>
                <a:sym typeface="+mn-lt"/>
              </a:endParaRPr>
            </a:p>
          </p:txBody>
        </p:sp>
        <p:sp>
          <p:nvSpPr>
            <p:cNvPr id="32" name="Freeform 110"/>
            <p:cNvSpPr>
              <a:spLocks noEditPoints="1"/>
            </p:cNvSpPr>
            <p:nvPr/>
          </p:nvSpPr>
          <p:spPr bwMode="auto">
            <a:xfrm>
              <a:off x="6637799" y="3671397"/>
              <a:ext cx="364100" cy="343645"/>
            </a:xfrm>
            <a:custGeom>
              <a:avLst/>
              <a:gdLst>
                <a:gd name="T0" fmla="*/ 99 w 197"/>
                <a:gd name="T1" fmla="*/ 186 h 186"/>
                <a:gd name="T2" fmla="*/ 0 w 197"/>
                <a:gd name="T3" fmla="*/ 65 h 186"/>
                <a:gd name="T4" fmla="*/ 0 w 197"/>
                <a:gd name="T5" fmla="*/ 54 h 186"/>
                <a:gd name="T6" fmla="*/ 44 w 197"/>
                <a:gd name="T7" fmla="*/ 1 h 186"/>
                <a:gd name="T8" fmla="*/ 53 w 197"/>
                <a:gd name="T9" fmla="*/ 0 h 186"/>
                <a:gd name="T10" fmla="*/ 99 w 197"/>
                <a:gd name="T11" fmla="*/ 24 h 186"/>
                <a:gd name="T12" fmla="*/ 144 w 197"/>
                <a:gd name="T13" fmla="*/ 0 h 186"/>
                <a:gd name="T14" fmla="*/ 153 w 197"/>
                <a:gd name="T15" fmla="*/ 1 h 186"/>
                <a:gd name="T16" fmla="*/ 197 w 197"/>
                <a:gd name="T17" fmla="*/ 54 h 186"/>
                <a:gd name="T18" fmla="*/ 197 w 197"/>
                <a:gd name="T19" fmla="*/ 65 h 186"/>
                <a:gd name="T20" fmla="*/ 99 w 197"/>
                <a:gd name="T21" fmla="*/ 186 h 186"/>
                <a:gd name="T22" fmla="*/ 136 w 197"/>
                <a:gd name="T23" fmla="*/ 123 h 186"/>
                <a:gd name="T24" fmla="*/ 118 w 197"/>
                <a:gd name="T25" fmla="*/ 72 h 186"/>
                <a:gd name="T26" fmla="*/ 109 w 197"/>
                <a:gd name="T27" fmla="*/ 112 h 186"/>
                <a:gd name="T28" fmla="*/ 91 w 197"/>
                <a:gd name="T29" fmla="*/ 32 h 186"/>
                <a:gd name="T30" fmla="*/ 67 w 197"/>
                <a:gd name="T31" fmla="*/ 115 h 186"/>
                <a:gd name="T32" fmla="*/ 37 w 197"/>
                <a:gd name="T33" fmla="*/ 127 h 186"/>
                <a:gd name="T34" fmla="*/ 78 w 197"/>
                <a:gd name="T35" fmla="*/ 127 h 186"/>
                <a:gd name="T36" fmla="*/ 90 w 197"/>
                <a:gd name="T37" fmla="*/ 77 h 186"/>
                <a:gd name="T38" fmla="*/ 107 w 197"/>
                <a:gd name="T39" fmla="*/ 154 h 186"/>
                <a:gd name="T40" fmla="*/ 121 w 197"/>
                <a:gd name="T41" fmla="*/ 106 h 186"/>
                <a:gd name="T42" fmla="*/ 131 w 197"/>
                <a:gd name="T43" fmla="*/ 135 h 186"/>
                <a:gd name="T44" fmla="*/ 158 w 197"/>
                <a:gd name="T45" fmla="*/ 135 h 186"/>
                <a:gd name="T46" fmla="*/ 136 w 197"/>
                <a:gd name="T47" fmla="*/ 12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7" h="186">
                  <a:moveTo>
                    <a:pt x="99" y="186"/>
                  </a:moveTo>
                  <a:cubicBezTo>
                    <a:pt x="27" y="136"/>
                    <a:pt x="0" y="97"/>
                    <a:pt x="0" y="65"/>
                  </a:cubicBezTo>
                  <a:cubicBezTo>
                    <a:pt x="0" y="54"/>
                    <a:pt x="0" y="54"/>
                    <a:pt x="0" y="54"/>
                  </a:cubicBezTo>
                  <a:cubicBezTo>
                    <a:pt x="0" y="20"/>
                    <a:pt x="25" y="3"/>
                    <a:pt x="44" y="1"/>
                  </a:cubicBezTo>
                  <a:cubicBezTo>
                    <a:pt x="47" y="0"/>
                    <a:pt x="50" y="0"/>
                    <a:pt x="53" y="0"/>
                  </a:cubicBezTo>
                  <a:cubicBezTo>
                    <a:pt x="76" y="0"/>
                    <a:pt x="86" y="10"/>
                    <a:pt x="99" y="24"/>
                  </a:cubicBezTo>
                  <a:cubicBezTo>
                    <a:pt x="111" y="10"/>
                    <a:pt x="122" y="0"/>
                    <a:pt x="144" y="0"/>
                  </a:cubicBezTo>
                  <a:cubicBezTo>
                    <a:pt x="147" y="0"/>
                    <a:pt x="150" y="0"/>
                    <a:pt x="153" y="1"/>
                  </a:cubicBezTo>
                  <a:cubicBezTo>
                    <a:pt x="172" y="3"/>
                    <a:pt x="197" y="20"/>
                    <a:pt x="197" y="54"/>
                  </a:cubicBezTo>
                  <a:cubicBezTo>
                    <a:pt x="197" y="65"/>
                    <a:pt x="197" y="65"/>
                    <a:pt x="197" y="65"/>
                  </a:cubicBezTo>
                  <a:cubicBezTo>
                    <a:pt x="197" y="97"/>
                    <a:pt x="170" y="136"/>
                    <a:pt x="99" y="186"/>
                  </a:cubicBezTo>
                  <a:close/>
                  <a:moveTo>
                    <a:pt x="136" y="123"/>
                  </a:moveTo>
                  <a:cubicBezTo>
                    <a:pt x="118" y="72"/>
                    <a:pt x="118" y="72"/>
                    <a:pt x="118" y="72"/>
                  </a:cubicBezTo>
                  <a:cubicBezTo>
                    <a:pt x="109" y="112"/>
                    <a:pt x="109" y="112"/>
                    <a:pt x="109" y="112"/>
                  </a:cubicBezTo>
                  <a:cubicBezTo>
                    <a:pt x="91" y="32"/>
                    <a:pt x="91" y="32"/>
                    <a:pt x="91" y="32"/>
                  </a:cubicBezTo>
                  <a:cubicBezTo>
                    <a:pt x="67" y="115"/>
                    <a:pt x="67" y="115"/>
                    <a:pt x="67" y="115"/>
                  </a:cubicBezTo>
                  <a:cubicBezTo>
                    <a:pt x="37" y="127"/>
                    <a:pt x="37" y="127"/>
                    <a:pt x="37" y="127"/>
                  </a:cubicBezTo>
                  <a:cubicBezTo>
                    <a:pt x="78" y="127"/>
                    <a:pt x="78" y="127"/>
                    <a:pt x="78" y="127"/>
                  </a:cubicBezTo>
                  <a:cubicBezTo>
                    <a:pt x="90" y="77"/>
                    <a:pt x="90" y="77"/>
                    <a:pt x="90" y="77"/>
                  </a:cubicBezTo>
                  <a:cubicBezTo>
                    <a:pt x="107" y="154"/>
                    <a:pt x="107" y="154"/>
                    <a:pt x="107" y="154"/>
                  </a:cubicBezTo>
                  <a:cubicBezTo>
                    <a:pt x="121" y="106"/>
                    <a:pt x="121" y="106"/>
                    <a:pt x="121" y="106"/>
                  </a:cubicBezTo>
                  <a:cubicBezTo>
                    <a:pt x="131" y="135"/>
                    <a:pt x="131" y="135"/>
                    <a:pt x="131" y="135"/>
                  </a:cubicBezTo>
                  <a:cubicBezTo>
                    <a:pt x="158" y="135"/>
                    <a:pt x="158" y="135"/>
                    <a:pt x="158" y="135"/>
                  </a:cubicBezTo>
                  <a:lnTo>
                    <a:pt x="136" y="123"/>
                  </a:lnTo>
                  <a:close/>
                </a:path>
              </a:pathLst>
            </a:custGeom>
            <a:solidFill>
              <a:schemeClr val="bg1"/>
            </a:solidFill>
            <a:ln>
              <a:noFill/>
            </a:ln>
          </p:spPr>
          <p:txBody>
            <a:bodyPr vert="horz" wrap="square" lIns="91416" tIns="45708" rIns="91416" bIns="45708" numCol="1" anchor="t" anchorCtr="0" compatLnSpc="1"/>
            <a:lstStyle/>
            <a:p>
              <a:endParaRPr lang="zh-CN" altLang="en-US" sz="1800">
                <a:solidFill>
                  <a:schemeClr val="bg1"/>
                </a:solidFill>
                <a:latin typeface="Book Antiqua" panose="02040602050305030304" pitchFamily="18" charset="0"/>
                <a:cs typeface="+mn-ea"/>
                <a:sym typeface="+mn-lt"/>
              </a:endParaRPr>
            </a:p>
          </p:txBody>
        </p:sp>
      </p:grpSp>
      <p:grpSp>
        <p:nvGrpSpPr>
          <p:cNvPr id="68" name="组合 67"/>
          <p:cNvGrpSpPr/>
          <p:nvPr/>
        </p:nvGrpSpPr>
        <p:grpSpPr>
          <a:xfrm>
            <a:off x="6261519" y="1104305"/>
            <a:ext cx="5908886" cy="2191040"/>
            <a:chOff x="7183754" y="2951044"/>
            <a:chExt cx="4322721" cy="2191040"/>
          </a:xfrm>
        </p:grpSpPr>
        <p:sp>
          <p:nvSpPr>
            <p:cNvPr id="33" name="矩形 47"/>
            <p:cNvSpPr>
              <a:spLocks noChangeArrowheads="1"/>
            </p:cNvSpPr>
            <p:nvPr/>
          </p:nvSpPr>
          <p:spPr bwMode="auto">
            <a:xfrm>
              <a:off x="7183754" y="3502557"/>
              <a:ext cx="4322721" cy="1639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p>
              <a:pPr>
                <a:lnSpc>
                  <a:spcPct val="130000"/>
                </a:lnSpc>
                <a:spcBef>
                  <a:spcPct val="0"/>
                </a:spcBef>
                <a:buNone/>
              </a:pPr>
              <a:r>
                <a:rPr lang="zh-CN" altLang="en-US" sz="1400" dirty="0">
                  <a:solidFill>
                    <a:schemeClr val="bg1">
                      <a:lumMod val="10000"/>
                    </a:schemeClr>
                  </a:solidFill>
                  <a:latin typeface="Book Antiqua" panose="02040602050305030304" pitchFamily="18" charset="0"/>
                  <a:cs typeface="+mn-ea"/>
                  <a:sym typeface="+mn-lt"/>
                </a:rPr>
                <a:t>  </a:t>
              </a:r>
              <a:r>
                <a:rPr lang="en-US" altLang="zh-CN" sz="2000" dirty="0">
                  <a:latin typeface="Book Antiqua" panose="02040602050305030304" pitchFamily="18" charset="0"/>
                </a:rPr>
                <a:t>Assignment and priority setting, Regular team meetings, Effective communication, Knowledge Sharing, . Mutual support and encouragement, Feedback and improvement.</a:t>
              </a:r>
              <a:endParaRPr lang="zh-CN" altLang="en-US" sz="1400" dirty="0">
                <a:solidFill>
                  <a:schemeClr val="bg1">
                    <a:lumMod val="10000"/>
                  </a:schemeClr>
                </a:solidFill>
                <a:latin typeface="Book Antiqua" panose="02040602050305030304" pitchFamily="18" charset="0"/>
                <a:cs typeface="+mn-ea"/>
                <a:sym typeface="+mn-lt"/>
              </a:endParaRPr>
            </a:p>
          </p:txBody>
        </p:sp>
        <p:sp>
          <p:nvSpPr>
            <p:cNvPr id="34" name="矩形 3"/>
            <p:cNvSpPr>
              <a:spLocks noChangeArrowheads="1"/>
            </p:cNvSpPr>
            <p:nvPr/>
          </p:nvSpPr>
          <p:spPr bwMode="auto">
            <a:xfrm>
              <a:off x="7200273" y="2951044"/>
              <a:ext cx="1140294" cy="438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55" tIns="34278" rIns="68555" bIns="34278">
              <a:spAutoFit/>
            </a:bodyPr>
            <a:lstStyle/>
            <a:p>
              <a:r>
                <a:rPr lang="en-US" altLang="zh-CN" sz="2400" b="1" dirty="0">
                  <a:solidFill>
                    <a:schemeClr val="bg1">
                      <a:lumMod val="10000"/>
                    </a:schemeClr>
                  </a:solidFill>
                  <a:latin typeface="Book Antiqua" panose="02040602050305030304" pitchFamily="18" charset="0"/>
                  <a:cs typeface="+mn-ea"/>
                  <a:sym typeface="+mn-lt"/>
                </a:rPr>
                <a:t>teamwork</a:t>
              </a:r>
              <a:endParaRPr lang="en-US" altLang="zh-CN" sz="2400" b="1" dirty="0">
                <a:solidFill>
                  <a:schemeClr val="bg1">
                    <a:lumMod val="10000"/>
                  </a:schemeClr>
                </a:solidFill>
                <a:latin typeface="Book Antiqua" panose="02040602050305030304" pitchFamily="18" charset="0"/>
                <a:cs typeface="+mn-ea"/>
                <a:sym typeface="+mn-lt"/>
              </a:endParaRPr>
            </a:p>
          </p:txBody>
        </p:sp>
        <p:sp>
          <p:nvSpPr>
            <p:cNvPr id="35" name="矩形 34"/>
            <p:cNvSpPr/>
            <p:nvPr/>
          </p:nvSpPr>
          <p:spPr>
            <a:xfrm>
              <a:off x="7259380" y="3411875"/>
              <a:ext cx="599644" cy="40489"/>
            </a:xfrm>
            <a:prstGeom prst="rect">
              <a:avLst/>
            </a:prstGeom>
            <a:solidFill>
              <a:schemeClr val="bg1">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58" tIns="34278" rIns="68558" bIns="34278" rtlCol="0" anchor="ctr"/>
            <a:lstStyle/>
            <a:p>
              <a:pPr algn="ctr"/>
              <a:endParaRPr lang="zh-CN" altLang="en-US" sz="1800">
                <a:solidFill>
                  <a:schemeClr val="bg1">
                    <a:lumMod val="10000"/>
                  </a:schemeClr>
                </a:solidFill>
                <a:latin typeface="Book Antiqua" panose="02040602050305030304" pitchFamily="18" charset="0"/>
                <a:cs typeface="+mn-ea"/>
                <a:sym typeface="+mn-lt"/>
              </a:endParaRPr>
            </a:p>
          </p:txBody>
        </p:sp>
        <p:sp>
          <p:nvSpPr>
            <p:cNvPr id="36" name="矩形 35"/>
            <p:cNvSpPr/>
            <p:nvPr/>
          </p:nvSpPr>
          <p:spPr>
            <a:xfrm>
              <a:off x="7840790" y="3411875"/>
              <a:ext cx="1214684" cy="40489"/>
            </a:xfrm>
            <a:prstGeom prst="rect">
              <a:avLst/>
            </a:prstGeom>
            <a:solidFill>
              <a:srgbClr val="215968"/>
            </a:solidFill>
            <a:ln>
              <a:noFill/>
            </a:ln>
          </p:spPr>
          <p:style>
            <a:lnRef idx="2">
              <a:schemeClr val="accent1">
                <a:shade val="50000"/>
              </a:schemeClr>
            </a:lnRef>
            <a:fillRef idx="1">
              <a:schemeClr val="accent1"/>
            </a:fillRef>
            <a:effectRef idx="0">
              <a:schemeClr val="accent1"/>
            </a:effectRef>
            <a:fontRef idx="minor">
              <a:schemeClr val="lt1"/>
            </a:fontRef>
          </p:style>
          <p:txBody>
            <a:bodyPr lIns="68558" tIns="34278" rIns="68558" bIns="34278" rtlCol="0" anchor="ctr"/>
            <a:lstStyle/>
            <a:p>
              <a:pPr algn="ctr"/>
              <a:endParaRPr lang="zh-CN" altLang="en-US" sz="1800">
                <a:solidFill>
                  <a:schemeClr val="bg1">
                    <a:lumMod val="10000"/>
                  </a:schemeClr>
                </a:solidFill>
                <a:latin typeface="Book Antiqua" panose="02040602050305030304" pitchFamily="18" charset="0"/>
                <a:cs typeface="+mn-ea"/>
                <a:sym typeface="+mn-lt"/>
              </a:endParaRPr>
            </a:p>
          </p:txBody>
        </p:sp>
      </p:grpSp>
      <p:grpSp>
        <p:nvGrpSpPr>
          <p:cNvPr id="37" name="组合 36"/>
          <p:cNvGrpSpPr/>
          <p:nvPr/>
        </p:nvGrpSpPr>
        <p:grpSpPr>
          <a:xfrm>
            <a:off x="5297040" y="3782315"/>
            <a:ext cx="715530" cy="719636"/>
            <a:chOff x="6313611" y="5157449"/>
            <a:chExt cx="715716" cy="719823"/>
          </a:xfrm>
        </p:grpSpPr>
        <p:sp>
          <p:nvSpPr>
            <p:cNvPr id="38" name="Oval 28"/>
            <p:cNvSpPr/>
            <p:nvPr/>
          </p:nvSpPr>
          <p:spPr>
            <a:xfrm>
              <a:off x="6313611" y="5157449"/>
              <a:ext cx="715716" cy="719823"/>
            </a:xfrm>
            <a:prstGeom prst="ellipse">
              <a:avLst/>
            </a:prstGeom>
            <a:solidFill>
              <a:schemeClr val="bg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1730">
                <a:solidFill>
                  <a:schemeClr val="tx2">
                    <a:lumMod val="50000"/>
                  </a:schemeClr>
                </a:solidFill>
                <a:latin typeface="Book Antiqua" panose="02040602050305030304" pitchFamily="18" charset="0"/>
                <a:cs typeface="+mn-ea"/>
                <a:sym typeface="+mn-lt"/>
              </a:endParaRPr>
            </a:p>
          </p:txBody>
        </p:sp>
        <p:sp>
          <p:nvSpPr>
            <p:cNvPr id="39" name="Freeform 126"/>
            <p:cNvSpPr>
              <a:spLocks noEditPoints="1"/>
            </p:cNvSpPr>
            <p:nvPr/>
          </p:nvSpPr>
          <p:spPr bwMode="auto">
            <a:xfrm>
              <a:off x="6493783" y="5342119"/>
              <a:ext cx="342605" cy="350481"/>
            </a:xfrm>
            <a:custGeom>
              <a:avLst/>
              <a:gdLst>
                <a:gd name="T0" fmla="*/ 118 w 192"/>
                <a:gd name="T1" fmla="*/ 196 h 196"/>
                <a:gd name="T2" fmla="*/ 118 w 192"/>
                <a:gd name="T3" fmla="*/ 196 h 196"/>
                <a:gd name="T4" fmla="*/ 117 w 192"/>
                <a:gd name="T5" fmla="*/ 196 h 196"/>
                <a:gd name="T6" fmla="*/ 116 w 192"/>
                <a:gd name="T7" fmla="*/ 196 h 196"/>
                <a:gd name="T8" fmla="*/ 116 w 192"/>
                <a:gd name="T9" fmla="*/ 196 h 196"/>
                <a:gd name="T10" fmla="*/ 72 w 192"/>
                <a:gd name="T11" fmla="*/ 159 h 196"/>
                <a:gd name="T12" fmla="*/ 73 w 192"/>
                <a:gd name="T13" fmla="*/ 159 h 196"/>
                <a:gd name="T14" fmla="*/ 73 w 192"/>
                <a:gd name="T15" fmla="*/ 159 h 196"/>
                <a:gd name="T16" fmla="*/ 74 w 192"/>
                <a:gd name="T17" fmla="*/ 159 h 196"/>
                <a:gd name="T18" fmla="*/ 76 w 192"/>
                <a:gd name="T19" fmla="*/ 159 h 196"/>
                <a:gd name="T20" fmla="*/ 76 w 192"/>
                <a:gd name="T21" fmla="*/ 159 h 196"/>
                <a:gd name="T22" fmla="*/ 97 w 192"/>
                <a:gd name="T23" fmla="*/ 151 h 196"/>
                <a:gd name="T24" fmla="*/ 93 w 192"/>
                <a:gd name="T25" fmla="*/ 172 h 196"/>
                <a:gd name="T26" fmla="*/ 146 w 192"/>
                <a:gd name="T27" fmla="*/ 172 h 196"/>
                <a:gd name="T28" fmla="*/ 122 w 192"/>
                <a:gd name="T29" fmla="*/ 133 h 196"/>
                <a:gd name="T30" fmla="*/ 116 w 192"/>
                <a:gd name="T31" fmla="*/ 134 h 196"/>
                <a:gd name="T32" fmla="*/ 135 w 192"/>
                <a:gd name="T33" fmla="*/ 106 h 196"/>
                <a:gd name="T34" fmla="*/ 147 w 192"/>
                <a:gd name="T35" fmla="*/ 114 h 196"/>
                <a:gd name="T36" fmla="*/ 160 w 192"/>
                <a:gd name="T37" fmla="*/ 102 h 196"/>
                <a:gd name="T38" fmla="*/ 147 w 192"/>
                <a:gd name="T39" fmla="*/ 89 h 196"/>
                <a:gd name="T40" fmla="*/ 143 w 192"/>
                <a:gd name="T41" fmla="*/ 90 h 196"/>
                <a:gd name="T42" fmla="*/ 152 w 192"/>
                <a:gd name="T43" fmla="*/ 64 h 196"/>
                <a:gd name="T44" fmla="*/ 192 w 192"/>
                <a:gd name="T45" fmla="*/ 55 h 196"/>
                <a:gd name="T46" fmla="*/ 118 w 192"/>
                <a:gd name="T47" fmla="*/ 196 h 196"/>
                <a:gd name="T48" fmla="*/ 75 w 192"/>
                <a:gd name="T49" fmla="*/ 141 h 196"/>
                <a:gd name="T50" fmla="*/ 75 w 192"/>
                <a:gd name="T51" fmla="*/ 141 h 196"/>
                <a:gd name="T52" fmla="*/ 74 w 192"/>
                <a:gd name="T53" fmla="*/ 141 h 196"/>
                <a:gd name="T54" fmla="*/ 73 w 192"/>
                <a:gd name="T55" fmla="*/ 141 h 196"/>
                <a:gd name="T56" fmla="*/ 73 w 192"/>
                <a:gd name="T57" fmla="*/ 141 h 196"/>
                <a:gd name="T58" fmla="*/ 0 w 192"/>
                <a:gd name="T59" fmla="*/ 0 h 196"/>
                <a:gd name="T60" fmla="*/ 74 w 192"/>
                <a:gd name="T61" fmla="*/ 11 h 196"/>
                <a:gd name="T62" fmla="*/ 149 w 192"/>
                <a:gd name="T63" fmla="*/ 0 h 196"/>
                <a:gd name="T64" fmla="*/ 75 w 192"/>
                <a:gd name="T65" fmla="*/ 141 h 196"/>
                <a:gd name="T66" fmla="*/ 49 w 192"/>
                <a:gd name="T67" fmla="*/ 34 h 196"/>
                <a:gd name="T68" fmla="*/ 36 w 192"/>
                <a:gd name="T69" fmla="*/ 47 h 196"/>
                <a:gd name="T70" fmla="*/ 49 w 192"/>
                <a:gd name="T71" fmla="*/ 59 h 196"/>
                <a:gd name="T72" fmla="*/ 61 w 192"/>
                <a:gd name="T73" fmla="*/ 47 h 196"/>
                <a:gd name="T74" fmla="*/ 49 w 192"/>
                <a:gd name="T75" fmla="*/ 34 h 196"/>
                <a:gd name="T76" fmla="*/ 112 w 192"/>
                <a:gd name="T77" fmla="*/ 47 h 196"/>
                <a:gd name="T78" fmla="*/ 100 w 192"/>
                <a:gd name="T79" fmla="*/ 34 h 196"/>
                <a:gd name="T80" fmla="*/ 87 w 192"/>
                <a:gd name="T81" fmla="*/ 47 h 196"/>
                <a:gd name="T82" fmla="*/ 100 w 192"/>
                <a:gd name="T83" fmla="*/ 59 h 196"/>
                <a:gd name="T84" fmla="*/ 112 w 192"/>
                <a:gd name="T85" fmla="*/ 47 h 196"/>
                <a:gd name="T86" fmla="*/ 38 w 192"/>
                <a:gd name="T87" fmla="*/ 83 h 196"/>
                <a:gd name="T88" fmla="*/ 74 w 192"/>
                <a:gd name="T89" fmla="*/ 122 h 196"/>
                <a:gd name="T90" fmla="*/ 108 w 192"/>
                <a:gd name="T91" fmla="*/ 83 h 196"/>
                <a:gd name="T92" fmla="*/ 38 w 192"/>
                <a:gd name="T93" fmla="*/ 83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96">
                  <a:moveTo>
                    <a:pt x="118" y="196"/>
                  </a:moveTo>
                  <a:cubicBezTo>
                    <a:pt x="118" y="196"/>
                    <a:pt x="118" y="196"/>
                    <a:pt x="118" y="196"/>
                  </a:cubicBezTo>
                  <a:cubicBezTo>
                    <a:pt x="118" y="196"/>
                    <a:pt x="118" y="196"/>
                    <a:pt x="117" y="196"/>
                  </a:cubicBezTo>
                  <a:cubicBezTo>
                    <a:pt x="117" y="196"/>
                    <a:pt x="117" y="196"/>
                    <a:pt x="116" y="196"/>
                  </a:cubicBezTo>
                  <a:cubicBezTo>
                    <a:pt x="116" y="196"/>
                    <a:pt x="116" y="196"/>
                    <a:pt x="116" y="196"/>
                  </a:cubicBezTo>
                  <a:cubicBezTo>
                    <a:pt x="85" y="196"/>
                    <a:pt x="84" y="180"/>
                    <a:pt x="72" y="159"/>
                  </a:cubicBezTo>
                  <a:cubicBezTo>
                    <a:pt x="72" y="159"/>
                    <a:pt x="73" y="159"/>
                    <a:pt x="73" y="159"/>
                  </a:cubicBezTo>
                  <a:cubicBezTo>
                    <a:pt x="73" y="159"/>
                    <a:pt x="73" y="159"/>
                    <a:pt x="73" y="159"/>
                  </a:cubicBezTo>
                  <a:cubicBezTo>
                    <a:pt x="73" y="159"/>
                    <a:pt x="74" y="159"/>
                    <a:pt x="74" y="159"/>
                  </a:cubicBezTo>
                  <a:cubicBezTo>
                    <a:pt x="75" y="159"/>
                    <a:pt x="75" y="159"/>
                    <a:pt x="76" y="159"/>
                  </a:cubicBezTo>
                  <a:cubicBezTo>
                    <a:pt x="76" y="159"/>
                    <a:pt x="76" y="159"/>
                    <a:pt x="76" y="159"/>
                  </a:cubicBezTo>
                  <a:cubicBezTo>
                    <a:pt x="83" y="158"/>
                    <a:pt x="90" y="156"/>
                    <a:pt x="97" y="151"/>
                  </a:cubicBezTo>
                  <a:cubicBezTo>
                    <a:pt x="93" y="161"/>
                    <a:pt x="93" y="172"/>
                    <a:pt x="93" y="172"/>
                  </a:cubicBezTo>
                  <a:cubicBezTo>
                    <a:pt x="93" y="172"/>
                    <a:pt x="118" y="122"/>
                    <a:pt x="146" y="172"/>
                  </a:cubicBezTo>
                  <a:cubicBezTo>
                    <a:pt x="146" y="174"/>
                    <a:pt x="149" y="133"/>
                    <a:pt x="122" y="133"/>
                  </a:cubicBezTo>
                  <a:cubicBezTo>
                    <a:pt x="120" y="133"/>
                    <a:pt x="118" y="133"/>
                    <a:pt x="116" y="134"/>
                  </a:cubicBezTo>
                  <a:cubicBezTo>
                    <a:pt x="123" y="126"/>
                    <a:pt x="129" y="116"/>
                    <a:pt x="135" y="106"/>
                  </a:cubicBezTo>
                  <a:cubicBezTo>
                    <a:pt x="136" y="111"/>
                    <a:pt x="141" y="114"/>
                    <a:pt x="147" y="114"/>
                  </a:cubicBezTo>
                  <a:cubicBezTo>
                    <a:pt x="154" y="114"/>
                    <a:pt x="160" y="109"/>
                    <a:pt x="160" y="102"/>
                  </a:cubicBezTo>
                  <a:cubicBezTo>
                    <a:pt x="160" y="95"/>
                    <a:pt x="154" y="89"/>
                    <a:pt x="147" y="89"/>
                  </a:cubicBezTo>
                  <a:cubicBezTo>
                    <a:pt x="145" y="89"/>
                    <a:pt x="144" y="89"/>
                    <a:pt x="143" y="90"/>
                  </a:cubicBezTo>
                  <a:cubicBezTo>
                    <a:pt x="146" y="82"/>
                    <a:pt x="150" y="73"/>
                    <a:pt x="152" y="64"/>
                  </a:cubicBezTo>
                  <a:cubicBezTo>
                    <a:pt x="166" y="63"/>
                    <a:pt x="180" y="60"/>
                    <a:pt x="192" y="55"/>
                  </a:cubicBezTo>
                  <a:cubicBezTo>
                    <a:pt x="192" y="108"/>
                    <a:pt x="177" y="196"/>
                    <a:pt x="118" y="196"/>
                  </a:cubicBezTo>
                  <a:close/>
                  <a:moveTo>
                    <a:pt x="75" y="141"/>
                  </a:moveTo>
                  <a:cubicBezTo>
                    <a:pt x="75" y="141"/>
                    <a:pt x="75" y="141"/>
                    <a:pt x="75" y="141"/>
                  </a:cubicBezTo>
                  <a:cubicBezTo>
                    <a:pt x="75" y="141"/>
                    <a:pt x="75" y="141"/>
                    <a:pt x="74" y="141"/>
                  </a:cubicBezTo>
                  <a:cubicBezTo>
                    <a:pt x="74" y="141"/>
                    <a:pt x="73" y="141"/>
                    <a:pt x="73" y="141"/>
                  </a:cubicBezTo>
                  <a:cubicBezTo>
                    <a:pt x="73" y="141"/>
                    <a:pt x="73" y="141"/>
                    <a:pt x="73" y="141"/>
                  </a:cubicBezTo>
                  <a:cubicBezTo>
                    <a:pt x="18" y="141"/>
                    <a:pt x="0" y="53"/>
                    <a:pt x="0" y="0"/>
                  </a:cubicBezTo>
                  <a:cubicBezTo>
                    <a:pt x="22" y="9"/>
                    <a:pt x="48" y="11"/>
                    <a:pt x="74" y="11"/>
                  </a:cubicBezTo>
                  <a:cubicBezTo>
                    <a:pt x="101" y="11"/>
                    <a:pt x="127" y="9"/>
                    <a:pt x="149" y="0"/>
                  </a:cubicBezTo>
                  <a:cubicBezTo>
                    <a:pt x="149" y="53"/>
                    <a:pt x="132" y="141"/>
                    <a:pt x="75" y="141"/>
                  </a:cubicBezTo>
                  <a:close/>
                  <a:moveTo>
                    <a:pt x="49" y="34"/>
                  </a:moveTo>
                  <a:cubicBezTo>
                    <a:pt x="41" y="34"/>
                    <a:pt x="36" y="40"/>
                    <a:pt x="36" y="47"/>
                  </a:cubicBezTo>
                  <a:cubicBezTo>
                    <a:pt x="36" y="54"/>
                    <a:pt x="41" y="59"/>
                    <a:pt x="49" y="59"/>
                  </a:cubicBezTo>
                  <a:cubicBezTo>
                    <a:pt x="56" y="59"/>
                    <a:pt x="61" y="54"/>
                    <a:pt x="61" y="47"/>
                  </a:cubicBezTo>
                  <a:cubicBezTo>
                    <a:pt x="61" y="40"/>
                    <a:pt x="56" y="34"/>
                    <a:pt x="49" y="34"/>
                  </a:cubicBezTo>
                  <a:close/>
                  <a:moveTo>
                    <a:pt x="112" y="47"/>
                  </a:moveTo>
                  <a:cubicBezTo>
                    <a:pt x="112" y="40"/>
                    <a:pt x="107" y="34"/>
                    <a:pt x="100" y="34"/>
                  </a:cubicBezTo>
                  <a:cubicBezTo>
                    <a:pt x="93" y="34"/>
                    <a:pt x="87" y="40"/>
                    <a:pt x="87" y="47"/>
                  </a:cubicBezTo>
                  <a:cubicBezTo>
                    <a:pt x="87" y="54"/>
                    <a:pt x="93" y="59"/>
                    <a:pt x="100" y="59"/>
                  </a:cubicBezTo>
                  <a:cubicBezTo>
                    <a:pt x="107" y="59"/>
                    <a:pt x="112" y="54"/>
                    <a:pt x="112" y="47"/>
                  </a:cubicBezTo>
                  <a:close/>
                  <a:moveTo>
                    <a:pt x="38" y="83"/>
                  </a:moveTo>
                  <a:cubicBezTo>
                    <a:pt x="38" y="83"/>
                    <a:pt x="46" y="122"/>
                    <a:pt x="74" y="122"/>
                  </a:cubicBezTo>
                  <a:cubicBezTo>
                    <a:pt x="102" y="122"/>
                    <a:pt x="109" y="81"/>
                    <a:pt x="108" y="83"/>
                  </a:cubicBezTo>
                  <a:cubicBezTo>
                    <a:pt x="74" y="109"/>
                    <a:pt x="38" y="83"/>
                    <a:pt x="38" y="83"/>
                  </a:cubicBezTo>
                  <a:close/>
                </a:path>
              </a:pathLst>
            </a:custGeom>
            <a:solidFill>
              <a:schemeClr val="bg1"/>
            </a:solidFill>
            <a:ln>
              <a:noFill/>
            </a:ln>
          </p:spPr>
          <p:txBody>
            <a:bodyPr vert="horz" wrap="square" lIns="91416" tIns="45708" rIns="91416" bIns="45708" numCol="1" anchor="t" anchorCtr="0" compatLnSpc="1"/>
            <a:lstStyle/>
            <a:p>
              <a:endParaRPr lang="zh-CN" altLang="en-US" sz="1800">
                <a:latin typeface="Book Antiqua" panose="02040602050305030304" pitchFamily="18" charset="0"/>
                <a:cs typeface="+mn-ea"/>
                <a:sym typeface="+mn-lt"/>
              </a:endParaRPr>
            </a:p>
          </p:txBody>
        </p:sp>
      </p:grpSp>
      <p:grpSp>
        <p:nvGrpSpPr>
          <p:cNvPr id="69" name="组合 68"/>
          <p:cNvGrpSpPr/>
          <p:nvPr/>
        </p:nvGrpSpPr>
        <p:grpSpPr>
          <a:xfrm>
            <a:off x="6284099" y="3838490"/>
            <a:ext cx="5574270" cy="2225057"/>
            <a:chOff x="7176470" y="4507066"/>
            <a:chExt cx="4330005" cy="1926670"/>
          </a:xfrm>
        </p:grpSpPr>
        <p:sp>
          <p:nvSpPr>
            <p:cNvPr id="40" name="矩形 47"/>
            <p:cNvSpPr>
              <a:spLocks noChangeArrowheads="1"/>
            </p:cNvSpPr>
            <p:nvPr/>
          </p:nvSpPr>
          <p:spPr bwMode="auto">
            <a:xfrm>
              <a:off x="7183754" y="5014075"/>
              <a:ext cx="4322721" cy="1419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p>
              <a:pPr>
                <a:lnSpc>
                  <a:spcPct val="130000"/>
                </a:lnSpc>
                <a:spcBef>
                  <a:spcPct val="0"/>
                </a:spcBef>
                <a:buNone/>
              </a:pPr>
              <a:r>
                <a:rPr lang="en-US" altLang="zh-CN" sz="2000" dirty="0">
                  <a:latin typeface="Book Antiqua" panose="02040602050305030304" pitchFamily="18" charset="0"/>
                  <a:sym typeface="+mn-lt"/>
                </a:rPr>
                <a:t> Under the agile development framework, implement iterative development, use Scrum methods, strive to form cross-functional teams, and insist on continuous feedback.</a:t>
              </a:r>
              <a:endParaRPr lang="zh-CN" altLang="en-US" sz="2000" dirty="0">
                <a:latin typeface="Book Antiqua" panose="02040602050305030304" pitchFamily="18" charset="0"/>
                <a:sym typeface="+mn-lt"/>
              </a:endParaRPr>
            </a:p>
          </p:txBody>
        </p:sp>
        <p:sp>
          <p:nvSpPr>
            <p:cNvPr id="41" name="矩形 3"/>
            <p:cNvSpPr>
              <a:spLocks noChangeArrowheads="1"/>
            </p:cNvSpPr>
            <p:nvPr/>
          </p:nvSpPr>
          <p:spPr bwMode="auto">
            <a:xfrm>
              <a:off x="7176470" y="4507066"/>
              <a:ext cx="2199460" cy="379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55" tIns="34278" rIns="68555" bIns="34278">
              <a:spAutoFit/>
            </a:bodyPr>
            <a:lstStyle/>
            <a:p>
              <a:r>
                <a:rPr lang="en-US" altLang="zh-CN" sz="2400" b="1" dirty="0">
                  <a:solidFill>
                    <a:schemeClr val="bg1">
                      <a:lumMod val="10000"/>
                    </a:schemeClr>
                  </a:solidFill>
                  <a:latin typeface="Book Antiqua" panose="02040602050305030304" pitchFamily="18" charset="0"/>
                  <a:cs typeface="+mn-ea"/>
                </a:rPr>
                <a:t>Agile development</a:t>
              </a:r>
              <a:endParaRPr lang="en-US" altLang="zh-CN" sz="2400" b="1" dirty="0">
                <a:solidFill>
                  <a:schemeClr val="bg1">
                    <a:lumMod val="10000"/>
                  </a:schemeClr>
                </a:solidFill>
                <a:latin typeface="Book Antiqua" panose="02040602050305030304" pitchFamily="18" charset="0"/>
                <a:cs typeface="+mn-ea"/>
                <a:sym typeface="+mn-lt"/>
              </a:endParaRPr>
            </a:p>
          </p:txBody>
        </p:sp>
        <p:sp>
          <p:nvSpPr>
            <p:cNvPr id="42" name="矩形 41"/>
            <p:cNvSpPr/>
            <p:nvPr/>
          </p:nvSpPr>
          <p:spPr>
            <a:xfrm>
              <a:off x="7259380" y="4923392"/>
              <a:ext cx="599644" cy="40489"/>
            </a:xfrm>
            <a:prstGeom prst="rect">
              <a:avLst/>
            </a:prstGeom>
            <a:solidFill>
              <a:schemeClr val="bg1">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58" tIns="34278" rIns="68558" bIns="34278" rtlCol="0" anchor="ctr"/>
            <a:lstStyle/>
            <a:p>
              <a:pPr algn="ctr"/>
              <a:endParaRPr lang="zh-CN" altLang="en-US" sz="1800">
                <a:solidFill>
                  <a:schemeClr val="bg1">
                    <a:lumMod val="10000"/>
                  </a:schemeClr>
                </a:solidFill>
                <a:latin typeface="Book Antiqua" panose="02040602050305030304" pitchFamily="18" charset="0"/>
                <a:cs typeface="+mn-ea"/>
                <a:sym typeface="+mn-lt"/>
              </a:endParaRPr>
            </a:p>
          </p:txBody>
        </p:sp>
        <p:sp>
          <p:nvSpPr>
            <p:cNvPr id="43" name="矩形 42"/>
            <p:cNvSpPr/>
            <p:nvPr/>
          </p:nvSpPr>
          <p:spPr>
            <a:xfrm>
              <a:off x="7840790" y="4923392"/>
              <a:ext cx="1214684" cy="40489"/>
            </a:xfrm>
            <a:prstGeom prst="rect">
              <a:avLst/>
            </a:prstGeom>
            <a:solidFill>
              <a:srgbClr val="215968"/>
            </a:solidFill>
            <a:ln>
              <a:noFill/>
            </a:ln>
          </p:spPr>
          <p:style>
            <a:lnRef idx="2">
              <a:schemeClr val="accent1">
                <a:shade val="50000"/>
              </a:schemeClr>
            </a:lnRef>
            <a:fillRef idx="1">
              <a:schemeClr val="accent1"/>
            </a:fillRef>
            <a:effectRef idx="0">
              <a:schemeClr val="accent1"/>
            </a:effectRef>
            <a:fontRef idx="minor">
              <a:schemeClr val="lt1"/>
            </a:fontRef>
          </p:style>
          <p:txBody>
            <a:bodyPr lIns="68558" tIns="34278" rIns="68558" bIns="34278" rtlCol="0" anchor="ctr"/>
            <a:lstStyle/>
            <a:p>
              <a:pPr algn="ctr"/>
              <a:endParaRPr lang="zh-CN" altLang="en-US" sz="1800">
                <a:solidFill>
                  <a:schemeClr val="bg1">
                    <a:lumMod val="10000"/>
                  </a:schemeClr>
                </a:solidFill>
                <a:latin typeface="Book Antiqua" panose="02040602050305030304" pitchFamily="18" charset="0"/>
                <a:cs typeface="+mn-ea"/>
                <a:sym typeface="+mn-lt"/>
              </a:endParaRPr>
            </a:p>
          </p:txBody>
        </p:sp>
      </p:grpSp>
      <p:grpSp>
        <p:nvGrpSpPr>
          <p:cNvPr id="67" name="组合 66"/>
          <p:cNvGrpSpPr/>
          <p:nvPr/>
        </p:nvGrpSpPr>
        <p:grpSpPr>
          <a:xfrm>
            <a:off x="264903" y="1895873"/>
            <a:ext cx="4171645" cy="3815431"/>
            <a:chOff x="1344709" y="1943195"/>
            <a:chExt cx="4171645" cy="3815431"/>
          </a:xfrm>
        </p:grpSpPr>
        <p:sp>
          <p:nvSpPr>
            <p:cNvPr id="8" name="Freeform 7"/>
            <p:cNvSpPr/>
            <p:nvPr/>
          </p:nvSpPr>
          <p:spPr>
            <a:xfrm>
              <a:off x="2190602" y="2719235"/>
              <a:ext cx="2707361" cy="2707303"/>
            </a:xfrm>
            <a:custGeom>
              <a:avLst/>
              <a:gdLst>
                <a:gd name="connsiteX0" fmla="*/ 0 w 2708066"/>
                <a:gd name="connsiteY0" fmla="*/ 1354004 h 2708008"/>
                <a:gd name="connsiteX1" fmla="*/ 1354033 w 2708066"/>
                <a:gd name="connsiteY1" fmla="*/ 0 h 2708008"/>
                <a:gd name="connsiteX2" fmla="*/ 2708066 w 2708066"/>
                <a:gd name="connsiteY2" fmla="*/ 1354004 h 2708008"/>
                <a:gd name="connsiteX3" fmla="*/ 1354033 w 2708066"/>
                <a:gd name="connsiteY3" fmla="*/ 2708008 h 2708008"/>
                <a:gd name="connsiteX4" fmla="*/ 0 w 2708066"/>
                <a:gd name="connsiteY4" fmla="*/ 1354004 h 2708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8066" h="2708008">
                  <a:moveTo>
                    <a:pt x="0" y="1354004"/>
                  </a:moveTo>
                  <a:cubicBezTo>
                    <a:pt x="0" y="606208"/>
                    <a:pt x="606221" y="0"/>
                    <a:pt x="1354033" y="0"/>
                  </a:cubicBezTo>
                  <a:cubicBezTo>
                    <a:pt x="2101845" y="0"/>
                    <a:pt x="2708066" y="606208"/>
                    <a:pt x="2708066" y="1354004"/>
                  </a:cubicBezTo>
                  <a:cubicBezTo>
                    <a:pt x="2708066" y="2101800"/>
                    <a:pt x="2101845" y="2708008"/>
                    <a:pt x="1354033" y="2708008"/>
                  </a:cubicBezTo>
                  <a:cubicBezTo>
                    <a:pt x="606221" y="2708008"/>
                    <a:pt x="0" y="2101800"/>
                    <a:pt x="0" y="1354004"/>
                  </a:cubicBezTo>
                  <a:close/>
                </a:path>
              </a:pathLst>
            </a:custGeom>
            <a:solidFill>
              <a:schemeClr val="bg1">
                <a:lumMod val="25000"/>
              </a:schemeClr>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94552" tIns="594544" rIns="594552" bIns="594544" numCol="1" spcCol="1270" anchor="ctr" anchorCtr="0">
              <a:noAutofit/>
            </a:bodyPr>
            <a:lstStyle/>
            <a:p>
              <a:pPr algn="ctr" defTabSz="2310130">
                <a:lnSpc>
                  <a:spcPct val="90000"/>
                </a:lnSpc>
                <a:spcBef>
                  <a:spcPct val="0"/>
                </a:spcBef>
                <a:spcAft>
                  <a:spcPct val="35000"/>
                </a:spcAft>
              </a:pPr>
              <a:endParaRPr lang="id-ID" sz="5200">
                <a:solidFill>
                  <a:schemeClr val="bg1"/>
                </a:solidFill>
                <a:latin typeface="Book Antiqua" panose="02040602050305030304" pitchFamily="18" charset="0"/>
                <a:cs typeface="+mn-ea"/>
                <a:sym typeface="+mn-lt"/>
              </a:endParaRPr>
            </a:p>
          </p:txBody>
        </p:sp>
        <p:sp>
          <p:nvSpPr>
            <p:cNvPr id="9" name="Oval 8"/>
            <p:cNvSpPr/>
            <p:nvPr/>
          </p:nvSpPr>
          <p:spPr>
            <a:xfrm>
              <a:off x="3735365" y="2595889"/>
              <a:ext cx="301098" cy="301093"/>
            </a:xfrm>
            <a:prstGeom prst="ellipse">
              <a:avLst/>
            </a:prstGeom>
            <a:solidFill>
              <a:schemeClr val="bg1">
                <a:lumMod val="75000"/>
              </a:schemeClr>
            </a:solidFill>
            <a:ln w="25400">
              <a:solidFill>
                <a:schemeClr val="bg1">
                  <a:lumMod val="95000"/>
                </a:schemeClr>
              </a:solid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endParaRPr lang="zh-CN" altLang="en-US">
                <a:latin typeface="Book Antiqua" panose="02040602050305030304" pitchFamily="18" charset="0"/>
                <a:cs typeface="+mn-ea"/>
                <a:sym typeface="+mn-lt"/>
              </a:endParaRPr>
            </a:p>
          </p:txBody>
        </p:sp>
        <p:sp>
          <p:nvSpPr>
            <p:cNvPr id="10" name="Oval 9"/>
            <p:cNvSpPr/>
            <p:nvPr/>
          </p:nvSpPr>
          <p:spPr>
            <a:xfrm>
              <a:off x="3022398" y="5225389"/>
              <a:ext cx="218018" cy="218228"/>
            </a:xfrm>
            <a:prstGeom prst="ellipse">
              <a:avLst/>
            </a:prstGeom>
            <a:solidFill>
              <a:schemeClr val="bg1">
                <a:lumMod val="50000"/>
              </a:schemeClr>
            </a:solidFill>
            <a:ln w="25400">
              <a:solidFill>
                <a:schemeClr val="bg1">
                  <a:lumMod val="95000"/>
                </a:schemeClr>
              </a:solidFill>
            </a:ln>
          </p:spPr>
          <p:style>
            <a:lnRef idx="2">
              <a:schemeClr val="lt1">
                <a:hueOff val="0"/>
                <a:satOff val="0"/>
                <a:lumOff val="0"/>
                <a:alphaOff val="0"/>
              </a:schemeClr>
            </a:lnRef>
            <a:fillRef idx="1">
              <a:schemeClr val="accent3">
                <a:hueOff val="56240"/>
                <a:satOff val="2879"/>
                <a:lumOff val="1209"/>
                <a:alphaOff val="0"/>
              </a:schemeClr>
            </a:fillRef>
            <a:effectRef idx="0">
              <a:schemeClr val="accent3">
                <a:hueOff val="56240"/>
                <a:satOff val="2879"/>
                <a:lumOff val="1209"/>
                <a:alphaOff val="0"/>
              </a:schemeClr>
            </a:effectRef>
            <a:fontRef idx="minor">
              <a:schemeClr val="lt1"/>
            </a:fontRef>
          </p:style>
          <p:txBody>
            <a:bodyPr/>
            <a:lstStyle/>
            <a:p>
              <a:endParaRPr lang="zh-CN" altLang="en-US">
                <a:latin typeface="Book Antiqua" panose="02040602050305030304" pitchFamily="18" charset="0"/>
                <a:cs typeface="+mn-ea"/>
                <a:sym typeface="+mn-lt"/>
              </a:endParaRPr>
            </a:p>
          </p:txBody>
        </p:sp>
        <p:sp>
          <p:nvSpPr>
            <p:cNvPr id="11" name="Oval 10"/>
            <p:cNvSpPr/>
            <p:nvPr/>
          </p:nvSpPr>
          <p:spPr>
            <a:xfrm>
              <a:off x="5072178" y="3817970"/>
              <a:ext cx="218018" cy="218228"/>
            </a:xfrm>
            <a:prstGeom prst="ellipse">
              <a:avLst/>
            </a:prstGeom>
            <a:solidFill>
              <a:schemeClr val="bg1">
                <a:lumMod val="75000"/>
              </a:schemeClr>
            </a:solidFill>
            <a:ln>
              <a:noFill/>
            </a:ln>
          </p:spPr>
          <p:style>
            <a:lnRef idx="2">
              <a:schemeClr val="lt1">
                <a:hueOff val="0"/>
                <a:satOff val="0"/>
                <a:lumOff val="0"/>
                <a:alphaOff val="0"/>
              </a:schemeClr>
            </a:lnRef>
            <a:fillRef idx="1">
              <a:schemeClr val="accent3">
                <a:hueOff val="112479"/>
                <a:satOff val="5757"/>
                <a:lumOff val="2418"/>
                <a:alphaOff val="0"/>
              </a:schemeClr>
            </a:fillRef>
            <a:effectRef idx="0">
              <a:schemeClr val="accent3">
                <a:hueOff val="112479"/>
                <a:satOff val="5757"/>
                <a:lumOff val="2418"/>
                <a:alphaOff val="0"/>
              </a:schemeClr>
            </a:effectRef>
            <a:fontRef idx="minor">
              <a:schemeClr val="lt1"/>
            </a:fontRef>
          </p:style>
          <p:txBody>
            <a:bodyPr/>
            <a:lstStyle/>
            <a:p>
              <a:endParaRPr lang="zh-CN" altLang="en-US">
                <a:latin typeface="Book Antiqua" panose="02040602050305030304" pitchFamily="18" charset="0"/>
                <a:cs typeface="+mn-ea"/>
                <a:sym typeface="+mn-lt"/>
              </a:endParaRPr>
            </a:p>
          </p:txBody>
        </p:sp>
        <p:sp>
          <p:nvSpPr>
            <p:cNvPr id="12" name="Oval 11"/>
            <p:cNvSpPr/>
            <p:nvPr/>
          </p:nvSpPr>
          <p:spPr>
            <a:xfrm>
              <a:off x="4028909" y="5457533"/>
              <a:ext cx="301098" cy="301093"/>
            </a:xfrm>
            <a:prstGeom prst="ellipse">
              <a:avLst/>
            </a:prstGeom>
            <a:solidFill>
              <a:schemeClr val="bg1">
                <a:lumMod val="50000"/>
              </a:schemeClr>
            </a:solidFill>
            <a:ln>
              <a:noFill/>
            </a:ln>
          </p:spPr>
          <p:style>
            <a:lnRef idx="2">
              <a:schemeClr val="lt1">
                <a:hueOff val="0"/>
                <a:satOff val="0"/>
                <a:lumOff val="0"/>
                <a:alphaOff val="0"/>
              </a:schemeClr>
            </a:lnRef>
            <a:fillRef idx="1">
              <a:schemeClr val="accent3">
                <a:hueOff val="168719"/>
                <a:satOff val="8636"/>
                <a:lumOff val="3628"/>
                <a:alphaOff val="0"/>
              </a:schemeClr>
            </a:fillRef>
            <a:effectRef idx="0">
              <a:schemeClr val="accent3">
                <a:hueOff val="168719"/>
                <a:satOff val="8636"/>
                <a:lumOff val="3628"/>
                <a:alphaOff val="0"/>
              </a:schemeClr>
            </a:effectRef>
            <a:fontRef idx="minor">
              <a:schemeClr val="lt1"/>
            </a:fontRef>
          </p:style>
          <p:txBody>
            <a:bodyPr/>
            <a:lstStyle/>
            <a:p>
              <a:endParaRPr lang="zh-CN" altLang="en-US">
                <a:latin typeface="Book Antiqua" panose="02040602050305030304" pitchFamily="18" charset="0"/>
                <a:cs typeface="+mn-ea"/>
                <a:sym typeface="+mn-lt"/>
              </a:endParaRPr>
            </a:p>
          </p:txBody>
        </p:sp>
        <p:sp>
          <p:nvSpPr>
            <p:cNvPr id="13" name="Oval 12"/>
            <p:cNvSpPr/>
            <p:nvPr/>
          </p:nvSpPr>
          <p:spPr>
            <a:xfrm>
              <a:off x="2722648" y="3240296"/>
              <a:ext cx="63650" cy="63711"/>
            </a:xfrm>
            <a:prstGeom prst="ellipse">
              <a:avLst/>
            </a:prstGeom>
            <a:solidFill>
              <a:schemeClr val="bg1">
                <a:lumMod val="90000"/>
              </a:schemeClr>
            </a:solidFill>
            <a:ln>
              <a:noFill/>
            </a:ln>
          </p:spPr>
          <p:style>
            <a:lnRef idx="2">
              <a:schemeClr val="lt1">
                <a:hueOff val="0"/>
                <a:satOff val="0"/>
                <a:lumOff val="0"/>
                <a:alphaOff val="0"/>
              </a:schemeClr>
            </a:lnRef>
            <a:fillRef idx="1">
              <a:schemeClr val="accent3">
                <a:hueOff val="224959"/>
                <a:satOff val="11515"/>
                <a:lumOff val="4837"/>
                <a:alphaOff val="0"/>
              </a:schemeClr>
            </a:fillRef>
            <a:effectRef idx="0">
              <a:schemeClr val="accent3">
                <a:hueOff val="224959"/>
                <a:satOff val="11515"/>
                <a:lumOff val="4837"/>
                <a:alphaOff val="0"/>
              </a:schemeClr>
            </a:effectRef>
            <a:fontRef idx="minor">
              <a:schemeClr val="lt1"/>
            </a:fontRef>
          </p:style>
          <p:txBody>
            <a:bodyPr/>
            <a:lstStyle/>
            <a:p>
              <a:endParaRPr lang="zh-CN" altLang="en-US">
                <a:latin typeface="Book Antiqua" panose="02040602050305030304" pitchFamily="18" charset="0"/>
                <a:cs typeface="+mn-ea"/>
                <a:sym typeface="+mn-lt"/>
              </a:endParaRPr>
            </a:p>
          </p:txBody>
        </p:sp>
        <p:sp>
          <p:nvSpPr>
            <p:cNvPr id="14" name="Oval 14"/>
            <p:cNvSpPr/>
            <p:nvPr/>
          </p:nvSpPr>
          <p:spPr>
            <a:xfrm>
              <a:off x="4432249" y="4273180"/>
              <a:ext cx="87904" cy="87903"/>
            </a:xfrm>
            <a:prstGeom prst="ellipse">
              <a:avLst/>
            </a:prstGeom>
            <a:solidFill>
              <a:schemeClr val="bg1">
                <a:lumMod val="90000"/>
              </a:schemeClr>
            </a:solidFill>
            <a:ln>
              <a:noFill/>
            </a:ln>
          </p:spPr>
          <p:style>
            <a:lnRef idx="2">
              <a:schemeClr val="lt1">
                <a:hueOff val="0"/>
                <a:satOff val="0"/>
                <a:lumOff val="0"/>
                <a:alphaOff val="0"/>
              </a:schemeClr>
            </a:lnRef>
            <a:fillRef idx="1">
              <a:schemeClr val="accent3">
                <a:hueOff val="393678"/>
                <a:satOff val="20151"/>
                <a:lumOff val="8464"/>
                <a:alphaOff val="0"/>
              </a:schemeClr>
            </a:fillRef>
            <a:effectRef idx="0">
              <a:schemeClr val="accent3">
                <a:hueOff val="393678"/>
                <a:satOff val="20151"/>
                <a:lumOff val="8464"/>
                <a:alphaOff val="0"/>
              </a:schemeClr>
            </a:effectRef>
            <a:fontRef idx="minor">
              <a:schemeClr val="lt1"/>
            </a:fontRef>
          </p:style>
          <p:txBody>
            <a:bodyPr/>
            <a:lstStyle/>
            <a:p>
              <a:endParaRPr lang="zh-CN" altLang="en-US">
                <a:latin typeface="Book Antiqua" panose="02040602050305030304" pitchFamily="18" charset="0"/>
                <a:cs typeface="+mn-ea"/>
                <a:sym typeface="+mn-lt"/>
              </a:endParaRPr>
            </a:p>
          </p:txBody>
        </p:sp>
        <p:sp>
          <p:nvSpPr>
            <p:cNvPr id="15" name="Oval 15"/>
            <p:cNvSpPr/>
            <p:nvPr/>
          </p:nvSpPr>
          <p:spPr>
            <a:xfrm>
              <a:off x="1606031" y="4510670"/>
              <a:ext cx="544291" cy="544306"/>
            </a:xfrm>
            <a:prstGeom prst="ellipse">
              <a:avLst/>
            </a:prstGeom>
            <a:solidFill>
              <a:schemeClr val="bg1">
                <a:lumMod val="75000"/>
              </a:schemeClr>
            </a:solidFill>
            <a:ln>
              <a:noFill/>
            </a:ln>
          </p:spPr>
          <p:style>
            <a:lnRef idx="2">
              <a:schemeClr val="lt1">
                <a:hueOff val="0"/>
                <a:satOff val="0"/>
                <a:lumOff val="0"/>
                <a:alphaOff val="0"/>
              </a:schemeClr>
            </a:lnRef>
            <a:fillRef idx="1">
              <a:schemeClr val="accent3">
                <a:hueOff val="449917"/>
                <a:satOff val="23029"/>
                <a:lumOff val="9673"/>
                <a:alphaOff val="0"/>
              </a:schemeClr>
            </a:fillRef>
            <a:effectRef idx="0">
              <a:schemeClr val="accent3">
                <a:hueOff val="449917"/>
                <a:satOff val="23029"/>
                <a:lumOff val="9673"/>
                <a:alphaOff val="0"/>
              </a:schemeClr>
            </a:effectRef>
            <a:fontRef idx="minor">
              <a:schemeClr val="lt1"/>
            </a:fontRef>
          </p:style>
          <p:txBody>
            <a:bodyPr/>
            <a:lstStyle/>
            <a:p>
              <a:endParaRPr lang="zh-CN" altLang="en-US">
                <a:latin typeface="Book Antiqua" panose="02040602050305030304" pitchFamily="18" charset="0"/>
                <a:cs typeface="+mn-ea"/>
                <a:sym typeface="+mn-lt"/>
              </a:endParaRPr>
            </a:p>
          </p:txBody>
        </p:sp>
        <p:sp>
          <p:nvSpPr>
            <p:cNvPr id="16" name="Freeform 16"/>
            <p:cNvSpPr/>
            <p:nvPr/>
          </p:nvSpPr>
          <p:spPr>
            <a:xfrm>
              <a:off x="4415687" y="1943195"/>
              <a:ext cx="1100667" cy="1100315"/>
            </a:xfrm>
            <a:custGeom>
              <a:avLst/>
              <a:gdLst>
                <a:gd name="connsiteX0" fmla="*/ 0 w 1100954"/>
                <a:gd name="connsiteY0" fmla="*/ 550301 h 1100602"/>
                <a:gd name="connsiteX1" fmla="*/ 550477 w 1100954"/>
                <a:gd name="connsiteY1" fmla="*/ 0 h 1100602"/>
                <a:gd name="connsiteX2" fmla="*/ 1100954 w 1100954"/>
                <a:gd name="connsiteY2" fmla="*/ 550301 h 1100602"/>
                <a:gd name="connsiteX3" fmla="*/ 550477 w 1100954"/>
                <a:gd name="connsiteY3" fmla="*/ 1100602 h 1100602"/>
                <a:gd name="connsiteX4" fmla="*/ 0 w 1100954"/>
                <a:gd name="connsiteY4" fmla="*/ 550301 h 110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54" h="1100602">
                  <a:moveTo>
                    <a:pt x="0" y="550301"/>
                  </a:moveTo>
                  <a:cubicBezTo>
                    <a:pt x="0" y="246378"/>
                    <a:pt x="246457" y="0"/>
                    <a:pt x="550477" y="0"/>
                  </a:cubicBezTo>
                  <a:cubicBezTo>
                    <a:pt x="854497" y="0"/>
                    <a:pt x="1100954" y="246378"/>
                    <a:pt x="1100954" y="550301"/>
                  </a:cubicBezTo>
                  <a:cubicBezTo>
                    <a:pt x="1100954" y="854224"/>
                    <a:pt x="854497" y="1100602"/>
                    <a:pt x="550477" y="1100602"/>
                  </a:cubicBezTo>
                  <a:cubicBezTo>
                    <a:pt x="246457" y="1100602"/>
                    <a:pt x="0" y="854224"/>
                    <a:pt x="0" y="550301"/>
                  </a:cubicBezTo>
                  <a:close/>
                </a:path>
              </a:pathLst>
            </a:custGeom>
            <a:solidFill>
              <a:schemeClr val="bg1">
                <a:lumMod val="50000"/>
              </a:schemeClr>
            </a:solidFill>
            <a:ln>
              <a:noFill/>
            </a:ln>
          </p:spPr>
          <p:style>
            <a:lnRef idx="2">
              <a:schemeClr val="lt1">
                <a:hueOff val="0"/>
                <a:satOff val="0"/>
                <a:lumOff val="0"/>
                <a:alphaOff val="0"/>
              </a:schemeClr>
            </a:lnRef>
            <a:fillRef idx="1">
              <a:schemeClr val="accent3">
                <a:hueOff val="506157"/>
                <a:satOff val="25908"/>
                <a:lumOff val="10883"/>
                <a:alphaOff val="0"/>
              </a:schemeClr>
            </a:fillRef>
            <a:effectRef idx="0">
              <a:schemeClr val="accent3">
                <a:hueOff val="506157"/>
                <a:satOff val="25908"/>
                <a:lumOff val="10883"/>
                <a:alphaOff val="0"/>
              </a:schemeClr>
            </a:effectRef>
            <a:fontRef idx="minor">
              <a:schemeClr val="lt1"/>
            </a:fontRef>
          </p:style>
          <p:txBody>
            <a:bodyPr spcFirstLastPara="0" vert="horz" wrap="square" lIns="241178" tIns="241126" rIns="241178" bIns="241126" numCol="1" spcCol="1270" anchor="ctr" anchorCtr="0">
              <a:noAutofit/>
            </a:bodyPr>
            <a:lstStyle/>
            <a:p>
              <a:pPr algn="ctr" defTabSz="932815">
                <a:lnSpc>
                  <a:spcPct val="90000"/>
                </a:lnSpc>
                <a:spcBef>
                  <a:spcPct val="0"/>
                </a:spcBef>
                <a:spcAft>
                  <a:spcPct val="35000"/>
                </a:spcAft>
              </a:pPr>
              <a:endParaRPr lang="id-ID" sz="2100">
                <a:solidFill>
                  <a:schemeClr val="bg1"/>
                </a:solidFill>
                <a:latin typeface="Book Antiqua" panose="02040602050305030304" pitchFamily="18" charset="0"/>
                <a:cs typeface="+mn-ea"/>
                <a:sym typeface="+mn-lt"/>
              </a:endParaRPr>
            </a:p>
          </p:txBody>
        </p:sp>
        <p:sp>
          <p:nvSpPr>
            <p:cNvPr id="17" name="Oval 19"/>
            <p:cNvSpPr/>
            <p:nvPr/>
          </p:nvSpPr>
          <p:spPr>
            <a:xfrm>
              <a:off x="1388013" y="5123269"/>
              <a:ext cx="218018" cy="218228"/>
            </a:xfrm>
            <a:prstGeom prst="ellipse">
              <a:avLst/>
            </a:prstGeom>
            <a:solidFill>
              <a:schemeClr val="bg1">
                <a:lumMod val="75000"/>
              </a:schemeClr>
            </a:solidFill>
            <a:ln>
              <a:noFill/>
            </a:ln>
          </p:spPr>
          <p:style>
            <a:lnRef idx="2">
              <a:schemeClr val="lt1">
                <a:hueOff val="0"/>
                <a:satOff val="0"/>
                <a:lumOff val="0"/>
                <a:alphaOff val="0"/>
              </a:schemeClr>
            </a:lnRef>
            <a:fillRef idx="1">
              <a:schemeClr val="accent3">
                <a:hueOff val="618636"/>
                <a:satOff val="31665"/>
                <a:lumOff val="13301"/>
                <a:alphaOff val="0"/>
              </a:schemeClr>
            </a:fillRef>
            <a:effectRef idx="0">
              <a:schemeClr val="accent3">
                <a:hueOff val="618636"/>
                <a:satOff val="31665"/>
                <a:lumOff val="13301"/>
                <a:alphaOff val="0"/>
              </a:schemeClr>
            </a:effectRef>
            <a:fontRef idx="minor">
              <a:schemeClr val="lt1"/>
            </a:fontRef>
          </p:style>
          <p:txBody>
            <a:bodyPr/>
            <a:lstStyle/>
            <a:p>
              <a:endParaRPr lang="zh-CN" altLang="en-US">
                <a:latin typeface="Book Antiqua" panose="02040602050305030304" pitchFamily="18" charset="0"/>
                <a:cs typeface="+mn-ea"/>
                <a:sym typeface="+mn-lt"/>
              </a:endParaRPr>
            </a:p>
          </p:txBody>
        </p:sp>
        <p:sp>
          <p:nvSpPr>
            <p:cNvPr id="21" name="Oval 22"/>
            <p:cNvSpPr/>
            <p:nvPr/>
          </p:nvSpPr>
          <p:spPr>
            <a:xfrm>
              <a:off x="2878265" y="4839058"/>
              <a:ext cx="63650" cy="63711"/>
            </a:xfrm>
            <a:prstGeom prst="ellipse">
              <a:avLst/>
            </a:prstGeom>
            <a:solidFill>
              <a:schemeClr val="bg1">
                <a:lumMod val="90000"/>
              </a:schemeClr>
            </a:solidFill>
            <a:ln>
              <a:noFill/>
            </a:ln>
          </p:spPr>
          <p:style>
            <a:lnRef idx="2">
              <a:schemeClr val="lt1">
                <a:hueOff val="0"/>
                <a:satOff val="0"/>
                <a:lumOff val="0"/>
                <a:alphaOff val="0"/>
              </a:schemeClr>
            </a:lnRef>
            <a:fillRef idx="1">
              <a:schemeClr val="accent3">
                <a:hueOff val="674876"/>
                <a:satOff val="34544"/>
                <a:lumOff val="14510"/>
                <a:alphaOff val="0"/>
              </a:schemeClr>
            </a:fillRef>
            <a:effectRef idx="0">
              <a:schemeClr val="accent3">
                <a:hueOff val="674876"/>
                <a:satOff val="34544"/>
                <a:lumOff val="14510"/>
                <a:alphaOff val="0"/>
              </a:schemeClr>
            </a:effectRef>
            <a:fontRef idx="minor">
              <a:schemeClr val="lt1"/>
            </a:fontRef>
          </p:style>
          <p:txBody>
            <a:bodyPr/>
            <a:lstStyle/>
            <a:p>
              <a:endParaRPr lang="zh-CN" altLang="en-US">
                <a:latin typeface="Book Antiqua" panose="02040602050305030304" pitchFamily="18" charset="0"/>
                <a:cs typeface="+mn-ea"/>
                <a:sym typeface="+mn-lt"/>
              </a:endParaRPr>
            </a:p>
          </p:txBody>
        </p:sp>
        <p:sp>
          <p:nvSpPr>
            <p:cNvPr id="26" name="Title 13"/>
            <p:cNvSpPr txBox="1"/>
            <p:nvPr/>
          </p:nvSpPr>
          <p:spPr>
            <a:xfrm>
              <a:off x="2597964" y="2744474"/>
              <a:ext cx="2446065" cy="2341828"/>
            </a:xfrm>
            <a:prstGeom prst="rect">
              <a:avLst/>
            </a:prstGeom>
          </p:spPr>
          <p:txBody>
            <a:bodyPr vert="horz" lIns="91416" tIns="45708" rIns="91416" bIns="45708"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2400" b="1" dirty="0">
                  <a:solidFill>
                    <a:schemeClr val="bg1"/>
                  </a:solidFill>
                  <a:latin typeface="Book Antiqua" panose="02040602050305030304" pitchFamily="18" charset="0"/>
                  <a:ea typeface="+mn-ea"/>
                  <a:cs typeface="+mn-ea"/>
                  <a:sym typeface="+mn-lt"/>
                </a:rPr>
                <a:t>Team management methodology</a:t>
              </a:r>
              <a:endParaRPr lang="en-US" altLang="zh-CN" sz="2400" b="1" dirty="0">
                <a:solidFill>
                  <a:schemeClr val="bg1"/>
                </a:solidFill>
                <a:latin typeface="Book Antiqua" panose="02040602050305030304" pitchFamily="18" charset="0"/>
                <a:ea typeface="+mn-ea"/>
                <a:cs typeface="+mn-ea"/>
                <a:sym typeface="+mn-lt"/>
              </a:endParaRPr>
            </a:p>
          </p:txBody>
        </p:sp>
        <p:sp>
          <p:nvSpPr>
            <p:cNvPr id="27" name="Title 13"/>
            <p:cNvSpPr txBox="1"/>
            <p:nvPr/>
          </p:nvSpPr>
          <p:spPr>
            <a:xfrm>
              <a:off x="4484415" y="2365577"/>
              <a:ext cx="963212" cy="255551"/>
            </a:xfrm>
            <a:prstGeom prst="rect">
              <a:avLst/>
            </a:prstGeom>
          </p:spPr>
          <p:txBody>
            <a:bodyPr vert="horz" lIns="91416" tIns="45708" rIns="91416" bIns="45708"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endParaRPr lang="en-US" sz="1400" b="1" dirty="0">
                <a:solidFill>
                  <a:schemeClr val="bg1"/>
                </a:solidFill>
                <a:latin typeface="Book Antiqua" panose="02040602050305030304" pitchFamily="18" charset="0"/>
                <a:ea typeface="+mn-ea"/>
                <a:cs typeface="+mn-ea"/>
                <a:sym typeface="+mn-lt"/>
              </a:endParaRPr>
            </a:p>
          </p:txBody>
        </p:sp>
        <p:sp>
          <p:nvSpPr>
            <p:cNvPr id="28" name="Freeform 7"/>
            <p:cNvSpPr/>
            <p:nvPr/>
          </p:nvSpPr>
          <p:spPr>
            <a:xfrm>
              <a:off x="2064603" y="2591098"/>
              <a:ext cx="2947233" cy="2947171"/>
            </a:xfrm>
            <a:custGeom>
              <a:avLst/>
              <a:gdLst>
                <a:gd name="connsiteX0" fmla="*/ 0 w 2708066"/>
                <a:gd name="connsiteY0" fmla="*/ 1354004 h 2708008"/>
                <a:gd name="connsiteX1" fmla="*/ 1354033 w 2708066"/>
                <a:gd name="connsiteY1" fmla="*/ 0 h 2708008"/>
                <a:gd name="connsiteX2" fmla="*/ 2708066 w 2708066"/>
                <a:gd name="connsiteY2" fmla="*/ 1354004 h 2708008"/>
                <a:gd name="connsiteX3" fmla="*/ 1354033 w 2708066"/>
                <a:gd name="connsiteY3" fmla="*/ 2708008 h 2708008"/>
                <a:gd name="connsiteX4" fmla="*/ 0 w 2708066"/>
                <a:gd name="connsiteY4" fmla="*/ 1354004 h 2708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8066" h="2708008">
                  <a:moveTo>
                    <a:pt x="0" y="1354004"/>
                  </a:moveTo>
                  <a:cubicBezTo>
                    <a:pt x="0" y="606208"/>
                    <a:pt x="606221" y="0"/>
                    <a:pt x="1354033" y="0"/>
                  </a:cubicBezTo>
                  <a:cubicBezTo>
                    <a:pt x="2101845" y="0"/>
                    <a:pt x="2708066" y="606208"/>
                    <a:pt x="2708066" y="1354004"/>
                  </a:cubicBezTo>
                  <a:cubicBezTo>
                    <a:pt x="2708066" y="2101800"/>
                    <a:pt x="2101845" y="2708008"/>
                    <a:pt x="1354033" y="2708008"/>
                  </a:cubicBezTo>
                  <a:cubicBezTo>
                    <a:pt x="606221" y="2708008"/>
                    <a:pt x="0" y="2101800"/>
                    <a:pt x="0" y="1354004"/>
                  </a:cubicBezTo>
                  <a:close/>
                </a:path>
              </a:pathLst>
            </a:custGeom>
            <a:noFill/>
            <a:ln w="3175">
              <a:solidFill>
                <a:schemeClr val="bg1">
                  <a:lumMod val="25000"/>
                </a:schemeClr>
              </a:solidFill>
              <a:prstDash val="dash"/>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94552" tIns="594544" rIns="594552" bIns="594544" numCol="1" spcCol="1270" anchor="ctr" anchorCtr="0">
              <a:noAutofit/>
            </a:bodyPr>
            <a:lstStyle/>
            <a:p>
              <a:pPr algn="ctr" defTabSz="2310130">
                <a:lnSpc>
                  <a:spcPct val="90000"/>
                </a:lnSpc>
                <a:spcBef>
                  <a:spcPct val="0"/>
                </a:spcBef>
                <a:spcAft>
                  <a:spcPct val="35000"/>
                </a:spcAft>
              </a:pPr>
              <a:endParaRPr lang="id-ID" sz="5200">
                <a:solidFill>
                  <a:schemeClr val="bg1"/>
                </a:solidFill>
                <a:latin typeface="Book Antiqua" panose="02040602050305030304" pitchFamily="18" charset="0"/>
                <a:cs typeface="+mn-ea"/>
                <a:sym typeface="+mn-lt"/>
              </a:endParaRPr>
            </a:p>
          </p:txBody>
        </p:sp>
        <p:sp>
          <p:nvSpPr>
            <p:cNvPr id="29" name="Oval 17"/>
            <p:cNvSpPr/>
            <p:nvPr/>
          </p:nvSpPr>
          <p:spPr>
            <a:xfrm>
              <a:off x="4684476" y="3449828"/>
              <a:ext cx="301098" cy="301093"/>
            </a:xfrm>
            <a:prstGeom prst="ellipse">
              <a:avLst/>
            </a:prstGeom>
            <a:solidFill>
              <a:schemeClr val="bg1">
                <a:lumMod val="75000"/>
              </a:schemeClr>
            </a:solidFill>
            <a:ln w="25400">
              <a:solidFill>
                <a:schemeClr val="bg1">
                  <a:lumMod val="95000"/>
                </a:schemeClr>
              </a:solidFill>
            </a:ln>
          </p:spPr>
          <p:style>
            <a:lnRef idx="2">
              <a:schemeClr val="lt1">
                <a:hueOff val="0"/>
                <a:satOff val="0"/>
                <a:lumOff val="0"/>
                <a:alphaOff val="0"/>
              </a:schemeClr>
            </a:lnRef>
            <a:fillRef idx="1">
              <a:schemeClr val="accent3">
                <a:hueOff val="562397"/>
                <a:satOff val="28787"/>
                <a:lumOff val="12092"/>
                <a:alphaOff val="0"/>
              </a:schemeClr>
            </a:fillRef>
            <a:effectRef idx="0">
              <a:schemeClr val="accent3">
                <a:hueOff val="562397"/>
                <a:satOff val="28787"/>
                <a:lumOff val="12092"/>
                <a:alphaOff val="0"/>
              </a:schemeClr>
            </a:effectRef>
            <a:fontRef idx="minor">
              <a:schemeClr val="lt1"/>
            </a:fontRef>
          </p:style>
          <p:txBody>
            <a:bodyPr/>
            <a:lstStyle/>
            <a:p>
              <a:endParaRPr lang="zh-CN" altLang="en-US">
                <a:latin typeface="Book Antiqua" panose="02040602050305030304" pitchFamily="18" charset="0"/>
                <a:cs typeface="+mn-ea"/>
                <a:sym typeface="+mn-lt"/>
              </a:endParaRPr>
            </a:p>
          </p:txBody>
        </p:sp>
        <p:sp>
          <p:nvSpPr>
            <p:cNvPr id="44" name="Freeform 13"/>
            <p:cNvSpPr/>
            <p:nvPr/>
          </p:nvSpPr>
          <p:spPr>
            <a:xfrm>
              <a:off x="1344709" y="3207879"/>
              <a:ext cx="1100667" cy="1100315"/>
            </a:xfrm>
            <a:custGeom>
              <a:avLst/>
              <a:gdLst>
                <a:gd name="connsiteX0" fmla="*/ 0 w 1100954"/>
                <a:gd name="connsiteY0" fmla="*/ 550301 h 1100602"/>
                <a:gd name="connsiteX1" fmla="*/ 550477 w 1100954"/>
                <a:gd name="connsiteY1" fmla="*/ 0 h 1100602"/>
                <a:gd name="connsiteX2" fmla="*/ 1100954 w 1100954"/>
                <a:gd name="connsiteY2" fmla="*/ 550301 h 1100602"/>
                <a:gd name="connsiteX3" fmla="*/ 550477 w 1100954"/>
                <a:gd name="connsiteY3" fmla="*/ 1100602 h 1100602"/>
                <a:gd name="connsiteX4" fmla="*/ 0 w 1100954"/>
                <a:gd name="connsiteY4" fmla="*/ 550301 h 110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54" h="1100602">
                  <a:moveTo>
                    <a:pt x="0" y="550301"/>
                  </a:moveTo>
                  <a:cubicBezTo>
                    <a:pt x="0" y="246378"/>
                    <a:pt x="246457" y="0"/>
                    <a:pt x="550477" y="0"/>
                  </a:cubicBezTo>
                  <a:cubicBezTo>
                    <a:pt x="854497" y="0"/>
                    <a:pt x="1100954" y="246378"/>
                    <a:pt x="1100954" y="550301"/>
                  </a:cubicBezTo>
                  <a:cubicBezTo>
                    <a:pt x="1100954" y="854224"/>
                    <a:pt x="854497" y="1100602"/>
                    <a:pt x="550477" y="1100602"/>
                  </a:cubicBezTo>
                  <a:cubicBezTo>
                    <a:pt x="246457" y="1100602"/>
                    <a:pt x="0" y="854224"/>
                    <a:pt x="0" y="550301"/>
                  </a:cubicBezTo>
                  <a:close/>
                </a:path>
              </a:pathLst>
            </a:custGeom>
            <a:solidFill>
              <a:schemeClr val="bg1">
                <a:lumMod val="75000"/>
              </a:schemeClr>
            </a:solidFill>
            <a:ln w="38100">
              <a:solidFill>
                <a:schemeClr val="bg1">
                  <a:lumMod val="95000"/>
                </a:schemeClr>
              </a:solidFill>
            </a:ln>
          </p:spPr>
          <p:style>
            <a:lnRef idx="2">
              <a:schemeClr val="lt1">
                <a:hueOff val="0"/>
                <a:satOff val="0"/>
                <a:lumOff val="0"/>
                <a:alphaOff val="0"/>
              </a:schemeClr>
            </a:lnRef>
            <a:fillRef idx="1">
              <a:schemeClr val="accent3">
                <a:hueOff val="337438"/>
                <a:satOff val="17272"/>
                <a:lumOff val="7255"/>
                <a:alphaOff val="0"/>
              </a:schemeClr>
            </a:fillRef>
            <a:effectRef idx="0">
              <a:schemeClr val="accent3">
                <a:hueOff val="337438"/>
                <a:satOff val="17272"/>
                <a:lumOff val="7255"/>
                <a:alphaOff val="0"/>
              </a:schemeClr>
            </a:effectRef>
            <a:fontRef idx="minor">
              <a:schemeClr val="lt1"/>
            </a:fontRef>
          </p:style>
          <p:txBody>
            <a:bodyPr spcFirstLastPara="0" vert="horz" wrap="square" lIns="241178" tIns="241126" rIns="241178" bIns="241126" numCol="1" spcCol="1270" anchor="ctr" anchorCtr="0">
              <a:noAutofit/>
            </a:bodyPr>
            <a:lstStyle/>
            <a:p>
              <a:pPr algn="ctr" defTabSz="932815">
                <a:lnSpc>
                  <a:spcPct val="90000"/>
                </a:lnSpc>
                <a:spcBef>
                  <a:spcPct val="0"/>
                </a:spcBef>
                <a:spcAft>
                  <a:spcPct val="35000"/>
                </a:spcAft>
              </a:pPr>
              <a:endParaRPr lang="id-ID" sz="2100">
                <a:solidFill>
                  <a:schemeClr val="bg1"/>
                </a:solidFill>
                <a:latin typeface="Book Antiqua" panose="02040602050305030304" pitchFamily="18" charset="0"/>
                <a:cs typeface="+mn-ea"/>
                <a:sym typeface="+mn-lt"/>
              </a:endParaRPr>
            </a:p>
          </p:txBody>
        </p:sp>
        <p:sp>
          <p:nvSpPr>
            <p:cNvPr id="45" name="Title 13"/>
            <p:cNvSpPr txBox="1"/>
            <p:nvPr/>
          </p:nvSpPr>
          <p:spPr>
            <a:xfrm>
              <a:off x="1413437" y="3630261"/>
              <a:ext cx="963212" cy="255551"/>
            </a:xfrm>
            <a:prstGeom prst="rect">
              <a:avLst/>
            </a:prstGeom>
          </p:spPr>
          <p:txBody>
            <a:bodyPr vert="horz" lIns="91416" tIns="45708" rIns="91416" bIns="45708"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endParaRPr lang="en-US" sz="1400" b="1" dirty="0">
                <a:solidFill>
                  <a:schemeClr val="bg1">
                    <a:lumMod val="10000"/>
                  </a:schemeClr>
                </a:solidFill>
                <a:latin typeface="Book Antiqua" panose="02040602050305030304" pitchFamily="18" charset="0"/>
                <a:ea typeface="+mn-ea"/>
                <a:cs typeface="+mn-ea"/>
                <a:sym typeface="+mn-lt"/>
              </a:endParaRPr>
            </a:p>
          </p:txBody>
        </p:sp>
      </p:grpSp>
      <p:sp>
        <p:nvSpPr>
          <p:cNvPr id="6" name="等腰三角形 5"/>
          <p:cNvSpPr/>
          <p:nvPr/>
        </p:nvSpPr>
        <p:spPr>
          <a:xfrm rot="16200000">
            <a:off x="5358613" y="1093410"/>
            <a:ext cx="216743" cy="211210"/>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Book Antiqua" panose="02040602050305030304" pitchFamily="18" charset="0"/>
              <a:cs typeface="+mn-ea"/>
              <a:sym typeface="+mn-lt"/>
            </a:endParaRPr>
          </a:p>
        </p:txBody>
      </p:sp>
      <p:grpSp>
        <p:nvGrpSpPr>
          <p:cNvPr id="61" name="组合 1"/>
          <p:cNvGrpSpPr/>
          <p:nvPr/>
        </p:nvGrpSpPr>
        <p:grpSpPr>
          <a:xfrm>
            <a:off x="653201" y="291214"/>
            <a:ext cx="4635344" cy="958309"/>
            <a:chOff x="653201" y="291214"/>
            <a:chExt cx="4635344" cy="958309"/>
          </a:xfrm>
        </p:grpSpPr>
        <p:sp>
          <p:nvSpPr>
            <p:cNvPr id="62" name="矩形 2"/>
            <p:cNvSpPr/>
            <p:nvPr/>
          </p:nvSpPr>
          <p:spPr>
            <a:xfrm>
              <a:off x="966912" y="527390"/>
              <a:ext cx="4321633" cy="584775"/>
            </a:xfrm>
            <a:prstGeom prst="rect">
              <a:avLst/>
            </a:prstGeom>
            <a:noFill/>
          </p:spPr>
          <p:txBody>
            <a:bodyPr wrap="square" rtlCol="0">
              <a:spAutoFit/>
            </a:bodyPr>
            <a:lstStyle/>
            <a:p>
              <a:pPr algn="ctr"/>
              <a:r>
                <a:rPr lang="en-US" altLang="zh-CN" sz="3200" b="1" dirty="0">
                  <a:solidFill>
                    <a:schemeClr val="bg1">
                      <a:lumMod val="50000"/>
                    </a:schemeClr>
                  </a:solidFill>
                  <a:latin typeface="Book Antiqua" panose="02040602050305030304" pitchFamily="18" charset="0"/>
                  <a:cs typeface="+mn-ea"/>
                  <a:sym typeface="+mn-lt"/>
                </a:rPr>
                <a:t>Team management</a:t>
              </a:r>
              <a:endParaRPr lang="zh-CN" altLang="en-US" sz="3200" b="1" dirty="0">
                <a:solidFill>
                  <a:schemeClr val="bg1">
                    <a:lumMod val="50000"/>
                  </a:schemeClr>
                </a:solidFill>
                <a:latin typeface="Book Antiqua" panose="02040602050305030304" pitchFamily="18" charset="0"/>
                <a:cs typeface="+mn-ea"/>
                <a:sym typeface="+mn-lt"/>
              </a:endParaRPr>
            </a:p>
          </p:txBody>
        </p:sp>
        <p:grpSp>
          <p:nvGrpSpPr>
            <p:cNvPr id="63" name="组合 3"/>
            <p:cNvGrpSpPr/>
            <p:nvPr/>
          </p:nvGrpSpPr>
          <p:grpSpPr>
            <a:xfrm>
              <a:off x="1124655" y="1027035"/>
              <a:ext cx="3964180" cy="222488"/>
              <a:chOff x="1115625" y="1012943"/>
              <a:chExt cx="3888096" cy="216743"/>
            </a:xfrm>
          </p:grpSpPr>
          <p:cxnSp>
            <p:nvCxnSpPr>
              <p:cNvPr id="82" name="直接连接符 18"/>
              <p:cNvCxnSpPr>
                <a:endCxn id="83" idx="0"/>
              </p:cNvCxnSpPr>
              <p:nvPr/>
            </p:nvCxnSpPr>
            <p:spPr>
              <a:xfrm>
                <a:off x="1115625" y="1104305"/>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83" name="等腰三角形 19"/>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64" name="组合 4"/>
            <p:cNvGrpSpPr/>
            <p:nvPr/>
          </p:nvGrpSpPr>
          <p:grpSpPr>
            <a:xfrm rot="900000">
              <a:off x="653201" y="291214"/>
              <a:ext cx="619089" cy="870866"/>
              <a:chOff x="6261558" y="237236"/>
              <a:chExt cx="619089" cy="870866"/>
            </a:xfrm>
          </p:grpSpPr>
          <p:sp>
            <p:nvSpPr>
              <p:cNvPr id="65" name="等腰三角形 5"/>
              <p:cNvSpPr/>
              <p:nvPr/>
            </p:nvSpPr>
            <p:spPr>
              <a:xfrm rot="21591212">
                <a:off x="6261558" y="297771"/>
                <a:ext cx="192389" cy="165853"/>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70" name="等腰三角形 6"/>
              <p:cNvSpPr/>
              <p:nvPr/>
            </p:nvSpPr>
            <p:spPr>
              <a:xfrm rot="3614340">
                <a:off x="6390083" y="250505"/>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71" name="等腰三角形 7"/>
              <p:cNvSpPr/>
              <p:nvPr/>
            </p:nvSpPr>
            <p:spPr>
              <a:xfrm rot="9562">
                <a:off x="6472023" y="293765"/>
                <a:ext cx="192389" cy="165853"/>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72" name="等腰三角形 8"/>
              <p:cNvSpPr/>
              <p:nvPr/>
            </p:nvSpPr>
            <p:spPr>
              <a:xfrm rot="3609046">
                <a:off x="6491997" y="429708"/>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73" name="等腰三角形 9"/>
              <p:cNvSpPr/>
              <p:nvPr/>
            </p:nvSpPr>
            <p:spPr>
              <a:xfrm rot="7200000">
                <a:off x="6389427" y="521540"/>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74" name="等腰三角形 10"/>
              <p:cNvSpPr/>
              <p:nvPr/>
            </p:nvSpPr>
            <p:spPr>
              <a:xfrm rot="3609046">
                <a:off x="6380855" y="613941"/>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75" name="等腰三角形 11"/>
              <p:cNvSpPr/>
              <p:nvPr/>
            </p:nvSpPr>
            <p:spPr>
              <a:xfrm rot="3609046">
                <a:off x="6700251" y="798038"/>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76" name="等腰三角形 12"/>
              <p:cNvSpPr/>
              <p:nvPr/>
            </p:nvSpPr>
            <p:spPr>
              <a:xfrm rot="7200000">
                <a:off x="6487921" y="702114"/>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77" name="等腰三角形 13"/>
              <p:cNvSpPr/>
              <p:nvPr/>
            </p:nvSpPr>
            <p:spPr>
              <a:xfrm rot="3609046">
                <a:off x="6595709" y="619527"/>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78" name="等腰三角形 14"/>
              <p:cNvSpPr/>
              <p:nvPr/>
            </p:nvSpPr>
            <p:spPr>
              <a:xfrm rot="7200000">
                <a:off x="6701526" y="704274"/>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79" name="等腰三角形 15"/>
              <p:cNvSpPr/>
              <p:nvPr/>
            </p:nvSpPr>
            <p:spPr>
              <a:xfrm rot="7200000">
                <a:off x="6618790" y="928027"/>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80" name="等腰三角形 16"/>
              <p:cNvSpPr/>
              <p:nvPr/>
            </p:nvSpPr>
            <p:spPr>
              <a:xfrm rot="3609046">
                <a:off x="6512906" y="842958"/>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81" name="等腰三角形 17"/>
              <p:cNvSpPr/>
              <p:nvPr/>
            </p:nvSpPr>
            <p:spPr>
              <a:xfrm rot="7200000">
                <a:off x="6407162" y="928982"/>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53201" y="291214"/>
            <a:ext cx="4635344" cy="958309"/>
            <a:chOff x="653201" y="291214"/>
            <a:chExt cx="4635344" cy="958309"/>
          </a:xfrm>
        </p:grpSpPr>
        <p:sp>
          <p:nvSpPr>
            <p:cNvPr id="3" name="矩形 2"/>
            <p:cNvSpPr/>
            <p:nvPr/>
          </p:nvSpPr>
          <p:spPr>
            <a:xfrm>
              <a:off x="966912" y="527390"/>
              <a:ext cx="4321633" cy="584775"/>
            </a:xfrm>
            <a:prstGeom prst="rect">
              <a:avLst/>
            </a:prstGeom>
            <a:noFill/>
          </p:spPr>
          <p:txBody>
            <a:bodyPr wrap="square" rtlCol="0">
              <a:spAutoFit/>
            </a:bodyPr>
            <a:lstStyle/>
            <a:p>
              <a:pPr algn="ctr"/>
              <a:r>
                <a:rPr lang="en-US" altLang="zh-CN" sz="3200" b="1" dirty="0">
                  <a:solidFill>
                    <a:schemeClr val="bg1">
                      <a:lumMod val="50000"/>
                    </a:schemeClr>
                  </a:solidFill>
                  <a:latin typeface="Book Antiqua" panose="02040602050305030304" pitchFamily="18" charset="0"/>
                  <a:cs typeface="+mn-ea"/>
                  <a:sym typeface="+mn-lt"/>
                </a:rPr>
                <a:t>Team management</a:t>
              </a:r>
              <a:endParaRPr lang="zh-CN" altLang="en-US" sz="3200" b="1" dirty="0">
                <a:solidFill>
                  <a:schemeClr val="bg1">
                    <a:lumMod val="50000"/>
                  </a:schemeClr>
                </a:solidFill>
                <a:latin typeface="Book Antiqua" panose="02040602050305030304" pitchFamily="18" charset="0"/>
                <a:cs typeface="+mn-ea"/>
                <a:sym typeface="+mn-lt"/>
              </a:endParaRPr>
            </a:p>
          </p:txBody>
        </p:sp>
        <p:grpSp>
          <p:nvGrpSpPr>
            <p:cNvPr id="4" name="组合 3"/>
            <p:cNvGrpSpPr/>
            <p:nvPr/>
          </p:nvGrpSpPr>
          <p:grpSpPr>
            <a:xfrm>
              <a:off x="1124655" y="1027035"/>
              <a:ext cx="3964180" cy="222488"/>
              <a:chOff x="1115625" y="1012943"/>
              <a:chExt cx="3888096" cy="216743"/>
            </a:xfrm>
          </p:grpSpPr>
          <p:cxnSp>
            <p:nvCxnSpPr>
              <p:cNvPr id="19" name="直接连接符 18"/>
              <p:cNvCxnSpPr>
                <a:endCxn id="20" idx="0"/>
              </p:cNvCxnSpPr>
              <p:nvPr/>
            </p:nvCxnSpPr>
            <p:spPr>
              <a:xfrm>
                <a:off x="1115625" y="1104305"/>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5" name="组合 4"/>
            <p:cNvGrpSpPr/>
            <p:nvPr/>
          </p:nvGrpSpPr>
          <p:grpSpPr>
            <a:xfrm rot="900000">
              <a:off x="653201" y="291214"/>
              <a:ext cx="619089" cy="870866"/>
              <a:chOff x="6261558" y="237236"/>
              <a:chExt cx="619089" cy="870866"/>
            </a:xfrm>
          </p:grpSpPr>
          <p:sp>
            <p:nvSpPr>
              <p:cNvPr id="6" name="等腰三角形 5"/>
              <p:cNvSpPr/>
              <p:nvPr/>
            </p:nvSpPr>
            <p:spPr>
              <a:xfrm rot="21591212">
                <a:off x="6261558" y="297771"/>
                <a:ext cx="192389" cy="165853"/>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7" name="等腰三角形 6"/>
              <p:cNvSpPr/>
              <p:nvPr/>
            </p:nvSpPr>
            <p:spPr>
              <a:xfrm rot="3614340">
                <a:off x="6390083" y="250505"/>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8" name="等腰三角形 7"/>
              <p:cNvSpPr/>
              <p:nvPr/>
            </p:nvSpPr>
            <p:spPr>
              <a:xfrm rot="9562">
                <a:off x="6472023" y="293765"/>
                <a:ext cx="192389" cy="165853"/>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9" name="等腰三角形 8"/>
              <p:cNvSpPr/>
              <p:nvPr/>
            </p:nvSpPr>
            <p:spPr>
              <a:xfrm rot="3609046">
                <a:off x="6491997" y="429708"/>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0" name="等腰三角形 9"/>
              <p:cNvSpPr/>
              <p:nvPr/>
            </p:nvSpPr>
            <p:spPr>
              <a:xfrm rot="7200000">
                <a:off x="6389427" y="521540"/>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1" name="等腰三角形 10"/>
              <p:cNvSpPr/>
              <p:nvPr/>
            </p:nvSpPr>
            <p:spPr>
              <a:xfrm rot="3609046">
                <a:off x="6380855" y="613941"/>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2" name="等腰三角形 11"/>
              <p:cNvSpPr/>
              <p:nvPr/>
            </p:nvSpPr>
            <p:spPr>
              <a:xfrm rot="3609046">
                <a:off x="6700251" y="798038"/>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3" name="等腰三角形 12"/>
              <p:cNvSpPr/>
              <p:nvPr/>
            </p:nvSpPr>
            <p:spPr>
              <a:xfrm rot="7200000">
                <a:off x="6487921" y="702114"/>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4" name="等腰三角形 13"/>
              <p:cNvSpPr/>
              <p:nvPr/>
            </p:nvSpPr>
            <p:spPr>
              <a:xfrm rot="3609046">
                <a:off x="6595709" y="619527"/>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5" name="等腰三角形 14"/>
              <p:cNvSpPr/>
              <p:nvPr/>
            </p:nvSpPr>
            <p:spPr>
              <a:xfrm rot="7200000">
                <a:off x="6701526" y="704274"/>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6" name="等腰三角形 15"/>
              <p:cNvSpPr/>
              <p:nvPr/>
            </p:nvSpPr>
            <p:spPr>
              <a:xfrm rot="7200000">
                <a:off x="6618790" y="928027"/>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7" name="等腰三角形 16"/>
              <p:cNvSpPr/>
              <p:nvPr/>
            </p:nvSpPr>
            <p:spPr>
              <a:xfrm rot="3609046">
                <a:off x="6512906" y="842958"/>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8" name="等腰三角形 17"/>
              <p:cNvSpPr/>
              <p:nvPr/>
            </p:nvSpPr>
            <p:spPr>
              <a:xfrm rot="7200000">
                <a:off x="6407162" y="928982"/>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grpSp>
      </p:grpSp>
      <p:pic>
        <p:nvPicPr>
          <p:cNvPr id="22" name="图片 21"/>
          <p:cNvPicPr>
            <a:picLocks noChangeAspect="1"/>
          </p:cNvPicPr>
          <p:nvPr/>
        </p:nvPicPr>
        <p:blipFill>
          <a:blip r:embed="rId1"/>
          <a:stretch>
            <a:fillRect/>
          </a:stretch>
        </p:blipFill>
        <p:spPr>
          <a:xfrm>
            <a:off x="0" y="1341120"/>
            <a:ext cx="6096635" cy="4438650"/>
          </a:xfrm>
          <a:prstGeom prst="rect">
            <a:avLst/>
          </a:prstGeom>
        </p:spPr>
      </p:pic>
      <p:pic>
        <p:nvPicPr>
          <p:cNvPr id="25" name="图片 24"/>
          <p:cNvPicPr>
            <a:picLocks noChangeAspect="1"/>
          </p:cNvPicPr>
          <p:nvPr/>
        </p:nvPicPr>
        <p:blipFill>
          <a:blip r:embed="rId2"/>
          <a:stretch>
            <a:fillRect/>
          </a:stretch>
        </p:blipFill>
        <p:spPr>
          <a:xfrm>
            <a:off x="0" y="5801995"/>
            <a:ext cx="6097270" cy="618490"/>
          </a:xfrm>
          <a:prstGeom prst="rect">
            <a:avLst/>
          </a:prstGeom>
        </p:spPr>
      </p:pic>
      <p:pic>
        <p:nvPicPr>
          <p:cNvPr id="26" name="图片 25"/>
          <p:cNvPicPr>
            <a:picLocks noChangeAspect="1"/>
          </p:cNvPicPr>
          <p:nvPr/>
        </p:nvPicPr>
        <p:blipFill>
          <a:blip r:embed="rId3"/>
          <a:srcRect l="1453" r="2116"/>
          <a:stretch>
            <a:fillRect/>
          </a:stretch>
        </p:blipFill>
        <p:spPr>
          <a:xfrm>
            <a:off x="6096635" y="1979295"/>
            <a:ext cx="5816600" cy="4364990"/>
          </a:xfrm>
          <a:prstGeom prst="rect">
            <a:avLst/>
          </a:prstGeom>
        </p:spPr>
      </p:pic>
      <p:pic>
        <p:nvPicPr>
          <p:cNvPr id="27" name="图片 26"/>
          <p:cNvPicPr>
            <a:picLocks noChangeAspect="1"/>
          </p:cNvPicPr>
          <p:nvPr/>
        </p:nvPicPr>
        <p:blipFill>
          <a:blip r:embed="rId4"/>
          <a:stretch>
            <a:fillRect/>
          </a:stretch>
        </p:blipFill>
        <p:spPr>
          <a:xfrm>
            <a:off x="6028055" y="1369695"/>
            <a:ext cx="5991225" cy="6096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直角三角形 86"/>
          <p:cNvSpPr/>
          <p:nvPr/>
        </p:nvSpPr>
        <p:spPr>
          <a:xfrm rot="13500000" flipH="1">
            <a:off x="7343691" y="4519414"/>
            <a:ext cx="606608" cy="606521"/>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3" name="组合 2"/>
          <p:cNvGrpSpPr/>
          <p:nvPr/>
        </p:nvGrpSpPr>
        <p:grpSpPr>
          <a:xfrm>
            <a:off x="3966894" y="2708429"/>
            <a:ext cx="4265526" cy="2442346"/>
            <a:chOff x="4140513" y="2974647"/>
            <a:chExt cx="4265526" cy="2442346"/>
          </a:xfrm>
        </p:grpSpPr>
        <p:sp>
          <p:nvSpPr>
            <p:cNvPr id="27" name="直角三角形 26"/>
            <p:cNvSpPr/>
            <p:nvPr/>
          </p:nvSpPr>
          <p:spPr>
            <a:xfrm rot="2700000" flipH="1">
              <a:off x="4140470" y="2976666"/>
              <a:ext cx="606608" cy="606521"/>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8" name="直角三角形 27"/>
            <p:cNvSpPr/>
            <p:nvPr/>
          </p:nvSpPr>
          <p:spPr>
            <a:xfrm rot="2700000" flipH="1">
              <a:off x="5058102" y="2977364"/>
              <a:ext cx="606608" cy="606521"/>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7" name="直角三角形 36"/>
            <p:cNvSpPr/>
            <p:nvPr/>
          </p:nvSpPr>
          <p:spPr>
            <a:xfrm rot="2700000" flipH="1">
              <a:off x="5965994" y="2974690"/>
              <a:ext cx="606608" cy="606521"/>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9" name="直角三角形 38"/>
            <p:cNvSpPr/>
            <p:nvPr/>
          </p:nvSpPr>
          <p:spPr>
            <a:xfrm rot="2700000" flipH="1">
              <a:off x="6891584" y="2977411"/>
              <a:ext cx="606608" cy="606521"/>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0" name="直角三角形 39"/>
            <p:cNvSpPr/>
            <p:nvPr/>
          </p:nvSpPr>
          <p:spPr>
            <a:xfrm rot="2700000" flipH="1">
              <a:off x="7799475" y="2976074"/>
              <a:ext cx="606608" cy="606521"/>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直角三角形 4"/>
            <p:cNvSpPr/>
            <p:nvPr/>
          </p:nvSpPr>
          <p:spPr>
            <a:xfrm rot="8100000" flipH="1">
              <a:off x="4583717" y="3421498"/>
              <a:ext cx="606521" cy="606608"/>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1" name="直角三角形 40"/>
            <p:cNvSpPr/>
            <p:nvPr/>
          </p:nvSpPr>
          <p:spPr>
            <a:xfrm rot="18900000" flipH="1">
              <a:off x="5519033" y="3418250"/>
              <a:ext cx="606521" cy="606608"/>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2" name="直角三角形 41"/>
            <p:cNvSpPr/>
            <p:nvPr/>
          </p:nvSpPr>
          <p:spPr>
            <a:xfrm rot="8100000" flipH="1">
              <a:off x="6412673" y="3418752"/>
              <a:ext cx="606521" cy="606608"/>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直角三角形 42"/>
            <p:cNvSpPr/>
            <p:nvPr/>
          </p:nvSpPr>
          <p:spPr>
            <a:xfrm rot="8100000" flipH="1">
              <a:off x="7340224" y="3421498"/>
              <a:ext cx="606521" cy="606608"/>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6" name="直角三角形 45"/>
            <p:cNvSpPr/>
            <p:nvPr/>
          </p:nvSpPr>
          <p:spPr>
            <a:xfrm rot="18900000" flipH="1">
              <a:off x="7358350" y="3422092"/>
              <a:ext cx="606521" cy="606608"/>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1" name="直角三角形 50"/>
            <p:cNvSpPr/>
            <p:nvPr/>
          </p:nvSpPr>
          <p:spPr>
            <a:xfrm rot="13500000" flipH="1">
              <a:off x="6890213" y="3863814"/>
              <a:ext cx="606608" cy="606521"/>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2" name="直角三角形 51"/>
            <p:cNvSpPr/>
            <p:nvPr/>
          </p:nvSpPr>
          <p:spPr>
            <a:xfrm rot="13500000" flipH="1">
              <a:off x="5964623" y="3861093"/>
              <a:ext cx="606608" cy="606521"/>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3" name="直角三角形 52"/>
            <p:cNvSpPr/>
            <p:nvPr/>
          </p:nvSpPr>
          <p:spPr>
            <a:xfrm rot="13500000" flipH="1">
              <a:off x="5059406" y="3862430"/>
              <a:ext cx="606608" cy="606521"/>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5" name="直角三角形 54"/>
            <p:cNvSpPr/>
            <p:nvPr/>
          </p:nvSpPr>
          <p:spPr>
            <a:xfrm rot="2700000" flipH="1">
              <a:off x="5064988" y="3884812"/>
              <a:ext cx="606608" cy="606521"/>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6" name="直角三角形 55"/>
            <p:cNvSpPr/>
            <p:nvPr/>
          </p:nvSpPr>
          <p:spPr>
            <a:xfrm rot="2700000" flipH="1">
              <a:off x="5972880" y="3882138"/>
              <a:ext cx="606608" cy="606521"/>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直角三角形 56"/>
            <p:cNvSpPr/>
            <p:nvPr/>
          </p:nvSpPr>
          <p:spPr>
            <a:xfrm rot="2700000" flipH="1">
              <a:off x="6898470" y="3884859"/>
              <a:ext cx="606608" cy="606521"/>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2" name="直角三角形 61"/>
            <p:cNvSpPr/>
            <p:nvPr/>
          </p:nvSpPr>
          <p:spPr>
            <a:xfrm rot="8100000" flipH="1">
              <a:off x="5507503" y="4331663"/>
              <a:ext cx="606521" cy="606608"/>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8" name="直角三角形 67"/>
            <p:cNvSpPr/>
            <p:nvPr/>
          </p:nvSpPr>
          <p:spPr>
            <a:xfrm rot="18900000" flipH="1">
              <a:off x="5530624" y="4333157"/>
              <a:ext cx="606521" cy="606608"/>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2" name="直角三角形 81"/>
            <p:cNvSpPr/>
            <p:nvPr/>
          </p:nvSpPr>
          <p:spPr>
            <a:xfrm rot="8100000" flipH="1">
              <a:off x="6416239" y="4334996"/>
              <a:ext cx="606521" cy="606608"/>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8" name="直角三角形 87"/>
            <p:cNvSpPr/>
            <p:nvPr/>
          </p:nvSpPr>
          <p:spPr>
            <a:xfrm rot="13500000" flipH="1">
              <a:off x="5970137" y="4786969"/>
              <a:ext cx="606608" cy="606521"/>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9" name="直角三角形 88"/>
            <p:cNvSpPr/>
            <p:nvPr/>
          </p:nvSpPr>
          <p:spPr>
            <a:xfrm rot="2700000" flipH="1">
              <a:off x="5971473" y="4810428"/>
              <a:ext cx="606608" cy="606521"/>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91" name="直角三角形 90"/>
          <p:cNvSpPr/>
          <p:nvPr/>
        </p:nvSpPr>
        <p:spPr>
          <a:xfrm rot="5400000" flipH="1">
            <a:off x="3084464" y="4068821"/>
            <a:ext cx="606608" cy="606521"/>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9" name="矩形 28"/>
          <p:cNvSpPr/>
          <p:nvPr/>
        </p:nvSpPr>
        <p:spPr>
          <a:xfrm>
            <a:off x="4083284" y="2111221"/>
            <a:ext cx="4073614" cy="79735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a:solidFill>
                <a:srgbClr val="E95454"/>
              </a:solidFill>
              <a:cs typeface="+mn-ea"/>
              <a:sym typeface="+mn-lt"/>
            </a:endParaRPr>
          </a:p>
        </p:txBody>
      </p:sp>
      <p:sp>
        <p:nvSpPr>
          <p:cNvPr id="30" name="文本框 29"/>
          <p:cNvSpPr txBox="1"/>
          <p:nvPr/>
        </p:nvSpPr>
        <p:spPr>
          <a:xfrm>
            <a:off x="4284453" y="2185077"/>
            <a:ext cx="3555584" cy="707882"/>
          </a:xfrm>
          <a:prstGeom prst="rect">
            <a:avLst/>
          </a:prstGeom>
          <a:noFill/>
        </p:spPr>
        <p:txBody>
          <a:bodyPr wrap="square" lIns="91436" tIns="45718" rIns="91436" bIns="45718" rtlCol="0">
            <a:spAutoFit/>
          </a:bodyPr>
          <a:lstStyle/>
          <a:p>
            <a:pPr algn="ctr"/>
            <a:r>
              <a:rPr kumimoji="1" lang="en-US" altLang="zh-CN" sz="4000" b="1" dirty="0">
                <a:solidFill>
                  <a:schemeClr val="bg2"/>
                </a:solidFill>
                <a:latin typeface="Book Antiqua" panose="02040602050305030304" pitchFamily="18" charset="0"/>
                <a:cs typeface="+mn-ea"/>
                <a:sym typeface="+mn-lt"/>
              </a:rPr>
              <a:t>THANK</a:t>
            </a:r>
            <a:r>
              <a:rPr kumimoji="1" lang="zh-CN" altLang="en-US" sz="4000" b="1" dirty="0">
                <a:solidFill>
                  <a:schemeClr val="bg2"/>
                </a:solidFill>
                <a:latin typeface="Book Antiqua" panose="02040602050305030304" pitchFamily="18" charset="0"/>
                <a:cs typeface="+mn-ea"/>
                <a:sym typeface="+mn-lt"/>
              </a:rPr>
              <a:t> </a:t>
            </a:r>
            <a:r>
              <a:rPr kumimoji="1" lang="en-US" altLang="zh-CN" sz="4000" b="1" dirty="0">
                <a:solidFill>
                  <a:schemeClr val="bg2"/>
                </a:solidFill>
                <a:latin typeface="Book Antiqua" panose="02040602050305030304" pitchFamily="18" charset="0"/>
                <a:cs typeface="+mn-ea"/>
                <a:sym typeface="+mn-lt"/>
              </a:rPr>
              <a:t>YOU!</a:t>
            </a:r>
            <a:endParaRPr kumimoji="1" lang="zh-CN" altLang="en-US" sz="4000" b="1" dirty="0">
              <a:solidFill>
                <a:schemeClr val="bg2"/>
              </a:solidFill>
              <a:latin typeface="Book Antiqua" panose="02040602050305030304" pitchFamily="18" charset="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8489173" y="853848"/>
            <a:ext cx="1370606" cy="3411588"/>
            <a:chOff x="6602745" y="1311048"/>
            <a:chExt cx="1370606" cy="3411588"/>
          </a:xfrm>
        </p:grpSpPr>
        <p:sp>
          <p:nvSpPr>
            <p:cNvPr id="5" name="等腰三角形 4"/>
            <p:cNvSpPr/>
            <p:nvPr/>
          </p:nvSpPr>
          <p:spPr>
            <a:xfrm rot="20691212">
              <a:off x="6602745" y="1600944"/>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6" name="等腰三角形 5"/>
            <p:cNvSpPr/>
            <p:nvPr/>
          </p:nvSpPr>
          <p:spPr>
            <a:xfrm rot="2714340">
              <a:off x="6954668" y="1352772"/>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7" name="等腰三角形 6"/>
            <p:cNvSpPr/>
            <p:nvPr/>
          </p:nvSpPr>
          <p:spPr>
            <a:xfrm rot="20709562">
              <a:off x="7238769" y="1417482"/>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9" name="等腰三角形 8"/>
            <p:cNvSpPr/>
            <p:nvPr/>
          </p:nvSpPr>
          <p:spPr>
            <a:xfrm rot="2709046">
              <a:off x="7410083" y="1814147"/>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0" name="等腰三角形 9"/>
            <p:cNvSpPr/>
            <p:nvPr/>
          </p:nvSpPr>
          <p:spPr>
            <a:xfrm rot="6300000">
              <a:off x="7173270" y="2176568"/>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1" name="等腰三角形 10"/>
            <p:cNvSpPr/>
            <p:nvPr/>
          </p:nvSpPr>
          <p:spPr>
            <a:xfrm rot="2709046">
              <a:off x="7234224" y="2470462"/>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2" name="等腰三角形 11"/>
            <p:cNvSpPr/>
            <p:nvPr/>
          </p:nvSpPr>
          <p:spPr>
            <a:xfrm rot="6300000">
              <a:off x="6997410" y="2832883"/>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3" name="等腰三角形 12"/>
            <p:cNvSpPr/>
            <p:nvPr/>
          </p:nvSpPr>
          <p:spPr>
            <a:xfrm rot="2709046">
              <a:off x="7057367" y="3130498"/>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4" name="等腰三角形 13"/>
            <p:cNvSpPr/>
            <p:nvPr/>
          </p:nvSpPr>
          <p:spPr>
            <a:xfrm rot="6300000">
              <a:off x="6820554" y="3492920"/>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5" name="等腰三角形 14"/>
            <p:cNvSpPr/>
            <p:nvPr/>
          </p:nvSpPr>
          <p:spPr>
            <a:xfrm rot="2709046">
              <a:off x="6878793" y="3796948"/>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6" name="等腰三角形 15"/>
            <p:cNvSpPr/>
            <p:nvPr/>
          </p:nvSpPr>
          <p:spPr>
            <a:xfrm rot="6300000">
              <a:off x="6641980" y="4159369"/>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grpSp>
      <p:sp>
        <p:nvSpPr>
          <p:cNvPr id="23" name="等腰三角形 24"/>
          <p:cNvSpPr/>
          <p:nvPr/>
        </p:nvSpPr>
        <p:spPr>
          <a:xfrm rot="16536394" flipV="1">
            <a:off x="6110153" y="630897"/>
            <a:ext cx="294723" cy="254072"/>
          </a:xfrm>
          <a:prstGeom prst="triangle">
            <a:avLst/>
          </a:prstGeom>
          <a:solidFill>
            <a:schemeClr val="bg1">
              <a:lumMod val="75000"/>
            </a:schemeClr>
          </a:solidFill>
          <a:ln w="9525">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5" name="等腰三角形 26"/>
          <p:cNvSpPr/>
          <p:nvPr/>
        </p:nvSpPr>
        <p:spPr>
          <a:xfrm rot="1809046" flipV="1">
            <a:off x="10802671" y="4011721"/>
            <a:ext cx="294723" cy="254072"/>
          </a:xfrm>
          <a:prstGeom prst="triangle">
            <a:avLst/>
          </a:prstGeom>
          <a:solidFill>
            <a:schemeClr val="bg1">
              <a:lumMod val="75000"/>
            </a:schemeClr>
          </a:solidFill>
          <a:ln w="9525">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9" name="等腰三角形 30"/>
          <p:cNvSpPr/>
          <p:nvPr/>
        </p:nvSpPr>
        <p:spPr>
          <a:xfrm rot="1809046" flipV="1">
            <a:off x="6400406" y="3354100"/>
            <a:ext cx="198454" cy="171081"/>
          </a:xfrm>
          <a:prstGeom prst="triangle">
            <a:avLst/>
          </a:prstGeom>
          <a:solidFill>
            <a:schemeClr val="bg1">
              <a:lumMod val="75000"/>
            </a:schemeClr>
          </a:solidFill>
          <a:ln w="9525">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 name="文本占位符 1"/>
          <p:cNvSpPr>
            <a:spLocks noGrp="1"/>
          </p:cNvSpPr>
          <p:nvPr>
            <p:ph type="body" sz="quarter" idx="4294967295"/>
          </p:nvPr>
        </p:nvSpPr>
        <p:spPr>
          <a:xfrm>
            <a:off x="7792506" y="2432574"/>
            <a:ext cx="2616200" cy="576312"/>
          </a:xfrm>
          <a:prstGeom prst="rect">
            <a:avLst/>
          </a:prstGeom>
          <a:solidFill>
            <a:srgbClr val="F6F8F8"/>
          </a:solidFill>
          <a:effectLst/>
        </p:spPr>
        <p:txBody>
          <a:bodyPr wrap="square" anchor="ctr">
            <a:spAutoFit/>
          </a:bodyPr>
          <a:lstStyle/>
          <a:p>
            <a:pPr marL="0" indent="0" algn="ctr">
              <a:buNone/>
            </a:pPr>
            <a:r>
              <a:rPr kumimoji="1" lang="en-US" altLang="zh-CN" sz="3400" dirty="0">
                <a:solidFill>
                  <a:schemeClr val="tx2"/>
                </a:solidFill>
                <a:effectLst>
                  <a:innerShdw blurRad="63500" dist="50800" dir="16200000">
                    <a:prstClr val="black">
                      <a:alpha val="30000"/>
                    </a:prstClr>
                  </a:innerShdw>
                </a:effectLst>
                <a:latin typeface="Perpetua" panose="02020502060401020303" pitchFamily="18" charset="0"/>
                <a:cs typeface="+mn-ea"/>
                <a:sym typeface="+mn-lt"/>
              </a:rPr>
              <a:t>PART</a:t>
            </a:r>
            <a:r>
              <a:rPr kumimoji="1" lang="zh-CN" altLang="en-US" sz="3400" dirty="0">
                <a:solidFill>
                  <a:schemeClr val="tx2"/>
                </a:solidFill>
                <a:effectLst>
                  <a:innerShdw blurRad="63500" dist="50800" dir="16200000">
                    <a:prstClr val="black">
                      <a:alpha val="30000"/>
                    </a:prstClr>
                  </a:innerShdw>
                </a:effectLst>
                <a:latin typeface="Perpetua" panose="02020502060401020303" pitchFamily="18" charset="0"/>
                <a:cs typeface="+mn-ea"/>
                <a:sym typeface="+mn-lt"/>
              </a:rPr>
              <a:t> </a:t>
            </a:r>
            <a:r>
              <a:rPr kumimoji="1" lang="en-US" altLang="zh-CN" sz="3400" dirty="0">
                <a:solidFill>
                  <a:schemeClr val="tx2"/>
                </a:solidFill>
                <a:effectLst>
                  <a:innerShdw blurRad="63500" dist="50800" dir="16200000">
                    <a:prstClr val="black">
                      <a:alpha val="30000"/>
                    </a:prstClr>
                  </a:innerShdw>
                </a:effectLst>
                <a:latin typeface="Perpetua" panose="02020502060401020303" pitchFamily="18" charset="0"/>
                <a:cs typeface="+mn-ea"/>
                <a:sym typeface="+mn-lt"/>
              </a:rPr>
              <a:t>ONE</a:t>
            </a:r>
            <a:endParaRPr kumimoji="1" lang="zh-CN" altLang="en-US" sz="3400" dirty="0">
              <a:solidFill>
                <a:schemeClr val="tx2"/>
              </a:solidFill>
              <a:effectLst>
                <a:innerShdw blurRad="63500" dist="50800" dir="16200000">
                  <a:prstClr val="black">
                    <a:alpha val="30000"/>
                  </a:prstClr>
                </a:innerShdw>
              </a:effectLst>
              <a:latin typeface="Perpetua" panose="02020502060401020303" pitchFamily="18" charset="0"/>
              <a:cs typeface="+mn-ea"/>
              <a:sym typeface="+mn-lt"/>
            </a:endParaRPr>
          </a:p>
        </p:txBody>
      </p:sp>
      <p:sp>
        <p:nvSpPr>
          <p:cNvPr id="20" name="文本框 12"/>
          <p:cNvSpPr txBox="1"/>
          <p:nvPr/>
        </p:nvSpPr>
        <p:spPr>
          <a:xfrm>
            <a:off x="2866402" y="4561403"/>
            <a:ext cx="6878807" cy="1754326"/>
          </a:xfrm>
          <a:prstGeom prst="rect">
            <a:avLst/>
          </a:prstGeom>
          <a:noFill/>
        </p:spPr>
        <p:txBody>
          <a:bodyPr wrap="none" rtlCol="0">
            <a:spAutoFit/>
          </a:bodyPr>
          <a:lstStyle/>
          <a:p>
            <a:pPr algn="ctr"/>
            <a:r>
              <a:rPr lang="en-US" altLang="zh-CN" sz="5400" b="1" dirty="0">
                <a:latin typeface="Book Antiqua" panose="02040602050305030304" pitchFamily="18" charset="0"/>
                <a:cs typeface="+mn-ea"/>
                <a:sym typeface="+mn-lt"/>
              </a:rPr>
              <a:t>Project development </a:t>
            </a:r>
            <a:endParaRPr lang="en-US" altLang="zh-CN" sz="5400" b="1" dirty="0">
              <a:latin typeface="Book Antiqua" panose="02040602050305030304" pitchFamily="18" charset="0"/>
              <a:cs typeface="+mn-ea"/>
              <a:sym typeface="+mn-lt"/>
            </a:endParaRPr>
          </a:p>
          <a:p>
            <a:pPr algn="ctr"/>
            <a:r>
              <a:rPr lang="en-US" altLang="zh-CN" sz="5400" b="1" dirty="0">
                <a:latin typeface="Book Antiqua" panose="02040602050305030304" pitchFamily="18" charset="0"/>
                <a:cs typeface="+mn-ea"/>
                <a:sym typeface="+mn-lt"/>
              </a:rPr>
              <a:t>introduction</a:t>
            </a:r>
            <a:endParaRPr lang="zh-CN" altLang="en-US" sz="5400" b="1" dirty="0">
              <a:latin typeface="Book Antiqua" panose="02040602050305030304" pitchFamily="18" charset="0"/>
              <a:cs typeface="+mn-ea"/>
              <a:sym typeface="+mn-lt"/>
            </a:endParaRPr>
          </a:p>
        </p:txBody>
      </p:sp>
      <p:grpSp>
        <p:nvGrpSpPr>
          <p:cNvPr id="18" name="组合 17"/>
          <p:cNvGrpSpPr/>
          <p:nvPr/>
        </p:nvGrpSpPr>
        <p:grpSpPr>
          <a:xfrm rot="5400000">
            <a:off x="-1727626" y="1916651"/>
            <a:ext cx="6075573" cy="3479044"/>
            <a:chOff x="3204446" y="1507488"/>
            <a:chExt cx="6075573" cy="3479044"/>
          </a:xfrm>
          <a:solidFill>
            <a:schemeClr val="bg1">
              <a:lumMod val="50000"/>
            </a:schemeClr>
          </a:solidFill>
        </p:grpSpPr>
        <p:sp>
          <p:nvSpPr>
            <p:cNvPr id="19" name="直角三角形 18"/>
            <p:cNvSpPr/>
            <p:nvPr/>
          </p:nvSpPr>
          <p:spPr>
            <a:xfrm rot="8100000">
              <a:off x="3204446" y="4119717"/>
              <a:ext cx="864000" cy="864000"/>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3" name="直角三角形 32"/>
            <p:cNvSpPr/>
            <p:nvPr/>
          </p:nvSpPr>
          <p:spPr>
            <a:xfrm rot="8100000">
              <a:off x="4511442" y="4118723"/>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4" name="直角三角形 33"/>
            <p:cNvSpPr/>
            <p:nvPr/>
          </p:nvSpPr>
          <p:spPr>
            <a:xfrm rot="8100000">
              <a:off x="5804565" y="4122532"/>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直角三角形 56"/>
            <p:cNvSpPr/>
            <p:nvPr/>
          </p:nvSpPr>
          <p:spPr>
            <a:xfrm rot="8100000">
              <a:off x="7122896" y="4118656"/>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8" name="直角三角形 57"/>
            <p:cNvSpPr/>
            <p:nvPr/>
          </p:nvSpPr>
          <p:spPr>
            <a:xfrm rot="8100000">
              <a:off x="8416019" y="4120560"/>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9" name="直角三角形 58"/>
            <p:cNvSpPr/>
            <p:nvPr/>
          </p:nvSpPr>
          <p:spPr>
            <a:xfrm rot="2700000">
              <a:off x="3835706" y="3485984"/>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0" name="直角三角形 59"/>
            <p:cNvSpPr/>
            <p:nvPr/>
          </p:nvSpPr>
          <p:spPr>
            <a:xfrm rot="13500000">
              <a:off x="5167890" y="3490610"/>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1" name="直角三角形 60"/>
            <p:cNvSpPr/>
            <p:nvPr/>
          </p:nvSpPr>
          <p:spPr>
            <a:xfrm rot="2700000">
              <a:off x="6440714" y="3489896"/>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2" name="直角三角形 61"/>
            <p:cNvSpPr/>
            <p:nvPr/>
          </p:nvSpPr>
          <p:spPr>
            <a:xfrm rot="2700000">
              <a:off x="7761838" y="3485983"/>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3" name="直角三角形 62"/>
            <p:cNvSpPr/>
            <p:nvPr/>
          </p:nvSpPr>
          <p:spPr>
            <a:xfrm rot="13500000">
              <a:off x="7787655" y="348513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4" name="直角三角形 63"/>
            <p:cNvSpPr/>
            <p:nvPr/>
          </p:nvSpPr>
          <p:spPr>
            <a:xfrm rot="18900000">
              <a:off x="7120943" y="285595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5" name="直角三角形 64"/>
            <p:cNvSpPr/>
            <p:nvPr/>
          </p:nvSpPr>
          <p:spPr>
            <a:xfrm rot="18900000">
              <a:off x="5802612" y="2859834"/>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6" name="直角三角形 65"/>
            <p:cNvSpPr/>
            <p:nvPr/>
          </p:nvSpPr>
          <p:spPr>
            <a:xfrm rot="18900000">
              <a:off x="4513299" y="2857930"/>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7" name="直角三角形 66"/>
            <p:cNvSpPr/>
            <p:nvPr/>
          </p:nvSpPr>
          <p:spPr>
            <a:xfrm rot="8100000">
              <a:off x="4521249" y="2826046"/>
              <a:ext cx="864000" cy="864000"/>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8" name="直角三角形 67"/>
            <p:cNvSpPr/>
            <p:nvPr/>
          </p:nvSpPr>
          <p:spPr>
            <a:xfrm rot="8100000">
              <a:off x="5814372" y="2829855"/>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9" name="直角三角形 68"/>
            <p:cNvSpPr/>
            <p:nvPr/>
          </p:nvSpPr>
          <p:spPr>
            <a:xfrm rot="8100000">
              <a:off x="7132703" y="2825979"/>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0" name="直角三角形 69"/>
            <p:cNvSpPr/>
            <p:nvPr/>
          </p:nvSpPr>
          <p:spPr>
            <a:xfrm rot="2700000">
              <a:off x="5151468" y="2189436"/>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1" name="直角三角形 70"/>
            <p:cNvSpPr/>
            <p:nvPr/>
          </p:nvSpPr>
          <p:spPr>
            <a:xfrm rot="13500000">
              <a:off x="5184399" y="218730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2" name="直角三角形 71"/>
            <p:cNvSpPr/>
            <p:nvPr/>
          </p:nvSpPr>
          <p:spPr>
            <a:xfrm rot="2700000">
              <a:off x="6445793" y="2184689"/>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3" name="直角三角形 72"/>
            <p:cNvSpPr/>
            <p:nvPr/>
          </p:nvSpPr>
          <p:spPr>
            <a:xfrm rot="18900000">
              <a:off x="5810465" y="1540907"/>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4" name="直角三角形 73"/>
            <p:cNvSpPr/>
            <p:nvPr/>
          </p:nvSpPr>
          <p:spPr>
            <a:xfrm rot="8100000">
              <a:off x="5812369" y="150748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cSld>
  <p:clrMapOvr>
    <a:masterClrMapping/>
  </p:clrMapOvr>
  <p:transition spd="slow" advTm="0">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2"/>
          <p:cNvSpPr/>
          <p:nvPr>
            <p:custDataLst>
              <p:tags r:id="rId1"/>
            </p:custDataLst>
          </p:nvPr>
        </p:nvSpPr>
        <p:spPr>
          <a:xfrm>
            <a:off x="1132231" y="1488362"/>
            <a:ext cx="517016" cy="51713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FFFF"/>
                </a:solidFill>
                <a:latin typeface="Perpetua" panose="02020502060401020303" pitchFamily="18" charset="0"/>
                <a:cs typeface="+mn-ea"/>
                <a:sym typeface="+mn-lt"/>
              </a:rPr>
              <a:t>1</a:t>
            </a:r>
            <a:endParaRPr lang="en-US" sz="1400" b="1" dirty="0">
              <a:solidFill>
                <a:schemeClr val="bg2"/>
              </a:solidFill>
              <a:latin typeface="Perpetua" panose="02020502060401020303" pitchFamily="18" charset="0"/>
              <a:cs typeface="+mn-ea"/>
              <a:sym typeface="+mn-lt"/>
            </a:endParaRPr>
          </a:p>
        </p:txBody>
      </p:sp>
      <p:sp>
        <p:nvSpPr>
          <p:cNvPr id="34" name="Oval 33"/>
          <p:cNvSpPr/>
          <p:nvPr>
            <p:custDataLst>
              <p:tags r:id="rId2"/>
            </p:custDataLst>
          </p:nvPr>
        </p:nvSpPr>
        <p:spPr>
          <a:xfrm>
            <a:off x="1132231" y="4341226"/>
            <a:ext cx="517016" cy="51713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solidFill>
                <a:latin typeface="Perpetua" panose="02020502060401020303" pitchFamily="18" charset="0"/>
                <a:cs typeface="+mn-ea"/>
                <a:sym typeface="+mn-lt"/>
              </a:rPr>
              <a:t>2</a:t>
            </a:r>
            <a:endParaRPr lang="en-US" sz="1400" b="1" dirty="0">
              <a:solidFill>
                <a:schemeClr val="bg2"/>
              </a:solidFill>
              <a:latin typeface="Perpetua" panose="02020502060401020303" pitchFamily="18" charset="0"/>
              <a:cs typeface="+mn-ea"/>
              <a:sym typeface="+mn-lt"/>
            </a:endParaRPr>
          </a:p>
        </p:txBody>
      </p:sp>
      <p:sp>
        <p:nvSpPr>
          <p:cNvPr id="77" name="矩形 76"/>
          <p:cNvSpPr/>
          <p:nvPr>
            <p:custDataLst>
              <p:tags r:id="rId3"/>
            </p:custDataLst>
          </p:nvPr>
        </p:nvSpPr>
        <p:spPr>
          <a:xfrm>
            <a:off x="1794090" y="1521184"/>
            <a:ext cx="3116153" cy="584775"/>
          </a:xfrm>
          <a:prstGeom prst="rect">
            <a:avLst/>
          </a:prstGeom>
        </p:spPr>
        <p:txBody>
          <a:bodyPr wrap="square">
            <a:spAutoFit/>
          </a:bodyPr>
          <a:lstStyle/>
          <a:p>
            <a:pPr lvl="0">
              <a:defRPr/>
            </a:pPr>
            <a:r>
              <a:rPr kumimoji="0" lang="en-US" altLang="zh-CN" sz="3200" b="1" i="0" u="none" strike="noStrike" kern="0" cap="none" spc="0" normalizeH="0" baseline="0" noProof="0" dirty="0">
                <a:ln>
                  <a:noFill/>
                </a:ln>
                <a:effectLst/>
                <a:uLnTx/>
                <a:uFillTx/>
                <a:latin typeface="Perpetua" panose="02020502060401020303" pitchFamily="18" charset="0"/>
                <a:cs typeface="+mn-ea"/>
                <a:sym typeface="+mn-lt"/>
              </a:rPr>
              <a:t>Our demand</a:t>
            </a:r>
            <a:endParaRPr kumimoji="0" lang="zh-CN" altLang="en-US" sz="3200" b="1" i="0" u="none" strike="noStrike" kern="0" cap="none" spc="0" normalizeH="0" baseline="0" noProof="0" dirty="0">
              <a:ln>
                <a:noFill/>
              </a:ln>
              <a:effectLst/>
              <a:uLnTx/>
              <a:uFillTx/>
              <a:latin typeface="Perpetua" panose="02020502060401020303" pitchFamily="18" charset="0"/>
              <a:cs typeface="+mn-ea"/>
              <a:sym typeface="+mn-lt"/>
            </a:endParaRPr>
          </a:p>
        </p:txBody>
      </p:sp>
      <p:sp>
        <p:nvSpPr>
          <p:cNvPr id="78" name="矩形 77"/>
          <p:cNvSpPr/>
          <p:nvPr>
            <p:custDataLst>
              <p:tags r:id="rId4"/>
            </p:custDataLst>
          </p:nvPr>
        </p:nvSpPr>
        <p:spPr>
          <a:xfrm>
            <a:off x="1797154" y="1978189"/>
            <a:ext cx="5174131" cy="2306955"/>
          </a:xfrm>
          <a:prstGeom prst="rect">
            <a:avLst/>
          </a:prstGeom>
        </p:spPr>
        <p:txBody>
          <a:bodyPr wrap="square">
            <a:spAutoFit/>
          </a:bodyPr>
          <a:lstStyle/>
          <a:p>
            <a:r>
              <a:rPr lang="en-US" altLang="zh-CN" sz="2400" b="1" dirty="0">
                <a:latin typeface="Perpetua" panose="02020502060401020303" pitchFamily="18" charset="0"/>
                <a:cs typeface="+mn-ea"/>
                <a:sym typeface="+mn-lt"/>
              </a:rPr>
              <a:t>With the ever-increasing demands for public safety, crowd control, and operational efficiency, the need for real-time monitoring of people flow in various public settings has grown significantly. </a:t>
            </a:r>
            <a:endParaRPr lang="en-US" altLang="zh-CN" sz="2400" b="1" dirty="0">
              <a:latin typeface="Perpetua" panose="02020502060401020303" pitchFamily="18" charset="0"/>
              <a:cs typeface="+mn-ea"/>
              <a:sym typeface="+mn-lt"/>
            </a:endParaRPr>
          </a:p>
        </p:txBody>
      </p:sp>
      <p:sp>
        <p:nvSpPr>
          <p:cNvPr id="80" name="矩形 79"/>
          <p:cNvSpPr/>
          <p:nvPr>
            <p:custDataLst>
              <p:tags r:id="rId5"/>
            </p:custDataLst>
          </p:nvPr>
        </p:nvSpPr>
        <p:spPr>
          <a:xfrm>
            <a:off x="1852420" y="4299235"/>
            <a:ext cx="3609923" cy="1076325"/>
          </a:xfrm>
          <a:prstGeom prst="rect">
            <a:avLst/>
          </a:prstGeom>
        </p:spPr>
        <p:txBody>
          <a:bodyPr wrap="square">
            <a:spAutoFit/>
          </a:bodyPr>
          <a:lstStyle/>
          <a:p>
            <a:pPr lvl="0">
              <a:defRPr/>
            </a:pPr>
            <a:r>
              <a:rPr kumimoji="0" lang="en-US" altLang="zh-CN" sz="3200" b="1" i="0" u="none" strike="noStrike" kern="0" cap="none" spc="0" normalizeH="0" baseline="0" noProof="0" dirty="0">
                <a:ln>
                  <a:noFill/>
                </a:ln>
                <a:effectLst/>
                <a:uLnTx/>
                <a:uFillTx/>
                <a:latin typeface="Perpetua" panose="02020502060401020303" pitchFamily="18" charset="0"/>
                <a:cs typeface="+mn-ea"/>
                <a:sym typeface="+mn-lt"/>
              </a:rPr>
              <a:t>Complex scenes</a:t>
            </a:r>
            <a:endParaRPr kumimoji="0" lang="zh-CN" altLang="en-US" sz="3200" b="1" i="0" u="none" strike="noStrike" kern="0" cap="none" spc="0" normalizeH="0" baseline="0" noProof="0" dirty="0">
              <a:ln>
                <a:noFill/>
              </a:ln>
              <a:effectLst/>
              <a:uLnTx/>
              <a:uFillTx/>
              <a:latin typeface="Perpetua" panose="02020502060401020303" pitchFamily="18" charset="0"/>
              <a:cs typeface="+mn-ea"/>
              <a:sym typeface="+mn-lt"/>
            </a:endParaRPr>
          </a:p>
          <a:p>
            <a:pPr lvl="0">
              <a:defRPr/>
            </a:pPr>
            <a:endParaRPr kumimoji="0" lang="zh-CN" altLang="en-US" sz="3200" b="1" i="0" u="none" strike="noStrike" kern="0" cap="none" spc="0" normalizeH="0" baseline="0" noProof="0" dirty="0">
              <a:ln>
                <a:noFill/>
              </a:ln>
              <a:effectLst/>
              <a:uLnTx/>
              <a:uFillTx/>
              <a:latin typeface="Perpetua" panose="02020502060401020303" pitchFamily="18" charset="0"/>
              <a:cs typeface="+mn-ea"/>
              <a:sym typeface="+mn-lt"/>
            </a:endParaRPr>
          </a:p>
        </p:txBody>
      </p:sp>
      <p:sp>
        <p:nvSpPr>
          <p:cNvPr id="81" name="矩形 80"/>
          <p:cNvSpPr/>
          <p:nvPr>
            <p:custDataLst>
              <p:tags r:id="rId6"/>
            </p:custDataLst>
          </p:nvPr>
        </p:nvSpPr>
        <p:spPr>
          <a:xfrm>
            <a:off x="1852284" y="4898604"/>
            <a:ext cx="5238349" cy="829945"/>
          </a:xfrm>
          <a:prstGeom prst="rect">
            <a:avLst/>
          </a:prstGeom>
        </p:spPr>
        <p:txBody>
          <a:bodyPr wrap="square">
            <a:spAutoFit/>
          </a:bodyPr>
          <a:lstStyle/>
          <a:p>
            <a:r>
              <a:rPr lang="en-US" altLang="zh-CN" sz="2400" b="1" dirty="0">
                <a:latin typeface="Perpetua" panose="02020502060401020303" pitchFamily="18" charset="0"/>
                <a:cs typeface="+mn-ea"/>
                <a:sym typeface="+mn-lt"/>
              </a:rPr>
              <a:t>shopping malls, campuses, airports, events, and other environments</a:t>
            </a:r>
            <a:endParaRPr lang="en-US" altLang="zh-CN" sz="2400" b="1" dirty="0">
              <a:latin typeface="Perpetua" panose="02020502060401020303" pitchFamily="18" charset="0"/>
              <a:cs typeface="+mn-ea"/>
              <a:sym typeface="+mn-lt"/>
            </a:endParaRPr>
          </a:p>
        </p:txBody>
      </p:sp>
      <p:grpSp>
        <p:nvGrpSpPr>
          <p:cNvPr id="24" name="组合 23"/>
          <p:cNvGrpSpPr/>
          <p:nvPr/>
        </p:nvGrpSpPr>
        <p:grpSpPr>
          <a:xfrm>
            <a:off x="765571" y="478560"/>
            <a:ext cx="4238150" cy="751126"/>
            <a:chOff x="765571" y="478560"/>
            <a:chExt cx="4238150" cy="751126"/>
          </a:xfrm>
        </p:grpSpPr>
        <p:sp>
          <p:nvSpPr>
            <p:cNvPr id="28" name="矩形 27"/>
            <p:cNvSpPr/>
            <p:nvPr/>
          </p:nvSpPr>
          <p:spPr>
            <a:xfrm>
              <a:off x="1324642" y="514593"/>
              <a:ext cx="3679079" cy="584775"/>
            </a:xfrm>
            <a:prstGeom prst="rect">
              <a:avLst/>
            </a:prstGeom>
            <a:noFill/>
          </p:spPr>
          <p:txBody>
            <a:bodyPr wrap="square" rtlCol="0">
              <a:spAutoFit/>
            </a:bodyPr>
            <a:lstStyle/>
            <a:p>
              <a:r>
                <a:rPr lang="en-US" altLang="zh-CN" sz="3200" b="1" dirty="0">
                  <a:solidFill>
                    <a:schemeClr val="bg1">
                      <a:lumMod val="50000"/>
                    </a:schemeClr>
                  </a:solidFill>
                  <a:latin typeface="Book Antiqua" panose="02040602050305030304" pitchFamily="18" charset="0"/>
                  <a:cs typeface="+mn-ea"/>
                  <a:sym typeface="+mn-lt"/>
                </a:rPr>
                <a:t>Project Context</a:t>
              </a:r>
              <a:endParaRPr lang="zh-CN" altLang="en-US" sz="3200" b="1" dirty="0">
                <a:solidFill>
                  <a:schemeClr val="bg1">
                    <a:lumMod val="50000"/>
                  </a:schemeClr>
                </a:solidFill>
                <a:latin typeface="Book Antiqua" panose="02040602050305030304" pitchFamily="18" charset="0"/>
                <a:cs typeface="+mn-ea"/>
                <a:sym typeface="+mn-lt"/>
              </a:endParaRPr>
            </a:p>
          </p:txBody>
        </p:sp>
        <p:grpSp>
          <p:nvGrpSpPr>
            <p:cNvPr id="29" name="组合 28"/>
            <p:cNvGrpSpPr/>
            <p:nvPr/>
          </p:nvGrpSpPr>
          <p:grpSpPr>
            <a:xfrm>
              <a:off x="1115625" y="1012943"/>
              <a:ext cx="3888096" cy="216743"/>
              <a:chOff x="1115625" y="1012943"/>
              <a:chExt cx="3888096" cy="216743"/>
            </a:xfrm>
          </p:grpSpPr>
          <p:cxnSp>
            <p:nvCxnSpPr>
              <p:cNvPr id="30" name="直接连接符 29"/>
              <p:cNvCxnSpPr>
                <a:endCxn id="31" idx="0"/>
              </p:cNvCxnSpPr>
              <p:nvPr/>
            </p:nvCxnSpPr>
            <p:spPr>
              <a:xfrm>
                <a:off x="1115625" y="1104305"/>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1" name="等腰三角形 30"/>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Perpetua" panose="02020502060401020303" pitchFamily="18" charset="0"/>
                  <a:cs typeface="+mn-ea"/>
                  <a:sym typeface="+mn-lt"/>
                </a:endParaRPr>
              </a:p>
            </p:txBody>
          </p:sp>
        </p:grpSp>
        <p:grpSp>
          <p:nvGrpSpPr>
            <p:cNvPr id="6" name="组合 5"/>
            <p:cNvGrpSpPr>
              <a:grpSpLocks noChangeAspect="1"/>
            </p:cNvGrpSpPr>
            <p:nvPr/>
          </p:nvGrpSpPr>
          <p:grpSpPr>
            <a:xfrm>
              <a:off x="765571" y="478560"/>
              <a:ext cx="392952" cy="730298"/>
              <a:chOff x="1892952" y="1608764"/>
              <a:chExt cx="1606510" cy="2985686"/>
            </a:xfrm>
            <a:solidFill>
              <a:schemeClr val="bg1">
                <a:lumMod val="50000"/>
              </a:schemeClr>
            </a:solidFill>
          </p:grpSpPr>
          <p:sp>
            <p:nvSpPr>
              <p:cNvPr id="7" name="等腰三角形 6"/>
              <p:cNvSpPr/>
              <p:nvPr/>
            </p:nvSpPr>
            <p:spPr>
              <a:xfrm rot="19791212">
                <a:off x="1892952" y="1990116"/>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Perpetua" panose="02020502060401020303" pitchFamily="18" charset="0"/>
                  <a:cs typeface="+mn-ea"/>
                  <a:sym typeface="+mn-lt"/>
                </a:endParaRPr>
              </a:p>
            </p:txBody>
          </p:sp>
          <p:sp>
            <p:nvSpPr>
              <p:cNvPr id="8" name="等腰三角形 7"/>
              <p:cNvSpPr/>
              <p:nvPr/>
            </p:nvSpPr>
            <p:spPr>
              <a:xfrm rot="1814340">
                <a:off x="2200531" y="1621065"/>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Perpetua" panose="02020502060401020303" pitchFamily="18" charset="0"/>
                  <a:cs typeface="+mn-ea"/>
                  <a:sym typeface="+mn-lt"/>
                </a:endParaRPr>
              </a:p>
            </p:txBody>
          </p:sp>
          <p:sp>
            <p:nvSpPr>
              <p:cNvPr id="9" name="等腰三角形 8"/>
              <p:cNvSpPr/>
              <p:nvPr/>
            </p:nvSpPr>
            <p:spPr>
              <a:xfrm rot="19809562">
                <a:off x="2525369" y="1608764"/>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Perpetua" panose="02020502060401020303" pitchFamily="18" charset="0"/>
                  <a:cs typeface="+mn-ea"/>
                  <a:sym typeface="+mn-lt"/>
                </a:endParaRPr>
              </a:p>
            </p:txBody>
          </p:sp>
          <p:sp>
            <p:nvSpPr>
              <p:cNvPr id="11" name="等腰三角形 10"/>
              <p:cNvSpPr/>
              <p:nvPr/>
            </p:nvSpPr>
            <p:spPr>
              <a:xfrm rot="1809046">
                <a:off x="2824515" y="1986751"/>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Perpetua" panose="02020502060401020303" pitchFamily="18" charset="0"/>
                  <a:cs typeface="+mn-ea"/>
                  <a:sym typeface="+mn-lt"/>
                </a:endParaRPr>
              </a:p>
            </p:txBody>
          </p:sp>
          <p:sp>
            <p:nvSpPr>
              <p:cNvPr id="12" name="等腰三角形 11"/>
              <p:cNvSpPr/>
              <p:nvPr/>
            </p:nvSpPr>
            <p:spPr>
              <a:xfrm rot="5400000">
                <a:off x="2673969" y="2445681"/>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Perpetua" panose="02020502060401020303" pitchFamily="18" charset="0"/>
                  <a:cs typeface="+mn-ea"/>
                  <a:sym typeface="+mn-lt"/>
                </a:endParaRPr>
              </a:p>
            </p:txBody>
          </p:sp>
          <p:sp>
            <p:nvSpPr>
              <p:cNvPr id="14" name="等腰三角形 13"/>
              <p:cNvSpPr/>
              <p:nvPr/>
            </p:nvSpPr>
            <p:spPr>
              <a:xfrm rot="1809046">
                <a:off x="2824515" y="2744786"/>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Perpetua" panose="02020502060401020303" pitchFamily="18" charset="0"/>
                  <a:cs typeface="+mn-ea"/>
                  <a:sym typeface="+mn-lt"/>
                </a:endParaRPr>
              </a:p>
            </p:txBody>
          </p:sp>
          <p:sp>
            <p:nvSpPr>
              <p:cNvPr id="18" name="等腰三角形 17"/>
              <p:cNvSpPr/>
              <p:nvPr/>
            </p:nvSpPr>
            <p:spPr>
              <a:xfrm rot="5400000">
                <a:off x="2673969" y="3203717"/>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Perpetua" panose="02020502060401020303" pitchFamily="18" charset="0"/>
                  <a:cs typeface="+mn-ea"/>
                  <a:sym typeface="+mn-lt"/>
                </a:endParaRPr>
              </a:p>
            </p:txBody>
          </p:sp>
          <p:sp>
            <p:nvSpPr>
              <p:cNvPr id="19" name="等腰三角形 18"/>
              <p:cNvSpPr/>
              <p:nvPr/>
            </p:nvSpPr>
            <p:spPr>
              <a:xfrm rot="1809046">
                <a:off x="2824515" y="3507120"/>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Perpetua" panose="02020502060401020303" pitchFamily="18" charset="0"/>
                  <a:cs typeface="+mn-ea"/>
                  <a:sym typeface="+mn-lt"/>
                </a:endParaRPr>
              </a:p>
            </p:txBody>
          </p:sp>
          <p:sp>
            <p:nvSpPr>
              <p:cNvPr id="20" name="等腰三角形 19"/>
              <p:cNvSpPr/>
              <p:nvPr/>
            </p:nvSpPr>
            <p:spPr>
              <a:xfrm rot="5400000">
                <a:off x="2673969" y="3966051"/>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Perpetua" panose="02020502060401020303" pitchFamily="18" charset="0"/>
                  <a:cs typeface="+mn-ea"/>
                  <a:sym typeface="+mn-lt"/>
                </a:endParaRPr>
              </a:p>
            </p:txBody>
          </p:sp>
        </p:grpSp>
        <p:grpSp>
          <p:nvGrpSpPr>
            <p:cNvPr id="21" name="组合 20"/>
            <p:cNvGrpSpPr/>
            <p:nvPr/>
          </p:nvGrpSpPr>
          <p:grpSpPr>
            <a:xfrm>
              <a:off x="1108169" y="1012063"/>
              <a:ext cx="3888096" cy="216743"/>
              <a:chOff x="1115625" y="1012943"/>
              <a:chExt cx="3888096" cy="216743"/>
            </a:xfrm>
          </p:grpSpPr>
          <p:cxnSp>
            <p:nvCxnSpPr>
              <p:cNvPr id="22" name="直接连接符 21"/>
              <p:cNvCxnSpPr>
                <a:endCxn id="23" idx="0"/>
              </p:cNvCxnSpPr>
              <p:nvPr/>
            </p:nvCxnSpPr>
            <p:spPr>
              <a:xfrm>
                <a:off x="1115625" y="1104305"/>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23" name="等腰三角形 22"/>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Perpetua" panose="02020502060401020303" pitchFamily="18" charset="0"/>
                  <a:cs typeface="+mn-ea"/>
                  <a:sym typeface="+mn-lt"/>
                </a:endParaRPr>
              </a:p>
            </p:txBody>
          </p:sp>
        </p:grpSp>
      </p:grpSp>
      <p:grpSp>
        <p:nvGrpSpPr>
          <p:cNvPr id="17" name="组合 16"/>
          <p:cNvGrpSpPr/>
          <p:nvPr>
            <p:custDataLst>
              <p:tags r:id="rId7"/>
            </p:custDataLst>
          </p:nvPr>
        </p:nvGrpSpPr>
        <p:grpSpPr>
          <a:xfrm>
            <a:off x="7716061" y="1910806"/>
            <a:ext cx="2308042" cy="3201826"/>
            <a:chOff x="4939804" y="1828800"/>
            <a:chExt cx="2308042" cy="3201826"/>
          </a:xfrm>
        </p:grpSpPr>
        <p:sp>
          <p:nvSpPr>
            <p:cNvPr id="25" name="任意多边形: 形状 24"/>
            <p:cNvSpPr/>
            <p:nvPr/>
          </p:nvSpPr>
          <p:spPr>
            <a:xfrm>
              <a:off x="5715616" y="1911787"/>
              <a:ext cx="1484002" cy="941785"/>
            </a:xfrm>
            <a:custGeom>
              <a:avLst/>
              <a:gdLst>
                <a:gd name="connsiteX0" fmla="*/ -78 w 420147"/>
                <a:gd name="connsiteY0" fmla="*/ 62252 h 266636"/>
                <a:gd name="connsiteX1" fmla="*/ -78 w 420147"/>
                <a:gd name="connsiteY1" fmla="*/ 95113 h 266636"/>
                <a:gd name="connsiteX2" fmla="*/ 107079 w 420147"/>
                <a:gd name="connsiteY2" fmla="*/ 95113 h 266636"/>
                <a:gd name="connsiteX3" fmla="*/ 107079 w 420147"/>
                <a:gd name="connsiteY3" fmla="*/ 266563 h 266636"/>
                <a:gd name="connsiteX4" fmla="*/ 223760 w 420147"/>
                <a:gd name="connsiteY4" fmla="*/ 266563 h 266636"/>
                <a:gd name="connsiteX5" fmla="*/ 223760 w 420147"/>
                <a:gd name="connsiteY5" fmla="*/ 180838 h 266636"/>
                <a:gd name="connsiteX6" fmla="*/ 420070 w 420147"/>
                <a:gd name="connsiteY6" fmla="*/ 180838 h 266636"/>
                <a:gd name="connsiteX7" fmla="*/ 87438 w 420147"/>
                <a:gd name="connsiteY7" fmla="*/ 13262 h 266636"/>
                <a:gd name="connsiteX8" fmla="*/ -78 w 420147"/>
                <a:gd name="connsiteY8" fmla="*/ 62252 h 266636"/>
                <a:gd name="connsiteX9" fmla="*/ 406354 w 420147"/>
                <a:gd name="connsiteY9" fmla="*/ 171313 h 266636"/>
                <a:gd name="connsiteX10" fmla="*/ 334917 w 420147"/>
                <a:gd name="connsiteY10" fmla="*/ 171313 h 266636"/>
                <a:gd name="connsiteX11" fmla="*/ 387114 w 420147"/>
                <a:gd name="connsiteY11" fmla="*/ 132260 h 266636"/>
                <a:gd name="connsiteX12" fmla="*/ 406354 w 420147"/>
                <a:gd name="connsiteY12" fmla="*/ 171313 h 266636"/>
                <a:gd name="connsiteX13" fmla="*/ 330916 w 420147"/>
                <a:gd name="connsiteY13" fmla="*/ 67395 h 266636"/>
                <a:gd name="connsiteX14" fmla="*/ 350919 w 420147"/>
                <a:gd name="connsiteY14" fmla="*/ 85683 h 266636"/>
                <a:gd name="connsiteX15" fmla="*/ 330916 w 420147"/>
                <a:gd name="connsiteY15" fmla="*/ 85683 h 266636"/>
                <a:gd name="connsiteX16" fmla="*/ 359491 w 420147"/>
                <a:gd name="connsiteY16" fmla="*/ 95208 h 266636"/>
                <a:gd name="connsiteX17" fmla="*/ 384256 w 420147"/>
                <a:gd name="connsiteY17" fmla="*/ 128355 h 266636"/>
                <a:gd name="connsiteX18" fmla="*/ 330630 w 420147"/>
                <a:gd name="connsiteY18" fmla="*/ 168455 h 266636"/>
                <a:gd name="connsiteX19" fmla="*/ 330630 w 420147"/>
                <a:gd name="connsiteY19" fmla="*/ 95113 h 266636"/>
                <a:gd name="connsiteX20" fmla="*/ 268432 w 420147"/>
                <a:gd name="connsiteY20" fmla="*/ 133308 h 266636"/>
                <a:gd name="connsiteX21" fmla="*/ 223474 w 420147"/>
                <a:gd name="connsiteY21" fmla="*/ 168360 h 266636"/>
                <a:gd name="connsiteX22" fmla="*/ 223474 w 420147"/>
                <a:gd name="connsiteY22" fmla="*/ 98161 h 266636"/>
                <a:gd name="connsiteX23" fmla="*/ 227379 w 420147"/>
                <a:gd name="connsiteY23" fmla="*/ 95208 h 266636"/>
                <a:gd name="connsiteX24" fmla="*/ 317676 w 420147"/>
                <a:gd name="connsiteY24" fmla="*/ 95208 h 266636"/>
                <a:gd name="connsiteX25" fmla="*/ 272718 w 420147"/>
                <a:gd name="connsiteY25" fmla="*/ 130260 h 266636"/>
                <a:gd name="connsiteX26" fmla="*/ 272242 w 420147"/>
                <a:gd name="connsiteY26" fmla="*/ 136356 h 266636"/>
                <a:gd name="connsiteX27" fmla="*/ 317676 w 420147"/>
                <a:gd name="connsiteY27" fmla="*/ 171313 h 266636"/>
                <a:gd name="connsiteX28" fmla="*/ 227856 w 420147"/>
                <a:gd name="connsiteY28" fmla="*/ 171313 h 266636"/>
                <a:gd name="connsiteX29" fmla="*/ 321105 w 420147"/>
                <a:gd name="connsiteY29" fmla="*/ 98256 h 266636"/>
                <a:gd name="connsiteX30" fmla="*/ 321105 w 420147"/>
                <a:gd name="connsiteY30" fmla="*/ 168360 h 266636"/>
                <a:gd name="connsiteX31" fmla="*/ 276147 w 420147"/>
                <a:gd name="connsiteY31" fmla="*/ 133308 h 266636"/>
                <a:gd name="connsiteX32" fmla="*/ 321105 w 420147"/>
                <a:gd name="connsiteY32" fmla="*/ 85683 h 266636"/>
                <a:gd name="connsiteX33" fmla="*/ 238714 w 420147"/>
                <a:gd name="connsiteY33" fmla="*/ 85683 h 266636"/>
                <a:gd name="connsiteX34" fmla="*/ 292245 w 420147"/>
                <a:gd name="connsiteY34" fmla="*/ 41297 h 266636"/>
                <a:gd name="connsiteX35" fmla="*/ 320820 w 420147"/>
                <a:gd name="connsiteY35" fmla="*/ 59775 h 266636"/>
                <a:gd name="connsiteX36" fmla="*/ 223474 w 420147"/>
                <a:gd name="connsiteY36" fmla="*/ 15293 h 266636"/>
                <a:gd name="connsiteX37" fmla="*/ 288054 w 420147"/>
                <a:gd name="connsiteY37" fmla="*/ 38820 h 266636"/>
                <a:gd name="connsiteX38" fmla="*/ 231951 w 420147"/>
                <a:gd name="connsiteY38" fmla="*/ 85588 h 266636"/>
                <a:gd name="connsiteX39" fmla="*/ 224141 w 420147"/>
                <a:gd name="connsiteY39" fmla="*/ 85588 h 266636"/>
                <a:gd name="connsiteX40" fmla="*/ 160514 w 420147"/>
                <a:gd name="connsiteY40" fmla="*/ 50060 h 266636"/>
                <a:gd name="connsiteX41" fmla="*/ 116318 w 420147"/>
                <a:gd name="connsiteY41" fmla="*/ 82730 h 266636"/>
                <a:gd name="connsiteX42" fmla="*/ 116318 w 420147"/>
                <a:gd name="connsiteY42" fmla="*/ 17960 h 266636"/>
                <a:gd name="connsiteX43" fmla="*/ 120318 w 420147"/>
                <a:gd name="connsiteY43" fmla="*/ 85683 h 266636"/>
                <a:gd name="connsiteX44" fmla="*/ 165276 w 420147"/>
                <a:gd name="connsiteY44" fmla="*/ 52822 h 266636"/>
                <a:gd name="connsiteX45" fmla="*/ 210520 w 420147"/>
                <a:gd name="connsiteY45" fmla="*/ 85588 h 266636"/>
                <a:gd name="connsiteX46" fmla="*/ 210044 w 420147"/>
                <a:gd name="connsiteY46" fmla="*/ 95208 h 266636"/>
                <a:gd name="connsiteX47" fmla="*/ 165276 w 420147"/>
                <a:gd name="connsiteY47" fmla="*/ 130165 h 266636"/>
                <a:gd name="connsiteX48" fmla="*/ 120414 w 420147"/>
                <a:gd name="connsiteY48" fmla="*/ 95113 h 266636"/>
                <a:gd name="connsiteX49" fmla="*/ 161276 w 420147"/>
                <a:gd name="connsiteY49" fmla="*/ 133308 h 266636"/>
                <a:gd name="connsiteX50" fmla="*/ 116318 w 420147"/>
                <a:gd name="connsiteY50" fmla="*/ 168360 h 266636"/>
                <a:gd name="connsiteX51" fmla="*/ 116318 w 420147"/>
                <a:gd name="connsiteY51" fmla="*/ 98161 h 266636"/>
                <a:gd name="connsiteX52" fmla="*/ 120223 w 420147"/>
                <a:gd name="connsiteY52" fmla="*/ 171408 h 266636"/>
                <a:gd name="connsiteX53" fmla="*/ 165276 w 420147"/>
                <a:gd name="connsiteY53" fmla="*/ 136261 h 266636"/>
                <a:gd name="connsiteX54" fmla="*/ 210234 w 420147"/>
                <a:gd name="connsiteY54" fmla="*/ 171313 h 266636"/>
                <a:gd name="connsiteX55" fmla="*/ 210044 w 420147"/>
                <a:gd name="connsiteY55" fmla="*/ 180933 h 266636"/>
                <a:gd name="connsiteX56" fmla="*/ 165276 w 420147"/>
                <a:gd name="connsiteY56" fmla="*/ 215890 h 266636"/>
                <a:gd name="connsiteX57" fmla="*/ 120414 w 420147"/>
                <a:gd name="connsiteY57" fmla="*/ 180838 h 266636"/>
                <a:gd name="connsiteX58" fmla="*/ 161276 w 420147"/>
                <a:gd name="connsiteY58" fmla="*/ 219033 h 266636"/>
                <a:gd name="connsiteX59" fmla="*/ 116318 w 420147"/>
                <a:gd name="connsiteY59" fmla="*/ 254085 h 266636"/>
                <a:gd name="connsiteX60" fmla="*/ 116318 w 420147"/>
                <a:gd name="connsiteY60" fmla="*/ 183886 h 266636"/>
                <a:gd name="connsiteX61" fmla="*/ 165086 w 420147"/>
                <a:gd name="connsiteY61" fmla="*/ 222081 h 266636"/>
                <a:gd name="connsiteX62" fmla="*/ 210044 w 420147"/>
                <a:gd name="connsiteY62" fmla="*/ 257133 h 266636"/>
                <a:gd name="connsiteX63" fmla="*/ 120509 w 420147"/>
                <a:gd name="connsiteY63" fmla="*/ 257133 h 266636"/>
                <a:gd name="connsiteX64" fmla="*/ 213949 w 420147"/>
                <a:gd name="connsiteY64" fmla="*/ 183981 h 266636"/>
                <a:gd name="connsiteX65" fmla="*/ 213949 w 420147"/>
                <a:gd name="connsiteY65" fmla="*/ 254085 h 266636"/>
                <a:gd name="connsiteX66" fmla="*/ 168991 w 420147"/>
                <a:gd name="connsiteY66" fmla="*/ 219033 h 266636"/>
                <a:gd name="connsiteX67" fmla="*/ 168991 w 420147"/>
                <a:gd name="connsiteY67" fmla="*/ 133308 h 266636"/>
                <a:gd name="connsiteX68" fmla="*/ 213949 w 420147"/>
                <a:gd name="connsiteY68" fmla="*/ 98256 h 266636"/>
                <a:gd name="connsiteX69" fmla="*/ 213949 w 420147"/>
                <a:gd name="connsiteY69" fmla="*/ 168360 h 266636"/>
                <a:gd name="connsiteX70" fmla="*/ 168991 w 420147"/>
                <a:gd name="connsiteY70" fmla="*/ 49964 h 266636"/>
                <a:gd name="connsiteX71" fmla="*/ 214330 w 420147"/>
                <a:gd name="connsiteY71" fmla="*/ 16436 h 266636"/>
                <a:gd name="connsiteX72" fmla="*/ 214330 w 420147"/>
                <a:gd name="connsiteY72" fmla="*/ 83111 h 266636"/>
                <a:gd name="connsiteX73" fmla="*/ 210996 w 420147"/>
                <a:gd name="connsiteY73" fmla="*/ 13484 h 266636"/>
                <a:gd name="connsiteX74" fmla="*/ 165276 w 420147"/>
                <a:gd name="connsiteY74" fmla="*/ 46916 h 266636"/>
                <a:gd name="connsiteX75" fmla="*/ 120318 w 420147"/>
                <a:gd name="connsiteY75" fmla="*/ 14436 h 266636"/>
                <a:gd name="connsiteX76" fmla="*/ 210901 w 420147"/>
                <a:gd name="connsiteY76" fmla="*/ 12912 h 266636"/>
                <a:gd name="connsiteX77" fmla="*/ 107174 w 420147"/>
                <a:gd name="connsiteY77" fmla="*/ 83207 h 266636"/>
                <a:gd name="connsiteX78" fmla="*/ 48214 w 420147"/>
                <a:gd name="connsiteY78" fmla="*/ 41201 h 266636"/>
                <a:gd name="connsiteX79" fmla="*/ 107174 w 420147"/>
                <a:gd name="connsiteY79" fmla="*/ 17865 h 266636"/>
                <a:gd name="connsiteX80" fmla="*/ 9543 w 420147"/>
                <a:gd name="connsiteY80" fmla="*/ 67300 h 266636"/>
                <a:gd name="connsiteX81" fmla="*/ 43547 w 420147"/>
                <a:gd name="connsiteY81" fmla="*/ 43773 h 266636"/>
                <a:gd name="connsiteX82" fmla="*/ 103078 w 420147"/>
                <a:gd name="connsiteY82" fmla="*/ 86159 h 266636"/>
                <a:gd name="connsiteX83" fmla="*/ 9543 w 420147"/>
                <a:gd name="connsiteY83" fmla="*/ 86159 h 266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420147" h="266636">
                  <a:moveTo>
                    <a:pt x="-78" y="62252"/>
                  </a:moveTo>
                  <a:lnTo>
                    <a:pt x="-78" y="95113"/>
                  </a:lnTo>
                  <a:lnTo>
                    <a:pt x="107079" y="95113"/>
                  </a:lnTo>
                  <a:lnTo>
                    <a:pt x="107079" y="266563"/>
                  </a:lnTo>
                  <a:lnTo>
                    <a:pt x="223760" y="266563"/>
                  </a:lnTo>
                  <a:lnTo>
                    <a:pt x="223760" y="180838"/>
                  </a:lnTo>
                  <a:lnTo>
                    <a:pt x="420070" y="180838"/>
                  </a:lnTo>
                  <a:cubicBezTo>
                    <a:pt x="374493" y="42710"/>
                    <a:pt x="225570" y="-32316"/>
                    <a:pt x="87438" y="13262"/>
                  </a:cubicBezTo>
                  <a:cubicBezTo>
                    <a:pt x="55396" y="23835"/>
                    <a:pt x="25688" y="40466"/>
                    <a:pt x="-78" y="62252"/>
                  </a:cubicBezTo>
                  <a:close/>
                  <a:moveTo>
                    <a:pt x="406354" y="171313"/>
                  </a:moveTo>
                  <a:lnTo>
                    <a:pt x="334917" y="171313"/>
                  </a:lnTo>
                  <a:lnTo>
                    <a:pt x="387114" y="132260"/>
                  </a:lnTo>
                  <a:cubicBezTo>
                    <a:pt x="394677" y="144677"/>
                    <a:pt x="401115" y="157747"/>
                    <a:pt x="406354" y="171313"/>
                  </a:cubicBezTo>
                  <a:close/>
                  <a:moveTo>
                    <a:pt x="330916" y="67395"/>
                  </a:moveTo>
                  <a:cubicBezTo>
                    <a:pt x="337946" y="73088"/>
                    <a:pt x="344623" y="79196"/>
                    <a:pt x="350919" y="85683"/>
                  </a:cubicBezTo>
                  <a:lnTo>
                    <a:pt x="330916" y="85683"/>
                  </a:lnTo>
                  <a:close/>
                  <a:moveTo>
                    <a:pt x="359491" y="95208"/>
                  </a:moveTo>
                  <a:cubicBezTo>
                    <a:pt x="368654" y="105547"/>
                    <a:pt x="376941" y="116635"/>
                    <a:pt x="384256" y="128355"/>
                  </a:cubicBezTo>
                  <a:lnTo>
                    <a:pt x="330630" y="168455"/>
                  </a:lnTo>
                  <a:lnTo>
                    <a:pt x="330630" y="95113"/>
                  </a:lnTo>
                  <a:close/>
                  <a:moveTo>
                    <a:pt x="268432" y="133308"/>
                  </a:moveTo>
                  <a:lnTo>
                    <a:pt x="223474" y="168360"/>
                  </a:lnTo>
                  <a:lnTo>
                    <a:pt x="223474" y="98161"/>
                  </a:lnTo>
                  <a:close/>
                  <a:moveTo>
                    <a:pt x="227379" y="95208"/>
                  </a:moveTo>
                  <a:lnTo>
                    <a:pt x="317676" y="95208"/>
                  </a:lnTo>
                  <a:lnTo>
                    <a:pt x="272718" y="130260"/>
                  </a:lnTo>
                  <a:close/>
                  <a:moveTo>
                    <a:pt x="272242" y="136356"/>
                  </a:moveTo>
                  <a:lnTo>
                    <a:pt x="317676" y="171313"/>
                  </a:lnTo>
                  <a:lnTo>
                    <a:pt x="227856" y="171313"/>
                  </a:lnTo>
                  <a:close/>
                  <a:moveTo>
                    <a:pt x="321105" y="98256"/>
                  </a:moveTo>
                  <a:lnTo>
                    <a:pt x="321105" y="168360"/>
                  </a:lnTo>
                  <a:lnTo>
                    <a:pt x="276147" y="133308"/>
                  </a:lnTo>
                  <a:close/>
                  <a:moveTo>
                    <a:pt x="321105" y="85683"/>
                  </a:moveTo>
                  <a:lnTo>
                    <a:pt x="238714" y="85683"/>
                  </a:lnTo>
                  <a:lnTo>
                    <a:pt x="292245" y="41297"/>
                  </a:lnTo>
                  <a:cubicBezTo>
                    <a:pt x="302160" y="46827"/>
                    <a:pt x="311704" y="52999"/>
                    <a:pt x="320820" y="59775"/>
                  </a:cubicBezTo>
                  <a:close/>
                  <a:moveTo>
                    <a:pt x="223474" y="15293"/>
                  </a:moveTo>
                  <a:cubicBezTo>
                    <a:pt x="245972" y="20165"/>
                    <a:pt x="267699" y="28081"/>
                    <a:pt x="288054" y="38820"/>
                  </a:cubicBezTo>
                  <a:lnTo>
                    <a:pt x="231951" y="85588"/>
                  </a:lnTo>
                  <a:lnTo>
                    <a:pt x="224141" y="85588"/>
                  </a:lnTo>
                  <a:close/>
                  <a:moveTo>
                    <a:pt x="160514" y="50060"/>
                  </a:moveTo>
                  <a:lnTo>
                    <a:pt x="116318" y="82730"/>
                  </a:lnTo>
                  <a:lnTo>
                    <a:pt x="116318" y="17960"/>
                  </a:lnTo>
                  <a:close/>
                  <a:moveTo>
                    <a:pt x="120318" y="85683"/>
                  </a:moveTo>
                  <a:lnTo>
                    <a:pt x="165276" y="52822"/>
                  </a:lnTo>
                  <a:lnTo>
                    <a:pt x="210520" y="85588"/>
                  </a:lnTo>
                  <a:close/>
                  <a:moveTo>
                    <a:pt x="210044" y="95208"/>
                  </a:moveTo>
                  <a:lnTo>
                    <a:pt x="165276" y="130165"/>
                  </a:lnTo>
                  <a:lnTo>
                    <a:pt x="120414" y="95113"/>
                  </a:lnTo>
                  <a:close/>
                  <a:moveTo>
                    <a:pt x="161276" y="133308"/>
                  </a:moveTo>
                  <a:lnTo>
                    <a:pt x="116318" y="168360"/>
                  </a:lnTo>
                  <a:lnTo>
                    <a:pt x="116318" y="98161"/>
                  </a:lnTo>
                  <a:close/>
                  <a:moveTo>
                    <a:pt x="120223" y="171408"/>
                  </a:moveTo>
                  <a:lnTo>
                    <a:pt x="165276" y="136261"/>
                  </a:lnTo>
                  <a:lnTo>
                    <a:pt x="210234" y="171313"/>
                  </a:lnTo>
                  <a:close/>
                  <a:moveTo>
                    <a:pt x="210044" y="180933"/>
                  </a:moveTo>
                  <a:lnTo>
                    <a:pt x="165276" y="215890"/>
                  </a:lnTo>
                  <a:lnTo>
                    <a:pt x="120414" y="180838"/>
                  </a:lnTo>
                  <a:close/>
                  <a:moveTo>
                    <a:pt x="161276" y="219033"/>
                  </a:moveTo>
                  <a:lnTo>
                    <a:pt x="116318" y="254085"/>
                  </a:lnTo>
                  <a:lnTo>
                    <a:pt x="116318" y="183886"/>
                  </a:lnTo>
                  <a:close/>
                  <a:moveTo>
                    <a:pt x="165086" y="222081"/>
                  </a:moveTo>
                  <a:lnTo>
                    <a:pt x="210044" y="257133"/>
                  </a:lnTo>
                  <a:lnTo>
                    <a:pt x="120509" y="257133"/>
                  </a:lnTo>
                  <a:close/>
                  <a:moveTo>
                    <a:pt x="213949" y="183981"/>
                  </a:moveTo>
                  <a:lnTo>
                    <a:pt x="213949" y="254085"/>
                  </a:lnTo>
                  <a:lnTo>
                    <a:pt x="168991" y="219033"/>
                  </a:lnTo>
                  <a:close/>
                  <a:moveTo>
                    <a:pt x="168991" y="133308"/>
                  </a:moveTo>
                  <a:lnTo>
                    <a:pt x="213949" y="98256"/>
                  </a:lnTo>
                  <a:lnTo>
                    <a:pt x="213949" y="168360"/>
                  </a:lnTo>
                  <a:close/>
                  <a:moveTo>
                    <a:pt x="168991" y="49964"/>
                  </a:moveTo>
                  <a:lnTo>
                    <a:pt x="214330" y="16436"/>
                  </a:lnTo>
                  <a:lnTo>
                    <a:pt x="214330" y="83111"/>
                  </a:lnTo>
                  <a:close/>
                  <a:moveTo>
                    <a:pt x="210996" y="13484"/>
                  </a:moveTo>
                  <a:lnTo>
                    <a:pt x="165276" y="46916"/>
                  </a:lnTo>
                  <a:lnTo>
                    <a:pt x="120318" y="14436"/>
                  </a:lnTo>
                  <a:cubicBezTo>
                    <a:pt x="150170" y="8432"/>
                    <a:pt x="180869" y="7915"/>
                    <a:pt x="210901" y="12912"/>
                  </a:cubicBezTo>
                  <a:close/>
                  <a:moveTo>
                    <a:pt x="107174" y="83207"/>
                  </a:moveTo>
                  <a:lnTo>
                    <a:pt x="48214" y="41201"/>
                  </a:lnTo>
                  <a:cubicBezTo>
                    <a:pt x="66807" y="30971"/>
                    <a:pt x="86619" y="23130"/>
                    <a:pt x="107174" y="17865"/>
                  </a:cubicBezTo>
                  <a:close/>
                  <a:moveTo>
                    <a:pt x="9543" y="67300"/>
                  </a:moveTo>
                  <a:cubicBezTo>
                    <a:pt x="20201" y="58527"/>
                    <a:pt x="31583" y="50658"/>
                    <a:pt x="43547" y="43773"/>
                  </a:cubicBezTo>
                  <a:lnTo>
                    <a:pt x="103078" y="86159"/>
                  </a:lnTo>
                  <a:lnTo>
                    <a:pt x="9543" y="86159"/>
                  </a:lnTo>
                  <a:close/>
                </a:path>
              </a:pathLst>
            </a:custGeom>
            <a:solidFill>
              <a:srgbClr val="A7A9AC"/>
            </a:solidFill>
            <a:ln w="9525" cap="flat">
              <a:noFill/>
              <a:prstDash val="solid"/>
              <a:miter/>
            </a:ln>
          </p:spPr>
          <p:txBody>
            <a:bodyPr rtlCol="0" anchor="ctr"/>
            <a:lstStyle/>
            <a:p>
              <a:endParaRPr lang="zh-CN" altLang="en-US"/>
            </a:p>
          </p:txBody>
        </p:sp>
        <p:sp>
          <p:nvSpPr>
            <p:cNvPr id="26" name="任意多边形: 形状 25"/>
            <p:cNvSpPr/>
            <p:nvPr/>
          </p:nvSpPr>
          <p:spPr>
            <a:xfrm>
              <a:off x="5720999" y="3105226"/>
              <a:ext cx="145675" cy="1887719"/>
            </a:xfrm>
            <a:custGeom>
              <a:avLst/>
              <a:gdLst>
                <a:gd name="connsiteX0" fmla="*/ 36403 w 41243"/>
                <a:gd name="connsiteY0" fmla="*/ -73 h 534447"/>
                <a:gd name="connsiteX1" fmla="*/ 36403 w 41243"/>
                <a:gd name="connsiteY1" fmla="*/ 12595 h 534447"/>
                <a:gd name="connsiteX2" fmla="*/ 4685 w 41243"/>
                <a:gd name="connsiteY2" fmla="*/ 12595 h 534447"/>
                <a:gd name="connsiteX3" fmla="*/ 4685 w 41243"/>
                <a:gd name="connsiteY3" fmla="*/ -73 h 534447"/>
                <a:gd name="connsiteX4" fmla="*/ -78 w 41243"/>
                <a:gd name="connsiteY4" fmla="*/ -73 h 534447"/>
                <a:gd name="connsiteX5" fmla="*/ -78 w 41243"/>
                <a:gd name="connsiteY5" fmla="*/ 534374 h 534447"/>
                <a:gd name="connsiteX6" fmla="*/ 4685 w 41243"/>
                <a:gd name="connsiteY6" fmla="*/ 534374 h 534447"/>
                <a:gd name="connsiteX7" fmla="*/ 4685 w 41243"/>
                <a:gd name="connsiteY7" fmla="*/ 513324 h 534447"/>
                <a:gd name="connsiteX8" fmla="*/ 36403 w 41243"/>
                <a:gd name="connsiteY8" fmla="*/ 513324 h 534447"/>
                <a:gd name="connsiteX9" fmla="*/ 36403 w 41243"/>
                <a:gd name="connsiteY9" fmla="*/ 534374 h 534447"/>
                <a:gd name="connsiteX10" fmla="*/ 41166 w 41243"/>
                <a:gd name="connsiteY10" fmla="*/ 534374 h 534447"/>
                <a:gd name="connsiteX11" fmla="*/ 41166 w 41243"/>
                <a:gd name="connsiteY11" fmla="*/ -73 h 534447"/>
                <a:gd name="connsiteX12" fmla="*/ 18877 w 41243"/>
                <a:gd name="connsiteY12" fmla="*/ 32693 h 534447"/>
                <a:gd name="connsiteX13" fmla="*/ 4685 w 41243"/>
                <a:gd name="connsiteY13" fmla="*/ 46409 h 534447"/>
                <a:gd name="connsiteX14" fmla="*/ 4685 w 41243"/>
                <a:gd name="connsiteY14" fmla="*/ 18977 h 534447"/>
                <a:gd name="connsiteX15" fmla="*/ 6399 w 41243"/>
                <a:gd name="connsiteY15" fmla="*/ 17357 h 534447"/>
                <a:gd name="connsiteX16" fmla="*/ 34974 w 41243"/>
                <a:gd name="connsiteY16" fmla="*/ 17357 h 534447"/>
                <a:gd name="connsiteX17" fmla="*/ 20877 w 41243"/>
                <a:gd name="connsiteY17" fmla="*/ 31073 h 534447"/>
                <a:gd name="connsiteX18" fmla="*/ 6399 w 41243"/>
                <a:gd name="connsiteY18" fmla="*/ 48028 h 534447"/>
                <a:gd name="connsiteX19" fmla="*/ 20877 w 41243"/>
                <a:gd name="connsiteY19" fmla="*/ 34312 h 534447"/>
                <a:gd name="connsiteX20" fmla="*/ 34974 w 41243"/>
                <a:gd name="connsiteY20" fmla="*/ 48028 h 534447"/>
                <a:gd name="connsiteX21" fmla="*/ 34974 w 41243"/>
                <a:gd name="connsiteY21" fmla="*/ 52790 h 534447"/>
                <a:gd name="connsiteX22" fmla="*/ 20877 w 41243"/>
                <a:gd name="connsiteY22" fmla="*/ 66506 h 534447"/>
                <a:gd name="connsiteX23" fmla="*/ 6685 w 41243"/>
                <a:gd name="connsiteY23" fmla="*/ 52790 h 534447"/>
                <a:gd name="connsiteX24" fmla="*/ 19163 w 41243"/>
                <a:gd name="connsiteY24" fmla="*/ 68126 h 534447"/>
                <a:gd name="connsiteX25" fmla="*/ 4685 w 41243"/>
                <a:gd name="connsiteY25" fmla="*/ 81937 h 534447"/>
                <a:gd name="connsiteX26" fmla="*/ 4685 w 41243"/>
                <a:gd name="connsiteY26" fmla="*/ 54505 h 534447"/>
                <a:gd name="connsiteX27" fmla="*/ 6685 w 41243"/>
                <a:gd name="connsiteY27" fmla="*/ 83461 h 534447"/>
                <a:gd name="connsiteX28" fmla="*/ 20877 w 41243"/>
                <a:gd name="connsiteY28" fmla="*/ 69745 h 534447"/>
                <a:gd name="connsiteX29" fmla="*/ 34974 w 41243"/>
                <a:gd name="connsiteY29" fmla="*/ 83461 h 534447"/>
                <a:gd name="connsiteX30" fmla="*/ 35260 w 41243"/>
                <a:gd name="connsiteY30" fmla="*/ 88223 h 534447"/>
                <a:gd name="connsiteX31" fmla="*/ 20877 w 41243"/>
                <a:gd name="connsiteY31" fmla="*/ 101939 h 534447"/>
                <a:gd name="connsiteX32" fmla="*/ 6685 w 41243"/>
                <a:gd name="connsiteY32" fmla="*/ 88223 h 534447"/>
                <a:gd name="connsiteX33" fmla="*/ 19449 w 41243"/>
                <a:gd name="connsiteY33" fmla="*/ 103559 h 534447"/>
                <a:gd name="connsiteX34" fmla="*/ 5256 w 41243"/>
                <a:gd name="connsiteY34" fmla="*/ 117179 h 534447"/>
                <a:gd name="connsiteX35" fmla="*/ 5256 w 41243"/>
                <a:gd name="connsiteY35" fmla="*/ 89843 h 534447"/>
                <a:gd name="connsiteX36" fmla="*/ 6971 w 41243"/>
                <a:gd name="connsiteY36" fmla="*/ 118894 h 534447"/>
                <a:gd name="connsiteX37" fmla="*/ 21163 w 41243"/>
                <a:gd name="connsiteY37" fmla="*/ 105178 h 534447"/>
                <a:gd name="connsiteX38" fmla="*/ 35260 w 41243"/>
                <a:gd name="connsiteY38" fmla="*/ 118894 h 534447"/>
                <a:gd name="connsiteX39" fmla="*/ 35546 w 41243"/>
                <a:gd name="connsiteY39" fmla="*/ 123656 h 534447"/>
                <a:gd name="connsiteX40" fmla="*/ 20877 w 41243"/>
                <a:gd name="connsiteY40" fmla="*/ 137372 h 534447"/>
                <a:gd name="connsiteX41" fmla="*/ 6685 w 41243"/>
                <a:gd name="connsiteY41" fmla="*/ 123656 h 534447"/>
                <a:gd name="connsiteX42" fmla="*/ 18877 w 41243"/>
                <a:gd name="connsiteY42" fmla="*/ 139087 h 534447"/>
                <a:gd name="connsiteX43" fmla="*/ 4685 w 41243"/>
                <a:gd name="connsiteY43" fmla="*/ 152708 h 534447"/>
                <a:gd name="connsiteX44" fmla="*/ 4685 w 41243"/>
                <a:gd name="connsiteY44" fmla="*/ 125371 h 534447"/>
                <a:gd name="connsiteX45" fmla="*/ 6399 w 41243"/>
                <a:gd name="connsiteY45" fmla="*/ 154422 h 534447"/>
                <a:gd name="connsiteX46" fmla="*/ 20592 w 41243"/>
                <a:gd name="connsiteY46" fmla="*/ 140706 h 534447"/>
                <a:gd name="connsiteX47" fmla="*/ 34689 w 41243"/>
                <a:gd name="connsiteY47" fmla="*/ 154422 h 534447"/>
                <a:gd name="connsiteX48" fmla="*/ 34974 w 41243"/>
                <a:gd name="connsiteY48" fmla="*/ 159185 h 534447"/>
                <a:gd name="connsiteX49" fmla="*/ 20877 w 41243"/>
                <a:gd name="connsiteY49" fmla="*/ 172710 h 534447"/>
                <a:gd name="connsiteX50" fmla="*/ 6685 w 41243"/>
                <a:gd name="connsiteY50" fmla="*/ 159089 h 534447"/>
                <a:gd name="connsiteX51" fmla="*/ 19163 w 41243"/>
                <a:gd name="connsiteY51" fmla="*/ 174520 h 534447"/>
                <a:gd name="connsiteX52" fmla="*/ 4971 w 41243"/>
                <a:gd name="connsiteY52" fmla="*/ 188140 h 534447"/>
                <a:gd name="connsiteX53" fmla="*/ 4971 w 41243"/>
                <a:gd name="connsiteY53" fmla="*/ 160804 h 534447"/>
                <a:gd name="connsiteX54" fmla="*/ 6685 w 41243"/>
                <a:gd name="connsiteY54" fmla="*/ 189855 h 534447"/>
                <a:gd name="connsiteX55" fmla="*/ 20877 w 41243"/>
                <a:gd name="connsiteY55" fmla="*/ 176139 h 534447"/>
                <a:gd name="connsiteX56" fmla="*/ 34974 w 41243"/>
                <a:gd name="connsiteY56" fmla="*/ 189855 h 534447"/>
                <a:gd name="connsiteX57" fmla="*/ 35260 w 41243"/>
                <a:gd name="connsiteY57" fmla="*/ 194618 h 534447"/>
                <a:gd name="connsiteX58" fmla="*/ 20877 w 41243"/>
                <a:gd name="connsiteY58" fmla="*/ 208143 h 534447"/>
                <a:gd name="connsiteX59" fmla="*/ 6685 w 41243"/>
                <a:gd name="connsiteY59" fmla="*/ 194522 h 534447"/>
                <a:gd name="connsiteX60" fmla="*/ 19449 w 41243"/>
                <a:gd name="connsiteY60" fmla="*/ 209953 h 534447"/>
                <a:gd name="connsiteX61" fmla="*/ 5256 w 41243"/>
                <a:gd name="connsiteY61" fmla="*/ 223574 h 534447"/>
                <a:gd name="connsiteX62" fmla="*/ 5256 w 41243"/>
                <a:gd name="connsiteY62" fmla="*/ 196237 h 534447"/>
                <a:gd name="connsiteX63" fmla="*/ 6399 w 41243"/>
                <a:gd name="connsiteY63" fmla="*/ 224812 h 534447"/>
                <a:gd name="connsiteX64" fmla="*/ 20877 w 41243"/>
                <a:gd name="connsiteY64" fmla="*/ 211477 h 534447"/>
                <a:gd name="connsiteX65" fmla="*/ 34974 w 41243"/>
                <a:gd name="connsiteY65" fmla="*/ 225193 h 534447"/>
                <a:gd name="connsiteX66" fmla="*/ 34974 w 41243"/>
                <a:gd name="connsiteY66" fmla="*/ 229574 h 534447"/>
                <a:gd name="connsiteX67" fmla="*/ 20877 w 41243"/>
                <a:gd name="connsiteY67" fmla="*/ 243862 h 534447"/>
                <a:gd name="connsiteX68" fmla="*/ 6685 w 41243"/>
                <a:gd name="connsiteY68" fmla="*/ 230241 h 534447"/>
                <a:gd name="connsiteX69" fmla="*/ 19163 w 41243"/>
                <a:gd name="connsiteY69" fmla="*/ 244910 h 534447"/>
                <a:gd name="connsiteX70" fmla="*/ 4971 w 41243"/>
                <a:gd name="connsiteY70" fmla="*/ 258530 h 534447"/>
                <a:gd name="connsiteX71" fmla="*/ 4971 w 41243"/>
                <a:gd name="connsiteY71" fmla="*/ 231194 h 534447"/>
                <a:gd name="connsiteX72" fmla="*/ 6685 w 41243"/>
                <a:gd name="connsiteY72" fmla="*/ 260245 h 534447"/>
                <a:gd name="connsiteX73" fmla="*/ 20877 w 41243"/>
                <a:gd name="connsiteY73" fmla="*/ 246529 h 534447"/>
                <a:gd name="connsiteX74" fmla="*/ 34974 w 41243"/>
                <a:gd name="connsiteY74" fmla="*/ 260245 h 534447"/>
                <a:gd name="connsiteX75" fmla="*/ 35260 w 41243"/>
                <a:gd name="connsiteY75" fmla="*/ 265007 h 534447"/>
                <a:gd name="connsiteX76" fmla="*/ 20877 w 41243"/>
                <a:gd name="connsiteY76" fmla="*/ 279009 h 534447"/>
                <a:gd name="connsiteX77" fmla="*/ 6685 w 41243"/>
                <a:gd name="connsiteY77" fmla="*/ 265388 h 534447"/>
                <a:gd name="connsiteX78" fmla="*/ 19449 w 41243"/>
                <a:gd name="connsiteY78" fmla="*/ 280343 h 534447"/>
                <a:gd name="connsiteX79" fmla="*/ 5256 w 41243"/>
                <a:gd name="connsiteY79" fmla="*/ 293963 h 534447"/>
                <a:gd name="connsiteX80" fmla="*/ 5256 w 41243"/>
                <a:gd name="connsiteY80" fmla="*/ 266627 h 534447"/>
                <a:gd name="connsiteX81" fmla="*/ 6971 w 41243"/>
                <a:gd name="connsiteY81" fmla="*/ 295678 h 534447"/>
                <a:gd name="connsiteX82" fmla="*/ 20877 w 41243"/>
                <a:gd name="connsiteY82" fmla="*/ 281962 h 534447"/>
                <a:gd name="connsiteX83" fmla="*/ 34974 w 41243"/>
                <a:gd name="connsiteY83" fmla="*/ 295678 h 534447"/>
                <a:gd name="connsiteX84" fmla="*/ 35546 w 41243"/>
                <a:gd name="connsiteY84" fmla="*/ 300440 h 534447"/>
                <a:gd name="connsiteX85" fmla="*/ 20877 w 41243"/>
                <a:gd name="connsiteY85" fmla="*/ 314442 h 534447"/>
                <a:gd name="connsiteX86" fmla="*/ 6399 w 41243"/>
                <a:gd name="connsiteY86" fmla="*/ 301012 h 534447"/>
                <a:gd name="connsiteX87" fmla="*/ 19734 w 41243"/>
                <a:gd name="connsiteY87" fmla="*/ 315776 h 534447"/>
                <a:gd name="connsiteX88" fmla="*/ 4685 w 41243"/>
                <a:gd name="connsiteY88" fmla="*/ 329587 h 534447"/>
                <a:gd name="connsiteX89" fmla="*/ 4685 w 41243"/>
                <a:gd name="connsiteY89" fmla="*/ 302250 h 534447"/>
                <a:gd name="connsiteX90" fmla="*/ 7257 w 41243"/>
                <a:gd name="connsiteY90" fmla="*/ 331111 h 534447"/>
                <a:gd name="connsiteX91" fmla="*/ 21449 w 41243"/>
                <a:gd name="connsiteY91" fmla="*/ 317395 h 534447"/>
                <a:gd name="connsiteX92" fmla="*/ 35546 w 41243"/>
                <a:gd name="connsiteY92" fmla="*/ 331111 h 534447"/>
                <a:gd name="connsiteX93" fmla="*/ 35832 w 41243"/>
                <a:gd name="connsiteY93" fmla="*/ 335873 h 534447"/>
                <a:gd name="connsiteX94" fmla="*/ 20877 w 41243"/>
                <a:gd name="connsiteY94" fmla="*/ 349875 h 534447"/>
                <a:gd name="connsiteX95" fmla="*/ 6685 w 41243"/>
                <a:gd name="connsiteY95" fmla="*/ 336254 h 534447"/>
                <a:gd name="connsiteX96" fmla="*/ 20020 w 41243"/>
                <a:gd name="connsiteY96" fmla="*/ 351209 h 534447"/>
                <a:gd name="connsiteX97" fmla="*/ 5828 w 41243"/>
                <a:gd name="connsiteY97" fmla="*/ 364829 h 534447"/>
                <a:gd name="connsiteX98" fmla="*/ 5828 w 41243"/>
                <a:gd name="connsiteY98" fmla="*/ 337493 h 534447"/>
                <a:gd name="connsiteX99" fmla="*/ 7542 w 41243"/>
                <a:gd name="connsiteY99" fmla="*/ 366544 h 534447"/>
                <a:gd name="connsiteX100" fmla="*/ 21735 w 41243"/>
                <a:gd name="connsiteY100" fmla="*/ 352828 h 534447"/>
                <a:gd name="connsiteX101" fmla="*/ 35832 w 41243"/>
                <a:gd name="connsiteY101" fmla="*/ 366544 h 534447"/>
                <a:gd name="connsiteX102" fmla="*/ 36117 w 41243"/>
                <a:gd name="connsiteY102" fmla="*/ 371306 h 534447"/>
                <a:gd name="connsiteX103" fmla="*/ 20877 w 41243"/>
                <a:gd name="connsiteY103" fmla="*/ 385308 h 534447"/>
                <a:gd name="connsiteX104" fmla="*/ 6685 w 41243"/>
                <a:gd name="connsiteY104" fmla="*/ 371687 h 534447"/>
                <a:gd name="connsiteX105" fmla="*/ 18877 w 41243"/>
                <a:gd name="connsiteY105" fmla="*/ 386737 h 534447"/>
                <a:gd name="connsiteX106" fmla="*/ 4685 w 41243"/>
                <a:gd name="connsiteY106" fmla="*/ 400357 h 534447"/>
                <a:gd name="connsiteX107" fmla="*/ 4685 w 41243"/>
                <a:gd name="connsiteY107" fmla="*/ 373021 h 534447"/>
                <a:gd name="connsiteX108" fmla="*/ 6399 w 41243"/>
                <a:gd name="connsiteY108" fmla="*/ 401977 h 534447"/>
                <a:gd name="connsiteX109" fmla="*/ 20877 w 41243"/>
                <a:gd name="connsiteY109" fmla="*/ 388642 h 534447"/>
                <a:gd name="connsiteX110" fmla="*/ 34974 w 41243"/>
                <a:gd name="connsiteY110" fmla="*/ 402263 h 534447"/>
                <a:gd name="connsiteX111" fmla="*/ 34974 w 41243"/>
                <a:gd name="connsiteY111" fmla="*/ 406739 h 534447"/>
                <a:gd name="connsiteX112" fmla="*/ 20877 w 41243"/>
                <a:gd name="connsiteY112" fmla="*/ 420741 h 534447"/>
                <a:gd name="connsiteX113" fmla="*/ 6685 w 41243"/>
                <a:gd name="connsiteY113" fmla="*/ 407025 h 534447"/>
                <a:gd name="connsiteX114" fmla="*/ 19163 w 41243"/>
                <a:gd name="connsiteY114" fmla="*/ 422075 h 534447"/>
                <a:gd name="connsiteX115" fmla="*/ 4971 w 41243"/>
                <a:gd name="connsiteY115" fmla="*/ 435791 h 534447"/>
                <a:gd name="connsiteX116" fmla="*/ 4971 w 41243"/>
                <a:gd name="connsiteY116" fmla="*/ 408454 h 534447"/>
                <a:gd name="connsiteX117" fmla="*/ 6685 w 41243"/>
                <a:gd name="connsiteY117" fmla="*/ 437410 h 534447"/>
                <a:gd name="connsiteX118" fmla="*/ 20877 w 41243"/>
                <a:gd name="connsiteY118" fmla="*/ 423789 h 534447"/>
                <a:gd name="connsiteX119" fmla="*/ 34974 w 41243"/>
                <a:gd name="connsiteY119" fmla="*/ 437410 h 534447"/>
                <a:gd name="connsiteX120" fmla="*/ 35260 w 41243"/>
                <a:gd name="connsiteY120" fmla="*/ 442172 h 534447"/>
                <a:gd name="connsiteX121" fmla="*/ 20877 w 41243"/>
                <a:gd name="connsiteY121" fmla="*/ 456174 h 534447"/>
                <a:gd name="connsiteX122" fmla="*/ 6685 w 41243"/>
                <a:gd name="connsiteY122" fmla="*/ 442458 h 534447"/>
                <a:gd name="connsiteX123" fmla="*/ 19449 w 41243"/>
                <a:gd name="connsiteY123" fmla="*/ 457507 h 534447"/>
                <a:gd name="connsiteX124" fmla="*/ 5256 w 41243"/>
                <a:gd name="connsiteY124" fmla="*/ 471224 h 534447"/>
                <a:gd name="connsiteX125" fmla="*/ 5256 w 41243"/>
                <a:gd name="connsiteY125" fmla="*/ 443887 h 534447"/>
                <a:gd name="connsiteX126" fmla="*/ 6971 w 41243"/>
                <a:gd name="connsiteY126" fmla="*/ 472843 h 534447"/>
                <a:gd name="connsiteX127" fmla="*/ 21163 w 41243"/>
                <a:gd name="connsiteY127" fmla="*/ 459222 h 534447"/>
                <a:gd name="connsiteX128" fmla="*/ 35260 w 41243"/>
                <a:gd name="connsiteY128" fmla="*/ 472843 h 534447"/>
                <a:gd name="connsiteX129" fmla="*/ 35546 w 41243"/>
                <a:gd name="connsiteY129" fmla="*/ 477605 h 534447"/>
                <a:gd name="connsiteX130" fmla="*/ 20877 w 41243"/>
                <a:gd name="connsiteY130" fmla="*/ 491512 h 534447"/>
                <a:gd name="connsiteX131" fmla="*/ 6685 w 41243"/>
                <a:gd name="connsiteY131" fmla="*/ 477796 h 534447"/>
                <a:gd name="connsiteX132" fmla="*/ 19734 w 41243"/>
                <a:gd name="connsiteY132" fmla="*/ 492941 h 534447"/>
                <a:gd name="connsiteX133" fmla="*/ 5542 w 41243"/>
                <a:gd name="connsiteY133" fmla="*/ 506657 h 534447"/>
                <a:gd name="connsiteX134" fmla="*/ 5542 w 41243"/>
                <a:gd name="connsiteY134" fmla="*/ 479320 h 534447"/>
                <a:gd name="connsiteX135" fmla="*/ 21449 w 41243"/>
                <a:gd name="connsiteY135" fmla="*/ 494655 h 534447"/>
                <a:gd name="connsiteX136" fmla="*/ 35546 w 41243"/>
                <a:gd name="connsiteY136" fmla="*/ 508276 h 534447"/>
                <a:gd name="connsiteX137" fmla="*/ 6971 w 41243"/>
                <a:gd name="connsiteY137" fmla="*/ 508276 h 534447"/>
                <a:gd name="connsiteX138" fmla="*/ 37260 w 41243"/>
                <a:gd name="connsiteY138" fmla="*/ 479320 h 534447"/>
                <a:gd name="connsiteX139" fmla="*/ 37260 w 41243"/>
                <a:gd name="connsiteY139" fmla="*/ 506657 h 534447"/>
                <a:gd name="connsiteX140" fmla="*/ 23163 w 41243"/>
                <a:gd name="connsiteY140" fmla="*/ 492941 h 534447"/>
                <a:gd name="connsiteX141" fmla="*/ 23163 w 41243"/>
                <a:gd name="connsiteY141" fmla="*/ 457507 h 534447"/>
                <a:gd name="connsiteX142" fmla="*/ 37260 w 41243"/>
                <a:gd name="connsiteY142" fmla="*/ 443887 h 534447"/>
                <a:gd name="connsiteX143" fmla="*/ 37260 w 41243"/>
                <a:gd name="connsiteY143" fmla="*/ 471224 h 534447"/>
                <a:gd name="connsiteX144" fmla="*/ 23163 w 41243"/>
                <a:gd name="connsiteY144" fmla="*/ 422075 h 534447"/>
                <a:gd name="connsiteX145" fmla="*/ 37260 w 41243"/>
                <a:gd name="connsiteY145" fmla="*/ 408454 h 534447"/>
                <a:gd name="connsiteX146" fmla="*/ 37260 w 41243"/>
                <a:gd name="connsiteY146" fmla="*/ 435791 h 534447"/>
                <a:gd name="connsiteX147" fmla="*/ 23163 w 41243"/>
                <a:gd name="connsiteY147" fmla="*/ 386737 h 534447"/>
                <a:gd name="connsiteX148" fmla="*/ 37260 w 41243"/>
                <a:gd name="connsiteY148" fmla="*/ 373021 h 534447"/>
                <a:gd name="connsiteX149" fmla="*/ 37260 w 41243"/>
                <a:gd name="connsiteY149" fmla="*/ 400357 h 534447"/>
                <a:gd name="connsiteX150" fmla="*/ 23163 w 41243"/>
                <a:gd name="connsiteY150" fmla="*/ 351304 h 534447"/>
                <a:gd name="connsiteX151" fmla="*/ 37260 w 41243"/>
                <a:gd name="connsiteY151" fmla="*/ 337588 h 534447"/>
                <a:gd name="connsiteX152" fmla="*/ 37260 w 41243"/>
                <a:gd name="connsiteY152" fmla="*/ 364925 h 534447"/>
                <a:gd name="connsiteX153" fmla="*/ 23163 w 41243"/>
                <a:gd name="connsiteY153" fmla="*/ 315871 h 534447"/>
                <a:gd name="connsiteX154" fmla="*/ 37260 w 41243"/>
                <a:gd name="connsiteY154" fmla="*/ 302155 h 534447"/>
                <a:gd name="connsiteX155" fmla="*/ 37260 w 41243"/>
                <a:gd name="connsiteY155" fmla="*/ 329587 h 534447"/>
                <a:gd name="connsiteX156" fmla="*/ 23163 w 41243"/>
                <a:gd name="connsiteY156" fmla="*/ 280438 h 534447"/>
                <a:gd name="connsiteX157" fmla="*/ 37260 w 41243"/>
                <a:gd name="connsiteY157" fmla="*/ 266722 h 534447"/>
                <a:gd name="connsiteX158" fmla="*/ 37260 w 41243"/>
                <a:gd name="connsiteY158" fmla="*/ 294059 h 534447"/>
                <a:gd name="connsiteX159" fmla="*/ 23163 w 41243"/>
                <a:gd name="connsiteY159" fmla="*/ 245005 h 534447"/>
                <a:gd name="connsiteX160" fmla="*/ 37260 w 41243"/>
                <a:gd name="connsiteY160" fmla="*/ 231289 h 534447"/>
                <a:gd name="connsiteX161" fmla="*/ 37260 w 41243"/>
                <a:gd name="connsiteY161" fmla="*/ 258626 h 534447"/>
                <a:gd name="connsiteX162" fmla="*/ 23163 w 41243"/>
                <a:gd name="connsiteY162" fmla="*/ 209572 h 534447"/>
                <a:gd name="connsiteX163" fmla="*/ 37260 w 41243"/>
                <a:gd name="connsiteY163" fmla="*/ 195856 h 534447"/>
                <a:gd name="connsiteX164" fmla="*/ 37260 w 41243"/>
                <a:gd name="connsiteY164" fmla="*/ 223193 h 534447"/>
                <a:gd name="connsiteX165" fmla="*/ 23163 w 41243"/>
                <a:gd name="connsiteY165" fmla="*/ 174139 h 534447"/>
                <a:gd name="connsiteX166" fmla="*/ 37260 w 41243"/>
                <a:gd name="connsiteY166" fmla="*/ 160423 h 534447"/>
                <a:gd name="connsiteX167" fmla="*/ 37260 w 41243"/>
                <a:gd name="connsiteY167" fmla="*/ 187760 h 534447"/>
                <a:gd name="connsiteX168" fmla="*/ 23163 w 41243"/>
                <a:gd name="connsiteY168" fmla="*/ 138706 h 534447"/>
                <a:gd name="connsiteX169" fmla="*/ 37260 w 41243"/>
                <a:gd name="connsiteY169" fmla="*/ 124990 h 534447"/>
                <a:gd name="connsiteX170" fmla="*/ 37260 w 41243"/>
                <a:gd name="connsiteY170" fmla="*/ 152422 h 534447"/>
                <a:gd name="connsiteX171" fmla="*/ 23163 w 41243"/>
                <a:gd name="connsiteY171" fmla="*/ 103273 h 534447"/>
                <a:gd name="connsiteX172" fmla="*/ 37260 w 41243"/>
                <a:gd name="connsiteY172" fmla="*/ 89557 h 534447"/>
                <a:gd name="connsiteX173" fmla="*/ 37260 w 41243"/>
                <a:gd name="connsiteY173" fmla="*/ 116989 h 534447"/>
                <a:gd name="connsiteX174" fmla="*/ 23163 w 41243"/>
                <a:gd name="connsiteY174" fmla="*/ 67840 h 534447"/>
                <a:gd name="connsiteX175" fmla="*/ 37260 w 41243"/>
                <a:gd name="connsiteY175" fmla="*/ 54124 h 534447"/>
                <a:gd name="connsiteX176" fmla="*/ 37260 w 41243"/>
                <a:gd name="connsiteY176" fmla="*/ 81937 h 534447"/>
                <a:gd name="connsiteX177" fmla="*/ 23163 w 41243"/>
                <a:gd name="connsiteY177" fmla="*/ 32407 h 534447"/>
                <a:gd name="connsiteX178" fmla="*/ 37260 w 41243"/>
                <a:gd name="connsiteY178" fmla="*/ 18691 h 534447"/>
                <a:gd name="connsiteX179" fmla="*/ 37260 w 41243"/>
                <a:gd name="connsiteY179" fmla="*/ 46123 h 53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Lst>
              <a:rect l="l" t="t" r="r" b="b"/>
              <a:pathLst>
                <a:path w="41243" h="534447">
                  <a:moveTo>
                    <a:pt x="36403" y="-73"/>
                  </a:moveTo>
                  <a:lnTo>
                    <a:pt x="36403" y="12595"/>
                  </a:lnTo>
                  <a:lnTo>
                    <a:pt x="4685" y="12595"/>
                  </a:lnTo>
                  <a:lnTo>
                    <a:pt x="4685" y="-73"/>
                  </a:lnTo>
                  <a:lnTo>
                    <a:pt x="-78" y="-73"/>
                  </a:lnTo>
                  <a:lnTo>
                    <a:pt x="-78" y="534374"/>
                  </a:lnTo>
                  <a:lnTo>
                    <a:pt x="4685" y="534374"/>
                  </a:lnTo>
                  <a:lnTo>
                    <a:pt x="4685" y="513324"/>
                  </a:lnTo>
                  <a:lnTo>
                    <a:pt x="36403" y="513324"/>
                  </a:lnTo>
                  <a:lnTo>
                    <a:pt x="36403" y="534374"/>
                  </a:lnTo>
                  <a:lnTo>
                    <a:pt x="41166" y="534374"/>
                  </a:lnTo>
                  <a:lnTo>
                    <a:pt x="41166" y="-73"/>
                  </a:lnTo>
                  <a:close/>
                  <a:moveTo>
                    <a:pt x="18877" y="32693"/>
                  </a:moveTo>
                  <a:lnTo>
                    <a:pt x="4685" y="46409"/>
                  </a:lnTo>
                  <a:lnTo>
                    <a:pt x="4685" y="18977"/>
                  </a:lnTo>
                  <a:close/>
                  <a:moveTo>
                    <a:pt x="6399" y="17357"/>
                  </a:moveTo>
                  <a:lnTo>
                    <a:pt x="34974" y="17357"/>
                  </a:lnTo>
                  <a:lnTo>
                    <a:pt x="20877" y="31073"/>
                  </a:lnTo>
                  <a:close/>
                  <a:moveTo>
                    <a:pt x="6399" y="48028"/>
                  </a:moveTo>
                  <a:lnTo>
                    <a:pt x="20877" y="34312"/>
                  </a:lnTo>
                  <a:lnTo>
                    <a:pt x="34974" y="48028"/>
                  </a:lnTo>
                  <a:close/>
                  <a:moveTo>
                    <a:pt x="34974" y="52790"/>
                  </a:moveTo>
                  <a:lnTo>
                    <a:pt x="20877" y="66506"/>
                  </a:lnTo>
                  <a:lnTo>
                    <a:pt x="6685" y="52790"/>
                  </a:lnTo>
                  <a:close/>
                  <a:moveTo>
                    <a:pt x="19163" y="68126"/>
                  </a:moveTo>
                  <a:lnTo>
                    <a:pt x="4685" y="81937"/>
                  </a:lnTo>
                  <a:lnTo>
                    <a:pt x="4685" y="54505"/>
                  </a:lnTo>
                  <a:close/>
                  <a:moveTo>
                    <a:pt x="6685" y="83461"/>
                  </a:moveTo>
                  <a:lnTo>
                    <a:pt x="20877" y="69745"/>
                  </a:lnTo>
                  <a:lnTo>
                    <a:pt x="34974" y="83461"/>
                  </a:lnTo>
                  <a:close/>
                  <a:moveTo>
                    <a:pt x="35260" y="88223"/>
                  </a:moveTo>
                  <a:lnTo>
                    <a:pt x="20877" y="101939"/>
                  </a:lnTo>
                  <a:lnTo>
                    <a:pt x="6685" y="88223"/>
                  </a:lnTo>
                  <a:close/>
                  <a:moveTo>
                    <a:pt x="19449" y="103559"/>
                  </a:moveTo>
                  <a:lnTo>
                    <a:pt x="5256" y="117179"/>
                  </a:lnTo>
                  <a:lnTo>
                    <a:pt x="5256" y="89843"/>
                  </a:lnTo>
                  <a:close/>
                  <a:moveTo>
                    <a:pt x="6971" y="118894"/>
                  </a:moveTo>
                  <a:lnTo>
                    <a:pt x="21163" y="105178"/>
                  </a:lnTo>
                  <a:lnTo>
                    <a:pt x="35260" y="118894"/>
                  </a:lnTo>
                  <a:close/>
                  <a:moveTo>
                    <a:pt x="35546" y="123656"/>
                  </a:moveTo>
                  <a:lnTo>
                    <a:pt x="20877" y="137372"/>
                  </a:lnTo>
                  <a:lnTo>
                    <a:pt x="6685" y="123656"/>
                  </a:lnTo>
                  <a:close/>
                  <a:moveTo>
                    <a:pt x="18877" y="139087"/>
                  </a:moveTo>
                  <a:lnTo>
                    <a:pt x="4685" y="152708"/>
                  </a:lnTo>
                  <a:lnTo>
                    <a:pt x="4685" y="125371"/>
                  </a:lnTo>
                  <a:close/>
                  <a:moveTo>
                    <a:pt x="6399" y="154422"/>
                  </a:moveTo>
                  <a:lnTo>
                    <a:pt x="20592" y="140706"/>
                  </a:lnTo>
                  <a:lnTo>
                    <a:pt x="34689" y="154422"/>
                  </a:lnTo>
                  <a:close/>
                  <a:moveTo>
                    <a:pt x="34974" y="159185"/>
                  </a:moveTo>
                  <a:lnTo>
                    <a:pt x="20877" y="172710"/>
                  </a:lnTo>
                  <a:lnTo>
                    <a:pt x="6685" y="159089"/>
                  </a:lnTo>
                  <a:close/>
                  <a:moveTo>
                    <a:pt x="19163" y="174520"/>
                  </a:moveTo>
                  <a:lnTo>
                    <a:pt x="4971" y="188140"/>
                  </a:lnTo>
                  <a:lnTo>
                    <a:pt x="4971" y="160804"/>
                  </a:lnTo>
                  <a:close/>
                  <a:moveTo>
                    <a:pt x="6685" y="189855"/>
                  </a:moveTo>
                  <a:lnTo>
                    <a:pt x="20877" y="176139"/>
                  </a:lnTo>
                  <a:lnTo>
                    <a:pt x="34974" y="189855"/>
                  </a:lnTo>
                  <a:close/>
                  <a:moveTo>
                    <a:pt x="35260" y="194618"/>
                  </a:moveTo>
                  <a:lnTo>
                    <a:pt x="20877" y="208143"/>
                  </a:lnTo>
                  <a:lnTo>
                    <a:pt x="6685" y="194522"/>
                  </a:lnTo>
                  <a:close/>
                  <a:moveTo>
                    <a:pt x="19449" y="209953"/>
                  </a:moveTo>
                  <a:lnTo>
                    <a:pt x="5256" y="223574"/>
                  </a:lnTo>
                  <a:lnTo>
                    <a:pt x="5256" y="196237"/>
                  </a:lnTo>
                  <a:close/>
                  <a:moveTo>
                    <a:pt x="6399" y="224812"/>
                  </a:moveTo>
                  <a:lnTo>
                    <a:pt x="20877" y="211477"/>
                  </a:lnTo>
                  <a:lnTo>
                    <a:pt x="34974" y="225193"/>
                  </a:lnTo>
                  <a:close/>
                  <a:moveTo>
                    <a:pt x="34974" y="229574"/>
                  </a:moveTo>
                  <a:lnTo>
                    <a:pt x="20877" y="243862"/>
                  </a:lnTo>
                  <a:lnTo>
                    <a:pt x="6685" y="230241"/>
                  </a:lnTo>
                  <a:close/>
                  <a:moveTo>
                    <a:pt x="19163" y="244910"/>
                  </a:moveTo>
                  <a:lnTo>
                    <a:pt x="4971" y="258530"/>
                  </a:lnTo>
                  <a:lnTo>
                    <a:pt x="4971" y="231194"/>
                  </a:lnTo>
                  <a:close/>
                  <a:moveTo>
                    <a:pt x="6685" y="260245"/>
                  </a:moveTo>
                  <a:lnTo>
                    <a:pt x="20877" y="246529"/>
                  </a:lnTo>
                  <a:lnTo>
                    <a:pt x="34974" y="260245"/>
                  </a:lnTo>
                  <a:close/>
                  <a:moveTo>
                    <a:pt x="35260" y="265007"/>
                  </a:moveTo>
                  <a:lnTo>
                    <a:pt x="20877" y="279009"/>
                  </a:lnTo>
                  <a:lnTo>
                    <a:pt x="6685" y="265388"/>
                  </a:lnTo>
                  <a:close/>
                  <a:moveTo>
                    <a:pt x="19449" y="280343"/>
                  </a:moveTo>
                  <a:lnTo>
                    <a:pt x="5256" y="293963"/>
                  </a:lnTo>
                  <a:lnTo>
                    <a:pt x="5256" y="266627"/>
                  </a:lnTo>
                  <a:close/>
                  <a:moveTo>
                    <a:pt x="6971" y="295678"/>
                  </a:moveTo>
                  <a:lnTo>
                    <a:pt x="20877" y="281962"/>
                  </a:lnTo>
                  <a:lnTo>
                    <a:pt x="34974" y="295678"/>
                  </a:lnTo>
                  <a:close/>
                  <a:moveTo>
                    <a:pt x="35546" y="300440"/>
                  </a:moveTo>
                  <a:lnTo>
                    <a:pt x="20877" y="314442"/>
                  </a:lnTo>
                  <a:lnTo>
                    <a:pt x="6399" y="301012"/>
                  </a:lnTo>
                  <a:close/>
                  <a:moveTo>
                    <a:pt x="19734" y="315776"/>
                  </a:moveTo>
                  <a:lnTo>
                    <a:pt x="4685" y="329587"/>
                  </a:lnTo>
                  <a:lnTo>
                    <a:pt x="4685" y="302250"/>
                  </a:lnTo>
                  <a:close/>
                  <a:moveTo>
                    <a:pt x="7257" y="331111"/>
                  </a:moveTo>
                  <a:lnTo>
                    <a:pt x="21449" y="317395"/>
                  </a:lnTo>
                  <a:lnTo>
                    <a:pt x="35546" y="331111"/>
                  </a:lnTo>
                  <a:close/>
                  <a:moveTo>
                    <a:pt x="35832" y="335873"/>
                  </a:moveTo>
                  <a:lnTo>
                    <a:pt x="20877" y="349875"/>
                  </a:lnTo>
                  <a:lnTo>
                    <a:pt x="6685" y="336254"/>
                  </a:lnTo>
                  <a:close/>
                  <a:moveTo>
                    <a:pt x="20020" y="351209"/>
                  </a:moveTo>
                  <a:lnTo>
                    <a:pt x="5828" y="364829"/>
                  </a:lnTo>
                  <a:lnTo>
                    <a:pt x="5828" y="337493"/>
                  </a:lnTo>
                  <a:close/>
                  <a:moveTo>
                    <a:pt x="7542" y="366544"/>
                  </a:moveTo>
                  <a:lnTo>
                    <a:pt x="21735" y="352828"/>
                  </a:lnTo>
                  <a:lnTo>
                    <a:pt x="35832" y="366544"/>
                  </a:lnTo>
                  <a:close/>
                  <a:moveTo>
                    <a:pt x="36117" y="371306"/>
                  </a:moveTo>
                  <a:lnTo>
                    <a:pt x="20877" y="385308"/>
                  </a:lnTo>
                  <a:lnTo>
                    <a:pt x="6685" y="371687"/>
                  </a:lnTo>
                  <a:close/>
                  <a:moveTo>
                    <a:pt x="18877" y="386737"/>
                  </a:moveTo>
                  <a:lnTo>
                    <a:pt x="4685" y="400357"/>
                  </a:lnTo>
                  <a:lnTo>
                    <a:pt x="4685" y="373021"/>
                  </a:lnTo>
                  <a:close/>
                  <a:moveTo>
                    <a:pt x="6399" y="401977"/>
                  </a:moveTo>
                  <a:lnTo>
                    <a:pt x="20877" y="388642"/>
                  </a:lnTo>
                  <a:lnTo>
                    <a:pt x="34974" y="402263"/>
                  </a:lnTo>
                  <a:close/>
                  <a:moveTo>
                    <a:pt x="34974" y="406739"/>
                  </a:moveTo>
                  <a:lnTo>
                    <a:pt x="20877" y="420741"/>
                  </a:lnTo>
                  <a:lnTo>
                    <a:pt x="6685" y="407025"/>
                  </a:lnTo>
                  <a:close/>
                  <a:moveTo>
                    <a:pt x="19163" y="422075"/>
                  </a:moveTo>
                  <a:lnTo>
                    <a:pt x="4971" y="435791"/>
                  </a:lnTo>
                  <a:lnTo>
                    <a:pt x="4971" y="408454"/>
                  </a:lnTo>
                  <a:close/>
                  <a:moveTo>
                    <a:pt x="6685" y="437410"/>
                  </a:moveTo>
                  <a:lnTo>
                    <a:pt x="20877" y="423789"/>
                  </a:lnTo>
                  <a:lnTo>
                    <a:pt x="34974" y="437410"/>
                  </a:lnTo>
                  <a:close/>
                  <a:moveTo>
                    <a:pt x="35260" y="442172"/>
                  </a:moveTo>
                  <a:lnTo>
                    <a:pt x="20877" y="456174"/>
                  </a:lnTo>
                  <a:lnTo>
                    <a:pt x="6685" y="442458"/>
                  </a:lnTo>
                  <a:close/>
                  <a:moveTo>
                    <a:pt x="19449" y="457507"/>
                  </a:moveTo>
                  <a:lnTo>
                    <a:pt x="5256" y="471224"/>
                  </a:lnTo>
                  <a:lnTo>
                    <a:pt x="5256" y="443887"/>
                  </a:lnTo>
                  <a:close/>
                  <a:moveTo>
                    <a:pt x="6971" y="472843"/>
                  </a:moveTo>
                  <a:lnTo>
                    <a:pt x="21163" y="459222"/>
                  </a:lnTo>
                  <a:lnTo>
                    <a:pt x="35260" y="472843"/>
                  </a:lnTo>
                  <a:close/>
                  <a:moveTo>
                    <a:pt x="35546" y="477605"/>
                  </a:moveTo>
                  <a:lnTo>
                    <a:pt x="20877" y="491512"/>
                  </a:lnTo>
                  <a:lnTo>
                    <a:pt x="6685" y="477796"/>
                  </a:lnTo>
                  <a:close/>
                  <a:moveTo>
                    <a:pt x="19734" y="492941"/>
                  </a:moveTo>
                  <a:lnTo>
                    <a:pt x="5542" y="506657"/>
                  </a:lnTo>
                  <a:lnTo>
                    <a:pt x="5542" y="479320"/>
                  </a:lnTo>
                  <a:close/>
                  <a:moveTo>
                    <a:pt x="21449" y="494655"/>
                  </a:moveTo>
                  <a:lnTo>
                    <a:pt x="35546" y="508276"/>
                  </a:lnTo>
                  <a:lnTo>
                    <a:pt x="6971" y="508276"/>
                  </a:lnTo>
                  <a:close/>
                  <a:moveTo>
                    <a:pt x="37260" y="479320"/>
                  </a:moveTo>
                  <a:lnTo>
                    <a:pt x="37260" y="506657"/>
                  </a:lnTo>
                  <a:lnTo>
                    <a:pt x="23163" y="492941"/>
                  </a:lnTo>
                  <a:close/>
                  <a:moveTo>
                    <a:pt x="23163" y="457507"/>
                  </a:moveTo>
                  <a:lnTo>
                    <a:pt x="37260" y="443887"/>
                  </a:lnTo>
                  <a:lnTo>
                    <a:pt x="37260" y="471224"/>
                  </a:lnTo>
                  <a:close/>
                  <a:moveTo>
                    <a:pt x="23163" y="422075"/>
                  </a:moveTo>
                  <a:lnTo>
                    <a:pt x="37260" y="408454"/>
                  </a:lnTo>
                  <a:lnTo>
                    <a:pt x="37260" y="435791"/>
                  </a:lnTo>
                  <a:close/>
                  <a:moveTo>
                    <a:pt x="23163" y="386737"/>
                  </a:moveTo>
                  <a:lnTo>
                    <a:pt x="37260" y="373021"/>
                  </a:lnTo>
                  <a:lnTo>
                    <a:pt x="37260" y="400357"/>
                  </a:lnTo>
                  <a:close/>
                  <a:moveTo>
                    <a:pt x="23163" y="351304"/>
                  </a:moveTo>
                  <a:lnTo>
                    <a:pt x="37260" y="337588"/>
                  </a:lnTo>
                  <a:lnTo>
                    <a:pt x="37260" y="364925"/>
                  </a:lnTo>
                  <a:close/>
                  <a:moveTo>
                    <a:pt x="23163" y="315871"/>
                  </a:moveTo>
                  <a:lnTo>
                    <a:pt x="37260" y="302155"/>
                  </a:lnTo>
                  <a:lnTo>
                    <a:pt x="37260" y="329587"/>
                  </a:lnTo>
                  <a:close/>
                  <a:moveTo>
                    <a:pt x="23163" y="280438"/>
                  </a:moveTo>
                  <a:lnTo>
                    <a:pt x="37260" y="266722"/>
                  </a:lnTo>
                  <a:lnTo>
                    <a:pt x="37260" y="294059"/>
                  </a:lnTo>
                  <a:close/>
                  <a:moveTo>
                    <a:pt x="23163" y="245005"/>
                  </a:moveTo>
                  <a:lnTo>
                    <a:pt x="37260" y="231289"/>
                  </a:lnTo>
                  <a:lnTo>
                    <a:pt x="37260" y="258626"/>
                  </a:lnTo>
                  <a:close/>
                  <a:moveTo>
                    <a:pt x="23163" y="209572"/>
                  </a:moveTo>
                  <a:lnTo>
                    <a:pt x="37260" y="195856"/>
                  </a:lnTo>
                  <a:lnTo>
                    <a:pt x="37260" y="223193"/>
                  </a:lnTo>
                  <a:close/>
                  <a:moveTo>
                    <a:pt x="23163" y="174139"/>
                  </a:moveTo>
                  <a:lnTo>
                    <a:pt x="37260" y="160423"/>
                  </a:lnTo>
                  <a:lnTo>
                    <a:pt x="37260" y="187760"/>
                  </a:lnTo>
                  <a:close/>
                  <a:moveTo>
                    <a:pt x="23163" y="138706"/>
                  </a:moveTo>
                  <a:lnTo>
                    <a:pt x="37260" y="124990"/>
                  </a:lnTo>
                  <a:lnTo>
                    <a:pt x="37260" y="152422"/>
                  </a:lnTo>
                  <a:close/>
                  <a:moveTo>
                    <a:pt x="23163" y="103273"/>
                  </a:moveTo>
                  <a:lnTo>
                    <a:pt x="37260" y="89557"/>
                  </a:lnTo>
                  <a:lnTo>
                    <a:pt x="37260" y="116989"/>
                  </a:lnTo>
                  <a:close/>
                  <a:moveTo>
                    <a:pt x="23163" y="67840"/>
                  </a:moveTo>
                  <a:lnTo>
                    <a:pt x="37260" y="54124"/>
                  </a:lnTo>
                  <a:lnTo>
                    <a:pt x="37260" y="81937"/>
                  </a:lnTo>
                  <a:close/>
                  <a:moveTo>
                    <a:pt x="23163" y="32407"/>
                  </a:moveTo>
                  <a:lnTo>
                    <a:pt x="37260" y="18691"/>
                  </a:lnTo>
                  <a:lnTo>
                    <a:pt x="37260" y="46123"/>
                  </a:lnTo>
                  <a:close/>
                </a:path>
              </a:pathLst>
            </a:custGeom>
            <a:solidFill>
              <a:srgbClr val="A7A9AC"/>
            </a:solidFill>
            <a:ln w="9525" cap="flat">
              <a:noFill/>
              <a:prstDash val="solid"/>
              <a:miter/>
            </a:ln>
          </p:spPr>
          <p:txBody>
            <a:bodyPr rtlCol="0" anchor="ctr"/>
            <a:lstStyle/>
            <a:p>
              <a:endParaRPr lang="zh-CN" altLang="en-US"/>
            </a:p>
          </p:txBody>
        </p:sp>
        <p:sp>
          <p:nvSpPr>
            <p:cNvPr id="27" name="任意多边形: 形状 26"/>
            <p:cNvSpPr/>
            <p:nvPr/>
          </p:nvSpPr>
          <p:spPr>
            <a:xfrm>
              <a:off x="5475405" y="3105226"/>
              <a:ext cx="146010" cy="1887719"/>
            </a:xfrm>
            <a:custGeom>
              <a:avLst/>
              <a:gdLst>
                <a:gd name="connsiteX0" fmla="*/ 36308 w 41338"/>
                <a:gd name="connsiteY0" fmla="*/ -73 h 534447"/>
                <a:gd name="connsiteX1" fmla="*/ 36308 w 41338"/>
                <a:gd name="connsiteY1" fmla="*/ 12595 h 534447"/>
                <a:gd name="connsiteX2" fmla="*/ 4685 w 41338"/>
                <a:gd name="connsiteY2" fmla="*/ 12595 h 534447"/>
                <a:gd name="connsiteX3" fmla="*/ 4685 w 41338"/>
                <a:gd name="connsiteY3" fmla="*/ -73 h 534447"/>
                <a:gd name="connsiteX4" fmla="*/ -78 w 41338"/>
                <a:gd name="connsiteY4" fmla="*/ -73 h 534447"/>
                <a:gd name="connsiteX5" fmla="*/ -78 w 41338"/>
                <a:gd name="connsiteY5" fmla="*/ 534374 h 534447"/>
                <a:gd name="connsiteX6" fmla="*/ 4685 w 41338"/>
                <a:gd name="connsiteY6" fmla="*/ 534374 h 534447"/>
                <a:gd name="connsiteX7" fmla="*/ 4685 w 41338"/>
                <a:gd name="connsiteY7" fmla="*/ 513324 h 534447"/>
                <a:gd name="connsiteX8" fmla="*/ 36498 w 41338"/>
                <a:gd name="connsiteY8" fmla="*/ 513324 h 534447"/>
                <a:gd name="connsiteX9" fmla="*/ 36498 w 41338"/>
                <a:gd name="connsiteY9" fmla="*/ 534374 h 534447"/>
                <a:gd name="connsiteX10" fmla="*/ 41261 w 41338"/>
                <a:gd name="connsiteY10" fmla="*/ 534374 h 534447"/>
                <a:gd name="connsiteX11" fmla="*/ 41261 w 41338"/>
                <a:gd name="connsiteY11" fmla="*/ -73 h 534447"/>
                <a:gd name="connsiteX12" fmla="*/ 18687 w 41338"/>
                <a:gd name="connsiteY12" fmla="*/ 32693 h 534447"/>
                <a:gd name="connsiteX13" fmla="*/ 4685 w 41338"/>
                <a:gd name="connsiteY13" fmla="*/ 46409 h 534447"/>
                <a:gd name="connsiteX14" fmla="*/ 4685 w 41338"/>
                <a:gd name="connsiteY14" fmla="*/ 18977 h 534447"/>
                <a:gd name="connsiteX15" fmla="*/ 6209 w 41338"/>
                <a:gd name="connsiteY15" fmla="*/ 17357 h 534447"/>
                <a:gd name="connsiteX16" fmla="*/ 34784 w 41338"/>
                <a:gd name="connsiteY16" fmla="*/ 17357 h 534447"/>
                <a:gd name="connsiteX17" fmla="*/ 20592 w 41338"/>
                <a:gd name="connsiteY17" fmla="*/ 31073 h 534447"/>
                <a:gd name="connsiteX18" fmla="*/ 6209 w 41338"/>
                <a:gd name="connsiteY18" fmla="*/ 48028 h 534447"/>
                <a:gd name="connsiteX19" fmla="*/ 20401 w 41338"/>
                <a:gd name="connsiteY19" fmla="*/ 34312 h 534447"/>
                <a:gd name="connsiteX20" fmla="*/ 34593 w 41338"/>
                <a:gd name="connsiteY20" fmla="*/ 48028 h 534447"/>
                <a:gd name="connsiteX21" fmla="*/ 34784 w 41338"/>
                <a:gd name="connsiteY21" fmla="*/ 52790 h 534447"/>
                <a:gd name="connsiteX22" fmla="*/ 20592 w 41338"/>
                <a:gd name="connsiteY22" fmla="*/ 66506 h 534447"/>
                <a:gd name="connsiteX23" fmla="*/ 6399 w 41338"/>
                <a:gd name="connsiteY23" fmla="*/ 52790 h 534447"/>
                <a:gd name="connsiteX24" fmla="*/ 18877 w 41338"/>
                <a:gd name="connsiteY24" fmla="*/ 68126 h 534447"/>
                <a:gd name="connsiteX25" fmla="*/ 4685 w 41338"/>
                <a:gd name="connsiteY25" fmla="*/ 81937 h 534447"/>
                <a:gd name="connsiteX26" fmla="*/ 4685 w 41338"/>
                <a:gd name="connsiteY26" fmla="*/ 54505 h 534447"/>
                <a:gd name="connsiteX27" fmla="*/ 6399 w 41338"/>
                <a:gd name="connsiteY27" fmla="*/ 83461 h 534447"/>
                <a:gd name="connsiteX28" fmla="*/ 20592 w 41338"/>
                <a:gd name="connsiteY28" fmla="*/ 69745 h 534447"/>
                <a:gd name="connsiteX29" fmla="*/ 34784 w 41338"/>
                <a:gd name="connsiteY29" fmla="*/ 83461 h 534447"/>
                <a:gd name="connsiteX30" fmla="*/ 34974 w 41338"/>
                <a:gd name="connsiteY30" fmla="*/ 88223 h 534447"/>
                <a:gd name="connsiteX31" fmla="*/ 20782 w 41338"/>
                <a:gd name="connsiteY31" fmla="*/ 101939 h 534447"/>
                <a:gd name="connsiteX32" fmla="*/ 6590 w 41338"/>
                <a:gd name="connsiteY32" fmla="*/ 88223 h 534447"/>
                <a:gd name="connsiteX33" fmla="*/ 19068 w 41338"/>
                <a:gd name="connsiteY33" fmla="*/ 103559 h 534447"/>
                <a:gd name="connsiteX34" fmla="*/ 4685 w 41338"/>
                <a:gd name="connsiteY34" fmla="*/ 117179 h 534447"/>
                <a:gd name="connsiteX35" fmla="*/ 4685 w 41338"/>
                <a:gd name="connsiteY35" fmla="*/ 89843 h 534447"/>
                <a:gd name="connsiteX36" fmla="*/ 6590 w 41338"/>
                <a:gd name="connsiteY36" fmla="*/ 118894 h 534447"/>
                <a:gd name="connsiteX37" fmla="*/ 20782 w 41338"/>
                <a:gd name="connsiteY37" fmla="*/ 105178 h 534447"/>
                <a:gd name="connsiteX38" fmla="*/ 34974 w 41338"/>
                <a:gd name="connsiteY38" fmla="*/ 118894 h 534447"/>
                <a:gd name="connsiteX39" fmla="*/ 35165 w 41338"/>
                <a:gd name="connsiteY39" fmla="*/ 123656 h 534447"/>
                <a:gd name="connsiteX40" fmla="*/ 20973 w 41338"/>
                <a:gd name="connsiteY40" fmla="*/ 137372 h 534447"/>
                <a:gd name="connsiteX41" fmla="*/ 6780 w 41338"/>
                <a:gd name="connsiteY41" fmla="*/ 123656 h 534447"/>
                <a:gd name="connsiteX42" fmla="*/ 18687 w 41338"/>
                <a:gd name="connsiteY42" fmla="*/ 139087 h 534447"/>
                <a:gd name="connsiteX43" fmla="*/ 4685 w 41338"/>
                <a:gd name="connsiteY43" fmla="*/ 152612 h 534447"/>
                <a:gd name="connsiteX44" fmla="*/ 4685 w 41338"/>
                <a:gd name="connsiteY44" fmla="*/ 125276 h 534447"/>
                <a:gd name="connsiteX45" fmla="*/ 6209 w 41338"/>
                <a:gd name="connsiteY45" fmla="*/ 154422 h 534447"/>
                <a:gd name="connsiteX46" fmla="*/ 20401 w 41338"/>
                <a:gd name="connsiteY46" fmla="*/ 140706 h 534447"/>
                <a:gd name="connsiteX47" fmla="*/ 34593 w 41338"/>
                <a:gd name="connsiteY47" fmla="*/ 154422 h 534447"/>
                <a:gd name="connsiteX48" fmla="*/ 34784 w 41338"/>
                <a:gd name="connsiteY48" fmla="*/ 159185 h 534447"/>
                <a:gd name="connsiteX49" fmla="*/ 20592 w 41338"/>
                <a:gd name="connsiteY49" fmla="*/ 172805 h 534447"/>
                <a:gd name="connsiteX50" fmla="*/ 6399 w 41338"/>
                <a:gd name="connsiteY50" fmla="*/ 159185 h 534447"/>
                <a:gd name="connsiteX51" fmla="*/ 18877 w 41338"/>
                <a:gd name="connsiteY51" fmla="*/ 174520 h 534447"/>
                <a:gd name="connsiteX52" fmla="*/ 4685 w 41338"/>
                <a:gd name="connsiteY52" fmla="*/ 188045 h 534447"/>
                <a:gd name="connsiteX53" fmla="*/ 4685 w 41338"/>
                <a:gd name="connsiteY53" fmla="*/ 160709 h 534447"/>
                <a:gd name="connsiteX54" fmla="*/ 6399 w 41338"/>
                <a:gd name="connsiteY54" fmla="*/ 189855 h 534447"/>
                <a:gd name="connsiteX55" fmla="*/ 20592 w 41338"/>
                <a:gd name="connsiteY55" fmla="*/ 176139 h 534447"/>
                <a:gd name="connsiteX56" fmla="*/ 34784 w 41338"/>
                <a:gd name="connsiteY56" fmla="*/ 189855 h 534447"/>
                <a:gd name="connsiteX57" fmla="*/ 34974 w 41338"/>
                <a:gd name="connsiteY57" fmla="*/ 194618 h 534447"/>
                <a:gd name="connsiteX58" fmla="*/ 20782 w 41338"/>
                <a:gd name="connsiteY58" fmla="*/ 208238 h 534447"/>
                <a:gd name="connsiteX59" fmla="*/ 6590 w 41338"/>
                <a:gd name="connsiteY59" fmla="*/ 194618 h 534447"/>
                <a:gd name="connsiteX60" fmla="*/ 19068 w 41338"/>
                <a:gd name="connsiteY60" fmla="*/ 209953 h 534447"/>
                <a:gd name="connsiteX61" fmla="*/ 4685 w 41338"/>
                <a:gd name="connsiteY61" fmla="*/ 223478 h 534447"/>
                <a:gd name="connsiteX62" fmla="*/ 4685 w 41338"/>
                <a:gd name="connsiteY62" fmla="*/ 196237 h 534447"/>
                <a:gd name="connsiteX63" fmla="*/ 6209 w 41338"/>
                <a:gd name="connsiteY63" fmla="*/ 224812 h 534447"/>
                <a:gd name="connsiteX64" fmla="*/ 20401 w 41338"/>
                <a:gd name="connsiteY64" fmla="*/ 211096 h 534447"/>
                <a:gd name="connsiteX65" fmla="*/ 34593 w 41338"/>
                <a:gd name="connsiteY65" fmla="*/ 224812 h 534447"/>
                <a:gd name="connsiteX66" fmla="*/ 34784 w 41338"/>
                <a:gd name="connsiteY66" fmla="*/ 229574 h 534447"/>
                <a:gd name="connsiteX67" fmla="*/ 20401 w 41338"/>
                <a:gd name="connsiteY67" fmla="*/ 243862 h 534447"/>
                <a:gd name="connsiteX68" fmla="*/ 6209 w 41338"/>
                <a:gd name="connsiteY68" fmla="*/ 230241 h 534447"/>
                <a:gd name="connsiteX69" fmla="*/ 18877 w 41338"/>
                <a:gd name="connsiteY69" fmla="*/ 244910 h 534447"/>
                <a:gd name="connsiteX70" fmla="*/ 4685 w 41338"/>
                <a:gd name="connsiteY70" fmla="*/ 258911 h 534447"/>
                <a:gd name="connsiteX71" fmla="*/ 4685 w 41338"/>
                <a:gd name="connsiteY71" fmla="*/ 231575 h 534447"/>
                <a:gd name="connsiteX72" fmla="*/ 6399 w 41338"/>
                <a:gd name="connsiteY72" fmla="*/ 260245 h 534447"/>
                <a:gd name="connsiteX73" fmla="*/ 20592 w 41338"/>
                <a:gd name="connsiteY73" fmla="*/ 246529 h 534447"/>
                <a:gd name="connsiteX74" fmla="*/ 34784 w 41338"/>
                <a:gd name="connsiteY74" fmla="*/ 260245 h 534447"/>
                <a:gd name="connsiteX75" fmla="*/ 34974 w 41338"/>
                <a:gd name="connsiteY75" fmla="*/ 265007 h 534447"/>
                <a:gd name="connsiteX76" fmla="*/ 20782 w 41338"/>
                <a:gd name="connsiteY76" fmla="*/ 278628 h 534447"/>
                <a:gd name="connsiteX77" fmla="*/ 6590 w 41338"/>
                <a:gd name="connsiteY77" fmla="*/ 265007 h 534447"/>
                <a:gd name="connsiteX78" fmla="*/ 19068 w 41338"/>
                <a:gd name="connsiteY78" fmla="*/ 280343 h 534447"/>
                <a:gd name="connsiteX79" fmla="*/ 4685 w 41338"/>
                <a:gd name="connsiteY79" fmla="*/ 294344 h 534447"/>
                <a:gd name="connsiteX80" fmla="*/ 4685 w 41338"/>
                <a:gd name="connsiteY80" fmla="*/ 267007 h 534447"/>
                <a:gd name="connsiteX81" fmla="*/ 6590 w 41338"/>
                <a:gd name="connsiteY81" fmla="*/ 295678 h 534447"/>
                <a:gd name="connsiteX82" fmla="*/ 20401 w 41338"/>
                <a:gd name="connsiteY82" fmla="*/ 281962 h 534447"/>
                <a:gd name="connsiteX83" fmla="*/ 34593 w 41338"/>
                <a:gd name="connsiteY83" fmla="*/ 295678 h 534447"/>
                <a:gd name="connsiteX84" fmla="*/ 35165 w 41338"/>
                <a:gd name="connsiteY84" fmla="*/ 300440 h 534447"/>
                <a:gd name="connsiteX85" fmla="*/ 20973 w 41338"/>
                <a:gd name="connsiteY85" fmla="*/ 314061 h 534447"/>
                <a:gd name="connsiteX86" fmla="*/ 6209 w 41338"/>
                <a:gd name="connsiteY86" fmla="*/ 301012 h 534447"/>
                <a:gd name="connsiteX87" fmla="*/ 19258 w 41338"/>
                <a:gd name="connsiteY87" fmla="*/ 315776 h 534447"/>
                <a:gd name="connsiteX88" fmla="*/ 4685 w 41338"/>
                <a:gd name="connsiteY88" fmla="*/ 329587 h 534447"/>
                <a:gd name="connsiteX89" fmla="*/ 4685 w 41338"/>
                <a:gd name="connsiteY89" fmla="*/ 302250 h 534447"/>
                <a:gd name="connsiteX90" fmla="*/ 6780 w 41338"/>
                <a:gd name="connsiteY90" fmla="*/ 331111 h 534447"/>
                <a:gd name="connsiteX91" fmla="*/ 20973 w 41338"/>
                <a:gd name="connsiteY91" fmla="*/ 317395 h 534447"/>
                <a:gd name="connsiteX92" fmla="*/ 35165 w 41338"/>
                <a:gd name="connsiteY92" fmla="*/ 331111 h 534447"/>
                <a:gd name="connsiteX93" fmla="*/ 35355 w 41338"/>
                <a:gd name="connsiteY93" fmla="*/ 335873 h 534447"/>
                <a:gd name="connsiteX94" fmla="*/ 21163 w 41338"/>
                <a:gd name="connsiteY94" fmla="*/ 349494 h 534447"/>
                <a:gd name="connsiteX95" fmla="*/ 6971 w 41338"/>
                <a:gd name="connsiteY95" fmla="*/ 335873 h 534447"/>
                <a:gd name="connsiteX96" fmla="*/ 19449 w 41338"/>
                <a:gd name="connsiteY96" fmla="*/ 351209 h 534447"/>
                <a:gd name="connsiteX97" fmla="*/ 4685 w 41338"/>
                <a:gd name="connsiteY97" fmla="*/ 365210 h 534447"/>
                <a:gd name="connsiteX98" fmla="*/ 4685 w 41338"/>
                <a:gd name="connsiteY98" fmla="*/ 337874 h 534447"/>
                <a:gd name="connsiteX99" fmla="*/ 6971 w 41338"/>
                <a:gd name="connsiteY99" fmla="*/ 366544 h 534447"/>
                <a:gd name="connsiteX100" fmla="*/ 21163 w 41338"/>
                <a:gd name="connsiteY100" fmla="*/ 352828 h 534447"/>
                <a:gd name="connsiteX101" fmla="*/ 35355 w 41338"/>
                <a:gd name="connsiteY101" fmla="*/ 366544 h 534447"/>
                <a:gd name="connsiteX102" fmla="*/ 35546 w 41338"/>
                <a:gd name="connsiteY102" fmla="*/ 371306 h 534447"/>
                <a:gd name="connsiteX103" fmla="*/ 21354 w 41338"/>
                <a:gd name="connsiteY103" fmla="*/ 384927 h 534447"/>
                <a:gd name="connsiteX104" fmla="*/ 7161 w 41338"/>
                <a:gd name="connsiteY104" fmla="*/ 371306 h 534447"/>
                <a:gd name="connsiteX105" fmla="*/ 18687 w 41338"/>
                <a:gd name="connsiteY105" fmla="*/ 386737 h 534447"/>
                <a:gd name="connsiteX106" fmla="*/ 4685 w 41338"/>
                <a:gd name="connsiteY106" fmla="*/ 400643 h 534447"/>
                <a:gd name="connsiteX107" fmla="*/ 4685 w 41338"/>
                <a:gd name="connsiteY107" fmla="*/ 373307 h 534447"/>
                <a:gd name="connsiteX108" fmla="*/ 6209 w 41338"/>
                <a:gd name="connsiteY108" fmla="*/ 401977 h 534447"/>
                <a:gd name="connsiteX109" fmla="*/ 20401 w 41338"/>
                <a:gd name="connsiteY109" fmla="*/ 388356 h 534447"/>
                <a:gd name="connsiteX110" fmla="*/ 34593 w 41338"/>
                <a:gd name="connsiteY110" fmla="*/ 401977 h 534447"/>
                <a:gd name="connsiteX111" fmla="*/ 34784 w 41338"/>
                <a:gd name="connsiteY111" fmla="*/ 406739 h 534447"/>
                <a:gd name="connsiteX112" fmla="*/ 20592 w 41338"/>
                <a:gd name="connsiteY112" fmla="*/ 420455 h 534447"/>
                <a:gd name="connsiteX113" fmla="*/ 6399 w 41338"/>
                <a:gd name="connsiteY113" fmla="*/ 406739 h 534447"/>
                <a:gd name="connsiteX114" fmla="*/ 18877 w 41338"/>
                <a:gd name="connsiteY114" fmla="*/ 422075 h 534447"/>
                <a:gd name="connsiteX115" fmla="*/ 4685 w 41338"/>
                <a:gd name="connsiteY115" fmla="*/ 436076 h 534447"/>
                <a:gd name="connsiteX116" fmla="*/ 4685 w 41338"/>
                <a:gd name="connsiteY116" fmla="*/ 408740 h 534447"/>
                <a:gd name="connsiteX117" fmla="*/ 6399 w 41338"/>
                <a:gd name="connsiteY117" fmla="*/ 437410 h 534447"/>
                <a:gd name="connsiteX118" fmla="*/ 20592 w 41338"/>
                <a:gd name="connsiteY118" fmla="*/ 423789 h 534447"/>
                <a:gd name="connsiteX119" fmla="*/ 34784 w 41338"/>
                <a:gd name="connsiteY119" fmla="*/ 437410 h 534447"/>
                <a:gd name="connsiteX120" fmla="*/ 34974 w 41338"/>
                <a:gd name="connsiteY120" fmla="*/ 442172 h 534447"/>
                <a:gd name="connsiteX121" fmla="*/ 20782 w 41338"/>
                <a:gd name="connsiteY121" fmla="*/ 455888 h 534447"/>
                <a:gd name="connsiteX122" fmla="*/ 6590 w 41338"/>
                <a:gd name="connsiteY122" fmla="*/ 442172 h 534447"/>
                <a:gd name="connsiteX123" fmla="*/ 19068 w 41338"/>
                <a:gd name="connsiteY123" fmla="*/ 457507 h 534447"/>
                <a:gd name="connsiteX124" fmla="*/ 4685 w 41338"/>
                <a:gd name="connsiteY124" fmla="*/ 471509 h 534447"/>
                <a:gd name="connsiteX125" fmla="*/ 4685 w 41338"/>
                <a:gd name="connsiteY125" fmla="*/ 443887 h 534447"/>
                <a:gd name="connsiteX126" fmla="*/ 6590 w 41338"/>
                <a:gd name="connsiteY126" fmla="*/ 472843 h 534447"/>
                <a:gd name="connsiteX127" fmla="*/ 20782 w 41338"/>
                <a:gd name="connsiteY127" fmla="*/ 459222 h 534447"/>
                <a:gd name="connsiteX128" fmla="*/ 34974 w 41338"/>
                <a:gd name="connsiteY128" fmla="*/ 472843 h 534447"/>
                <a:gd name="connsiteX129" fmla="*/ 35165 w 41338"/>
                <a:gd name="connsiteY129" fmla="*/ 477605 h 534447"/>
                <a:gd name="connsiteX130" fmla="*/ 20401 w 41338"/>
                <a:gd name="connsiteY130" fmla="*/ 491512 h 534447"/>
                <a:gd name="connsiteX131" fmla="*/ 6209 w 41338"/>
                <a:gd name="connsiteY131" fmla="*/ 477796 h 534447"/>
                <a:gd name="connsiteX132" fmla="*/ 19258 w 41338"/>
                <a:gd name="connsiteY132" fmla="*/ 492941 h 534447"/>
                <a:gd name="connsiteX133" fmla="*/ 4685 w 41338"/>
                <a:gd name="connsiteY133" fmla="*/ 506942 h 534447"/>
                <a:gd name="connsiteX134" fmla="*/ 4685 w 41338"/>
                <a:gd name="connsiteY134" fmla="*/ 479606 h 534447"/>
                <a:gd name="connsiteX135" fmla="*/ 20973 w 41338"/>
                <a:gd name="connsiteY135" fmla="*/ 494655 h 534447"/>
                <a:gd name="connsiteX136" fmla="*/ 35165 w 41338"/>
                <a:gd name="connsiteY136" fmla="*/ 508276 h 534447"/>
                <a:gd name="connsiteX137" fmla="*/ 6590 w 41338"/>
                <a:gd name="connsiteY137" fmla="*/ 508276 h 534447"/>
                <a:gd name="connsiteX138" fmla="*/ 36879 w 41338"/>
                <a:gd name="connsiteY138" fmla="*/ 479320 h 534447"/>
                <a:gd name="connsiteX139" fmla="*/ 36879 w 41338"/>
                <a:gd name="connsiteY139" fmla="*/ 506657 h 534447"/>
                <a:gd name="connsiteX140" fmla="*/ 22687 w 41338"/>
                <a:gd name="connsiteY140" fmla="*/ 492941 h 534447"/>
                <a:gd name="connsiteX141" fmla="*/ 22687 w 41338"/>
                <a:gd name="connsiteY141" fmla="*/ 457507 h 534447"/>
                <a:gd name="connsiteX142" fmla="*/ 36308 w 41338"/>
                <a:gd name="connsiteY142" fmla="*/ 443887 h 534447"/>
                <a:gd name="connsiteX143" fmla="*/ 36308 w 41338"/>
                <a:gd name="connsiteY143" fmla="*/ 471224 h 534447"/>
                <a:gd name="connsiteX144" fmla="*/ 22687 w 41338"/>
                <a:gd name="connsiteY144" fmla="*/ 422075 h 534447"/>
                <a:gd name="connsiteX145" fmla="*/ 36879 w 41338"/>
                <a:gd name="connsiteY145" fmla="*/ 408454 h 534447"/>
                <a:gd name="connsiteX146" fmla="*/ 36879 w 41338"/>
                <a:gd name="connsiteY146" fmla="*/ 435791 h 534447"/>
                <a:gd name="connsiteX147" fmla="*/ 22687 w 41338"/>
                <a:gd name="connsiteY147" fmla="*/ 386737 h 534447"/>
                <a:gd name="connsiteX148" fmla="*/ 36879 w 41338"/>
                <a:gd name="connsiteY148" fmla="*/ 373021 h 534447"/>
                <a:gd name="connsiteX149" fmla="*/ 36879 w 41338"/>
                <a:gd name="connsiteY149" fmla="*/ 400357 h 534447"/>
                <a:gd name="connsiteX150" fmla="*/ 22687 w 41338"/>
                <a:gd name="connsiteY150" fmla="*/ 351304 h 534447"/>
                <a:gd name="connsiteX151" fmla="*/ 36879 w 41338"/>
                <a:gd name="connsiteY151" fmla="*/ 337588 h 534447"/>
                <a:gd name="connsiteX152" fmla="*/ 36879 w 41338"/>
                <a:gd name="connsiteY152" fmla="*/ 364925 h 534447"/>
                <a:gd name="connsiteX153" fmla="*/ 22687 w 41338"/>
                <a:gd name="connsiteY153" fmla="*/ 315871 h 534447"/>
                <a:gd name="connsiteX154" fmla="*/ 36879 w 41338"/>
                <a:gd name="connsiteY154" fmla="*/ 302155 h 534447"/>
                <a:gd name="connsiteX155" fmla="*/ 36879 w 41338"/>
                <a:gd name="connsiteY155" fmla="*/ 329587 h 534447"/>
                <a:gd name="connsiteX156" fmla="*/ 22687 w 41338"/>
                <a:gd name="connsiteY156" fmla="*/ 280438 h 534447"/>
                <a:gd name="connsiteX157" fmla="*/ 36879 w 41338"/>
                <a:gd name="connsiteY157" fmla="*/ 266722 h 534447"/>
                <a:gd name="connsiteX158" fmla="*/ 36879 w 41338"/>
                <a:gd name="connsiteY158" fmla="*/ 294059 h 534447"/>
                <a:gd name="connsiteX159" fmla="*/ 22687 w 41338"/>
                <a:gd name="connsiteY159" fmla="*/ 245005 h 534447"/>
                <a:gd name="connsiteX160" fmla="*/ 36879 w 41338"/>
                <a:gd name="connsiteY160" fmla="*/ 231289 h 534447"/>
                <a:gd name="connsiteX161" fmla="*/ 36879 w 41338"/>
                <a:gd name="connsiteY161" fmla="*/ 258626 h 534447"/>
                <a:gd name="connsiteX162" fmla="*/ 22687 w 41338"/>
                <a:gd name="connsiteY162" fmla="*/ 209572 h 534447"/>
                <a:gd name="connsiteX163" fmla="*/ 36308 w 41338"/>
                <a:gd name="connsiteY163" fmla="*/ 196237 h 534447"/>
                <a:gd name="connsiteX164" fmla="*/ 36308 w 41338"/>
                <a:gd name="connsiteY164" fmla="*/ 223574 h 534447"/>
                <a:gd name="connsiteX165" fmla="*/ 22687 w 41338"/>
                <a:gd name="connsiteY165" fmla="*/ 174139 h 534447"/>
                <a:gd name="connsiteX166" fmla="*/ 36879 w 41338"/>
                <a:gd name="connsiteY166" fmla="*/ 160423 h 534447"/>
                <a:gd name="connsiteX167" fmla="*/ 36879 w 41338"/>
                <a:gd name="connsiteY167" fmla="*/ 187760 h 534447"/>
                <a:gd name="connsiteX168" fmla="*/ 22687 w 41338"/>
                <a:gd name="connsiteY168" fmla="*/ 138706 h 534447"/>
                <a:gd name="connsiteX169" fmla="*/ 36879 w 41338"/>
                <a:gd name="connsiteY169" fmla="*/ 124990 h 534447"/>
                <a:gd name="connsiteX170" fmla="*/ 36879 w 41338"/>
                <a:gd name="connsiteY170" fmla="*/ 152422 h 534447"/>
                <a:gd name="connsiteX171" fmla="*/ 22687 w 41338"/>
                <a:gd name="connsiteY171" fmla="*/ 103273 h 534447"/>
                <a:gd name="connsiteX172" fmla="*/ 36879 w 41338"/>
                <a:gd name="connsiteY172" fmla="*/ 89557 h 534447"/>
                <a:gd name="connsiteX173" fmla="*/ 36879 w 41338"/>
                <a:gd name="connsiteY173" fmla="*/ 116989 h 534447"/>
                <a:gd name="connsiteX174" fmla="*/ 22687 w 41338"/>
                <a:gd name="connsiteY174" fmla="*/ 67840 h 534447"/>
                <a:gd name="connsiteX175" fmla="*/ 36879 w 41338"/>
                <a:gd name="connsiteY175" fmla="*/ 54124 h 534447"/>
                <a:gd name="connsiteX176" fmla="*/ 36879 w 41338"/>
                <a:gd name="connsiteY176" fmla="*/ 81937 h 534447"/>
                <a:gd name="connsiteX177" fmla="*/ 22687 w 41338"/>
                <a:gd name="connsiteY177" fmla="*/ 32407 h 534447"/>
                <a:gd name="connsiteX178" fmla="*/ 36879 w 41338"/>
                <a:gd name="connsiteY178" fmla="*/ 18691 h 534447"/>
                <a:gd name="connsiteX179" fmla="*/ 36879 w 41338"/>
                <a:gd name="connsiteY179" fmla="*/ 46123 h 53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Lst>
              <a:rect l="l" t="t" r="r" b="b"/>
              <a:pathLst>
                <a:path w="41338" h="534447">
                  <a:moveTo>
                    <a:pt x="36308" y="-73"/>
                  </a:moveTo>
                  <a:lnTo>
                    <a:pt x="36308" y="12595"/>
                  </a:lnTo>
                  <a:lnTo>
                    <a:pt x="4685" y="12595"/>
                  </a:lnTo>
                  <a:lnTo>
                    <a:pt x="4685" y="-73"/>
                  </a:lnTo>
                  <a:lnTo>
                    <a:pt x="-78" y="-73"/>
                  </a:lnTo>
                  <a:lnTo>
                    <a:pt x="-78" y="534374"/>
                  </a:lnTo>
                  <a:lnTo>
                    <a:pt x="4685" y="534374"/>
                  </a:lnTo>
                  <a:lnTo>
                    <a:pt x="4685" y="513324"/>
                  </a:lnTo>
                  <a:lnTo>
                    <a:pt x="36498" y="513324"/>
                  </a:lnTo>
                  <a:lnTo>
                    <a:pt x="36498" y="534374"/>
                  </a:lnTo>
                  <a:lnTo>
                    <a:pt x="41261" y="534374"/>
                  </a:lnTo>
                  <a:lnTo>
                    <a:pt x="41261" y="-73"/>
                  </a:lnTo>
                  <a:close/>
                  <a:moveTo>
                    <a:pt x="18687" y="32693"/>
                  </a:moveTo>
                  <a:lnTo>
                    <a:pt x="4685" y="46409"/>
                  </a:lnTo>
                  <a:lnTo>
                    <a:pt x="4685" y="18977"/>
                  </a:lnTo>
                  <a:close/>
                  <a:moveTo>
                    <a:pt x="6209" y="17357"/>
                  </a:moveTo>
                  <a:lnTo>
                    <a:pt x="34784" y="17357"/>
                  </a:lnTo>
                  <a:lnTo>
                    <a:pt x="20592" y="31073"/>
                  </a:lnTo>
                  <a:close/>
                  <a:moveTo>
                    <a:pt x="6209" y="48028"/>
                  </a:moveTo>
                  <a:lnTo>
                    <a:pt x="20401" y="34312"/>
                  </a:lnTo>
                  <a:lnTo>
                    <a:pt x="34593" y="48028"/>
                  </a:lnTo>
                  <a:close/>
                  <a:moveTo>
                    <a:pt x="34784" y="52790"/>
                  </a:moveTo>
                  <a:lnTo>
                    <a:pt x="20592" y="66506"/>
                  </a:lnTo>
                  <a:lnTo>
                    <a:pt x="6399" y="52790"/>
                  </a:lnTo>
                  <a:close/>
                  <a:moveTo>
                    <a:pt x="18877" y="68126"/>
                  </a:moveTo>
                  <a:lnTo>
                    <a:pt x="4685" y="81937"/>
                  </a:lnTo>
                  <a:lnTo>
                    <a:pt x="4685" y="54505"/>
                  </a:lnTo>
                  <a:close/>
                  <a:moveTo>
                    <a:pt x="6399" y="83461"/>
                  </a:moveTo>
                  <a:lnTo>
                    <a:pt x="20592" y="69745"/>
                  </a:lnTo>
                  <a:lnTo>
                    <a:pt x="34784" y="83461"/>
                  </a:lnTo>
                  <a:close/>
                  <a:moveTo>
                    <a:pt x="34974" y="88223"/>
                  </a:moveTo>
                  <a:lnTo>
                    <a:pt x="20782" y="101939"/>
                  </a:lnTo>
                  <a:lnTo>
                    <a:pt x="6590" y="88223"/>
                  </a:lnTo>
                  <a:close/>
                  <a:moveTo>
                    <a:pt x="19068" y="103559"/>
                  </a:moveTo>
                  <a:lnTo>
                    <a:pt x="4685" y="117179"/>
                  </a:lnTo>
                  <a:lnTo>
                    <a:pt x="4685" y="89843"/>
                  </a:lnTo>
                  <a:close/>
                  <a:moveTo>
                    <a:pt x="6590" y="118894"/>
                  </a:moveTo>
                  <a:lnTo>
                    <a:pt x="20782" y="105178"/>
                  </a:lnTo>
                  <a:lnTo>
                    <a:pt x="34974" y="118894"/>
                  </a:lnTo>
                  <a:close/>
                  <a:moveTo>
                    <a:pt x="35165" y="123656"/>
                  </a:moveTo>
                  <a:lnTo>
                    <a:pt x="20973" y="137372"/>
                  </a:lnTo>
                  <a:lnTo>
                    <a:pt x="6780" y="123656"/>
                  </a:lnTo>
                  <a:close/>
                  <a:moveTo>
                    <a:pt x="18687" y="139087"/>
                  </a:moveTo>
                  <a:lnTo>
                    <a:pt x="4685" y="152612"/>
                  </a:lnTo>
                  <a:lnTo>
                    <a:pt x="4685" y="125276"/>
                  </a:lnTo>
                  <a:close/>
                  <a:moveTo>
                    <a:pt x="6209" y="154422"/>
                  </a:moveTo>
                  <a:lnTo>
                    <a:pt x="20401" y="140706"/>
                  </a:lnTo>
                  <a:lnTo>
                    <a:pt x="34593" y="154422"/>
                  </a:lnTo>
                  <a:close/>
                  <a:moveTo>
                    <a:pt x="34784" y="159185"/>
                  </a:moveTo>
                  <a:lnTo>
                    <a:pt x="20592" y="172805"/>
                  </a:lnTo>
                  <a:lnTo>
                    <a:pt x="6399" y="159185"/>
                  </a:lnTo>
                  <a:close/>
                  <a:moveTo>
                    <a:pt x="18877" y="174520"/>
                  </a:moveTo>
                  <a:lnTo>
                    <a:pt x="4685" y="188045"/>
                  </a:lnTo>
                  <a:lnTo>
                    <a:pt x="4685" y="160709"/>
                  </a:lnTo>
                  <a:close/>
                  <a:moveTo>
                    <a:pt x="6399" y="189855"/>
                  </a:moveTo>
                  <a:lnTo>
                    <a:pt x="20592" y="176139"/>
                  </a:lnTo>
                  <a:lnTo>
                    <a:pt x="34784" y="189855"/>
                  </a:lnTo>
                  <a:close/>
                  <a:moveTo>
                    <a:pt x="34974" y="194618"/>
                  </a:moveTo>
                  <a:lnTo>
                    <a:pt x="20782" y="208238"/>
                  </a:lnTo>
                  <a:lnTo>
                    <a:pt x="6590" y="194618"/>
                  </a:lnTo>
                  <a:close/>
                  <a:moveTo>
                    <a:pt x="19068" y="209953"/>
                  </a:moveTo>
                  <a:lnTo>
                    <a:pt x="4685" y="223478"/>
                  </a:lnTo>
                  <a:lnTo>
                    <a:pt x="4685" y="196237"/>
                  </a:lnTo>
                  <a:close/>
                  <a:moveTo>
                    <a:pt x="6209" y="224812"/>
                  </a:moveTo>
                  <a:lnTo>
                    <a:pt x="20401" y="211096"/>
                  </a:lnTo>
                  <a:lnTo>
                    <a:pt x="34593" y="224812"/>
                  </a:lnTo>
                  <a:close/>
                  <a:moveTo>
                    <a:pt x="34784" y="229574"/>
                  </a:moveTo>
                  <a:lnTo>
                    <a:pt x="20401" y="243862"/>
                  </a:lnTo>
                  <a:lnTo>
                    <a:pt x="6209" y="230241"/>
                  </a:lnTo>
                  <a:close/>
                  <a:moveTo>
                    <a:pt x="18877" y="244910"/>
                  </a:moveTo>
                  <a:lnTo>
                    <a:pt x="4685" y="258911"/>
                  </a:lnTo>
                  <a:lnTo>
                    <a:pt x="4685" y="231575"/>
                  </a:lnTo>
                  <a:close/>
                  <a:moveTo>
                    <a:pt x="6399" y="260245"/>
                  </a:moveTo>
                  <a:lnTo>
                    <a:pt x="20592" y="246529"/>
                  </a:lnTo>
                  <a:lnTo>
                    <a:pt x="34784" y="260245"/>
                  </a:lnTo>
                  <a:close/>
                  <a:moveTo>
                    <a:pt x="34974" y="265007"/>
                  </a:moveTo>
                  <a:lnTo>
                    <a:pt x="20782" y="278628"/>
                  </a:lnTo>
                  <a:lnTo>
                    <a:pt x="6590" y="265007"/>
                  </a:lnTo>
                  <a:close/>
                  <a:moveTo>
                    <a:pt x="19068" y="280343"/>
                  </a:moveTo>
                  <a:lnTo>
                    <a:pt x="4685" y="294344"/>
                  </a:lnTo>
                  <a:lnTo>
                    <a:pt x="4685" y="267007"/>
                  </a:lnTo>
                  <a:close/>
                  <a:moveTo>
                    <a:pt x="6590" y="295678"/>
                  </a:moveTo>
                  <a:lnTo>
                    <a:pt x="20401" y="281962"/>
                  </a:lnTo>
                  <a:lnTo>
                    <a:pt x="34593" y="295678"/>
                  </a:lnTo>
                  <a:close/>
                  <a:moveTo>
                    <a:pt x="35165" y="300440"/>
                  </a:moveTo>
                  <a:lnTo>
                    <a:pt x="20973" y="314061"/>
                  </a:lnTo>
                  <a:lnTo>
                    <a:pt x="6209" y="301012"/>
                  </a:lnTo>
                  <a:close/>
                  <a:moveTo>
                    <a:pt x="19258" y="315776"/>
                  </a:moveTo>
                  <a:lnTo>
                    <a:pt x="4685" y="329587"/>
                  </a:lnTo>
                  <a:lnTo>
                    <a:pt x="4685" y="302250"/>
                  </a:lnTo>
                  <a:close/>
                  <a:moveTo>
                    <a:pt x="6780" y="331111"/>
                  </a:moveTo>
                  <a:lnTo>
                    <a:pt x="20973" y="317395"/>
                  </a:lnTo>
                  <a:lnTo>
                    <a:pt x="35165" y="331111"/>
                  </a:lnTo>
                  <a:close/>
                  <a:moveTo>
                    <a:pt x="35355" y="335873"/>
                  </a:moveTo>
                  <a:lnTo>
                    <a:pt x="21163" y="349494"/>
                  </a:lnTo>
                  <a:lnTo>
                    <a:pt x="6971" y="335873"/>
                  </a:lnTo>
                  <a:close/>
                  <a:moveTo>
                    <a:pt x="19449" y="351209"/>
                  </a:moveTo>
                  <a:lnTo>
                    <a:pt x="4685" y="365210"/>
                  </a:lnTo>
                  <a:lnTo>
                    <a:pt x="4685" y="337874"/>
                  </a:lnTo>
                  <a:close/>
                  <a:moveTo>
                    <a:pt x="6971" y="366544"/>
                  </a:moveTo>
                  <a:lnTo>
                    <a:pt x="21163" y="352828"/>
                  </a:lnTo>
                  <a:lnTo>
                    <a:pt x="35355" y="366544"/>
                  </a:lnTo>
                  <a:close/>
                  <a:moveTo>
                    <a:pt x="35546" y="371306"/>
                  </a:moveTo>
                  <a:lnTo>
                    <a:pt x="21354" y="384927"/>
                  </a:lnTo>
                  <a:lnTo>
                    <a:pt x="7161" y="371306"/>
                  </a:lnTo>
                  <a:close/>
                  <a:moveTo>
                    <a:pt x="18687" y="386737"/>
                  </a:moveTo>
                  <a:lnTo>
                    <a:pt x="4685" y="400643"/>
                  </a:lnTo>
                  <a:lnTo>
                    <a:pt x="4685" y="373307"/>
                  </a:lnTo>
                  <a:close/>
                  <a:moveTo>
                    <a:pt x="6209" y="401977"/>
                  </a:moveTo>
                  <a:lnTo>
                    <a:pt x="20401" y="388356"/>
                  </a:lnTo>
                  <a:lnTo>
                    <a:pt x="34593" y="401977"/>
                  </a:lnTo>
                  <a:close/>
                  <a:moveTo>
                    <a:pt x="34784" y="406739"/>
                  </a:moveTo>
                  <a:lnTo>
                    <a:pt x="20592" y="420455"/>
                  </a:lnTo>
                  <a:lnTo>
                    <a:pt x="6399" y="406739"/>
                  </a:lnTo>
                  <a:close/>
                  <a:moveTo>
                    <a:pt x="18877" y="422075"/>
                  </a:moveTo>
                  <a:lnTo>
                    <a:pt x="4685" y="436076"/>
                  </a:lnTo>
                  <a:lnTo>
                    <a:pt x="4685" y="408740"/>
                  </a:lnTo>
                  <a:close/>
                  <a:moveTo>
                    <a:pt x="6399" y="437410"/>
                  </a:moveTo>
                  <a:lnTo>
                    <a:pt x="20592" y="423789"/>
                  </a:lnTo>
                  <a:lnTo>
                    <a:pt x="34784" y="437410"/>
                  </a:lnTo>
                  <a:close/>
                  <a:moveTo>
                    <a:pt x="34974" y="442172"/>
                  </a:moveTo>
                  <a:lnTo>
                    <a:pt x="20782" y="455888"/>
                  </a:lnTo>
                  <a:lnTo>
                    <a:pt x="6590" y="442172"/>
                  </a:lnTo>
                  <a:close/>
                  <a:moveTo>
                    <a:pt x="19068" y="457507"/>
                  </a:moveTo>
                  <a:lnTo>
                    <a:pt x="4685" y="471509"/>
                  </a:lnTo>
                  <a:lnTo>
                    <a:pt x="4685" y="443887"/>
                  </a:lnTo>
                  <a:close/>
                  <a:moveTo>
                    <a:pt x="6590" y="472843"/>
                  </a:moveTo>
                  <a:lnTo>
                    <a:pt x="20782" y="459222"/>
                  </a:lnTo>
                  <a:lnTo>
                    <a:pt x="34974" y="472843"/>
                  </a:lnTo>
                  <a:close/>
                  <a:moveTo>
                    <a:pt x="35165" y="477605"/>
                  </a:moveTo>
                  <a:lnTo>
                    <a:pt x="20401" y="491512"/>
                  </a:lnTo>
                  <a:lnTo>
                    <a:pt x="6209" y="477796"/>
                  </a:lnTo>
                  <a:close/>
                  <a:moveTo>
                    <a:pt x="19258" y="492941"/>
                  </a:moveTo>
                  <a:lnTo>
                    <a:pt x="4685" y="506942"/>
                  </a:lnTo>
                  <a:lnTo>
                    <a:pt x="4685" y="479606"/>
                  </a:lnTo>
                  <a:close/>
                  <a:moveTo>
                    <a:pt x="20973" y="494655"/>
                  </a:moveTo>
                  <a:lnTo>
                    <a:pt x="35165" y="508276"/>
                  </a:lnTo>
                  <a:lnTo>
                    <a:pt x="6590" y="508276"/>
                  </a:lnTo>
                  <a:close/>
                  <a:moveTo>
                    <a:pt x="36879" y="479320"/>
                  </a:moveTo>
                  <a:lnTo>
                    <a:pt x="36879" y="506657"/>
                  </a:lnTo>
                  <a:lnTo>
                    <a:pt x="22687" y="492941"/>
                  </a:lnTo>
                  <a:close/>
                  <a:moveTo>
                    <a:pt x="22687" y="457507"/>
                  </a:moveTo>
                  <a:lnTo>
                    <a:pt x="36308" y="443887"/>
                  </a:lnTo>
                  <a:lnTo>
                    <a:pt x="36308" y="471224"/>
                  </a:lnTo>
                  <a:close/>
                  <a:moveTo>
                    <a:pt x="22687" y="422075"/>
                  </a:moveTo>
                  <a:lnTo>
                    <a:pt x="36879" y="408454"/>
                  </a:lnTo>
                  <a:lnTo>
                    <a:pt x="36879" y="435791"/>
                  </a:lnTo>
                  <a:close/>
                  <a:moveTo>
                    <a:pt x="22687" y="386737"/>
                  </a:moveTo>
                  <a:lnTo>
                    <a:pt x="36879" y="373021"/>
                  </a:lnTo>
                  <a:lnTo>
                    <a:pt x="36879" y="400357"/>
                  </a:lnTo>
                  <a:close/>
                  <a:moveTo>
                    <a:pt x="22687" y="351304"/>
                  </a:moveTo>
                  <a:lnTo>
                    <a:pt x="36879" y="337588"/>
                  </a:lnTo>
                  <a:lnTo>
                    <a:pt x="36879" y="364925"/>
                  </a:lnTo>
                  <a:close/>
                  <a:moveTo>
                    <a:pt x="22687" y="315871"/>
                  </a:moveTo>
                  <a:lnTo>
                    <a:pt x="36879" y="302155"/>
                  </a:lnTo>
                  <a:lnTo>
                    <a:pt x="36879" y="329587"/>
                  </a:lnTo>
                  <a:close/>
                  <a:moveTo>
                    <a:pt x="22687" y="280438"/>
                  </a:moveTo>
                  <a:lnTo>
                    <a:pt x="36879" y="266722"/>
                  </a:lnTo>
                  <a:lnTo>
                    <a:pt x="36879" y="294059"/>
                  </a:lnTo>
                  <a:close/>
                  <a:moveTo>
                    <a:pt x="22687" y="245005"/>
                  </a:moveTo>
                  <a:lnTo>
                    <a:pt x="36879" y="231289"/>
                  </a:lnTo>
                  <a:lnTo>
                    <a:pt x="36879" y="258626"/>
                  </a:lnTo>
                  <a:close/>
                  <a:moveTo>
                    <a:pt x="22687" y="209572"/>
                  </a:moveTo>
                  <a:lnTo>
                    <a:pt x="36308" y="196237"/>
                  </a:lnTo>
                  <a:lnTo>
                    <a:pt x="36308" y="223574"/>
                  </a:lnTo>
                  <a:close/>
                  <a:moveTo>
                    <a:pt x="22687" y="174139"/>
                  </a:moveTo>
                  <a:lnTo>
                    <a:pt x="36879" y="160423"/>
                  </a:lnTo>
                  <a:lnTo>
                    <a:pt x="36879" y="187760"/>
                  </a:lnTo>
                  <a:close/>
                  <a:moveTo>
                    <a:pt x="22687" y="138706"/>
                  </a:moveTo>
                  <a:lnTo>
                    <a:pt x="36879" y="124990"/>
                  </a:lnTo>
                  <a:lnTo>
                    <a:pt x="36879" y="152422"/>
                  </a:lnTo>
                  <a:close/>
                  <a:moveTo>
                    <a:pt x="22687" y="103273"/>
                  </a:moveTo>
                  <a:lnTo>
                    <a:pt x="36879" y="89557"/>
                  </a:lnTo>
                  <a:lnTo>
                    <a:pt x="36879" y="116989"/>
                  </a:lnTo>
                  <a:close/>
                  <a:moveTo>
                    <a:pt x="22687" y="67840"/>
                  </a:moveTo>
                  <a:lnTo>
                    <a:pt x="36879" y="54124"/>
                  </a:lnTo>
                  <a:lnTo>
                    <a:pt x="36879" y="81937"/>
                  </a:lnTo>
                  <a:close/>
                  <a:moveTo>
                    <a:pt x="22687" y="32407"/>
                  </a:moveTo>
                  <a:lnTo>
                    <a:pt x="36879" y="18691"/>
                  </a:lnTo>
                  <a:lnTo>
                    <a:pt x="36879" y="46123"/>
                  </a:lnTo>
                  <a:close/>
                </a:path>
              </a:pathLst>
            </a:custGeom>
            <a:solidFill>
              <a:srgbClr val="A7A9AC"/>
            </a:solidFill>
            <a:ln w="9525" cap="flat">
              <a:noFill/>
              <a:prstDash val="solid"/>
              <a:miter/>
            </a:ln>
          </p:spPr>
          <p:txBody>
            <a:bodyPr rtlCol="0" anchor="ctr"/>
            <a:lstStyle/>
            <a:p>
              <a:endParaRPr lang="zh-CN" altLang="en-US"/>
            </a:p>
          </p:txBody>
        </p:sp>
        <p:sp>
          <p:nvSpPr>
            <p:cNvPr id="32" name="任意多边形: 形状 31"/>
            <p:cNvSpPr/>
            <p:nvPr/>
          </p:nvSpPr>
          <p:spPr>
            <a:xfrm>
              <a:off x="7008528" y="3105226"/>
              <a:ext cx="145675" cy="1887719"/>
            </a:xfrm>
            <a:custGeom>
              <a:avLst/>
              <a:gdLst>
                <a:gd name="connsiteX0" fmla="*/ 36403 w 41243"/>
                <a:gd name="connsiteY0" fmla="*/ -73 h 534447"/>
                <a:gd name="connsiteX1" fmla="*/ 36403 w 41243"/>
                <a:gd name="connsiteY1" fmla="*/ 12595 h 534447"/>
                <a:gd name="connsiteX2" fmla="*/ 4685 w 41243"/>
                <a:gd name="connsiteY2" fmla="*/ 12595 h 534447"/>
                <a:gd name="connsiteX3" fmla="*/ 4685 w 41243"/>
                <a:gd name="connsiteY3" fmla="*/ -73 h 534447"/>
                <a:gd name="connsiteX4" fmla="*/ -78 w 41243"/>
                <a:gd name="connsiteY4" fmla="*/ -73 h 534447"/>
                <a:gd name="connsiteX5" fmla="*/ -78 w 41243"/>
                <a:gd name="connsiteY5" fmla="*/ 534374 h 534447"/>
                <a:gd name="connsiteX6" fmla="*/ 4685 w 41243"/>
                <a:gd name="connsiteY6" fmla="*/ 534374 h 534447"/>
                <a:gd name="connsiteX7" fmla="*/ 4685 w 41243"/>
                <a:gd name="connsiteY7" fmla="*/ 513324 h 534447"/>
                <a:gd name="connsiteX8" fmla="*/ 36403 w 41243"/>
                <a:gd name="connsiteY8" fmla="*/ 513324 h 534447"/>
                <a:gd name="connsiteX9" fmla="*/ 36403 w 41243"/>
                <a:gd name="connsiteY9" fmla="*/ 534374 h 534447"/>
                <a:gd name="connsiteX10" fmla="*/ 41166 w 41243"/>
                <a:gd name="connsiteY10" fmla="*/ 534374 h 534447"/>
                <a:gd name="connsiteX11" fmla="*/ 41166 w 41243"/>
                <a:gd name="connsiteY11" fmla="*/ -73 h 534447"/>
                <a:gd name="connsiteX12" fmla="*/ 18782 w 41243"/>
                <a:gd name="connsiteY12" fmla="*/ 32693 h 534447"/>
                <a:gd name="connsiteX13" fmla="*/ 4685 w 41243"/>
                <a:gd name="connsiteY13" fmla="*/ 46409 h 534447"/>
                <a:gd name="connsiteX14" fmla="*/ 4685 w 41243"/>
                <a:gd name="connsiteY14" fmla="*/ 18977 h 534447"/>
                <a:gd name="connsiteX15" fmla="*/ 6399 w 41243"/>
                <a:gd name="connsiteY15" fmla="*/ 17357 h 534447"/>
                <a:gd name="connsiteX16" fmla="*/ 34974 w 41243"/>
                <a:gd name="connsiteY16" fmla="*/ 17357 h 534447"/>
                <a:gd name="connsiteX17" fmla="*/ 20782 w 41243"/>
                <a:gd name="connsiteY17" fmla="*/ 31073 h 534447"/>
                <a:gd name="connsiteX18" fmla="*/ 6399 w 41243"/>
                <a:gd name="connsiteY18" fmla="*/ 48028 h 534447"/>
                <a:gd name="connsiteX19" fmla="*/ 20496 w 41243"/>
                <a:gd name="connsiteY19" fmla="*/ 34312 h 534447"/>
                <a:gd name="connsiteX20" fmla="*/ 34689 w 41243"/>
                <a:gd name="connsiteY20" fmla="*/ 48028 h 534447"/>
                <a:gd name="connsiteX21" fmla="*/ 34974 w 41243"/>
                <a:gd name="connsiteY21" fmla="*/ 52790 h 534447"/>
                <a:gd name="connsiteX22" fmla="*/ 20782 w 41243"/>
                <a:gd name="connsiteY22" fmla="*/ 66506 h 534447"/>
                <a:gd name="connsiteX23" fmla="*/ 6685 w 41243"/>
                <a:gd name="connsiteY23" fmla="*/ 52790 h 534447"/>
                <a:gd name="connsiteX24" fmla="*/ 19068 w 41243"/>
                <a:gd name="connsiteY24" fmla="*/ 68126 h 534447"/>
                <a:gd name="connsiteX25" fmla="*/ 4685 w 41243"/>
                <a:gd name="connsiteY25" fmla="*/ 81937 h 534447"/>
                <a:gd name="connsiteX26" fmla="*/ 4685 w 41243"/>
                <a:gd name="connsiteY26" fmla="*/ 54505 h 534447"/>
                <a:gd name="connsiteX27" fmla="*/ 6685 w 41243"/>
                <a:gd name="connsiteY27" fmla="*/ 83461 h 534447"/>
                <a:gd name="connsiteX28" fmla="*/ 20782 w 41243"/>
                <a:gd name="connsiteY28" fmla="*/ 69745 h 534447"/>
                <a:gd name="connsiteX29" fmla="*/ 34974 w 41243"/>
                <a:gd name="connsiteY29" fmla="*/ 83461 h 534447"/>
                <a:gd name="connsiteX30" fmla="*/ 35260 w 41243"/>
                <a:gd name="connsiteY30" fmla="*/ 88223 h 534447"/>
                <a:gd name="connsiteX31" fmla="*/ 21068 w 41243"/>
                <a:gd name="connsiteY31" fmla="*/ 101939 h 534447"/>
                <a:gd name="connsiteX32" fmla="*/ 6971 w 41243"/>
                <a:gd name="connsiteY32" fmla="*/ 88223 h 534447"/>
                <a:gd name="connsiteX33" fmla="*/ 19353 w 41243"/>
                <a:gd name="connsiteY33" fmla="*/ 103559 h 534447"/>
                <a:gd name="connsiteX34" fmla="*/ 5256 w 41243"/>
                <a:gd name="connsiteY34" fmla="*/ 117179 h 534447"/>
                <a:gd name="connsiteX35" fmla="*/ 5256 w 41243"/>
                <a:gd name="connsiteY35" fmla="*/ 89843 h 534447"/>
                <a:gd name="connsiteX36" fmla="*/ 6971 w 41243"/>
                <a:gd name="connsiteY36" fmla="*/ 118894 h 534447"/>
                <a:gd name="connsiteX37" fmla="*/ 21068 w 41243"/>
                <a:gd name="connsiteY37" fmla="*/ 105178 h 534447"/>
                <a:gd name="connsiteX38" fmla="*/ 35260 w 41243"/>
                <a:gd name="connsiteY38" fmla="*/ 118894 h 534447"/>
                <a:gd name="connsiteX39" fmla="*/ 35546 w 41243"/>
                <a:gd name="connsiteY39" fmla="*/ 123656 h 534447"/>
                <a:gd name="connsiteX40" fmla="*/ 21354 w 41243"/>
                <a:gd name="connsiteY40" fmla="*/ 137372 h 534447"/>
                <a:gd name="connsiteX41" fmla="*/ 7257 w 41243"/>
                <a:gd name="connsiteY41" fmla="*/ 123656 h 534447"/>
                <a:gd name="connsiteX42" fmla="*/ 18782 w 41243"/>
                <a:gd name="connsiteY42" fmla="*/ 139087 h 534447"/>
                <a:gd name="connsiteX43" fmla="*/ 4685 w 41243"/>
                <a:gd name="connsiteY43" fmla="*/ 152708 h 534447"/>
                <a:gd name="connsiteX44" fmla="*/ 4685 w 41243"/>
                <a:gd name="connsiteY44" fmla="*/ 125371 h 534447"/>
                <a:gd name="connsiteX45" fmla="*/ 6399 w 41243"/>
                <a:gd name="connsiteY45" fmla="*/ 154422 h 534447"/>
                <a:gd name="connsiteX46" fmla="*/ 20496 w 41243"/>
                <a:gd name="connsiteY46" fmla="*/ 140706 h 534447"/>
                <a:gd name="connsiteX47" fmla="*/ 34689 w 41243"/>
                <a:gd name="connsiteY47" fmla="*/ 154422 h 534447"/>
                <a:gd name="connsiteX48" fmla="*/ 34974 w 41243"/>
                <a:gd name="connsiteY48" fmla="*/ 159185 h 534447"/>
                <a:gd name="connsiteX49" fmla="*/ 20782 w 41243"/>
                <a:gd name="connsiteY49" fmla="*/ 172805 h 534447"/>
                <a:gd name="connsiteX50" fmla="*/ 6685 w 41243"/>
                <a:gd name="connsiteY50" fmla="*/ 159185 h 534447"/>
                <a:gd name="connsiteX51" fmla="*/ 19068 w 41243"/>
                <a:gd name="connsiteY51" fmla="*/ 174520 h 534447"/>
                <a:gd name="connsiteX52" fmla="*/ 4971 w 41243"/>
                <a:gd name="connsiteY52" fmla="*/ 188140 h 534447"/>
                <a:gd name="connsiteX53" fmla="*/ 4971 w 41243"/>
                <a:gd name="connsiteY53" fmla="*/ 160804 h 534447"/>
                <a:gd name="connsiteX54" fmla="*/ 6685 w 41243"/>
                <a:gd name="connsiteY54" fmla="*/ 189855 h 534447"/>
                <a:gd name="connsiteX55" fmla="*/ 20782 w 41243"/>
                <a:gd name="connsiteY55" fmla="*/ 176139 h 534447"/>
                <a:gd name="connsiteX56" fmla="*/ 34974 w 41243"/>
                <a:gd name="connsiteY56" fmla="*/ 189855 h 534447"/>
                <a:gd name="connsiteX57" fmla="*/ 35260 w 41243"/>
                <a:gd name="connsiteY57" fmla="*/ 194618 h 534447"/>
                <a:gd name="connsiteX58" fmla="*/ 21068 w 41243"/>
                <a:gd name="connsiteY58" fmla="*/ 208238 h 534447"/>
                <a:gd name="connsiteX59" fmla="*/ 6971 w 41243"/>
                <a:gd name="connsiteY59" fmla="*/ 194618 h 534447"/>
                <a:gd name="connsiteX60" fmla="*/ 19353 w 41243"/>
                <a:gd name="connsiteY60" fmla="*/ 209953 h 534447"/>
                <a:gd name="connsiteX61" fmla="*/ 5256 w 41243"/>
                <a:gd name="connsiteY61" fmla="*/ 223574 h 534447"/>
                <a:gd name="connsiteX62" fmla="*/ 5256 w 41243"/>
                <a:gd name="connsiteY62" fmla="*/ 196237 h 534447"/>
                <a:gd name="connsiteX63" fmla="*/ 6971 w 41243"/>
                <a:gd name="connsiteY63" fmla="*/ 225288 h 534447"/>
                <a:gd name="connsiteX64" fmla="*/ 21068 w 41243"/>
                <a:gd name="connsiteY64" fmla="*/ 211572 h 534447"/>
                <a:gd name="connsiteX65" fmla="*/ 35260 w 41243"/>
                <a:gd name="connsiteY65" fmla="*/ 225288 h 534447"/>
                <a:gd name="connsiteX66" fmla="*/ 35546 w 41243"/>
                <a:gd name="connsiteY66" fmla="*/ 230051 h 534447"/>
                <a:gd name="connsiteX67" fmla="*/ 20496 w 41243"/>
                <a:gd name="connsiteY67" fmla="*/ 243862 h 534447"/>
                <a:gd name="connsiteX68" fmla="*/ 6399 w 41243"/>
                <a:gd name="connsiteY68" fmla="*/ 230241 h 534447"/>
                <a:gd name="connsiteX69" fmla="*/ 19639 w 41243"/>
                <a:gd name="connsiteY69" fmla="*/ 245386 h 534447"/>
                <a:gd name="connsiteX70" fmla="*/ 5542 w 41243"/>
                <a:gd name="connsiteY70" fmla="*/ 259007 h 534447"/>
                <a:gd name="connsiteX71" fmla="*/ 5542 w 41243"/>
                <a:gd name="connsiteY71" fmla="*/ 231670 h 534447"/>
                <a:gd name="connsiteX72" fmla="*/ 7257 w 41243"/>
                <a:gd name="connsiteY72" fmla="*/ 260721 h 534447"/>
                <a:gd name="connsiteX73" fmla="*/ 21354 w 41243"/>
                <a:gd name="connsiteY73" fmla="*/ 247005 h 534447"/>
                <a:gd name="connsiteX74" fmla="*/ 35546 w 41243"/>
                <a:gd name="connsiteY74" fmla="*/ 260721 h 534447"/>
                <a:gd name="connsiteX75" fmla="*/ 35832 w 41243"/>
                <a:gd name="connsiteY75" fmla="*/ 265484 h 534447"/>
                <a:gd name="connsiteX76" fmla="*/ 21639 w 41243"/>
                <a:gd name="connsiteY76" fmla="*/ 279104 h 534447"/>
                <a:gd name="connsiteX77" fmla="*/ 7542 w 41243"/>
                <a:gd name="connsiteY77" fmla="*/ 265484 h 534447"/>
                <a:gd name="connsiteX78" fmla="*/ 19925 w 41243"/>
                <a:gd name="connsiteY78" fmla="*/ 280819 h 534447"/>
                <a:gd name="connsiteX79" fmla="*/ 5828 w 41243"/>
                <a:gd name="connsiteY79" fmla="*/ 294440 h 534447"/>
                <a:gd name="connsiteX80" fmla="*/ 5828 w 41243"/>
                <a:gd name="connsiteY80" fmla="*/ 267103 h 534447"/>
                <a:gd name="connsiteX81" fmla="*/ 7542 w 41243"/>
                <a:gd name="connsiteY81" fmla="*/ 296154 h 534447"/>
                <a:gd name="connsiteX82" fmla="*/ 21639 w 41243"/>
                <a:gd name="connsiteY82" fmla="*/ 282438 h 534447"/>
                <a:gd name="connsiteX83" fmla="*/ 35832 w 41243"/>
                <a:gd name="connsiteY83" fmla="*/ 296154 h 534447"/>
                <a:gd name="connsiteX84" fmla="*/ 36117 w 41243"/>
                <a:gd name="connsiteY84" fmla="*/ 300917 h 534447"/>
                <a:gd name="connsiteX85" fmla="*/ 21925 w 41243"/>
                <a:gd name="connsiteY85" fmla="*/ 314537 h 534447"/>
                <a:gd name="connsiteX86" fmla="*/ 6399 w 41243"/>
                <a:gd name="connsiteY86" fmla="*/ 301012 h 534447"/>
                <a:gd name="connsiteX87" fmla="*/ 20211 w 41243"/>
                <a:gd name="connsiteY87" fmla="*/ 316252 h 534447"/>
                <a:gd name="connsiteX88" fmla="*/ 4685 w 41243"/>
                <a:gd name="connsiteY88" fmla="*/ 329587 h 534447"/>
                <a:gd name="connsiteX89" fmla="*/ 4685 w 41243"/>
                <a:gd name="connsiteY89" fmla="*/ 302250 h 534447"/>
                <a:gd name="connsiteX90" fmla="*/ 7828 w 41243"/>
                <a:gd name="connsiteY90" fmla="*/ 331587 h 534447"/>
                <a:gd name="connsiteX91" fmla="*/ 21925 w 41243"/>
                <a:gd name="connsiteY91" fmla="*/ 317871 h 534447"/>
                <a:gd name="connsiteX92" fmla="*/ 36117 w 41243"/>
                <a:gd name="connsiteY92" fmla="*/ 331587 h 534447"/>
                <a:gd name="connsiteX93" fmla="*/ 36403 w 41243"/>
                <a:gd name="connsiteY93" fmla="*/ 336350 h 534447"/>
                <a:gd name="connsiteX94" fmla="*/ 22211 w 41243"/>
                <a:gd name="connsiteY94" fmla="*/ 349970 h 534447"/>
                <a:gd name="connsiteX95" fmla="*/ 8114 w 41243"/>
                <a:gd name="connsiteY95" fmla="*/ 336350 h 534447"/>
                <a:gd name="connsiteX96" fmla="*/ 20496 w 41243"/>
                <a:gd name="connsiteY96" fmla="*/ 351685 h 534447"/>
                <a:gd name="connsiteX97" fmla="*/ 6399 w 41243"/>
                <a:gd name="connsiteY97" fmla="*/ 365306 h 534447"/>
                <a:gd name="connsiteX98" fmla="*/ 6399 w 41243"/>
                <a:gd name="connsiteY98" fmla="*/ 337969 h 534447"/>
                <a:gd name="connsiteX99" fmla="*/ 8114 w 41243"/>
                <a:gd name="connsiteY99" fmla="*/ 367020 h 534447"/>
                <a:gd name="connsiteX100" fmla="*/ 22211 w 41243"/>
                <a:gd name="connsiteY100" fmla="*/ 353304 h 534447"/>
                <a:gd name="connsiteX101" fmla="*/ 36403 w 41243"/>
                <a:gd name="connsiteY101" fmla="*/ 367020 h 534447"/>
                <a:gd name="connsiteX102" fmla="*/ 36689 w 41243"/>
                <a:gd name="connsiteY102" fmla="*/ 371782 h 534447"/>
                <a:gd name="connsiteX103" fmla="*/ 22497 w 41243"/>
                <a:gd name="connsiteY103" fmla="*/ 385403 h 534447"/>
                <a:gd name="connsiteX104" fmla="*/ 8400 w 41243"/>
                <a:gd name="connsiteY104" fmla="*/ 371782 h 534447"/>
                <a:gd name="connsiteX105" fmla="*/ 18782 w 41243"/>
                <a:gd name="connsiteY105" fmla="*/ 386737 h 534447"/>
                <a:gd name="connsiteX106" fmla="*/ 4685 w 41243"/>
                <a:gd name="connsiteY106" fmla="*/ 400357 h 534447"/>
                <a:gd name="connsiteX107" fmla="*/ 4685 w 41243"/>
                <a:gd name="connsiteY107" fmla="*/ 373021 h 534447"/>
                <a:gd name="connsiteX108" fmla="*/ 6399 w 41243"/>
                <a:gd name="connsiteY108" fmla="*/ 401977 h 534447"/>
                <a:gd name="connsiteX109" fmla="*/ 20496 w 41243"/>
                <a:gd name="connsiteY109" fmla="*/ 388356 h 534447"/>
                <a:gd name="connsiteX110" fmla="*/ 34689 w 41243"/>
                <a:gd name="connsiteY110" fmla="*/ 401977 h 534447"/>
                <a:gd name="connsiteX111" fmla="*/ 34974 w 41243"/>
                <a:gd name="connsiteY111" fmla="*/ 406739 h 534447"/>
                <a:gd name="connsiteX112" fmla="*/ 20782 w 41243"/>
                <a:gd name="connsiteY112" fmla="*/ 420455 h 534447"/>
                <a:gd name="connsiteX113" fmla="*/ 6685 w 41243"/>
                <a:gd name="connsiteY113" fmla="*/ 406739 h 534447"/>
                <a:gd name="connsiteX114" fmla="*/ 19068 w 41243"/>
                <a:gd name="connsiteY114" fmla="*/ 422075 h 534447"/>
                <a:gd name="connsiteX115" fmla="*/ 4971 w 41243"/>
                <a:gd name="connsiteY115" fmla="*/ 435791 h 534447"/>
                <a:gd name="connsiteX116" fmla="*/ 4971 w 41243"/>
                <a:gd name="connsiteY116" fmla="*/ 408454 h 534447"/>
                <a:gd name="connsiteX117" fmla="*/ 6685 w 41243"/>
                <a:gd name="connsiteY117" fmla="*/ 437410 h 534447"/>
                <a:gd name="connsiteX118" fmla="*/ 20782 w 41243"/>
                <a:gd name="connsiteY118" fmla="*/ 423789 h 534447"/>
                <a:gd name="connsiteX119" fmla="*/ 34974 w 41243"/>
                <a:gd name="connsiteY119" fmla="*/ 437410 h 534447"/>
                <a:gd name="connsiteX120" fmla="*/ 35260 w 41243"/>
                <a:gd name="connsiteY120" fmla="*/ 442172 h 534447"/>
                <a:gd name="connsiteX121" fmla="*/ 21068 w 41243"/>
                <a:gd name="connsiteY121" fmla="*/ 455888 h 534447"/>
                <a:gd name="connsiteX122" fmla="*/ 6971 w 41243"/>
                <a:gd name="connsiteY122" fmla="*/ 442172 h 534447"/>
                <a:gd name="connsiteX123" fmla="*/ 19353 w 41243"/>
                <a:gd name="connsiteY123" fmla="*/ 457507 h 534447"/>
                <a:gd name="connsiteX124" fmla="*/ 5256 w 41243"/>
                <a:gd name="connsiteY124" fmla="*/ 471224 h 534447"/>
                <a:gd name="connsiteX125" fmla="*/ 5256 w 41243"/>
                <a:gd name="connsiteY125" fmla="*/ 443887 h 534447"/>
                <a:gd name="connsiteX126" fmla="*/ 6971 w 41243"/>
                <a:gd name="connsiteY126" fmla="*/ 472843 h 534447"/>
                <a:gd name="connsiteX127" fmla="*/ 21068 w 41243"/>
                <a:gd name="connsiteY127" fmla="*/ 459222 h 534447"/>
                <a:gd name="connsiteX128" fmla="*/ 35260 w 41243"/>
                <a:gd name="connsiteY128" fmla="*/ 472843 h 534447"/>
                <a:gd name="connsiteX129" fmla="*/ 35546 w 41243"/>
                <a:gd name="connsiteY129" fmla="*/ 477605 h 534447"/>
                <a:gd name="connsiteX130" fmla="*/ 20496 w 41243"/>
                <a:gd name="connsiteY130" fmla="*/ 491512 h 534447"/>
                <a:gd name="connsiteX131" fmla="*/ 6399 w 41243"/>
                <a:gd name="connsiteY131" fmla="*/ 477796 h 534447"/>
                <a:gd name="connsiteX132" fmla="*/ 19639 w 41243"/>
                <a:gd name="connsiteY132" fmla="*/ 492941 h 534447"/>
                <a:gd name="connsiteX133" fmla="*/ 5542 w 41243"/>
                <a:gd name="connsiteY133" fmla="*/ 506657 h 534447"/>
                <a:gd name="connsiteX134" fmla="*/ 5542 w 41243"/>
                <a:gd name="connsiteY134" fmla="*/ 479320 h 534447"/>
                <a:gd name="connsiteX135" fmla="*/ 21354 w 41243"/>
                <a:gd name="connsiteY135" fmla="*/ 494655 h 534447"/>
                <a:gd name="connsiteX136" fmla="*/ 35546 w 41243"/>
                <a:gd name="connsiteY136" fmla="*/ 508276 h 534447"/>
                <a:gd name="connsiteX137" fmla="*/ 6971 w 41243"/>
                <a:gd name="connsiteY137" fmla="*/ 508276 h 534447"/>
                <a:gd name="connsiteX138" fmla="*/ 37260 w 41243"/>
                <a:gd name="connsiteY138" fmla="*/ 479320 h 534447"/>
                <a:gd name="connsiteX139" fmla="*/ 37260 w 41243"/>
                <a:gd name="connsiteY139" fmla="*/ 506657 h 534447"/>
                <a:gd name="connsiteX140" fmla="*/ 23068 w 41243"/>
                <a:gd name="connsiteY140" fmla="*/ 492941 h 534447"/>
                <a:gd name="connsiteX141" fmla="*/ 23068 w 41243"/>
                <a:gd name="connsiteY141" fmla="*/ 457507 h 534447"/>
                <a:gd name="connsiteX142" fmla="*/ 36403 w 41243"/>
                <a:gd name="connsiteY142" fmla="*/ 443887 h 534447"/>
                <a:gd name="connsiteX143" fmla="*/ 36403 w 41243"/>
                <a:gd name="connsiteY143" fmla="*/ 471224 h 534447"/>
                <a:gd name="connsiteX144" fmla="*/ 23068 w 41243"/>
                <a:gd name="connsiteY144" fmla="*/ 422075 h 534447"/>
                <a:gd name="connsiteX145" fmla="*/ 37260 w 41243"/>
                <a:gd name="connsiteY145" fmla="*/ 408454 h 534447"/>
                <a:gd name="connsiteX146" fmla="*/ 37260 w 41243"/>
                <a:gd name="connsiteY146" fmla="*/ 435791 h 534447"/>
                <a:gd name="connsiteX147" fmla="*/ 23068 w 41243"/>
                <a:gd name="connsiteY147" fmla="*/ 386737 h 534447"/>
                <a:gd name="connsiteX148" fmla="*/ 37260 w 41243"/>
                <a:gd name="connsiteY148" fmla="*/ 373021 h 534447"/>
                <a:gd name="connsiteX149" fmla="*/ 37260 w 41243"/>
                <a:gd name="connsiteY149" fmla="*/ 400357 h 534447"/>
                <a:gd name="connsiteX150" fmla="*/ 23068 w 41243"/>
                <a:gd name="connsiteY150" fmla="*/ 351304 h 534447"/>
                <a:gd name="connsiteX151" fmla="*/ 37260 w 41243"/>
                <a:gd name="connsiteY151" fmla="*/ 337588 h 534447"/>
                <a:gd name="connsiteX152" fmla="*/ 37260 w 41243"/>
                <a:gd name="connsiteY152" fmla="*/ 364925 h 534447"/>
                <a:gd name="connsiteX153" fmla="*/ 23068 w 41243"/>
                <a:gd name="connsiteY153" fmla="*/ 315871 h 534447"/>
                <a:gd name="connsiteX154" fmla="*/ 37260 w 41243"/>
                <a:gd name="connsiteY154" fmla="*/ 302155 h 534447"/>
                <a:gd name="connsiteX155" fmla="*/ 37260 w 41243"/>
                <a:gd name="connsiteY155" fmla="*/ 329587 h 534447"/>
                <a:gd name="connsiteX156" fmla="*/ 23068 w 41243"/>
                <a:gd name="connsiteY156" fmla="*/ 280438 h 534447"/>
                <a:gd name="connsiteX157" fmla="*/ 37260 w 41243"/>
                <a:gd name="connsiteY157" fmla="*/ 266722 h 534447"/>
                <a:gd name="connsiteX158" fmla="*/ 37260 w 41243"/>
                <a:gd name="connsiteY158" fmla="*/ 294059 h 534447"/>
                <a:gd name="connsiteX159" fmla="*/ 23068 w 41243"/>
                <a:gd name="connsiteY159" fmla="*/ 245005 h 534447"/>
                <a:gd name="connsiteX160" fmla="*/ 37260 w 41243"/>
                <a:gd name="connsiteY160" fmla="*/ 231289 h 534447"/>
                <a:gd name="connsiteX161" fmla="*/ 37260 w 41243"/>
                <a:gd name="connsiteY161" fmla="*/ 258626 h 534447"/>
                <a:gd name="connsiteX162" fmla="*/ 23068 w 41243"/>
                <a:gd name="connsiteY162" fmla="*/ 209572 h 534447"/>
                <a:gd name="connsiteX163" fmla="*/ 36403 w 41243"/>
                <a:gd name="connsiteY163" fmla="*/ 196237 h 534447"/>
                <a:gd name="connsiteX164" fmla="*/ 36403 w 41243"/>
                <a:gd name="connsiteY164" fmla="*/ 223574 h 534447"/>
                <a:gd name="connsiteX165" fmla="*/ 23068 w 41243"/>
                <a:gd name="connsiteY165" fmla="*/ 174139 h 534447"/>
                <a:gd name="connsiteX166" fmla="*/ 37260 w 41243"/>
                <a:gd name="connsiteY166" fmla="*/ 160423 h 534447"/>
                <a:gd name="connsiteX167" fmla="*/ 37260 w 41243"/>
                <a:gd name="connsiteY167" fmla="*/ 187760 h 534447"/>
                <a:gd name="connsiteX168" fmla="*/ 23068 w 41243"/>
                <a:gd name="connsiteY168" fmla="*/ 138706 h 534447"/>
                <a:gd name="connsiteX169" fmla="*/ 37260 w 41243"/>
                <a:gd name="connsiteY169" fmla="*/ 124990 h 534447"/>
                <a:gd name="connsiteX170" fmla="*/ 37260 w 41243"/>
                <a:gd name="connsiteY170" fmla="*/ 152422 h 534447"/>
                <a:gd name="connsiteX171" fmla="*/ 23068 w 41243"/>
                <a:gd name="connsiteY171" fmla="*/ 103273 h 534447"/>
                <a:gd name="connsiteX172" fmla="*/ 37260 w 41243"/>
                <a:gd name="connsiteY172" fmla="*/ 89557 h 534447"/>
                <a:gd name="connsiteX173" fmla="*/ 37260 w 41243"/>
                <a:gd name="connsiteY173" fmla="*/ 116989 h 534447"/>
                <a:gd name="connsiteX174" fmla="*/ 23068 w 41243"/>
                <a:gd name="connsiteY174" fmla="*/ 67840 h 534447"/>
                <a:gd name="connsiteX175" fmla="*/ 37260 w 41243"/>
                <a:gd name="connsiteY175" fmla="*/ 54124 h 534447"/>
                <a:gd name="connsiteX176" fmla="*/ 37260 w 41243"/>
                <a:gd name="connsiteY176" fmla="*/ 81937 h 534447"/>
                <a:gd name="connsiteX177" fmla="*/ 23068 w 41243"/>
                <a:gd name="connsiteY177" fmla="*/ 32407 h 534447"/>
                <a:gd name="connsiteX178" fmla="*/ 37260 w 41243"/>
                <a:gd name="connsiteY178" fmla="*/ 18691 h 534447"/>
                <a:gd name="connsiteX179" fmla="*/ 37260 w 41243"/>
                <a:gd name="connsiteY179" fmla="*/ 46123 h 53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Lst>
              <a:rect l="l" t="t" r="r" b="b"/>
              <a:pathLst>
                <a:path w="41243" h="534447">
                  <a:moveTo>
                    <a:pt x="36403" y="-73"/>
                  </a:moveTo>
                  <a:lnTo>
                    <a:pt x="36403" y="12595"/>
                  </a:lnTo>
                  <a:lnTo>
                    <a:pt x="4685" y="12595"/>
                  </a:lnTo>
                  <a:lnTo>
                    <a:pt x="4685" y="-73"/>
                  </a:lnTo>
                  <a:lnTo>
                    <a:pt x="-78" y="-73"/>
                  </a:lnTo>
                  <a:lnTo>
                    <a:pt x="-78" y="534374"/>
                  </a:lnTo>
                  <a:lnTo>
                    <a:pt x="4685" y="534374"/>
                  </a:lnTo>
                  <a:lnTo>
                    <a:pt x="4685" y="513324"/>
                  </a:lnTo>
                  <a:lnTo>
                    <a:pt x="36403" y="513324"/>
                  </a:lnTo>
                  <a:lnTo>
                    <a:pt x="36403" y="534374"/>
                  </a:lnTo>
                  <a:lnTo>
                    <a:pt x="41166" y="534374"/>
                  </a:lnTo>
                  <a:lnTo>
                    <a:pt x="41166" y="-73"/>
                  </a:lnTo>
                  <a:close/>
                  <a:moveTo>
                    <a:pt x="18782" y="32693"/>
                  </a:moveTo>
                  <a:lnTo>
                    <a:pt x="4685" y="46409"/>
                  </a:lnTo>
                  <a:lnTo>
                    <a:pt x="4685" y="18977"/>
                  </a:lnTo>
                  <a:close/>
                  <a:moveTo>
                    <a:pt x="6399" y="17357"/>
                  </a:moveTo>
                  <a:lnTo>
                    <a:pt x="34974" y="17357"/>
                  </a:lnTo>
                  <a:lnTo>
                    <a:pt x="20782" y="31073"/>
                  </a:lnTo>
                  <a:close/>
                  <a:moveTo>
                    <a:pt x="6399" y="48028"/>
                  </a:moveTo>
                  <a:lnTo>
                    <a:pt x="20496" y="34312"/>
                  </a:lnTo>
                  <a:lnTo>
                    <a:pt x="34689" y="48028"/>
                  </a:lnTo>
                  <a:close/>
                  <a:moveTo>
                    <a:pt x="34974" y="52790"/>
                  </a:moveTo>
                  <a:lnTo>
                    <a:pt x="20782" y="66506"/>
                  </a:lnTo>
                  <a:lnTo>
                    <a:pt x="6685" y="52790"/>
                  </a:lnTo>
                  <a:close/>
                  <a:moveTo>
                    <a:pt x="19068" y="68126"/>
                  </a:moveTo>
                  <a:lnTo>
                    <a:pt x="4685" y="81937"/>
                  </a:lnTo>
                  <a:lnTo>
                    <a:pt x="4685" y="54505"/>
                  </a:lnTo>
                  <a:close/>
                  <a:moveTo>
                    <a:pt x="6685" y="83461"/>
                  </a:moveTo>
                  <a:lnTo>
                    <a:pt x="20782" y="69745"/>
                  </a:lnTo>
                  <a:lnTo>
                    <a:pt x="34974" y="83461"/>
                  </a:lnTo>
                  <a:close/>
                  <a:moveTo>
                    <a:pt x="35260" y="88223"/>
                  </a:moveTo>
                  <a:lnTo>
                    <a:pt x="21068" y="101939"/>
                  </a:lnTo>
                  <a:lnTo>
                    <a:pt x="6971" y="88223"/>
                  </a:lnTo>
                  <a:close/>
                  <a:moveTo>
                    <a:pt x="19353" y="103559"/>
                  </a:moveTo>
                  <a:lnTo>
                    <a:pt x="5256" y="117179"/>
                  </a:lnTo>
                  <a:lnTo>
                    <a:pt x="5256" y="89843"/>
                  </a:lnTo>
                  <a:close/>
                  <a:moveTo>
                    <a:pt x="6971" y="118894"/>
                  </a:moveTo>
                  <a:lnTo>
                    <a:pt x="21068" y="105178"/>
                  </a:lnTo>
                  <a:lnTo>
                    <a:pt x="35260" y="118894"/>
                  </a:lnTo>
                  <a:close/>
                  <a:moveTo>
                    <a:pt x="35546" y="123656"/>
                  </a:moveTo>
                  <a:lnTo>
                    <a:pt x="21354" y="137372"/>
                  </a:lnTo>
                  <a:lnTo>
                    <a:pt x="7257" y="123656"/>
                  </a:lnTo>
                  <a:close/>
                  <a:moveTo>
                    <a:pt x="18782" y="139087"/>
                  </a:moveTo>
                  <a:lnTo>
                    <a:pt x="4685" y="152708"/>
                  </a:lnTo>
                  <a:lnTo>
                    <a:pt x="4685" y="125371"/>
                  </a:lnTo>
                  <a:close/>
                  <a:moveTo>
                    <a:pt x="6399" y="154422"/>
                  </a:moveTo>
                  <a:lnTo>
                    <a:pt x="20496" y="140706"/>
                  </a:lnTo>
                  <a:lnTo>
                    <a:pt x="34689" y="154422"/>
                  </a:lnTo>
                  <a:close/>
                  <a:moveTo>
                    <a:pt x="34974" y="159185"/>
                  </a:moveTo>
                  <a:lnTo>
                    <a:pt x="20782" y="172805"/>
                  </a:lnTo>
                  <a:lnTo>
                    <a:pt x="6685" y="159185"/>
                  </a:lnTo>
                  <a:close/>
                  <a:moveTo>
                    <a:pt x="19068" y="174520"/>
                  </a:moveTo>
                  <a:lnTo>
                    <a:pt x="4971" y="188140"/>
                  </a:lnTo>
                  <a:lnTo>
                    <a:pt x="4971" y="160804"/>
                  </a:lnTo>
                  <a:close/>
                  <a:moveTo>
                    <a:pt x="6685" y="189855"/>
                  </a:moveTo>
                  <a:lnTo>
                    <a:pt x="20782" y="176139"/>
                  </a:lnTo>
                  <a:lnTo>
                    <a:pt x="34974" y="189855"/>
                  </a:lnTo>
                  <a:close/>
                  <a:moveTo>
                    <a:pt x="35260" y="194618"/>
                  </a:moveTo>
                  <a:lnTo>
                    <a:pt x="21068" y="208238"/>
                  </a:lnTo>
                  <a:lnTo>
                    <a:pt x="6971" y="194618"/>
                  </a:lnTo>
                  <a:close/>
                  <a:moveTo>
                    <a:pt x="19353" y="209953"/>
                  </a:moveTo>
                  <a:lnTo>
                    <a:pt x="5256" y="223574"/>
                  </a:lnTo>
                  <a:lnTo>
                    <a:pt x="5256" y="196237"/>
                  </a:lnTo>
                  <a:close/>
                  <a:moveTo>
                    <a:pt x="6971" y="225288"/>
                  </a:moveTo>
                  <a:lnTo>
                    <a:pt x="21068" y="211572"/>
                  </a:lnTo>
                  <a:lnTo>
                    <a:pt x="35260" y="225288"/>
                  </a:lnTo>
                  <a:close/>
                  <a:moveTo>
                    <a:pt x="35546" y="230051"/>
                  </a:moveTo>
                  <a:lnTo>
                    <a:pt x="20496" y="243862"/>
                  </a:lnTo>
                  <a:lnTo>
                    <a:pt x="6399" y="230241"/>
                  </a:lnTo>
                  <a:close/>
                  <a:moveTo>
                    <a:pt x="19639" y="245386"/>
                  </a:moveTo>
                  <a:lnTo>
                    <a:pt x="5542" y="259007"/>
                  </a:lnTo>
                  <a:lnTo>
                    <a:pt x="5542" y="231670"/>
                  </a:lnTo>
                  <a:close/>
                  <a:moveTo>
                    <a:pt x="7257" y="260721"/>
                  </a:moveTo>
                  <a:lnTo>
                    <a:pt x="21354" y="247005"/>
                  </a:lnTo>
                  <a:lnTo>
                    <a:pt x="35546" y="260721"/>
                  </a:lnTo>
                  <a:close/>
                  <a:moveTo>
                    <a:pt x="35832" y="265484"/>
                  </a:moveTo>
                  <a:lnTo>
                    <a:pt x="21639" y="279104"/>
                  </a:lnTo>
                  <a:lnTo>
                    <a:pt x="7542" y="265484"/>
                  </a:lnTo>
                  <a:close/>
                  <a:moveTo>
                    <a:pt x="19925" y="280819"/>
                  </a:moveTo>
                  <a:lnTo>
                    <a:pt x="5828" y="294440"/>
                  </a:lnTo>
                  <a:lnTo>
                    <a:pt x="5828" y="267103"/>
                  </a:lnTo>
                  <a:close/>
                  <a:moveTo>
                    <a:pt x="7542" y="296154"/>
                  </a:moveTo>
                  <a:lnTo>
                    <a:pt x="21639" y="282438"/>
                  </a:lnTo>
                  <a:lnTo>
                    <a:pt x="35832" y="296154"/>
                  </a:lnTo>
                  <a:close/>
                  <a:moveTo>
                    <a:pt x="36117" y="300917"/>
                  </a:moveTo>
                  <a:lnTo>
                    <a:pt x="21925" y="314537"/>
                  </a:lnTo>
                  <a:lnTo>
                    <a:pt x="6399" y="301012"/>
                  </a:lnTo>
                  <a:close/>
                  <a:moveTo>
                    <a:pt x="20211" y="316252"/>
                  </a:moveTo>
                  <a:lnTo>
                    <a:pt x="4685" y="329587"/>
                  </a:lnTo>
                  <a:lnTo>
                    <a:pt x="4685" y="302250"/>
                  </a:lnTo>
                  <a:close/>
                  <a:moveTo>
                    <a:pt x="7828" y="331587"/>
                  </a:moveTo>
                  <a:lnTo>
                    <a:pt x="21925" y="317871"/>
                  </a:lnTo>
                  <a:lnTo>
                    <a:pt x="36117" y="331587"/>
                  </a:lnTo>
                  <a:close/>
                  <a:moveTo>
                    <a:pt x="36403" y="336350"/>
                  </a:moveTo>
                  <a:lnTo>
                    <a:pt x="22211" y="349970"/>
                  </a:lnTo>
                  <a:lnTo>
                    <a:pt x="8114" y="336350"/>
                  </a:lnTo>
                  <a:close/>
                  <a:moveTo>
                    <a:pt x="20496" y="351685"/>
                  </a:moveTo>
                  <a:lnTo>
                    <a:pt x="6399" y="365306"/>
                  </a:lnTo>
                  <a:lnTo>
                    <a:pt x="6399" y="337969"/>
                  </a:lnTo>
                  <a:close/>
                  <a:moveTo>
                    <a:pt x="8114" y="367020"/>
                  </a:moveTo>
                  <a:lnTo>
                    <a:pt x="22211" y="353304"/>
                  </a:lnTo>
                  <a:lnTo>
                    <a:pt x="36403" y="367020"/>
                  </a:lnTo>
                  <a:close/>
                  <a:moveTo>
                    <a:pt x="36689" y="371782"/>
                  </a:moveTo>
                  <a:lnTo>
                    <a:pt x="22497" y="385403"/>
                  </a:lnTo>
                  <a:lnTo>
                    <a:pt x="8400" y="371782"/>
                  </a:lnTo>
                  <a:close/>
                  <a:moveTo>
                    <a:pt x="18782" y="386737"/>
                  </a:moveTo>
                  <a:lnTo>
                    <a:pt x="4685" y="400357"/>
                  </a:lnTo>
                  <a:lnTo>
                    <a:pt x="4685" y="373021"/>
                  </a:lnTo>
                  <a:close/>
                  <a:moveTo>
                    <a:pt x="6399" y="401977"/>
                  </a:moveTo>
                  <a:lnTo>
                    <a:pt x="20496" y="388356"/>
                  </a:lnTo>
                  <a:lnTo>
                    <a:pt x="34689" y="401977"/>
                  </a:lnTo>
                  <a:close/>
                  <a:moveTo>
                    <a:pt x="34974" y="406739"/>
                  </a:moveTo>
                  <a:lnTo>
                    <a:pt x="20782" y="420455"/>
                  </a:lnTo>
                  <a:lnTo>
                    <a:pt x="6685" y="406739"/>
                  </a:lnTo>
                  <a:close/>
                  <a:moveTo>
                    <a:pt x="19068" y="422075"/>
                  </a:moveTo>
                  <a:lnTo>
                    <a:pt x="4971" y="435791"/>
                  </a:lnTo>
                  <a:lnTo>
                    <a:pt x="4971" y="408454"/>
                  </a:lnTo>
                  <a:close/>
                  <a:moveTo>
                    <a:pt x="6685" y="437410"/>
                  </a:moveTo>
                  <a:lnTo>
                    <a:pt x="20782" y="423789"/>
                  </a:lnTo>
                  <a:lnTo>
                    <a:pt x="34974" y="437410"/>
                  </a:lnTo>
                  <a:close/>
                  <a:moveTo>
                    <a:pt x="35260" y="442172"/>
                  </a:moveTo>
                  <a:lnTo>
                    <a:pt x="21068" y="455888"/>
                  </a:lnTo>
                  <a:lnTo>
                    <a:pt x="6971" y="442172"/>
                  </a:lnTo>
                  <a:close/>
                  <a:moveTo>
                    <a:pt x="19353" y="457507"/>
                  </a:moveTo>
                  <a:lnTo>
                    <a:pt x="5256" y="471224"/>
                  </a:lnTo>
                  <a:lnTo>
                    <a:pt x="5256" y="443887"/>
                  </a:lnTo>
                  <a:close/>
                  <a:moveTo>
                    <a:pt x="6971" y="472843"/>
                  </a:moveTo>
                  <a:lnTo>
                    <a:pt x="21068" y="459222"/>
                  </a:lnTo>
                  <a:lnTo>
                    <a:pt x="35260" y="472843"/>
                  </a:lnTo>
                  <a:close/>
                  <a:moveTo>
                    <a:pt x="35546" y="477605"/>
                  </a:moveTo>
                  <a:lnTo>
                    <a:pt x="20496" y="491512"/>
                  </a:lnTo>
                  <a:lnTo>
                    <a:pt x="6399" y="477796"/>
                  </a:lnTo>
                  <a:close/>
                  <a:moveTo>
                    <a:pt x="19639" y="492941"/>
                  </a:moveTo>
                  <a:lnTo>
                    <a:pt x="5542" y="506657"/>
                  </a:lnTo>
                  <a:lnTo>
                    <a:pt x="5542" y="479320"/>
                  </a:lnTo>
                  <a:close/>
                  <a:moveTo>
                    <a:pt x="21354" y="494655"/>
                  </a:moveTo>
                  <a:lnTo>
                    <a:pt x="35546" y="508276"/>
                  </a:lnTo>
                  <a:lnTo>
                    <a:pt x="6971" y="508276"/>
                  </a:lnTo>
                  <a:close/>
                  <a:moveTo>
                    <a:pt x="37260" y="479320"/>
                  </a:moveTo>
                  <a:lnTo>
                    <a:pt x="37260" y="506657"/>
                  </a:lnTo>
                  <a:lnTo>
                    <a:pt x="23068" y="492941"/>
                  </a:lnTo>
                  <a:close/>
                  <a:moveTo>
                    <a:pt x="23068" y="457507"/>
                  </a:moveTo>
                  <a:lnTo>
                    <a:pt x="36403" y="443887"/>
                  </a:lnTo>
                  <a:lnTo>
                    <a:pt x="36403" y="471224"/>
                  </a:lnTo>
                  <a:close/>
                  <a:moveTo>
                    <a:pt x="23068" y="422075"/>
                  </a:moveTo>
                  <a:lnTo>
                    <a:pt x="37260" y="408454"/>
                  </a:lnTo>
                  <a:lnTo>
                    <a:pt x="37260" y="435791"/>
                  </a:lnTo>
                  <a:close/>
                  <a:moveTo>
                    <a:pt x="23068" y="386737"/>
                  </a:moveTo>
                  <a:lnTo>
                    <a:pt x="37260" y="373021"/>
                  </a:lnTo>
                  <a:lnTo>
                    <a:pt x="37260" y="400357"/>
                  </a:lnTo>
                  <a:close/>
                  <a:moveTo>
                    <a:pt x="23068" y="351304"/>
                  </a:moveTo>
                  <a:lnTo>
                    <a:pt x="37260" y="337588"/>
                  </a:lnTo>
                  <a:lnTo>
                    <a:pt x="37260" y="364925"/>
                  </a:lnTo>
                  <a:close/>
                  <a:moveTo>
                    <a:pt x="23068" y="315871"/>
                  </a:moveTo>
                  <a:lnTo>
                    <a:pt x="37260" y="302155"/>
                  </a:lnTo>
                  <a:lnTo>
                    <a:pt x="37260" y="329587"/>
                  </a:lnTo>
                  <a:close/>
                  <a:moveTo>
                    <a:pt x="23068" y="280438"/>
                  </a:moveTo>
                  <a:lnTo>
                    <a:pt x="37260" y="266722"/>
                  </a:lnTo>
                  <a:lnTo>
                    <a:pt x="37260" y="294059"/>
                  </a:lnTo>
                  <a:close/>
                  <a:moveTo>
                    <a:pt x="23068" y="245005"/>
                  </a:moveTo>
                  <a:lnTo>
                    <a:pt x="37260" y="231289"/>
                  </a:lnTo>
                  <a:lnTo>
                    <a:pt x="37260" y="258626"/>
                  </a:lnTo>
                  <a:close/>
                  <a:moveTo>
                    <a:pt x="23068" y="209572"/>
                  </a:moveTo>
                  <a:lnTo>
                    <a:pt x="36403" y="196237"/>
                  </a:lnTo>
                  <a:lnTo>
                    <a:pt x="36403" y="223574"/>
                  </a:lnTo>
                  <a:close/>
                  <a:moveTo>
                    <a:pt x="23068" y="174139"/>
                  </a:moveTo>
                  <a:lnTo>
                    <a:pt x="37260" y="160423"/>
                  </a:lnTo>
                  <a:lnTo>
                    <a:pt x="37260" y="187760"/>
                  </a:lnTo>
                  <a:close/>
                  <a:moveTo>
                    <a:pt x="23068" y="138706"/>
                  </a:moveTo>
                  <a:lnTo>
                    <a:pt x="37260" y="124990"/>
                  </a:lnTo>
                  <a:lnTo>
                    <a:pt x="37260" y="152422"/>
                  </a:lnTo>
                  <a:close/>
                  <a:moveTo>
                    <a:pt x="23068" y="103273"/>
                  </a:moveTo>
                  <a:lnTo>
                    <a:pt x="37260" y="89557"/>
                  </a:lnTo>
                  <a:lnTo>
                    <a:pt x="37260" y="116989"/>
                  </a:lnTo>
                  <a:close/>
                  <a:moveTo>
                    <a:pt x="23068" y="67840"/>
                  </a:moveTo>
                  <a:lnTo>
                    <a:pt x="37260" y="54124"/>
                  </a:lnTo>
                  <a:lnTo>
                    <a:pt x="37260" y="81937"/>
                  </a:lnTo>
                  <a:close/>
                  <a:moveTo>
                    <a:pt x="23068" y="32407"/>
                  </a:moveTo>
                  <a:lnTo>
                    <a:pt x="37260" y="18691"/>
                  </a:lnTo>
                  <a:lnTo>
                    <a:pt x="37260" y="46123"/>
                  </a:lnTo>
                  <a:close/>
                </a:path>
              </a:pathLst>
            </a:custGeom>
            <a:solidFill>
              <a:srgbClr val="A7A9AC"/>
            </a:solidFill>
            <a:ln w="9525" cap="flat">
              <a:noFill/>
              <a:prstDash val="solid"/>
              <a:miter/>
            </a:ln>
          </p:spPr>
          <p:txBody>
            <a:bodyPr rtlCol="0" anchor="ctr"/>
            <a:lstStyle/>
            <a:p>
              <a:endParaRPr lang="zh-CN" altLang="en-US"/>
            </a:p>
          </p:txBody>
        </p:sp>
        <p:sp>
          <p:nvSpPr>
            <p:cNvPr id="35" name="任意多边形: 形状 34"/>
            <p:cNvSpPr/>
            <p:nvPr/>
          </p:nvSpPr>
          <p:spPr>
            <a:xfrm>
              <a:off x="6762260" y="3105226"/>
              <a:ext cx="145675" cy="1887719"/>
            </a:xfrm>
            <a:custGeom>
              <a:avLst/>
              <a:gdLst>
                <a:gd name="connsiteX0" fmla="*/ 36403 w 41243"/>
                <a:gd name="connsiteY0" fmla="*/ -73 h 534447"/>
                <a:gd name="connsiteX1" fmla="*/ 36403 w 41243"/>
                <a:gd name="connsiteY1" fmla="*/ 12595 h 534447"/>
                <a:gd name="connsiteX2" fmla="*/ 4685 w 41243"/>
                <a:gd name="connsiteY2" fmla="*/ 12595 h 534447"/>
                <a:gd name="connsiteX3" fmla="*/ 4685 w 41243"/>
                <a:gd name="connsiteY3" fmla="*/ -73 h 534447"/>
                <a:gd name="connsiteX4" fmla="*/ -78 w 41243"/>
                <a:gd name="connsiteY4" fmla="*/ -73 h 534447"/>
                <a:gd name="connsiteX5" fmla="*/ -78 w 41243"/>
                <a:gd name="connsiteY5" fmla="*/ 534374 h 534447"/>
                <a:gd name="connsiteX6" fmla="*/ 4685 w 41243"/>
                <a:gd name="connsiteY6" fmla="*/ 534374 h 534447"/>
                <a:gd name="connsiteX7" fmla="*/ 4685 w 41243"/>
                <a:gd name="connsiteY7" fmla="*/ 513324 h 534447"/>
                <a:gd name="connsiteX8" fmla="*/ 36403 w 41243"/>
                <a:gd name="connsiteY8" fmla="*/ 513324 h 534447"/>
                <a:gd name="connsiteX9" fmla="*/ 36403 w 41243"/>
                <a:gd name="connsiteY9" fmla="*/ 534374 h 534447"/>
                <a:gd name="connsiteX10" fmla="*/ 41166 w 41243"/>
                <a:gd name="connsiteY10" fmla="*/ 534374 h 534447"/>
                <a:gd name="connsiteX11" fmla="*/ 41166 w 41243"/>
                <a:gd name="connsiteY11" fmla="*/ -73 h 534447"/>
                <a:gd name="connsiteX12" fmla="*/ 18877 w 41243"/>
                <a:gd name="connsiteY12" fmla="*/ 32693 h 534447"/>
                <a:gd name="connsiteX13" fmla="*/ 4685 w 41243"/>
                <a:gd name="connsiteY13" fmla="*/ 46409 h 534447"/>
                <a:gd name="connsiteX14" fmla="*/ 4685 w 41243"/>
                <a:gd name="connsiteY14" fmla="*/ 18977 h 534447"/>
                <a:gd name="connsiteX15" fmla="*/ 6399 w 41243"/>
                <a:gd name="connsiteY15" fmla="*/ 17357 h 534447"/>
                <a:gd name="connsiteX16" fmla="*/ 34974 w 41243"/>
                <a:gd name="connsiteY16" fmla="*/ 17357 h 534447"/>
                <a:gd name="connsiteX17" fmla="*/ 20877 w 41243"/>
                <a:gd name="connsiteY17" fmla="*/ 31073 h 534447"/>
                <a:gd name="connsiteX18" fmla="*/ 6399 w 41243"/>
                <a:gd name="connsiteY18" fmla="*/ 48028 h 534447"/>
                <a:gd name="connsiteX19" fmla="*/ 20592 w 41243"/>
                <a:gd name="connsiteY19" fmla="*/ 34312 h 534447"/>
                <a:gd name="connsiteX20" fmla="*/ 34689 w 41243"/>
                <a:gd name="connsiteY20" fmla="*/ 48028 h 534447"/>
                <a:gd name="connsiteX21" fmla="*/ 34974 w 41243"/>
                <a:gd name="connsiteY21" fmla="*/ 52790 h 534447"/>
                <a:gd name="connsiteX22" fmla="*/ 20877 w 41243"/>
                <a:gd name="connsiteY22" fmla="*/ 66506 h 534447"/>
                <a:gd name="connsiteX23" fmla="*/ 6685 w 41243"/>
                <a:gd name="connsiteY23" fmla="*/ 52790 h 534447"/>
                <a:gd name="connsiteX24" fmla="*/ 19163 w 41243"/>
                <a:gd name="connsiteY24" fmla="*/ 68126 h 534447"/>
                <a:gd name="connsiteX25" fmla="*/ 4685 w 41243"/>
                <a:gd name="connsiteY25" fmla="*/ 81937 h 534447"/>
                <a:gd name="connsiteX26" fmla="*/ 4685 w 41243"/>
                <a:gd name="connsiteY26" fmla="*/ 54505 h 534447"/>
                <a:gd name="connsiteX27" fmla="*/ 6685 w 41243"/>
                <a:gd name="connsiteY27" fmla="*/ 83461 h 534447"/>
                <a:gd name="connsiteX28" fmla="*/ 20877 w 41243"/>
                <a:gd name="connsiteY28" fmla="*/ 69745 h 534447"/>
                <a:gd name="connsiteX29" fmla="*/ 34974 w 41243"/>
                <a:gd name="connsiteY29" fmla="*/ 83461 h 534447"/>
                <a:gd name="connsiteX30" fmla="*/ 35260 w 41243"/>
                <a:gd name="connsiteY30" fmla="*/ 88223 h 534447"/>
                <a:gd name="connsiteX31" fmla="*/ 21163 w 41243"/>
                <a:gd name="connsiteY31" fmla="*/ 101939 h 534447"/>
                <a:gd name="connsiteX32" fmla="*/ 6971 w 41243"/>
                <a:gd name="connsiteY32" fmla="*/ 88223 h 534447"/>
                <a:gd name="connsiteX33" fmla="*/ 19449 w 41243"/>
                <a:gd name="connsiteY33" fmla="*/ 103559 h 534447"/>
                <a:gd name="connsiteX34" fmla="*/ 5256 w 41243"/>
                <a:gd name="connsiteY34" fmla="*/ 117179 h 534447"/>
                <a:gd name="connsiteX35" fmla="*/ 5256 w 41243"/>
                <a:gd name="connsiteY35" fmla="*/ 89843 h 534447"/>
                <a:gd name="connsiteX36" fmla="*/ 6971 w 41243"/>
                <a:gd name="connsiteY36" fmla="*/ 118894 h 534447"/>
                <a:gd name="connsiteX37" fmla="*/ 21163 w 41243"/>
                <a:gd name="connsiteY37" fmla="*/ 105178 h 534447"/>
                <a:gd name="connsiteX38" fmla="*/ 35260 w 41243"/>
                <a:gd name="connsiteY38" fmla="*/ 118894 h 534447"/>
                <a:gd name="connsiteX39" fmla="*/ 35546 w 41243"/>
                <a:gd name="connsiteY39" fmla="*/ 123656 h 534447"/>
                <a:gd name="connsiteX40" fmla="*/ 21449 w 41243"/>
                <a:gd name="connsiteY40" fmla="*/ 137372 h 534447"/>
                <a:gd name="connsiteX41" fmla="*/ 7257 w 41243"/>
                <a:gd name="connsiteY41" fmla="*/ 123656 h 534447"/>
                <a:gd name="connsiteX42" fmla="*/ 18877 w 41243"/>
                <a:gd name="connsiteY42" fmla="*/ 139087 h 534447"/>
                <a:gd name="connsiteX43" fmla="*/ 4685 w 41243"/>
                <a:gd name="connsiteY43" fmla="*/ 152708 h 534447"/>
                <a:gd name="connsiteX44" fmla="*/ 4685 w 41243"/>
                <a:gd name="connsiteY44" fmla="*/ 125371 h 534447"/>
                <a:gd name="connsiteX45" fmla="*/ 6399 w 41243"/>
                <a:gd name="connsiteY45" fmla="*/ 154422 h 534447"/>
                <a:gd name="connsiteX46" fmla="*/ 20592 w 41243"/>
                <a:gd name="connsiteY46" fmla="*/ 140706 h 534447"/>
                <a:gd name="connsiteX47" fmla="*/ 34689 w 41243"/>
                <a:gd name="connsiteY47" fmla="*/ 154422 h 534447"/>
                <a:gd name="connsiteX48" fmla="*/ 34974 w 41243"/>
                <a:gd name="connsiteY48" fmla="*/ 159185 h 534447"/>
                <a:gd name="connsiteX49" fmla="*/ 20877 w 41243"/>
                <a:gd name="connsiteY49" fmla="*/ 172805 h 534447"/>
                <a:gd name="connsiteX50" fmla="*/ 6685 w 41243"/>
                <a:gd name="connsiteY50" fmla="*/ 159185 h 534447"/>
                <a:gd name="connsiteX51" fmla="*/ 19163 w 41243"/>
                <a:gd name="connsiteY51" fmla="*/ 174520 h 534447"/>
                <a:gd name="connsiteX52" fmla="*/ 4971 w 41243"/>
                <a:gd name="connsiteY52" fmla="*/ 188140 h 534447"/>
                <a:gd name="connsiteX53" fmla="*/ 4971 w 41243"/>
                <a:gd name="connsiteY53" fmla="*/ 160804 h 534447"/>
                <a:gd name="connsiteX54" fmla="*/ 6685 w 41243"/>
                <a:gd name="connsiteY54" fmla="*/ 189855 h 534447"/>
                <a:gd name="connsiteX55" fmla="*/ 20877 w 41243"/>
                <a:gd name="connsiteY55" fmla="*/ 176139 h 534447"/>
                <a:gd name="connsiteX56" fmla="*/ 34974 w 41243"/>
                <a:gd name="connsiteY56" fmla="*/ 189855 h 534447"/>
                <a:gd name="connsiteX57" fmla="*/ 35260 w 41243"/>
                <a:gd name="connsiteY57" fmla="*/ 194618 h 534447"/>
                <a:gd name="connsiteX58" fmla="*/ 21163 w 41243"/>
                <a:gd name="connsiteY58" fmla="*/ 208238 h 534447"/>
                <a:gd name="connsiteX59" fmla="*/ 6971 w 41243"/>
                <a:gd name="connsiteY59" fmla="*/ 194618 h 534447"/>
                <a:gd name="connsiteX60" fmla="*/ 19449 w 41243"/>
                <a:gd name="connsiteY60" fmla="*/ 209953 h 534447"/>
                <a:gd name="connsiteX61" fmla="*/ 5256 w 41243"/>
                <a:gd name="connsiteY61" fmla="*/ 223574 h 534447"/>
                <a:gd name="connsiteX62" fmla="*/ 5256 w 41243"/>
                <a:gd name="connsiteY62" fmla="*/ 196237 h 534447"/>
                <a:gd name="connsiteX63" fmla="*/ 6399 w 41243"/>
                <a:gd name="connsiteY63" fmla="*/ 224812 h 534447"/>
                <a:gd name="connsiteX64" fmla="*/ 20592 w 41243"/>
                <a:gd name="connsiteY64" fmla="*/ 211096 h 534447"/>
                <a:gd name="connsiteX65" fmla="*/ 34689 w 41243"/>
                <a:gd name="connsiteY65" fmla="*/ 224812 h 534447"/>
                <a:gd name="connsiteX66" fmla="*/ 34974 w 41243"/>
                <a:gd name="connsiteY66" fmla="*/ 229574 h 534447"/>
                <a:gd name="connsiteX67" fmla="*/ 20592 w 41243"/>
                <a:gd name="connsiteY67" fmla="*/ 243862 h 534447"/>
                <a:gd name="connsiteX68" fmla="*/ 6399 w 41243"/>
                <a:gd name="connsiteY68" fmla="*/ 230241 h 534447"/>
                <a:gd name="connsiteX69" fmla="*/ 19163 w 41243"/>
                <a:gd name="connsiteY69" fmla="*/ 244910 h 534447"/>
                <a:gd name="connsiteX70" fmla="*/ 4971 w 41243"/>
                <a:gd name="connsiteY70" fmla="*/ 258530 h 534447"/>
                <a:gd name="connsiteX71" fmla="*/ 4971 w 41243"/>
                <a:gd name="connsiteY71" fmla="*/ 231194 h 534447"/>
                <a:gd name="connsiteX72" fmla="*/ 6685 w 41243"/>
                <a:gd name="connsiteY72" fmla="*/ 260245 h 534447"/>
                <a:gd name="connsiteX73" fmla="*/ 20877 w 41243"/>
                <a:gd name="connsiteY73" fmla="*/ 246529 h 534447"/>
                <a:gd name="connsiteX74" fmla="*/ 34974 w 41243"/>
                <a:gd name="connsiteY74" fmla="*/ 260245 h 534447"/>
                <a:gd name="connsiteX75" fmla="*/ 35260 w 41243"/>
                <a:gd name="connsiteY75" fmla="*/ 265007 h 534447"/>
                <a:gd name="connsiteX76" fmla="*/ 21163 w 41243"/>
                <a:gd name="connsiteY76" fmla="*/ 278628 h 534447"/>
                <a:gd name="connsiteX77" fmla="*/ 6971 w 41243"/>
                <a:gd name="connsiteY77" fmla="*/ 265007 h 534447"/>
                <a:gd name="connsiteX78" fmla="*/ 19449 w 41243"/>
                <a:gd name="connsiteY78" fmla="*/ 280343 h 534447"/>
                <a:gd name="connsiteX79" fmla="*/ 5256 w 41243"/>
                <a:gd name="connsiteY79" fmla="*/ 293963 h 534447"/>
                <a:gd name="connsiteX80" fmla="*/ 5256 w 41243"/>
                <a:gd name="connsiteY80" fmla="*/ 266627 h 534447"/>
                <a:gd name="connsiteX81" fmla="*/ 6971 w 41243"/>
                <a:gd name="connsiteY81" fmla="*/ 295678 h 534447"/>
                <a:gd name="connsiteX82" fmla="*/ 21163 w 41243"/>
                <a:gd name="connsiteY82" fmla="*/ 281962 h 534447"/>
                <a:gd name="connsiteX83" fmla="*/ 35260 w 41243"/>
                <a:gd name="connsiteY83" fmla="*/ 295678 h 534447"/>
                <a:gd name="connsiteX84" fmla="*/ 35546 w 41243"/>
                <a:gd name="connsiteY84" fmla="*/ 300440 h 534447"/>
                <a:gd name="connsiteX85" fmla="*/ 21449 w 41243"/>
                <a:gd name="connsiteY85" fmla="*/ 314061 h 534447"/>
                <a:gd name="connsiteX86" fmla="*/ 6399 w 41243"/>
                <a:gd name="connsiteY86" fmla="*/ 301012 h 534447"/>
                <a:gd name="connsiteX87" fmla="*/ 19734 w 41243"/>
                <a:gd name="connsiteY87" fmla="*/ 315776 h 534447"/>
                <a:gd name="connsiteX88" fmla="*/ 4685 w 41243"/>
                <a:gd name="connsiteY88" fmla="*/ 329587 h 534447"/>
                <a:gd name="connsiteX89" fmla="*/ 4685 w 41243"/>
                <a:gd name="connsiteY89" fmla="*/ 302250 h 534447"/>
                <a:gd name="connsiteX90" fmla="*/ 7257 w 41243"/>
                <a:gd name="connsiteY90" fmla="*/ 331111 h 534447"/>
                <a:gd name="connsiteX91" fmla="*/ 21449 w 41243"/>
                <a:gd name="connsiteY91" fmla="*/ 317395 h 534447"/>
                <a:gd name="connsiteX92" fmla="*/ 35546 w 41243"/>
                <a:gd name="connsiteY92" fmla="*/ 331111 h 534447"/>
                <a:gd name="connsiteX93" fmla="*/ 35832 w 41243"/>
                <a:gd name="connsiteY93" fmla="*/ 335873 h 534447"/>
                <a:gd name="connsiteX94" fmla="*/ 21735 w 41243"/>
                <a:gd name="connsiteY94" fmla="*/ 349494 h 534447"/>
                <a:gd name="connsiteX95" fmla="*/ 7542 w 41243"/>
                <a:gd name="connsiteY95" fmla="*/ 335873 h 534447"/>
                <a:gd name="connsiteX96" fmla="*/ 20020 w 41243"/>
                <a:gd name="connsiteY96" fmla="*/ 351209 h 534447"/>
                <a:gd name="connsiteX97" fmla="*/ 5828 w 41243"/>
                <a:gd name="connsiteY97" fmla="*/ 364829 h 534447"/>
                <a:gd name="connsiteX98" fmla="*/ 5828 w 41243"/>
                <a:gd name="connsiteY98" fmla="*/ 337493 h 534447"/>
                <a:gd name="connsiteX99" fmla="*/ 7542 w 41243"/>
                <a:gd name="connsiteY99" fmla="*/ 366544 h 534447"/>
                <a:gd name="connsiteX100" fmla="*/ 21735 w 41243"/>
                <a:gd name="connsiteY100" fmla="*/ 352828 h 534447"/>
                <a:gd name="connsiteX101" fmla="*/ 35832 w 41243"/>
                <a:gd name="connsiteY101" fmla="*/ 366544 h 534447"/>
                <a:gd name="connsiteX102" fmla="*/ 36117 w 41243"/>
                <a:gd name="connsiteY102" fmla="*/ 371306 h 534447"/>
                <a:gd name="connsiteX103" fmla="*/ 22020 w 41243"/>
                <a:gd name="connsiteY103" fmla="*/ 384927 h 534447"/>
                <a:gd name="connsiteX104" fmla="*/ 7828 w 41243"/>
                <a:gd name="connsiteY104" fmla="*/ 371306 h 534447"/>
                <a:gd name="connsiteX105" fmla="*/ 18877 w 41243"/>
                <a:gd name="connsiteY105" fmla="*/ 386737 h 534447"/>
                <a:gd name="connsiteX106" fmla="*/ 4685 w 41243"/>
                <a:gd name="connsiteY106" fmla="*/ 400357 h 534447"/>
                <a:gd name="connsiteX107" fmla="*/ 4685 w 41243"/>
                <a:gd name="connsiteY107" fmla="*/ 373021 h 534447"/>
                <a:gd name="connsiteX108" fmla="*/ 6399 w 41243"/>
                <a:gd name="connsiteY108" fmla="*/ 401977 h 534447"/>
                <a:gd name="connsiteX109" fmla="*/ 20592 w 41243"/>
                <a:gd name="connsiteY109" fmla="*/ 388356 h 534447"/>
                <a:gd name="connsiteX110" fmla="*/ 34689 w 41243"/>
                <a:gd name="connsiteY110" fmla="*/ 401977 h 534447"/>
                <a:gd name="connsiteX111" fmla="*/ 34974 w 41243"/>
                <a:gd name="connsiteY111" fmla="*/ 406739 h 534447"/>
                <a:gd name="connsiteX112" fmla="*/ 20877 w 41243"/>
                <a:gd name="connsiteY112" fmla="*/ 420455 h 534447"/>
                <a:gd name="connsiteX113" fmla="*/ 6685 w 41243"/>
                <a:gd name="connsiteY113" fmla="*/ 406739 h 534447"/>
                <a:gd name="connsiteX114" fmla="*/ 19163 w 41243"/>
                <a:gd name="connsiteY114" fmla="*/ 422075 h 534447"/>
                <a:gd name="connsiteX115" fmla="*/ 4971 w 41243"/>
                <a:gd name="connsiteY115" fmla="*/ 435791 h 534447"/>
                <a:gd name="connsiteX116" fmla="*/ 4971 w 41243"/>
                <a:gd name="connsiteY116" fmla="*/ 408454 h 534447"/>
                <a:gd name="connsiteX117" fmla="*/ 6685 w 41243"/>
                <a:gd name="connsiteY117" fmla="*/ 437410 h 534447"/>
                <a:gd name="connsiteX118" fmla="*/ 20877 w 41243"/>
                <a:gd name="connsiteY118" fmla="*/ 423789 h 534447"/>
                <a:gd name="connsiteX119" fmla="*/ 34974 w 41243"/>
                <a:gd name="connsiteY119" fmla="*/ 437410 h 534447"/>
                <a:gd name="connsiteX120" fmla="*/ 35260 w 41243"/>
                <a:gd name="connsiteY120" fmla="*/ 442172 h 534447"/>
                <a:gd name="connsiteX121" fmla="*/ 21163 w 41243"/>
                <a:gd name="connsiteY121" fmla="*/ 455888 h 534447"/>
                <a:gd name="connsiteX122" fmla="*/ 6971 w 41243"/>
                <a:gd name="connsiteY122" fmla="*/ 442172 h 534447"/>
                <a:gd name="connsiteX123" fmla="*/ 19449 w 41243"/>
                <a:gd name="connsiteY123" fmla="*/ 457507 h 534447"/>
                <a:gd name="connsiteX124" fmla="*/ 5256 w 41243"/>
                <a:gd name="connsiteY124" fmla="*/ 471224 h 534447"/>
                <a:gd name="connsiteX125" fmla="*/ 5256 w 41243"/>
                <a:gd name="connsiteY125" fmla="*/ 443887 h 534447"/>
                <a:gd name="connsiteX126" fmla="*/ 6971 w 41243"/>
                <a:gd name="connsiteY126" fmla="*/ 472843 h 534447"/>
                <a:gd name="connsiteX127" fmla="*/ 21163 w 41243"/>
                <a:gd name="connsiteY127" fmla="*/ 459222 h 534447"/>
                <a:gd name="connsiteX128" fmla="*/ 35260 w 41243"/>
                <a:gd name="connsiteY128" fmla="*/ 472843 h 534447"/>
                <a:gd name="connsiteX129" fmla="*/ 35546 w 41243"/>
                <a:gd name="connsiteY129" fmla="*/ 477605 h 534447"/>
                <a:gd name="connsiteX130" fmla="*/ 20592 w 41243"/>
                <a:gd name="connsiteY130" fmla="*/ 491512 h 534447"/>
                <a:gd name="connsiteX131" fmla="*/ 6399 w 41243"/>
                <a:gd name="connsiteY131" fmla="*/ 477796 h 534447"/>
                <a:gd name="connsiteX132" fmla="*/ 19734 w 41243"/>
                <a:gd name="connsiteY132" fmla="*/ 492941 h 534447"/>
                <a:gd name="connsiteX133" fmla="*/ 5542 w 41243"/>
                <a:gd name="connsiteY133" fmla="*/ 506657 h 534447"/>
                <a:gd name="connsiteX134" fmla="*/ 5542 w 41243"/>
                <a:gd name="connsiteY134" fmla="*/ 479320 h 534447"/>
                <a:gd name="connsiteX135" fmla="*/ 21449 w 41243"/>
                <a:gd name="connsiteY135" fmla="*/ 494655 h 534447"/>
                <a:gd name="connsiteX136" fmla="*/ 35546 w 41243"/>
                <a:gd name="connsiteY136" fmla="*/ 508276 h 534447"/>
                <a:gd name="connsiteX137" fmla="*/ 6971 w 41243"/>
                <a:gd name="connsiteY137" fmla="*/ 508276 h 534447"/>
                <a:gd name="connsiteX138" fmla="*/ 37260 w 41243"/>
                <a:gd name="connsiteY138" fmla="*/ 479320 h 534447"/>
                <a:gd name="connsiteX139" fmla="*/ 37260 w 41243"/>
                <a:gd name="connsiteY139" fmla="*/ 506657 h 534447"/>
                <a:gd name="connsiteX140" fmla="*/ 23163 w 41243"/>
                <a:gd name="connsiteY140" fmla="*/ 492941 h 534447"/>
                <a:gd name="connsiteX141" fmla="*/ 23163 w 41243"/>
                <a:gd name="connsiteY141" fmla="*/ 457507 h 534447"/>
                <a:gd name="connsiteX142" fmla="*/ 37260 w 41243"/>
                <a:gd name="connsiteY142" fmla="*/ 443887 h 534447"/>
                <a:gd name="connsiteX143" fmla="*/ 37260 w 41243"/>
                <a:gd name="connsiteY143" fmla="*/ 471224 h 534447"/>
                <a:gd name="connsiteX144" fmla="*/ 23163 w 41243"/>
                <a:gd name="connsiteY144" fmla="*/ 422075 h 534447"/>
                <a:gd name="connsiteX145" fmla="*/ 37260 w 41243"/>
                <a:gd name="connsiteY145" fmla="*/ 408454 h 534447"/>
                <a:gd name="connsiteX146" fmla="*/ 37260 w 41243"/>
                <a:gd name="connsiteY146" fmla="*/ 435791 h 534447"/>
                <a:gd name="connsiteX147" fmla="*/ 23163 w 41243"/>
                <a:gd name="connsiteY147" fmla="*/ 386737 h 534447"/>
                <a:gd name="connsiteX148" fmla="*/ 37260 w 41243"/>
                <a:gd name="connsiteY148" fmla="*/ 373021 h 534447"/>
                <a:gd name="connsiteX149" fmla="*/ 37260 w 41243"/>
                <a:gd name="connsiteY149" fmla="*/ 400357 h 534447"/>
                <a:gd name="connsiteX150" fmla="*/ 23163 w 41243"/>
                <a:gd name="connsiteY150" fmla="*/ 351304 h 534447"/>
                <a:gd name="connsiteX151" fmla="*/ 37260 w 41243"/>
                <a:gd name="connsiteY151" fmla="*/ 337588 h 534447"/>
                <a:gd name="connsiteX152" fmla="*/ 37260 w 41243"/>
                <a:gd name="connsiteY152" fmla="*/ 364925 h 534447"/>
                <a:gd name="connsiteX153" fmla="*/ 23163 w 41243"/>
                <a:gd name="connsiteY153" fmla="*/ 315871 h 534447"/>
                <a:gd name="connsiteX154" fmla="*/ 37260 w 41243"/>
                <a:gd name="connsiteY154" fmla="*/ 302155 h 534447"/>
                <a:gd name="connsiteX155" fmla="*/ 37260 w 41243"/>
                <a:gd name="connsiteY155" fmla="*/ 329587 h 534447"/>
                <a:gd name="connsiteX156" fmla="*/ 23163 w 41243"/>
                <a:gd name="connsiteY156" fmla="*/ 280438 h 534447"/>
                <a:gd name="connsiteX157" fmla="*/ 37260 w 41243"/>
                <a:gd name="connsiteY157" fmla="*/ 266722 h 534447"/>
                <a:gd name="connsiteX158" fmla="*/ 37260 w 41243"/>
                <a:gd name="connsiteY158" fmla="*/ 294059 h 534447"/>
                <a:gd name="connsiteX159" fmla="*/ 23163 w 41243"/>
                <a:gd name="connsiteY159" fmla="*/ 245005 h 534447"/>
                <a:gd name="connsiteX160" fmla="*/ 37260 w 41243"/>
                <a:gd name="connsiteY160" fmla="*/ 231289 h 534447"/>
                <a:gd name="connsiteX161" fmla="*/ 37260 w 41243"/>
                <a:gd name="connsiteY161" fmla="*/ 258626 h 534447"/>
                <a:gd name="connsiteX162" fmla="*/ 23163 w 41243"/>
                <a:gd name="connsiteY162" fmla="*/ 209572 h 534447"/>
                <a:gd name="connsiteX163" fmla="*/ 37260 w 41243"/>
                <a:gd name="connsiteY163" fmla="*/ 195856 h 534447"/>
                <a:gd name="connsiteX164" fmla="*/ 37260 w 41243"/>
                <a:gd name="connsiteY164" fmla="*/ 223193 h 534447"/>
                <a:gd name="connsiteX165" fmla="*/ 23163 w 41243"/>
                <a:gd name="connsiteY165" fmla="*/ 174139 h 534447"/>
                <a:gd name="connsiteX166" fmla="*/ 37260 w 41243"/>
                <a:gd name="connsiteY166" fmla="*/ 160423 h 534447"/>
                <a:gd name="connsiteX167" fmla="*/ 37260 w 41243"/>
                <a:gd name="connsiteY167" fmla="*/ 187760 h 534447"/>
                <a:gd name="connsiteX168" fmla="*/ 23163 w 41243"/>
                <a:gd name="connsiteY168" fmla="*/ 138706 h 534447"/>
                <a:gd name="connsiteX169" fmla="*/ 37260 w 41243"/>
                <a:gd name="connsiteY169" fmla="*/ 124990 h 534447"/>
                <a:gd name="connsiteX170" fmla="*/ 37260 w 41243"/>
                <a:gd name="connsiteY170" fmla="*/ 152422 h 534447"/>
                <a:gd name="connsiteX171" fmla="*/ 23163 w 41243"/>
                <a:gd name="connsiteY171" fmla="*/ 103273 h 534447"/>
                <a:gd name="connsiteX172" fmla="*/ 37260 w 41243"/>
                <a:gd name="connsiteY172" fmla="*/ 89557 h 534447"/>
                <a:gd name="connsiteX173" fmla="*/ 37260 w 41243"/>
                <a:gd name="connsiteY173" fmla="*/ 116989 h 534447"/>
                <a:gd name="connsiteX174" fmla="*/ 23163 w 41243"/>
                <a:gd name="connsiteY174" fmla="*/ 67840 h 534447"/>
                <a:gd name="connsiteX175" fmla="*/ 37260 w 41243"/>
                <a:gd name="connsiteY175" fmla="*/ 54124 h 534447"/>
                <a:gd name="connsiteX176" fmla="*/ 37260 w 41243"/>
                <a:gd name="connsiteY176" fmla="*/ 81937 h 534447"/>
                <a:gd name="connsiteX177" fmla="*/ 23163 w 41243"/>
                <a:gd name="connsiteY177" fmla="*/ 32407 h 534447"/>
                <a:gd name="connsiteX178" fmla="*/ 37260 w 41243"/>
                <a:gd name="connsiteY178" fmla="*/ 18691 h 534447"/>
                <a:gd name="connsiteX179" fmla="*/ 37260 w 41243"/>
                <a:gd name="connsiteY179" fmla="*/ 46123 h 53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Lst>
              <a:rect l="l" t="t" r="r" b="b"/>
              <a:pathLst>
                <a:path w="41243" h="534447">
                  <a:moveTo>
                    <a:pt x="36403" y="-73"/>
                  </a:moveTo>
                  <a:lnTo>
                    <a:pt x="36403" y="12595"/>
                  </a:lnTo>
                  <a:lnTo>
                    <a:pt x="4685" y="12595"/>
                  </a:lnTo>
                  <a:lnTo>
                    <a:pt x="4685" y="-73"/>
                  </a:lnTo>
                  <a:lnTo>
                    <a:pt x="-78" y="-73"/>
                  </a:lnTo>
                  <a:lnTo>
                    <a:pt x="-78" y="534374"/>
                  </a:lnTo>
                  <a:lnTo>
                    <a:pt x="4685" y="534374"/>
                  </a:lnTo>
                  <a:lnTo>
                    <a:pt x="4685" y="513324"/>
                  </a:lnTo>
                  <a:lnTo>
                    <a:pt x="36403" y="513324"/>
                  </a:lnTo>
                  <a:lnTo>
                    <a:pt x="36403" y="534374"/>
                  </a:lnTo>
                  <a:lnTo>
                    <a:pt x="41166" y="534374"/>
                  </a:lnTo>
                  <a:lnTo>
                    <a:pt x="41166" y="-73"/>
                  </a:lnTo>
                  <a:close/>
                  <a:moveTo>
                    <a:pt x="18877" y="32693"/>
                  </a:moveTo>
                  <a:lnTo>
                    <a:pt x="4685" y="46409"/>
                  </a:lnTo>
                  <a:lnTo>
                    <a:pt x="4685" y="18977"/>
                  </a:lnTo>
                  <a:close/>
                  <a:moveTo>
                    <a:pt x="6399" y="17357"/>
                  </a:moveTo>
                  <a:lnTo>
                    <a:pt x="34974" y="17357"/>
                  </a:lnTo>
                  <a:lnTo>
                    <a:pt x="20877" y="31073"/>
                  </a:lnTo>
                  <a:close/>
                  <a:moveTo>
                    <a:pt x="6399" y="48028"/>
                  </a:moveTo>
                  <a:lnTo>
                    <a:pt x="20592" y="34312"/>
                  </a:lnTo>
                  <a:lnTo>
                    <a:pt x="34689" y="48028"/>
                  </a:lnTo>
                  <a:close/>
                  <a:moveTo>
                    <a:pt x="34974" y="52790"/>
                  </a:moveTo>
                  <a:lnTo>
                    <a:pt x="20877" y="66506"/>
                  </a:lnTo>
                  <a:lnTo>
                    <a:pt x="6685" y="52790"/>
                  </a:lnTo>
                  <a:close/>
                  <a:moveTo>
                    <a:pt x="19163" y="68126"/>
                  </a:moveTo>
                  <a:lnTo>
                    <a:pt x="4685" y="81937"/>
                  </a:lnTo>
                  <a:lnTo>
                    <a:pt x="4685" y="54505"/>
                  </a:lnTo>
                  <a:close/>
                  <a:moveTo>
                    <a:pt x="6685" y="83461"/>
                  </a:moveTo>
                  <a:lnTo>
                    <a:pt x="20877" y="69745"/>
                  </a:lnTo>
                  <a:lnTo>
                    <a:pt x="34974" y="83461"/>
                  </a:lnTo>
                  <a:close/>
                  <a:moveTo>
                    <a:pt x="35260" y="88223"/>
                  </a:moveTo>
                  <a:lnTo>
                    <a:pt x="21163" y="101939"/>
                  </a:lnTo>
                  <a:lnTo>
                    <a:pt x="6971" y="88223"/>
                  </a:lnTo>
                  <a:close/>
                  <a:moveTo>
                    <a:pt x="19449" y="103559"/>
                  </a:moveTo>
                  <a:lnTo>
                    <a:pt x="5256" y="117179"/>
                  </a:lnTo>
                  <a:lnTo>
                    <a:pt x="5256" y="89843"/>
                  </a:lnTo>
                  <a:close/>
                  <a:moveTo>
                    <a:pt x="6971" y="118894"/>
                  </a:moveTo>
                  <a:lnTo>
                    <a:pt x="21163" y="105178"/>
                  </a:lnTo>
                  <a:lnTo>
                    <a:pt x="35260" y="118894"/>
                  </a:lnTo>
                  <a:close/>
                  <a:moveTo>
                    <a:pt x="35546" y="123656"/>
                  </a:moveTo>
                  <a:lnTo>
                    <a:pt x="21449" y="137372"/>
                  </a:lnTo>
                  <a:lnTo>
                    <a:pt x="7257" y="123656"/>
                  </a:lnTo>
                  <a:close/>
                  <a:moveTo>
                    <a:pt x="18877" y="139087"/>
                  </a:moveTo>
                  <a:lnTo>
                    <a:pt x="4685" y="152708"/>
                  </a:lnTo>
                  <a:lnTo>
                    <a:pt x="4685" y="125371"/>
                  </a:lnTo>
                  <a:close/>
                  <a:moveTo>
                    <a:pt x="6399" y="154422"/>
                  </a:moveTo>
                  <a:lnTo>
                    <a:pt x="20592" y="140706"/>
                  </a:lnTo>
                  <a:lnTo>
                    <a:pt x="34689" y="154422"/>
                  </a:lnTo>
                  <a:close/>
                  <a:moveTo>
                    <a:pt x="34974" y="159185"/>
                  </a:moveTo>
                  <a:lnTo>
                    <a:pt x="20877" y="172805"/>
                  </a:lnTo>
                  <a:lnTo>
                    <a:pt x="6685" y="159185"/>
                  </a:lnTo>
                  <a:close/>
                  <a:moveTo>
                    <a:pt x="19163" y="174520"/>
                  </a:moveTo>
                  <a:lnTo>
                    <a:pt x="4971" y="188140"/>
                  </a:lnTo>
                  <a:lnTo>
                    <a:pt x="4971" y="160804"/>
                  </a:lnTo>
                  <a:close/>
                  <a:moveTo>
                    <a:pt x="6685" y="189855"/>
                  </a:moveTo>
                  <a:lnTo>
                    <a:pt x="20877" y="176139"/>
                  </a:lnTo>
                  <a:lnTo>
                    <a:pt x="34974" y="189855"/>
                  </a:lnTo>
                  <a:close/>
                  <a:moveTo>
                    <a:pt x="35260" y="194618"/>
                  </a:moveTo>
                  <a:lnTo>
                    <a:pt x="21163" y="208238"/>
                  </a:lnTo>
                  <a:lnTo>
                    <a:pt x="6971" y="194618"/>
                  </a:lnTo>
                  <a:close/>
                  <a:moveTo>
                    <a:pt x="19449" y="209953"/>
                  </a:moveTo>
                  <a:lnTo>
                    <a:pt x="5256" y="223574"/>
                  </a:lnTo>
                  <a:lnTo>
                    <a:pt x="5256" y="196237"/>
                  </a:lnTo>
                  <a:close/>
                  <a:moveTo>
                    <a:pt x="6399" y="224812"/>
                  </a:moveTo>
                  <a:lnTo>
                    <a:pt x="20592" y="211096"/>
                  </a:lnTo>
                  <a:lnTo>
                    <a:pt x="34689" y="224812"/>
                  </a:lnTo>
                  <a:close/>
                  <a:moveTo>
                    <a:pt x="34974" y="229574"/>
                  </a:moveTo>
                  <a:lnTo>
                    <a:pt x="20592" y="243862"/>
                  </a:lnTo>
                  <a:lnTo>
                    <a:pt x="6399" y="230241"/>
                  </a:lnTo>
                  <a:close/>
                  <a:moveTo>
                    <a:pt x="19163" y="244910"/>
                  </a:moveTo>
                  <a:lnTo>
                    <a:pt x="4971" y="258530"/>
                  </a:lnTo>
                  <a:lnTo>
                    <a:pt x="4971" y="231194"/>
                  </a:lnTo>
                  <a:close/>
                  <a:moveTo>
                    <a:pt x="6685" y="260245"/>
                  </a:moveTo>
                  <a:lnTo>
                    <a:pt x="20877" y="246529"/>
                  </a:lnTo>
                  <a:lnTo>
                    <a:pt x="34974" y="260245"/>
                  </a:lnTo>
                  <a:close/>
                  <a:moveTo>
                    <a:pt x="35260" y="265007"/>
                  </a:moveTo>
                  <a:lnTo>
                    <a:pt x="21163" y="278628"/>
                  </a:lnTo>
                  <a:lnTo>
                    <a:pt x="6971" y="265007"/>
                  </a:lnTo>
                  <a:close/>
                  <a:moveTo>
                    <a:pt x="19449" y="280343"/>
                  </a:moveTo>
                  <a:lnTo>
                    <a:pt x="5256" y="293963"/>
                  </a:lnTo>
                  <a:lnTo>
                    <a:pt x="5256" y="266627"/>
                  </a:lnTo>
                  <a:close/>
                  <a:moveTo>
                    <a:pt x="6971" y="295678"/>
                  </a:moveTo>
                  <a:lnTo>
                    <a:pt x="21163" y="281962"/>
                  </a:lnTo>
                  <a:lnTo>
                    <a:pt x="35260" y="295678"/>
                  </a:lnTo>
                  <a:close/>
                  <a:moveTo>
                    <a:pt x="35546" y="300440"/>
                  </a:moveTo>
                  <a:lnTo>
                    <a:pt x="21449" y="314061"/>
                  </a:lnTo>
                  <a:lnTo>
                    <a:pt x="6399" y="301012"/>
                  </a:lnTo>
                  <a:close/>
                  <a:moveTo>
                    <a:pt x="19734" y="315776"/>
                  </a:moveTo>
                  <a:lnTo>
                    <a:pt x="4685" y="329587"/>
                  </a:lnTo>
                  <a:lnTo>
                    <a:pt x="4685" y="302250"/>
                  </a:lnTo>
                  <a:close/>
                  <a:moveTo>
                    <a:pt x="7257" y="331111"/>
                  </a:moveTo>
                  <a:lnTo>
                    <a:pt x="21449" y="317395"/>
                  </a:lnTo>
                  <a:lnTo>
                    <a:pt x="35546" y="331111"/>
                  </a:lnTo>
                  <a:close/>
                  <a:moveTo>
                    <a:pt x="35832" y="335873"/>
                  </a:moveTo>
                  <a:lnTo>
                    <a:pt x="21735" y="349494"/>
                  </a:lnTo>
                  <a:lnTo>
                    <a:pt x="7542" y="335873"/>
                  </a:lnTo>
                  <a:close/>
                  <a:moveTo>
                    <a:pt x="20020" y="351209"/>
                  </a:moveTo>
                  <a:lnTo>
                    <a:pt x="5828" y="364829"/>
                  </a:lnTo>
                  <a:lnTo>
                    <a:pt x="5828" y="337493"/>
                  </a:lnTo>
                  <a:close/>
                  <a:moveTo>
                    <a:pt x="7542" y="366544"/>
                  </a:moveTo>
                  <a:lnTo>
                    <a:pt x="21735" y="352828"/>
                  </a:lnTo>
                  <a:lnTo>
                    <a:pt x="35832" y="366544"/>
                  </a:lnTo>
                  <a:close/>
                  <a:moveTo>
                    <a:pt x="36117" y="371306"/>
                  </a:moveTo>
                  <a:lnTo>
                    <a:pt x="22020" y="384927"/>
                  </a:lnTo>
                  <a:lnTo>
                    <a:pt x="7828" y="371306"/>
                  </a:lnTo>
                  <a:close/>
                  <a:moveTo>
                    <a:pt x="18877" y="386737"/>
                  </a:moveTo>
                  <a:lnTo>
                    <a:pt x="4685" y="400357"/>
                  </a:lnTo>
                  <a:lnTo>
                    <a:pt x="4685" y="373021"/>
                  </a:lnTo>
                  <a:close/>
                  <a:moveTo>
                    <a:pt x="6399" y="401977"/>
                  </a:moveTo>
                  <a:lnTo>
                    <a:pt x="20592" y="388356"/>
                  </a:lnTo>
                  <a:lnTo>
                    <a:pt x="34689" y="401977"/>
                  </a:lnTo>
                  <a:close/>
                  <a:moveTo>
                    <a:pt x="34974" y="406739"/>
                  </a:moveTo>
                  <a:lnTo>
                    <a:pt x="20877" y="420455"/>
                  </a:lnTo>
                  <a:lnTo>
                    <a:pt x="6685" y="406739"/>
                  </a:lnTo>
                  <a:close/>
                  <a:moveTo>
                    <a:pt x="19163" y="422075"/>
                  </a:moveTo>
                  <a:lnTo>
                    <a:pt x="4971" y="435791"/>
                  </a:lnTo>
                  <a:lnTo>
                    <a:pt x="4971" y="408454"/>
                  </a:lnTo>
                  <a:close/>
                  <a:moveTo>
                    <a:pt x="6685" y="437410"/>
                  </a:moveTo>
                  <a:lnTo>
                    <a:pt x="20877" y="423789"/>
                  </a:lnTo>
                  <a:lnTo>
                    <a:pt x="34974" y="437410"/>
                  </a:lnTo>
                  <a:close/>
                  <a:moveTo>
                    <a:pt x="35260" y="442172"/>
                  </a:moveTo>
                  <a:lnTo>
                    <a:pt x="21163" y="455888"/>
                  </a:lnTo>
                  <a:lnTo>
                    <a:pt x="6971" y="442172"/>
                  </a:lnTo>
                  <a:close/>
                  <a:moveTo>
                    <a:pt x="19449" y="457507"/>
                  </a:moveTo>
                  <a:lnTo>
                    <a:pt x="5256" y="471224"/>
                  </a:lnTo>
                  <a:lnTo>
                    <a:pt x="5256" y="443887"/>
                  </a:lnTo>
                  <a:close/>
                  <a:moveTo>
                    <a:pt x="6971" y="472843"/>
                  </a:moveTo>
                  <a:lnTo>
                    <a:pt x="21163" y="459222"/>
                  </a:lnTo>
                  <a:lnTo>
                    <a:pt x="35260" y="472843"/>
                  </a:lnTo>
                  <a:close/>
                  <a:moveTo>
                    <a:pt x="35546" y="477605"/>
                  </a:moveTo>
                  <a:lnTo>
                    <a:pt x="20592" y="491512"/>
                  </a:lnTo>
                  <a:lnTo>
                    <a:pt x="6399" y="477796"/>
                  </a:lnTo>
                  <a:close/>
                  <a:moveTo>
                    <a:pt x="19734" y="492941"/>
                  </a:moveTo>
                  <a:lnTo>
                    <a:pt x="5542" y="506657"/>
                  </a:lnTo>
                  <a:lnTo>
                    <a:pt x="5542" y="479320"/>
                  </a:lnTo>
                  <a:close/>
                  <a:moveTo>
                    <a:pt x="21449" y="494655"/>
                  </a:moveTo>
                  <a:lnTo>
                    <a:pt x="35546" y="508276"/>
                  </a:lnTo>
                  <a:lnTo>
                    <a:pt x="6971" y="508276"/>
                  </a:lnTo>
                  <a:close/>
                  <a:moveTo>
                    <a:pt x="37260" y="479320"/>
                  </a:moveTo>
                  <a:lnTo>
                    <a:pt x="37260" y="506657"/>
                  </a:lnTo>
                  <a:lnTo>
                    <a:pt x="23163" y="492941"/>
                  </a:lnTo>
                  <a:close/>
                  <a:moveTo>
                    <a:pt x="23163" y="457507"/>
                  </a:moveTo>
                  <a:lnTo>
                    <a:pt x="37260" y="443887"/>
                  </a:lnTo>
                  <a:lnTo>
                    <a:pt x="37260" y="471224"/>
                  </a:lnTo>
                  <a:close/>
                  <a:moveTo>
                    <a:pt x="23163" y="422075"/>
                  </a:moveTo>
                  <a:lnTo>
                    <a:pt x="37260" y="408454"/>
                  </a:lnTo>
                  <a:lnTo>
                    <a:pt x="37260" y="435791"/>
                  </a:lnTo>
                  <a:close/>
                  <a:moveTo>
                    <a:pt x="23163" y="386737"/>
                  </a:moveTo>
                  <a:lnTo>
                    <a:pt x="37260" y="373021"/>
                  </a:lnTo>
                  <a:lnTo>
                    <a:pt x="37260" y="400357"/>
                  </a:lnTo>
                  <a:close/>
                  <a:moveTo>
                    <a:pt x="23163" y="351304"/>
                  </a:moveTo>
                  <a:lnTo>
                    <a:pt x="37260" y="337588"/>
                  </a:lnTo>
                  <a:lnTo>
                    <a:pt x="37260" y="364925"/>
                  </a:lnTo>
                  <a:close/>
                  <a:moveTo>
                    <a:pt x="23163" y="315871"/>
                  </a:moveTo>
                  <a:lnTo>
                    <a:pt x="37260" y="302155"/>
                  </a:lnTo>
                  <a:lnTo>
                    <a:pt x="37260" y="329587"/>
                  </a:lnTo>
                  <a:close/>
                  <a:moveTo>
                    <a:pt x="23163" y="280438"/>
                  </a:moveTo>
                  <a:lnTo>
                    <a:pt x="37260" y="266722"/>
                  </a:lnTo>
                  <a:lnTo>
                    <a:pt x="37260" y="294059"/>
                  </a:lnTo>
                  <a:close/>
                  <a:moveTo>
                    <a:pt x="23163" y="245005"/>
                  </a:moveTo>
                  <a:lnTo>
                    <a:pt x="37260" y="231289"/>
                  </a:lnTo>
                  <a:lnTo>
                    <a:pt x="37260" y="258626"/>
                  </a:lnTo>
                  <a:close/>
                  <a:moveTo>
                    <a:pt x="23163" y="209572"/>
                  </a:moveTo>
                  <a:lnTo>
                    <a:pt x="37260" y="195856"/>
                  </a:lnTo>
                  <a:lnTo>
                    <a:pt x="37260" y="223193"/>
                  </a:lnTo>
                  <a:close/>
                  <a:moveTo>
                    <a:pt x="23163" y="174139"/>
                  </a:moveTo>
                  <a:lnTo>
                    <a:pt x="37260" y="160423"/>
                  </a:lnTo>
                  <a:lnTo>
                    <a:pt x="37260" y="187760"/>
                  </a:lnTo>
                  <a:close/>
                  <a:moveTo>
                    <a:pt x="23163" y="138706"/>
                  </a:moveTo>
                  <a:lnTo>
                    <a:pt x="37260" y="124990"/>
                  </a:lnTo>
                  <a:lnTo>
                    <a:pt x="37260" y="152422"/>
                  </a:lnTo>
                  <a:close/>
                  <a:moveTo>
                    <a:pt x="23163" y="103273"/>
                  </a:moveTo>
                  <a:lnTo>
                    <a:pt x="37260" y="89557"/>
                  </a:lnTo>
                  <a:lnTo>
                    <a:pt x="37260" y="116989"/>
                  </a:lnTo>
                  <a:close/>
                  <a:moveTo>
                    <a:pt x="23163" y="67840"/>
                  </a:moveTo>
                  <a:lnTo>
                    <a:pt x="37260" y="54124"/>
                  </a:lnTo>
                  <a:lnTo>
                    <a:pt x="37260" y="81937"/>
                  </a:lnTo>
                  <a:close/>
                  <a:moveTo>
                    <a:pt x="23163" y="32407"/>
                  </a:moveTo>
                  <a:lnTo>
                    <a:pt x="37260" y="18691"/>
                  </a:lnTo>
                  <a:lnTo>
                    <a:pt x="37260" y="46123"/>
                  </a:lnTo>
                  <a:close/>
                </a:path>
              </a:pathLst>
            </a:custGeom>
            <a:solidFill>
              <a:srgbClr val="A7A9AC"/>
            </a:solidFill>
            <a:ln w="9525" cap="flat">
              <a:noFill/>
              <a:prstDash val="solid"/>
              <a:miter/>
            </a:ln>
          </p:spPr>
          <p:txBody>
            <a:bodyPr rtlCol="0" anchor="ctr"/>
            <a:lstStyle/>
            <a:p>
              <a:endParaRPr lang="zh-CN" altLang="en-US"/>
            </a:p>
          </p:txBody>
        </p:sp>
        <p:sp>
          <p:nvSpPr>
            <p:cNvPr id="36" name="任意多边形: 形状 35"/>
            <p:cNvSpPr/>
            <p:nvPr>
              <p:custDataLst>
                <p:tags r:id="rId8"/>
              </p:custDataLst>
            </p:nvPr>
          </p:nvSpPr>
          <p:spPr>
            <a:xfrm>
              <a:off x="5139308" y="4148502"/>
              <a:ext cx="98574" cy="196812"/>
            </a:xfrm>
            <a:custGeom>
              <a:avLst/>
              <a:gdLst>
                <a:gd name="connsiteX0" fmla="*/ 0 w 27908"/>
                <a:gd name="connsiteY0" fmla="*/ 44577 h 55721"/>
                <a:gd name="connsiteX1" fmla="*/ 16478 w 27908"/>
                <a:gd name="connsiteY1" fmla="*/ 30956 h 55721"/>
                <a:gd name="connsiteX2" fmla="*/ 21336 w 27908"/>
                <a:gd name="connsiteY2" fmla="*/ 0 h 55721"/>
                <a:gd name="connsiteX3" fmla="*/ 27908 w 27908"/>
                <a:gd name="connsiteY3" fmla="*/ 857 h 55721"/>
                <a:gd name="connsiteX4" fmla="*/ 26480 w 27908"/>
                <a:gd name="connsiteY4" fmla="*/ 35147 h 55721"/>
                <a:gd name="connsiteX5" fmla="*/ 7429 w 27908"/>
                <a:gd name="connsiteY5" fmla="*/ 55721 h 55721"/>
                <a:gd name="connsiteX6" fmla="*/ 0 w 27908"/>
                <a:gd name="connsiteY6" fmla="*/ 44577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08" h="55721">
                  <a:moveTo>
                    <a:pt x="0" y="44577"/>
                  </a:moveTo>
                  <a:lnTo>
                    <a:pt x="16478" y="30956"/>
                  </a:lnTo>
                  <a:lnTo>
                    <a:pt x="21336" y="0"/>
                  </a:lnTo>
                  <a:lnTo>
                    <a:pt x="27908" y="857"/>
                  </a:lnTo>
                  <a:lnTo>
                    <a:pt x="26480" y="35147"/>
                  </a:lnTo>
                  <a:lnTo>
                    <a:pt x="7429" y="55721"/>
                  </a:lnTo>
                  <a:lnTo>
                    <a:pt x="0" y="44577"/>
                  </a:lnTo>
                  <a:close/>
                </a:path>
              </a:pathLst>
            </a:custGeom>
            <a:solidFill>
              <a:srgbClr val="FED9B0"/>
            </a:solidFill>
            <a:ln w="9525" cap="flat">
              <a:noFill/>
              <a:prstDash val="solid"/>
              <a:miter/>
            </a:ln>
          </p:spPr>
          <p:txBody>
            <a:bodyPr rtlCol="0" anchor="ctr"/>
            <a:lstStyle/>
            <a:p>
              <a:endParaRPr lang="zh-CN" altLang="en-US"/>
            </a:p>
          </p:txBody>
        </p:sp>
        <p:sp>
          <p:nvSpPr>
            <p:cNvPr id="37" name="任意多边形: 形状 36"/>
            <p:cNvSpPr/>
            <p:nvPr>
              <p:custDataLst>
                <p:tags r:id="rId9"/>
              </p:custDataLst>
            </p:nvPr>
          </p:nvSpPr>
          <p:spPr>
            <a:xfrm>
              <a:off x="5192127" y="4061365"/>
              <a:ext cx="52819" cy="100255"/>
            </a:xfrm>
            <a:custGeom>
              <a:avLst/>
              <a:gdLst>
                <a:gd name="connsiteX0" fmla="*/ 12954 w 14954"/>
                <a:gd name="connsiteY0" fmla="*/ 25527 h 28384"/>
                <a:gd name="connsiteX1" fmla="*/ 14954 w 14954"/>
                <a:gd name="connsiteY1" fmla="*/ 17050 h 28384"/>
                <a:gd name="connsiteX2" fmla="*/ 11144 w 14954"/>
                <a:gd name="connsiteY2" fmla="*/ 0 h 28384"/>
                <a:gd name="connsiteX3" fmla="*/ 8001 w 14954"/>
                <a:gd name="connsiteY3" fmla="*/ 1333 h 28384"/>
                <a:gd name="connsiteX4" fmla="*/ 7239 w 14954"/>
                <a:gd name="connsiteY4" fmla="*/ 3239 h 28384"/>
                <a:gd name="connsiteX5" fmla="*/ 5144 w 14954"/>
                <a:gd name="connsiteY5" fmla="*/ 3143 h 28384"/>
                <a:gd name="connsiteX6" fmla="*/ 5429 w 14954"/>
                <a:gd name="connsiteY6" fmla="*/ 14573 h 28384"/>
                <a:gd name="connsiteX7" fmla="*/ 2191 w 14954"/>
                <a:gd name="connsiteY7" fmla="*/ 11811 h 28384"/>
                <a:gd name="connsiteX8" fmla="*/ 0 w 14954"/>
                <a:gd name="connsiteY8" fmla="*/ 13621 h 28384"/>
                <a:gd name="connsiteX9" fmla="*/ 5906 w 14954"/>
                <a:gd name="connsiteY9" fmla="*/ 28385 h 28384"/>
                <a:gd name="connsiteX10" fmla="*/ 12954 w 14954"/>
                <a:gd name="connsiteY10" fmla="*/ 25527 h 28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954" h="28384">
                  <a:moveTo>
                    <a:pt x="12954" y="25527"/>
                  </a:moveTo>
                  <a:lnTo>
                    <a:pt x="14954" y="17050"/>
                  </a:lnTo>
                  <a:lnTo>
                    <a:pt x="11144" y="0"/>
                  </a:lnTo>
                  <a:lnTo>
                    <a:pt x="8001" y="1333"/>
                  </a:lnTo>
                  <a:lnTo>
                    <a:pt x="7239" y="3239"/>
                  </a:lnTo>
                  <a:lnTo>
                    <a:pt x="5144" y="3143"/>
                  </a:lnTo>
                  <a:lnTo>
                    <a:pt x="5429" y="14573"/>
                  </a:lnTo>
                  <a:lnTo>
                    <a:pt x="2191" y="11811"/>
                  </a:lnTo>
                  <a:lnTo>
                    <a:pt x="0" y="13621"/>
                  </a:lnTo>
                  <a:lnTo>
                    <a:pt x="5906" y="28385"/>
                  </a:lnTo>
                  <a:lnTo>
                    <a:pt x="12954" y="25527"/>
                  </a:lnTo>
                  <a:close/>
                </a:path>
              </a:pathLst>
            </a:custGeom>
            <a:solidFill>
              <a:srgbClr val="FED9B0"/>
            </a:solidFill>
            <a:ln w="9525" cap="flat">
              <a:noFill/>
              <a:prstDash val="solid"/>
              <a:miter/>
            </a:ln>
          </p:spPr>
          <p:txBody>
            <a:bodyPr rtlCol="0" anchor="ctr"/>
            <a:lstStyle/>
            <a:p>
              <a:endParaRPr lang="zh-CN" altLang="en-US"/>
            </a:p>
          </p:txBody>
        </p:sp>
        <p:sp>
          <p:nvSpPr>
            <p:cNvPr id="38" name="任意多边形: 形状 37"/>
            <p:cNvSpPr/>
            <p:nvPr/>
          </p:nvSpPr>
          <p:spPr>
            <a:xfrm>
              <a:off x="5245285" y="4342623"/>
              <a:ext cx="90160" cy="50799"/>
            </a:xfrm>
            <a:custGeom>
              <a:avLst/>
              <a:gdLst>
                <a:gd name="connsiteX0" fmla="*/ 0 w 25526"/>
                <a:gd name="connsiteY0" fmla="*/ 11335 h 14382"/>
                <a:gd name="connsiteX1" fmla="*/ 8191 w 25526"/>
                <a:gd name="connsiteY1" fmla="*/ 14383 h 14382"/>
                <a:gd name="connsiteX2" fmla="*/ 25527 w 25526"/>
                <a:gd name="connsiteY2" fmla="*/ 12764 h 14382"/>
                <a:gd name="connsiteX3" fmla="*/ 24670 w 25526"/>
                <a:gd name="connsiteY3" fmla="*/ 9430 h 14382"/>
                <a:gd name="connsiteX4" fmla="*/ 22860 w 25526"/>
                <a:gd name="connsiteY4" fmla="*/ 8477 h 14382"/>
                <a:gd name="connsiteX5" fmla="*/ 23146 w 25526"/>
                <a:gd name="connsiteY5" fmla="*/ 6382 h 14382"/>
                <a:gd name="connsiteX6" fmla="*/ 11811 w 25526"/>
                <a:gd name="connsiteY6" fmla="*/ 5239 h 14382"/>
                <a:gd name="connsiteX7" fmla="*/ 14954 w 25526"/>
                <a:gd name="connsiteY7" fmla="*/ 2286 h 14382"/>
                <a:gd name="connsiteX8" fmla="*/ 13430 w 25526"/>
                <a:gd name="connsiteY8" fmla="*/ 0 h 14382"/>
                <a:gd name="connsiteX9" fmla="*/ 381 w 25526"/>
                <a:gd name="connsiteY9" fmla="*/ 2953 h 14382"/>
                <a:gd name="connsiteX10" fmla="*/ 0 w 25526"/>
                <a:gd name="connsiteY10" fmla="*/ 11335 h 14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526" h="14382">
                  <a:moveTo>
                    <a:pt x="0" y="11335"/>
                  </a:moveTo>
                  <a:lnTo>
                    <a:pt x="8191" y="14383"/>
                  </a:lnTo>
                  <a:lnTo>
                    <a:pt x="25527" y="12764"/>
                  </a:lnTo>
                  <a:lnTo>
                    <a:pt x="24670" y="9430"/>
                  </a:lnTo>
                  <a:lnTo>
                    <a:pt x="22860" y="8477"/>
                  </a:lnTo>
                  <a:lnTo>
                    <a:pt x="23146" y="6382"/>
                  </a:lnTo>
                  <a:lnTo>
                    <a:pt x="11811" y="5239"/>
                  </a:lnTo>
                  <a:lnTo>
                    <a:pt x="14954" y="2286"/>
                  </a:lnTo>
                  <a:lnTo>
                    <a:pt x="13430" y="0"/>
                  </a:lnTo>
                  <a:lnTo>
                    <a:pt x="381" y="2953"/>
                  </a:lnTo>
                  <a:lnTo>
                    <a:pt x="0" y="11335"/>
                  </a:lnTo>
                  <a:close/>
                </a:path>
              </a:pathLst>
            </a:custGeom>
            <a:solidFill>
              <a:srgbClr val="FED9B0"/>
            </a:solidFill>
            <a:ln w="9525" cap="flat">
              <a:noFill/>
              <a:prstDash val="solid"/>
              <a:miter/>
            </a:ln>
          </p:spPr>
          <p:txBody>
            <a:bodyPr rtlCol="0" anchor="ctr"/>
            <a:lstStyle/>
            <a:p>
              <a:endParaRPr lang="zh-CN" altLang="en-US"/>
            </a:p>
          </p:txBody>
        </p:sp>
        <p:sp>
          <p:nvSpPr>
            <p:cNvPr id="39" name="任意多边形: 形状 38"/>
            <p:cNvSpPr/>
            <p:nvPr>
              <p:custDataLst>
                <p:tags r:id="rId10"/>
              </p:custDataLst>
            </p:nvPr>
          </p:nvSpPr>
          <p:spPr>
            <a:xfrm>
              <a:off x="5091208" y="4277692"/>
              <a:ext cx="107648" cy="98037"/>
            </a:xfrm>
            <a:custGeom>
              <a:avLst/>
              <a:gdLst>
                <a:gd name="connsiteX0" fmla="*/ 30400 w 30477"/>
                <a:gd name="connsiteY0" fmla="*/ 14404 h 27756"/>
                <a:gd name="connsiteX1" fmla="*/ 20113 w 30477"/>
                <a:gd name="connsiteY1" fmla="*/ -73 h 27756"/>
                <a:gd name="connsiteX2" fmla="*/ 3254 w 30477"/>
                <a:gd name="connsiteY2" fmla="*/ 12499 h 27756"/>
                <a:gd name="connsiteX3" fmla="*/ 1539 w 30477"/>
                <a:gd name="connsiteY3" fmla="*/ 24215 h 27756"/>
                <a:gd name="connsiteX4" fmla="*/ 1539 w 30477"/>
                <a:gd name="connsiteY4" fmla="*/ 24215 h 27756"/>
                <a:gd name="connsiteX5" fmla="*/ 13064 w 30477"/>
                <a:gd name="connsiteY5" fmla="*/ 26215 h 27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77" h="27756">
                  <a:moveTo>
                    <a:pt x="30400" y="14404"/>
                  </a:moveTo>
                  <a:lnTo>
                    <a:pt x="20113" y="-73"/>
                  </a:lnTo>
                  <a:lnTo>
                    <a:pt x="3254" y="12499"/>
                  </a:lnTo>
                  <a:cubicBezTo>
                    <a:pt x="-402" y="15290"/>
                    <a:pt x="-1163" y="20491"/>
                    <a:pt x="1539" y="24215"/>
                  </a:cubicBezTo>
                  <a:lnTo>
                    <a:pt x="1539" y="24215"/>
                  </a:lnTo>
                  <a:cubicBezTo>
                    <a:pt x="4203" y="27892"/>
                    <a:pt x="9315" y="28787"/>
                    <a:pt x="13064" y="26215"/>
                  </a:cubicBezTo>
                  <a:close/>
                </a:path>
              </a:pathLst>
            </a:custGeom>
            <a:solidFill>
              <a:srgbClr val="414042"/>
            </a:solidFill>
            <a:ln w="9525" cap="flat">
              <a:noFill/>
              <a:prstDash val="solid"/>
              <a:miter/>
            </a:ln>
          </p:spPr>
          <p:txBody>
            <a:bodyPr rtlCol="0" anchor="ctr"/>
            <a:lstStyle/>
            <a:p>
              <a:endParaRPr lang="zh-CN" altLang="en-US"/>
            </a:p>
          </p:txBody>
        </p:sp>
        <p:sp>
          <p:nvSpPr>
            <p:cNvPr id="40" name="任意多边形: 形状 39"/>
            <p:cNvSpPr/>
            <p:nvPr>
              <p:custDataLst>
                <p:tags r:id="rId11"/>
              </p:custDataLst>
            </p:nvPr>
          </p:nvSpPr>
          <p:spPr>
            <a:xfrm>
              <a:off x="4939804" y="4903121"/>
              <a:ext cx="125153" cy="121787"/>
            </a:xfrm>
            <a:custGeom>
              <a:avLst/>
              <a:gdLst>
                <a:gd name="connsiteX0" fmla="*/ 22973 w 35433"/>
                <a:gd name="connsiteY0" fmla="*/ 5927 h 34480"/>
                <a:gd name="connsiteX1" fmla="*/ 22306 w 35433"/>
                <a:gd name="connsiteY1" fmla="*/ 16405 h 34480"/>
                <a:gd name="connsiteX2" fmla="*/ 28116 w 35433"/>
                <a:gd name="connsiteY2" fmla="*/ 24311 h 34480"/>
                <a:gd name="connsiteX3" fmla="*/ 35355 w 35433"/>
                <a:gd name="connsiteY3" fmla="*/ 29168 h 34480"/>
                <a:gd name="connsiteX4" fmla="*/ 34498 w 35433"/>
                <a:gd name="connsiteY4" fmla="*/ 34407 h 34480"/>
                <a:gd name="connsiteX5" fmla="*/ 21735 w 35433"/>
                <a:gd name="connsiteY5" fmla="*/ 34407 h 34480"/>
                <a:gd name="connsiteX6" fmla="*/ 11352 w 35433"/>
                <a:gd name="connsiteY6" fmla="*/ 28120 h 34480"/>
                <a:gd name="connsiteX7" fmla="*/ 6495 w 35433"/>
                <a:gd name="connsiteY7" fmla="*/ 23453 h 34480"/>
                <a:gd name="connsiteX8" fmla="*/ -78 w 35433"/>
                <a:gd name="connsiteY8" fmla="*/ 17548 h 34480"/>
                <a:gd name="connsiteX9" fmla="*/ 4971 w 35433"/>
                <a:gd name="connsiteY9" fmla="*/ 9452 h 34480"/>
                <a:gd name="connsiteX10" fmla="*/ 8685 w 35433"/>
                <a:gd name="connsiteY10" fmla="*/ -73 h 3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433" h="34480">
                  <a:moveTo>
                    <a:pt x="22973" y="5927"/>
                  </a:moveTo>
                  <a:lnTo>
                    <a:pt x="22306" y="16405"/>
                  </a:lnTo>
                  <a:lnTo>
                    <a:pt x="28116" y="24311"/>
                  </a:lnTo>
                  <a:lnTo>
                    <a:pt x="35355" y="29168"/>
                  </a:lnTo>
                  <a:lnTo>
                    <a:pt x="34498" y="34407"/>
                  </a:lnTo>
                  <a:lnTo>
                    <a:pt x="21735" y="34407"/>
                  </a:lnTo>
                  <a:lnTo>
                    <a:pt x="11352" y="28120"/>
                  </a:lnTo>
                  <a:cubicBezTo>
                    <a:pt x="11352" y="25739"/>
                    <a:pt x="10400" y="23930"/>
                    <a:pt x="6495" y="23453"/>
                  </a:cubicBezTo>
                  <a:lnTo>
                    <a:pt x="-78" y="17548"/>
                  </a:lnTo>
                  <a:lnTo>
                    <a:pt x="4971" y="9452"/>
                  </a:lnTo>
                  <a:lnTo>
                    <a:pt x="8685" y="-73"/>
                  </a:lnTo>
                  <a:close/>
                </a:path>
              </a:pathLst>
            </a:custGeom>
            <a:solidFill>
              <a:srgbClr val="453B35"/>
            </a:solidFill>
            <a:ln w="9525" cap="flat">
              <a:noFill/>
              <a:prstDash val="solid"/>
              <a:miter/>
            </a:ln>
          </p:spPr>
          <p:txBody>
            <a:bodyPr rtlCol="0" anchor="ctr"/>
            <a:lstStyle/>
            <a:p>
              <a:endParaRPr lang="zh-CN" altLang="en-US"/>
            </a:p>
          </p:txBody>
        </p:sp>
        <p:sp>
          <p:nvSpPr>
            <p:cNvPr id="41" name="任意多边形: 形状 40"/>
            <p:cNvSpPr/>
            <p:nvPr>
              <p:custDataLst>
                <p:tags r:id="rId12"/>
              </p:custDataLst>
            </p:nvPr>
          </p:nvSpPr>
          <p:spPr>
            <a:xfrm>
              <a:off x="4939804" y="4954930"/>
              <a:ext cx="123807" cy="69303"/>
            </a:xfrm>
            <a:custGeom>
              <a:avLst/>
              <a:gdLst>
                <a:gd name="connsiteX0" fmla="*/ 22973 w 35052"/>
                <a:gd name="connsiteY0" fmla="*/ 16691 h 19621"/>
                <a:gd name="connsiteX1" fmla="*/ 13448 w 35052"/>
                <a:gd name="connsiteY1" fmla="*/ 11357 h 19621"/>
                <a:gd name="connsiteX2" fmla="*/ 1637 w 35052"/>
                <a:gd name="connsiteY2" fmla="*/ -73 h 19621"/>
                <a:gd name="connsiteX3" fmla="*/ -78 w 35052"/>
                <a:gd name="connsiteY3" fmla="*/ 2689 h 19621"/>
                <a:gd name="connsiteX4" fmla="*/ 6495 w 35052"/>
                <a:gd name="connsiteY4" fmla="*/ 8594 h 19621"/>
                <a:gd name="connsiteX5" fmla="*/ 11352 w 35052"/>
                <a:gd name="connsiteY5" fmla="*/ 13262 h 19621"/>
                <a:gd name="connsiteX6" fmla="*/ 21735 w 35052"/>
                <a:gd name="connsiteY6" fmla="*/ 19548 h 19621"/>
                <a:gd name="connsiteX7" fmla="*/ 34498 w 35052"/>
                <a:gd name="connsiteY7" fmla="*/ 19548 h 19621"/>
                <a:gd name="connsiteX8" fmla="*/ 34974 w 35052"/>
                <a:gd name="connsiteY8" fmla="*/ 16691 h 1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52" h="19621">
                  <a:moveTo>
                    <a:pt x="22973" y="16691"/>
                  </a:moveTo>
                  <a:lnTo>
                    <a:pt x="13448" y="11357"/>
                  </a:lnTo>
                  <a:lnTo>
                    <a:pt x="1637" y="-73"/>
                  </a:lnTo>
                  <a:lnTo>
                    <a:pt x="-78" y="2689"/>
                  </a:lnTo>
                  <a:lnTo>
                    <a:pt x="6495" y="8594"/>
                  </a:lnTo>
                  <a:cubicBezTo>
                    <a:pt x="10400" y="9071"/>
                    <a:pt x="11448" y="10880"/>
                    <a:pt x="11352" y="13262"/>
                  </a:cubicBezTo>
                  <a:lnTo>
                    <a:pt x="21735" y="19548"/>
                  </a:lnTo>
                  <a:lnTo>
                    <a:pt x="34498" y="19548"/>
                  </a:lnTo>
                  <a:lnTo>
                    <a:pt x="34974" y="16691"/>
                  </a:lnTo>
                  <a:close/>
                </a:path>
              </a:pathLst>
            </a:custGeom>
            <a:solidFill>
              <a:srgbClr val="2A211C"/>
            </a:solidFill>
            <a:ln w="9525" cap="flat">
              <a:noFill/>
              <a:prstDash val="solid"/>
              <a:miter/>
            </a:ln>
          </p:spPr>
          <p:txBody>
            <a:bodyPr rtlCol="0" anchor="ctr"/>
            <a:lstStyle/>
            <a:p>
              <a:endParaRPr lang="zh-CN" altLang="en-US"/>
            </a:p>
          </p:txBody>
        </p:sp>
        <p:sp>
          <p:nvSpPr>
            <p:cNvPr id="42" name="任意多边形: 形状 41"/>
            <p:cNvSpPr/>
            <p:nvPr>
              <p:custDataLst>
                <p:tags r:id="rId13"/>
              </p:custDataLst>
            </p:nvPr>
          </p:nvSpPr>
          <p:spPr>
            <a:xfrm>
              <a:off x="4958305" y="4591583"/>
              <a:ext cx="147691" cy="355608"/>
            </a:xfrm>
            <a:custGeom>
              <a:avLst/>
              <a:gdLst>
                <a:gd name="connsiteX0" fmla="*/ 41815 w 41814"/>
                <a:gd name="connsiteY0" fmla="*/ 2953 h 100679"/>
                <a:gd name="connsiteX1" fmla="*/ 29623 w 41814"/>
                <a:gd name="connsiteY1" fmla="*/ 58674 h 100679"/>
                <a:gd name="connsiteX2" fmla="*/ 18193 w 41814"/>
                <a:gd name="connsiteY2" fmla="*/ 100679 h 100679"/>
                <a:gd name="connsiteX3" fmla="*/ 0 w 41814"/>
                <a:gd name="connsiteY3" fmla="*/ 98203 h 100679"/>
                <a:gd name="connsiteX4" fmla="*/ 9620 w 41814"/>
                <a:gd name="connsiteY4" fmla="*/ 56102 h 100679"/>
                <a:gd name="connsiteX5" fmla="*/ 14288 w 41814"/>
                <a:gd name="connsiteY5" fmla="*/ 0 h 100679"/>
                <a:gd name="connsiteX6" fmla="*/ 41815 w 41814"/>
                <a:gd name="connsiteY6" fmla="*/ 2953 h 100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14" h="100679">
                  <a:moveTo>
                    <a:pt x="41815" y="2953"/>
                  </a:moveTo>
                  <a:lnTo>
                    <a:pt x="29623" y="58674"/>
                  </a:lnTo>
                  <a:lnTo>
                    <a:pt x="18193" y="100679"/>
                  </a:lnTo>
                  <a:lnTo>
                    <a:pt x="0" y="98203"/>
                  </a:lnTo>
                  <a:lnTo>
                    <a:pt x="9620" y="56102"/>
                  </a:lnTo>
                  <a:lnTo>
                    <a:pt x="14288" y="0"/>
                  </a:lnTo>
                  <a:lnTo>
                    <a:pt x="41815" y="2953"/>
                  </a:lnTo>
                  <a:close/>
                </a:path>
              </a:pathLst>
            </a:custGeom>
            <a:solidFill>
              <a:srgbClr val="303031"/>
            </a:solidFill>
            <a:ln w="9525" cap="flat">
              <a:noFill/>
              <a:prstDash val="solid"/>
              <a:miter/>
            </a:ln>
          </p:spPr>
          <p:txBody>
            <a:bodyPr rtlCol="0" anchor="ctr"/>
            <a:lstStyle/>
            <a:p>
              <a:endParaRPr lang="zh-CN" altLang="en-US"/>
            </a:p>
          </p:txBody>
        </p:sp>
        <p:sp>
          <p:nvSpPr>
            <p:cNvPr id="43" name="任意多边形: 形状 42"/>
            <p:cNvSpPr/>
            <p:nvPr>
              <p:custDataLst>
                <p:tags r:id="rId14"/>
              </p:custDataLst>
            </p:nvPr>
          </p:nvSpPr>
          <p:spPr>
            <a:xfrm>
              <a:off x="5071347" y="4919605"/>
              <a:ext cx="133898" cy="111021"/>
            </a:xfrm>
            <a:custGeom>
              <a:avLst/>
              <a:gdLst>
                <a:gd name="connsiteX0" fmla="*/ 18210 w 37909"/>
                <a:gd name="connsiteY0" fmla="*/ 784 h 31432"/>
                <a:gd name="connsiteX1" fmla="*/ 17353 w 37909"/>
                <a:gd name="connsiteY1" fmla="*/ 12976 h 31432"/>
                <a:gd name="connsiteX2" fmla="*/ 28307 w 37909"/>
                <a:gd name="connsiteY2" fmla="*/ 19738 h 31432"/>
                <a:gd name="connsiteX3" fmla="*/ 36879 w 37909"/>
                <a:gd name="connsiteY3" fmla="*/ 21834 h 31432"/>
                <a:gd name="connsiteX4" fmla="*/ 37832 w 37909"/>
                <a:gd name="connsiteY4" fmla="*/ 27073 h 31432"/>
                <a:gd name="connsiteX5" fmla="*/ 25640 w 37909"/>
                <a:gd name="connsiteY5" fmla="*/ 31359 h 31432"/>
                <a:gd name="connsiteX6" fmla="*/ 14305 w 37909"/>
                <a:gd name="connsiteY6" fmla="*/ 28882 h 31432"/>
                <a:gd name="connsiteX7" fmla="*/ 8114 w 37909"/>
                <a:gd name="connsiteY7" fmla="*/ 26215 h 31432"/>
                <a:gd name="connsiteX8" fmla="*/ -78 w 37909"/>
                <a:gd name="connsiteY8" fmla="*/ 22882 h 31432"/>
                <a:gd name="connsiteX9" fmla="*/ 1923 w 37909"/>
                <a:gd name="connsiteY9" fmla="*/ 13357 h 31432"/>
                <a:gd name="connsiteX10" fmla="*/ 2970 w 37909"/>
                <a:gd name="connsiteY10" fmla="*/ -73 h 3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09" h="31432">
                  <a:moveTo>
                    <a:pt x="18210" y="784"/>
                  </a:moveTo>
                  <a:lnTo>
                    <a:pt x="17353" y="12976"/>
                  </a:lnTo>
                  <a:lnTo>
                    <a:pt x="28307" y="19738"/>
                  </a:lnTo>
                  <a:lnTo>
                    <a:pt x="36879" y="21834"/>
                  </a:lnTo>
                  <a:lnTo>
                    <a:pt x="37832" y="27073"/>
                  </a:lnTo>
                  <a:lnTo>
                    <a:pt x="25640" y="31359"/>
                  </a:lnTo>
                  <a:lnTo>
                    <a:pt x="14305" y="28882"/>
                  </a:lnTo>
                  <a:cubicBezTo>
                    <a:pt x="13638" y="26596"/>
                    <a:pt x="11924" y="25263"/>
                    <a:pt x="8114" y="26215"/>
                  </a:cubicBezTo>
                  <a:lnTo>
                    <a:pt x="-78" y="22882"/>
                  </a:lnTo>
                  <a:lnTo>
                    <a:pt x="1923" y="13357"/>
                  </a:lnTo>
                  <a:lnTo>
                    <a:pt x="2970" y="-73"/>
                  </a:lnTo>
                  <a:close/>
                </a:path>
              </a:pathLst>
            </a:custGeom>
            <a:solidFill>
              <a:srgbClr val="534741"/>
            </a:solidFill>
            <a:ln w="9525" cap="flat">
              <a:noFill/>
              <a:prstDash val="solid"/>
              <a:miter/>
            </a:ln>
          </p:spPr>
          <p:txBody>
            <a:bodyPr rtlCol="0" anchor="ctr"/>
            <a:lstStyle/>
            <a:p>
              <a:endParaRPr lang="zh-CN" altLang="en-US"/>
            </a:p>
          </p:txBody>
        </p:sp>
        <p:sp>
          <p:nvSpPr>
            <p:cNvPr id="44" name="任意多边形: 形状 43"/>
            <p:cNvSpPr/>
            <p:nvPr>
              <p:custDataLst>
                <p:tags r:id="rId15"/>
              </p:custDataLst>
            </p:nvPr>
          </p:nvSpPr>
          <p:spPr>
            <a:xfrm>
              <a:off x="4995929" y="4292160"/>
              <a:ext cx="165917" cy="672865"/>
            </a:xfrm>
            <a:custGeom>
              <a:avLst/>
              <a:gdLst>
                <a:gd name="connsiteX0" fmla="*/ 46897 w 46974"/>
                <a:gd name="connsiteY0" fmla="*/ 133467 h 190500"/>
                <a:gd name="connsiteX1" fmla="*/ 39943 w 46974"/>
                <a:gd name="connsiteY1" fmla="*/ 85842 h 190500"/>
                <a:gd name="connsiteX2" fmla="*/ 42706 w 46974"/>
                <a:gd name="connsiteY2" fmla="*/ 85842 h 190500"/>
                <a:gd name="connsiteX3" fmla="*/ 44515 w 46974"/>
                <a:gd name="connsiteY3" fmla="*/ 14309 h 190500"/>
                <a:gd name="connsiteX4" fmla="*/ 20512 w 46974"/>
                <a:gd name="connsiteY4" fmla="*/ -73 h 190500"/>
                <a:gd name="connsiteX5" fmla="*/ 15369 w 46974"/>
                <a:gd name="connsiteY5" fmla="*/ 1260 h 190500"/>
                <a:gd name="connsiteX6" fmla="*/ 2129 w 46974"/>
                <a:gd name="connsiteY6" fmla="*/ 17738 h 190500"/>
                <a:gd name="connsiteX7" fmla="*/ -62 w 46974"/>
                <a:gd name="connsiteY7" fmla="*/ 76698 h 190500"/>
                <a:gd name="connsiteX8" fmla="*/ 3463 w 46974"/>
                <a:gd name="connsiteY8" fmla="*/ 93843 h 190500"/>
                <a:gd name="connsiteX9" fmla="*/ 26704 w 46974"/>
                <a:gd name="connsiteY9" fmla="*/ 141468 h 190500"/>
                <a:gd name="connsiteX10" fmla="*/ 22513 w 46974"/>
                <a:gd name="connsiteY10" fmla="*/ 189093 h 190500"/>
                <a:gd name="connsiteX11" fmla="*/ 39753 w 46974"/>
                <a:gd name="connsiteY11" fmla="*/ 19042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974" h="190500">
                  <a:moveTo>
                    <a:pt x="46897" y="133467"/>
                  </a:moveTo>
                  <a:lnTo>
                    <a:pt x="39943" y="85842"/>
                  </a:lnTo>
                  <a:lnTo>
                    <a:pt x="42706" y="85842"/>
                  </a:lnTo>
                  <a:lnTo>
                    <a:pt x="44515" y="14309"/>
                  </a:lnTo>
                  <a:lnTo>
                    <a:pt x="20512" y="-73"/>
                  </a:lnTo>
                  <a:lnTo>
                    <a:pt x="15369" y="1260"/>
                  </a:lnTo>
                  <a:cubicBezTo>
                    <a:pt x="7803" y="3232"/>
                    <a:pt x="2424" y="9928"/>
                    <a:pt x="2129" y="17738"/>
                  </a:cubicBezTo>
                  <a:lnTo>
                    <a:pt x="-62" y="76698"/>
                  </a:lnTo>
                  <a:cubicBezTo>
                    <a:pt x="-233" y="82613"/>
                    <a:pt x="974" y="88480"/>
                    <a:pt x="3463" y="93843"/>
                  </a:cubicBezTo>
                  <a:lnTo>
                    <a:pt x="26704" y="141468"/>
                  </a:lnTo>
                  <a:lnTo>
                    <a:pt x="22513" y="189093"/>
                  </a:lnTo>
                  <a:lnTo>
                    <a:pt x="39753" y="190427"/>
                  </a:lnTo>
                  <a:close/>
                </a:path>
              </a:pathLst>
            </a:custGeom>
            <a:solidFill>
              <a:srgbClr val="414042"/>
            </a:solidFill>
            <a:ln w="9525" cap="flat">
              <a:noFill/>
              <a:prstDash val="solid"/>
              <a:miter/>
            </a:ln>
          </p:spPr>
          <p:txBody>
            <a:bodyPr rtlCol="0" anchor="ctr"/>
            <a:lstStyle/>
            <a:p>
              <a:endParaRPr lang="zh-CN" altLang="en-US"/>
            </a:p>
          </p:txBody>
        </p:sp>
        <p:sp>
          <p:nvSpPr>
            <p:cNvPr id="45" name="任意多边形: 形状 44"/>
            <p:cNvSpPr/>
            <p:nvPr>
              <p:custDataLst>
                <p:tags r:id="rId16"/>
              </p:custDataLst>
            </p:nvPr>
          </p:nvSpPr>
          <p:spPr>
            <a:xfrm>
              <a:off x="5126861" y="4311000"/>
              <a:ext cx="17155" cy="26576"/>
            </a:xfrm>
            <a:custGeom>
              <a:avLst/>
              <a:gdLst>
                <a:gd name="connsiteX0" fmla="*/ 571 w 4857"/>
                <a:gd name="connsiteY0" fmla="*/ 0 h 7524"/>
                <a:gd name="connsiteX1" fmla="*/ 4572 w 4857"/>
                <a:gd name="connsiteY1" fmla="*/ 1429 h 7524"/>
                <a:gd name="connsiteX2" fmla="*/ 4858 w 4857"/>
                <a:gd name="connsiteY2" fmla="*/ 7525 h 7524"/>
                <a:gd name="connsiteX3" fmla="*/ 0 w 4857"/>
                <a:gd name="connsiteY3" fmla="*/ 5906 h 7524"/>
                <a:gd name="connsiteX4" fmla="*/ 571 w 4857"/>
                <a:gd name="connsiteY4" fmla="*/ 0 h 7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 h="7524">
                  <a:moveTo>
                    <a:pt x="571" y="0"/>
                  </a:moveTo>
                  <a:lnTo>
                    <a:pt x="4572" y="1429"/>
                  </a:lnTo>
                  <a:lnTo>
                    <a:pt x="4858" y="7525"/>
                  </a:lnTo>
                  <a:lnTo>
                    <a:pt x="0" y="5906"/>
                  </a:lnTo>
                  <a:lnTo>
                    <a:pt x="571" y="0"/>
                  </a:lnTo>
                  <a:close/>
                </a:path>
              </a:pathLst>
            </a:custGeom>
            <a:solidFill>
              <a:srgbClr val="5F5E61"/>
            </a:solidFill>
            <a:ln w="9525" cap="flat">
              <a:noFill/>
              <a:prstDash val="solid"/>
              <a:miter/>
            </a:ln>
          </p:spPr>
          <p:txBody>
            <a:bodyPr rtlCol="0" anchor="ctr"/>
            <a:lstStyle/>
            <a:p>
              <a:endParaRPr lang="zh-CN" altLang="en-US"/>
            </a:p>
          </p:txBody>
        </p:sp>
        <p:sp>
          <p:nvSpPr>
            <p:cNvPr id="46" name="任意多边形: 形状 45"/>
            <p:cNvSpPr/>
            <p:nvPr>
              <p:custDataLst>
                <p:tags r:id="rId17"/>
              </p:custDataLst>
            </p:nvPr>
          </p:nvSpPr>
          <p:spPr>
            <a:xfrm>
              <a:off x="5040250" y="4161468"/>
              <a:ext cx="111166" cy="175097"/>
            </a:xfrm>
            <a:custGeom>
              <a:avLst/>
              <a:gdLst>
                <a:gd name="connsiteX0" fmla="*/ 28729 w 31473"/>
                <a:gd name="connsiteY0" fmla="*/ 13876 h 49573"/>
                <a:gd name="connsiteX1" fmla="*/ 27681 w 31473"/>
                <a:gd name="connsiteY1" fmla="*/ 8638 h 49573"/>
                <a:gd name="connsiteX2" fmla="*/ 8631 w 31473"/>
                <a:gd name="connsiteY2" fmla="*/ 1132 h 49573"/>
                <a:gd name="connsiteX3" fmla="*/ 1127 w 31473"/>
                <a:gd name="connsiteY3" fmla="*/ 20182 h 49573"/>
                <a:gd name="connsiteX4" fmla="*/ 8631 w 31473"/>
                <a:gd name="connsiteY4" fmla="*/ 27688 h 49573"/>
                <a:gd name="connsiteX5" fmla="*/ 8631 w 31473"/>
                <a:gd name="connsiteY5" fmla="*/ 41118 h 49573"/>
                <a:gd name="connsiteX6" fmla="*/ 26157 w 31473"/>
                <a:gd name="connsiteY6" fmla="*/ 49500 h 49573"/>
                <a:gd name="connsiteX7" fmla="*/ 26157 w 31473"/>
                <a:gd name="connsiteY7" fmla="*/ 33117 h 49573"/>
                <a:gd name="connsiteX8" fmla="*/ 26157 w 31473"/>
                <a:gd name="connsiteY8" fmla="*/ 33117 h 49573"/>
                <a:gd name="connsiteX9" fmla="*/ 30920 w 31473"/>
                <a:gd name="connsiteY9" fmla="*/ 29783 h 49573"/>
                <a:gd name="connsiteX10" fmla="*/ 29491 w 31473"/>
                <a:gd name="connsiteY10" fmla="*/ 21401 h 49573"/>
                <a:gd name="connsiteX11" fmla="*/ 31396 w 31473"/>
                <a:gd name="connsiteY11" fmla="*/ 18925 h 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473" h="49573">
                  <a:moveTo>
                    <a:pt x="28729" y="13876"/>
                  </a:moveTo>
                  <a:cubicBezTo>
                    <a:pt x="28527" y="12105"/>
                    <a:pt x="28177" y="10352"/>
                    <a:pt x="27681" y="8638"/>
                  </a:cubicBezTo>
                  <a:cubicBezTo>
                    <a:pt x="24493" y="1303"/>
                    <a:pt x="15965" y="-2059"/>
                    <a:pt x="8631" y="1132"/>
                  </a:cubicBezTo>
                  <a:cubicBezTo>
                    <a:pt x="1298" y="4323"/>
                    <a:pt x="-2061" y="12848"/>
                    <a:pt x="1127" y="20182"/>
                  </a:cubicBezTo>
                  <a:cubicBezTo>
                    <a:pt x="2588" y="23544"/>
                    <a:pt x="5270" y="26230"/>
                    <a:pt x="8631" y="27688"/>
                  </a:cubicBezTo>
                  <a:lnTo>
                    <a:pt x="8631" y="41118"/>
                  </a:lnTo>
                  <a:lnTo>
                    <a:pt x="26157" y="49500"/>
                  </a:lnTo>
                  <a:lnTo>
                    <a:pt x="26157" y="33117"/>
                  </a:lnTo>
                  <a:lnTo>
                    <a:pt x="26157" y="33117"/>
                  </a:lnTo>
                  <a:lnTo>
                    <a:pt x="30920" y="29783"/>
                  </a:lnTo>
                  <a:lnTo>
                    <a:pt x="29491" y="21401"/>
                  </a:lnTo>
                  <a:lnTo>
                    <a:pt x="31396" y="18925"/>
                  </a:lnTo>
                  <a:close/>
                </a:path>
              </a:pathLst>
            </a:custGeom>
            <a:solidFill>
              <a:srgbClr val="FED9B0"/>
            </a:solidFill>
            <a:ln w="9525" cap="flat">
              <a:noFill/>
              <a:prstDash val="solid"/>
              <a:miter/>
            </a:ln>
          </p:spPr>
          <p:txBody>
            <a:bodyPr rtlCol="0" anchor="ctr"/>
            <a:lstStyle/>
            <a:p>
              <a:endParaRPr lang="zh-CN" altLang="en-US"/>
            </a:p>
          </p:txBody>
        </p:sp>
        <p:sp>
          <p:nvSpPr>
            <p:cNvPr id="47" name="任意多边形: 形状 46"/>
            <p:cNvSpPr/>
            <p:nvPr>
              <p:custDataLst>
                <p:tags r:id="rId18"/>
              </p:custDataLst>
            </p:nvPr>
          </p:nvSpPr>
          <p:spPr>
            <a:xfrm>
              <a:off x="5039388" y="4207379"/>
              <a:ext cx="57866" cy="71324"/>
            </a:xfrm>
            <a:custGeom>
              <a:avLst/>
              <a:gdLst>
                <a:gd name="connsiteX0" fmla="*/ 14686 w 16383"/>
                <a:gd name="connsiteY0" fmla="*/ -73 h 20193"/>
                <a:gd name="connsiteX1" fmla="*/ 16305 w 16383"/>
                <a:gd name="connsiteY1" fmla="*/ 7356 h 20193"/>
                <a:gd name="connsiteX2" fmla="*/ 14591 w 16383"/>
                <a:gd name="connsiteY2" fmla="*/ 8213 h 20193"/>
                <a:gd name="connsiteX3" fmla="*/ 9828 w 16383"/>
                <a:gd name="connsiteY3" fmla="*/ 4689 h 20193"/>
                <a:gd name="connsiteX4" fmla="*/ 11448 w 16383"/>
                <a:gd name="connsiteY4" fmla="*/ 11261 h 20193"/>
                <a:gd name="connsiteX5" fmla="*/ 9447 w 16383"/>
                <a:gd name="connsiteY5" fmla="*/ 20120 h 20193"/>
                <a:gd name="connsiteX6" fmla="*/ 7542 w 16383"/>
                <a:gd name="connsiteY6" fmla="*/ 13833 h 20193"/>
                <a:gd name="connsiteX7" fmla="*/ -78 w 16383"/>
                <a:gd name="connsiteY7" fmla="*/ 5737 h 20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83" h="20193">
                  <a:moveTo>
                    <a:pt x="14686" y="-73"/>
                  </a:moveTo>
                  <a:lnTo>
                    <a:pt x="16305" y="7356"/>
                  </a:lnTo>
                  <a:lnTo>
                    <a:pt x="14591" y="8213"/>
                  </a:lnTo>
                  <a:cubicBezTo>
                    <a:pt x="14591" y="8213"/>
                    <a:pt x="12876" y="3927"/>
                    <a:pt x="9828" y="4689"/>
                  </a:cubicBezTo>
                  <a:cubicBezTo>
                    <a:pt x="6780" y="5451"/>
                    <a:pt x="8209" y="10785"/>
                    <a:pt x="11448" y="11261"/>
                  </a:cubicBezTo>
                  <a:lnTo>
                    <a:pt x="9447" y="20120"/>
                  </a:lnTo>
                  <a:lnTo>
                    <a:pt x="7542" y="13833"/>
                  </a:lnTo>
                  <a:cubicBezTo>
                    <a:pt x="3741" y="12681"/>
                    <a:pt x="839" y="9604"/>
                    <a:pt x="-78" y="5737"/>
                  </a:cubicBezTo>
                  <a:close/>
                </a:path>
              </a:pathLst>
            </a:custGeom>
            <a:solidFill>
              <a:srgbClr val="42210B"/>
            </a:solidFill>
            <a:ln w="9525" cap="flat">
              <a:noFill/>
              <a:prstDash val="solid"/>
              <a:miter/>
            </a:ln>
          </p:spPr>
          <p:txBody>
            <a:bodyPr rtlCol="0" anchor="ctr"/>
            <a:lstStyle/>
            <a:p>
              <a:endParaRPr lang="zh-CN" altLang="en-US"/>
            </a:p>
          </p:txBody>
        </p:sp>
        <p:sp>
          <p:nvSpPr>
            <p:cNvPr id="48" name="任意多边形: 形状 47"/>
            <p:cNvSpPr/>
            <p:nvPr>
              <p:custDataLst>
                <p:tags r:id="rId19"/>
              </p:custDataLst>
            </p:nvPr>
          </p:nvSpPr>
          <p:spPr>
            <a:xfrm>
              <a:off x="5039250" y="4159010"/>
              <a:ext cx="100057" cy="99842"/>
            </a:xfrm>
            <a:custGeom>
              <a:avLst/>
              <a:gdLst>
                <a:gd name="connsiteX0" fmla="*/ 27965 w 28328"/>
                <a:gd name="connsiteY0" fmla="*/ 9334 h 28267"/>
                <a:gd name="connsiteX1" fmla="*/ 9333 w 28328"/>
                <a:gd name="connsiteY1" fmla="*/ 848 h 28267"/>
                <a:gd name="connsiteX2" fmla="*/ 628 w 28328"/>
                <a:gd name="connsiteY2" fmla="*/ 18859 h 28267"/>
                <a:gd name="connsiteX3" fmla="*/ -39 w 28328"/>
                <a:gd name="connsiteY3" fmla="*/ 18859 h 28267"/>
                <a:gd name="connsiteX4" fmla="*/ 723 w 28328"/>
                <a:gd name="connsiteY4" fmla="*/ 20764 h 28267"/>
                <a:gd name="connsiteX5" fmla="*/ 4533 w 28328"/>
                <a:gd name="connsiteY5" fmla="*/ 19336 h 28267"/>
                <a:gd name="connsiteX6" fmla="*/ 4533 w 28328"/>
                <a:gd name="connsiteY6" fmla="*/ 20193 h 28267"/>
                <a:gd name="connsiteX7" fmla="*/ 4533 w 28328"/>
                <a:gd name="connsiteY7" fmla="*/ 21241 h 28267"/>
                <a:gd name="connsiteX8" fmla="*/ 3676 w 28328"/>
                <a:gd name="connsiteY8" fmla="*/ 24860 h 28267"/>
                <a:gd name="connsiteX9" fmla="*/ 7486 w 28328"/>
                <a:gd name="connsiteY9" fmla="*/ 26956 h 28267"/>
                <a:gd name="connsiteX10" fmla="*/ 7486 w 28328"/>
                <a:gd name="connsiteY10" fmla="*/ 28194 h 28267"/>
                <a:gd name="connsiteX11" fmla="*/ 9677 w 28328"/>
                <a:gd name="connsiteY11" fmla="*/ 24479 h 28267"/>
                <a:gd name="connsiteX12" fmla="*/ 9677 w 28328"/>
                <a:gd name="connsiteY12" fmla="*/ 24479 h 28267"/>
                <a:gd name="connsiteX13" fmla="*/ 8724 w 28328"/>
                <a:gd name="connsiteY13" fmla="*/ 19526 h 28267"/>
                <a:gd name="connsiteX14" fmla="*/ 11105 w 28328"/>
                <a:gd name="connsiteY14" fmla="*/ 18669 h 28267"/>
                <a:gd name="connsiteX15" fmla="*/ 11105 w 28328"/>
                <a:gd name="connsiteY15" fmla="*/ 18669 h 28267"/>
                <a:gd name="connsiteX16" fmla="*/ 11105 w 28328"/>
                <a:gd name="connsiteY16" fmla="*/ 18669 h 28267"/>
                <a:gd name="connsiteX17" fmla="*/ 11105 w 28328"/>
                <a:gd name="connsiteY17" fmla="*/ 19240 h 28267"/>
                <a:gd name="connsiteX18" fmla="*/ 12915 w 28328"/>
                <a:gd name="connsiteY18" fmla="*/ 18574 h 28267"/>
                <a:gd name="connsiteX19" fmla="*/ 12915 w 28328"/>
                <a:gd name="connsiteY19" fmla="*/ 17335 h 28267"/>
                <a:gd name="connsiteX20" fmla="*/ 14058 w 28328"/>
                <a:gd name="connsiteY20" fmla="*/ 17335 h 28267"/>
                <a:gd name="connsiteX21" fmla="*/ 28250 w 28328"/>
                <a:gd name="connsiteY21" fmla="*/ 12001 h 28267"/>
                <a:gd name="connsiteX22" fmla="*/ 27965 w 28328"/>
                <a:gd name="connsiteY22" fmla="*/ 9334 h 2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328" h="28267">
                  <a:moveTo>
                    <a:pt x="27965" y="9334"/>
                  </a:moveTo>
                  <a:cubicBezTo>
                    <a:pt x="25164" y="1848"/>
                    <a:pt x="16822" y="-1953"/>
                    <a:pt x="9333" y="848"/>
                  </a:cubicBezTo>
                  <a:cubicBezTo>
                    <a:pt x="2082" y="3553"/>
                    <a:pt x="-1754" y="11496"/>
                    <a:pt x="628" y="18859"/>
                  </a:cubicBezTo>
                  <a:lnTo>
                    <a:pt x="-39" y="18859"/>
                  </a:lnTo>
                  <a:cubicBezTo>
                    <a:pt x="157" y="19516"/>
                    <a:pt x="412" y="20155"/>
                    <a:pt x="723" y="20764"/>
                  </a:cubicBezTo>
                  <a:lnTo>
                    <a:pt x="4533" y="19336"/>
                  </a:lnTo>
                  <a:lnTo>
                    <a:pt x="4533" y="20193"/>
                  </a:lnTo>
                  <a:lnTo>
                    <a:pt x="4533" y="21241"/>
                  </a:lnTo>
                  <a:lnTo>
                    <a:pt x="3676" y="24860"/>
                  </a:lnTo>
                  <a:cubicBezTo>
                    <a:pt x="4786" y="25812"/>
                    <a:pt x="6083" y="26527"/>
                    <a:pt x="7486" y="26956"/>
                  </a:cubicBezTo>
                  <a:lnTo>
                    <a:pt x="7486" y="28194"/>
                  </a:lnTo>
                  <a:cubicBezTo>
                    <a:pt x="8372" y="27051"/>
                    <a:pt x="9108" y="25803"/>
                    <a:pt x="9677" y="24479"/>
                  </a:cubicBezTo>
                  <a:lnTo>
                    <a:pt x="9677" y="24479"/>
                  </a:lnTo>
                  <a:cubicBezTo>
                    <a:pt x="7962" y="21812"/>
                    <a:pt x="8057" y="20383"/>
                    <a:pt x="8724" y="19526"/>
                  </a:cubicBezTo>
                  <a:lnTo>
                    <a:pt x="11105" y="18669"/>
                  </a:lnTo>
                  <a:lnTo>
                    <a:pt x="11105" y="18669"/>
                  </a:lnTo>
                  <a:lnTo>
                    <a:pt x="11105" y="18669"/>
                  </a:lnTo>
                  <a:lnTo>
                    <a:pt x="11105" y="19240"/>
                  </a:lnTo>
                  <a:lnTo>
                    <a:pt x="12915" y="18574"/>
                  </a:lnTo>
                  <a:lnTo>
                    <a:pt x="12915" y="17335"/>
                  </a:lnTo>
                  <a:lnTo>
                    <a:pt x="14058" y="17335"/>
                  </a:lnTo>
                  <a:lnTo>
                    <a:pt x="28250" y="12001"/>
                  </a:lnTo>
                  <a:cubicBezTo>
                    <a:pt x="28206" y="11106"/>
                    <a:pt x="28110" y="10220"/>
                    <a:pt x="27965" y="9334"/>
                  </a:cubicBezTo>
                  <a:close/>
                </a:path>
              </a:pathLst>
            </a:custGeom>
            <a:solidFill>
              <a:srgbClr val="BEA487">
                <a:alpha val="42000"/>
              </a:srgbClr>
            </a:solidFill>
            <a:ln w="9525" cap="flat">
              <a:noFill/>
              <a:prstDash val="solid"/>
              <a:miter/>
            </a:ln>
          </p:spPr>
          <p:txBody>
            <a:bodyPr rtlCol="0" anchor="ctr"/>
            <a:lstStyle/>
            <a:p>
              <a:endParaRPr lang="zh-CN" altLang="en-US"/>
            </a:p>
          </p:txBody>
        </p:sp>
        <p:sp>
          <p:nvSpPr>
            <p:cNvPr id="49" name="任意多边形: 形状 48"/>
            <p:cNvSpPr/>
            <p:nvPr>
              <p:custDataLst>
                <p:tags r:id="rId20"/>
              </p:custDataLst>
            </p:nvPr>
          </p:nvSpPr>
          <p:spPr>
            <a:xfrm>
              <a:off x="5050154" y="4227229"/>
              <a:ext cx="23884" cy="31958"/>
            </a:xfrm>
            <a:custGeom>
              <a:avLst/>
              <a:gdLst>
                <a:gd name="connsiteX0" fmla="*/ -78 w 6762"/>
                <a:gd name="connsiteY0" fmla="*/ 6975 h 9048"/>
                <a:gd name="connsiteX1" fmla="*/ 4209 w 6762"/>
                <a:gd name="connsiteY1" fmla="*/ 8975 h 9048"/>
                <a:gd name="connsiteX2" fmla="*/ 6685 w 6762"/>
                <a:gd name="connsiteY2" fmla="*/ 4879 h 9048"/>
                <a:gd name="connsiteX3" fmla="*/ 6685 w 6762"/>
                <a:gd name="connsiteY3" fmla="*/ 4879 h 9048"/>
                <a:gd name="connsiteX4" fmla="*/ 5733 w 6762"/>
                <a:gd name="connsiteY4" fmla="*/ -73 h 9048"/>
                <a:gd name="connsiteX5" fmla="*/ 1161 w 6762"/>
                <a:gd name="connsiteY5" fmla="*/ 1641 h 9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 h="9048">
                  <a:moveTo>
                    <a:pt x="-78" y="6975"/>
                  </a:moveTo>
                  <a:lnTo>
                    <a:pt x="4209" y="8975"/>
                  </a:lnTo>
                  <a:cubicBezTo>
                    <a:pt x="5245" y="7747"/>
                    <a:pt x="6080" y="6365"/>
                    <a:pt x="6685" y="4879"/>
                  </a:cubicBezTo>
                  <a:lnTo>
                    <a:pt x="6685" y="4879"/>
                  </a:lnTo>
                  <a:cubicBezTo>
                    <a:pt x="4875" y="2212"/>
                    <a:pt x="5066" y="689"/>
                    <a:pt x="5733" y="-73"/>
                  </a:cubicBezTo>
                  <a:lnTo>
                    <a:pt x="1161" y="1641"/>
                  </a:lnTo>
                  <a:close/>
                </a:path>
              </a:pathLst>
            </a:custGeom>
            <a:solidFill>
              <a:srgbClr val="E4E5E6"/>
            </a:solidFill>
            <a:ln w="9525" cap="flat">
              <a:noFill/>
              <a:prstDash val="solid"/>
              <a:miter/>
            </a:ln>
          </p:spPr>
          <p:txBody>
            <a:bodyPr rtlCol="0" anchor="ctr"/>
            <a:lstStyle/>
            <a:p>
              <a:endParaRPr lang="zh-CN" altLang="en-US"/>
            </a:p>
          </p:txBody>
        </p:sp>
        <p:sp>
          <p:nvSpPr>
            <p:cNvPr id="50" name="任意多边形: 形状 49"/>
            <p:cNvSpPr/>
            <p:nvPr>
              <p:custDataLst>
                <p:tags r:id="rId21"/>
              </p:custDataLst>
            </p:nvPr>
          </p:nvSpPr>
          <p:spPr>
            <a:xfrm>
              <a:off x="5079424" y="4224198"/>
              <a:ext cx="33643" cy="33643"/>
            </a:xfrm>
            <a:custGeom>
              <a:avLst/>
              <a:gdLst>
                <a:gd name="connsiteX0" fmla="*/ -78 w 9525"/>
                <a:gd name="connsiteY0" fmla="*/ -73 h 9525"/>
                <a:gd name="connsiteX1" fmla="*/ -78 w 9525"/>
                <a:gd name="connsiteY1" fmla="*/ -73 h 9525"/>
              </a:gdLst>
              <a:ahLst/>
              <a:cxnLst>
                <a:cxn ang="0">
                  <a:pos x="connsiteX0" y="connsiteY0"/>
                </a:cxn>
                <a:cxn ang="0">
                  <a:pos x="connsiteX1" y="connsiteY1"/>
                </a:cxn>
              </a:cxnLst>
              <a:rect l="l" t="t" r="r" b="b"/>
              <a:pathLst>
                <a:path w="9525" h="9525">
                  <a:moveTo>
                    <a:pt x="-78" y="-73"/>
                  </a:moveTo>
                  <a:lnTo>
                    <a:pt x="-78" y="-73"/>
                  </a:lnTo>
                  <a:close/>
                </a:path>
              </a:pathLst>
            </a:custGeom>
            <a:solidFill>
              <a:srgbClr val="FFFFFF"/>
            </a:solidFill>
            <a:ln w="9525" cap="flat">
              <a:noFill/>
              <a:prstDash val="solid"/>
              <a:miter/>
            </a:ln>
          </p:spPr>
          <p:txBody>
            <a:bodyPr rtlCol="0" anchor="ctr"/>
            <a:lstStyle/>
            <a:p>
              <a:endParaRPr lang="zh-CN" altLang="en-US"/>
            </a:p>
          </p:txBody>
        </p:sp>
        <p:sp>
          <p:nvSpPr>
            <p:cNvPr id="51" name="任意多边形: 形状 50"/>
            <p:cNvSpPr/>
            <p:nvPr>
              <p:custDataLst>
                <p:tags r:id="rId22"/>
              </p:custDataLst>
            </p:nvPr>
          </p:nvSpPr>
          <p:spPr>
            <a:xfrm>
              <a:off x="5070675" y="4224181"/>
              <a:ext cx="8410" cy="3045"/>
            </a:xfrm>
            <a:custGeom>
              <a:avLst/>
              <a:gdLst>
                <a:gd name="connsiteX0" fmla="*/ -78 w 2381"/>
                <a:gd name="connsiteY0" fmla="*/ 789 h 862"/>
                <a:gd name="connsiteX1" fmla="*/ 2304 w 2381"/>
                <a:gd name="connsiteY1" fmla="*/ -69 h 862"/>
                <a:gd name="connsiteX2" fmla="*/ -78 w 2381"/>
                <a:gd name="connsiteY2" fmla="*/ 789 h 862"/>
              </a:gdLst>
              <a:ahLst/>
              <a:cxnLst>
                <a:cxn ang="0">
                  <a:pos x="connsiteX0" y="connsiteY0"/>
                </a:cxn>
                <a:cxn ang="0">
                  <a:pos x="connsiteX1" y="connsiteY1"/>
                </a:cxn>
                <a:cxn ang="0">
                  <a:pos x="connsiteX2" y="connsiteY2"/>
                </a:cxn>
              </a:cxnLst>
              <a:rect l="l" t="t" r="r" b="b"/>
              <a:pathLst>
                <a:path w="2381" h="862">
                  <a:moveTo>
                    <a:pt x="-78" y="789"/>
                  </a:moveTo>
                  <a:lnTo>
                    <a:pt x="2304" y="-69"/>
                  </a:lnTo>
                  <a:cubicBezTo>
                    <a:pt x="1426" y="-116"/>
                    <a:pt x="567" y="189"/>
                    <a:pt x="-78" y="789"/>
                  </a:cubicBezTo>
                  <a:close/>
                </a:path>
              </a:pathLst>
            </a:custGeom>
            <a:solidFill>
              <a:srgbClr val="FFFFFF"/>
            </a:solidFill>
            <a:ln w="9525" cap="flat">
              <a:noFill/>
              <a:prstDash val="solid"/>
              <a:miter/>
            </a:ln>
          </p:spPr>
          <p:txBody>
            <a:bodyPr rtlCol="0" anchor="ctr"/>
            <a:lstStyle/>
            <a:p>
              <a:endParaRPr lang="zh-CN" altLang="en-US"/>
            </a:p>
          </p:txBody>
        </p:sp>
        <p:sp>
          <p:nvSpPr>
            <p:cNvPr id="52" name="任意多边形: 形状 51"/>
            <p:cNvSpPr/>
            <p:nvPr>
              <p:custDataLst>
                <p:tags r:id="rId23"/>
              </p:custDataLst>
            </p:nvPr>
          </p:nvSpPr>
          <p:spPr>
            <a:xfrm>
              <a:off x="5054527" y="4216799"/>
              <a:ext cx="24693" cy="16484"/>
            </a:xfrm>
            <a:custGeom>
              <a:avLst/>
              <a:gdLst>
                <a:gd name="connsiteX0" fmla="*/ 494 w 6991"/>
                <a:gd name="connsiteY0" fmla="*/ 2403 h 4667"/>
                <a:gd name="connsiteX1" fmla="*/ -78 w 6991"/>
                <a:gd name="connsiteY1" fmla="*/ 4594 h 4667"/>
                <a:gd name="connsiteX2" fmla="*/ 4494 w 6991"/>
                <a:gd name="connsiteY2" fmla="*/ 2879 h 4667"/>
                <a:gd name="connsiteX3" fmla="*/ 6876 w 6991"/>
                <a:gd name="connsiteY3" fmla="*/ 2022 h 4667"/>
                <a:gd name="connsiteX4" fmla="*/ 6876 w 6991"/>
                <a:gd name="connsiteY4" fmla="*/ 2022 h 4667"/>
                <a:gd name="connsiteX5" fmla="*/ 6876 w 6991"/>
                <a:gd name="connsiteY5" fmla="*/ -73 h 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1" h="4667">
                  <a:moveTo>
                    <a:pt x="494" y="2403"/>
                  </a:moveTo>
                  <a:lnTo>
                    <a:pt x="-78" y="4594"/>
                  </a:lnTo>
                  <a:lnTo>
                    <a:pt x="4494" y="2879"/>
                  </a:lnTo>
                  <a:cubicBezTo>
                    <a:pt x="5139" y="2279"/>
                    <a:pt x="5998" y="1975"/>
                    <a:pt x="6876" y="2022"/>
                  </a:cubicBezTo>
                  <a:lnTo>
                    <a:pt x="6876" y="2022"/>
                  </a:lnTo>
                  <a:cubicBezTo>
                    <a:pt x="6927" y="1327"/>
                    <a:pt x="6927" y="622"/>
                    <a:pt x="6876" y="-73"/>
                  </a:cubicBezTo>
                  <a:close/>
                </a:path>
              </a:pathLst>
            </a:custGeom>
            <a:solidFill>
              <a:srgbClr val="CFD1D2"/>
            </a:solidFill>
            <a:ln w="9525" cap="flat">
              <a:noFill/>
              <a:prstDash val="solid"/>
              <a:miter/>
            </a:ln>
          </p:spPr>
          <p:txBody>
            <a:bodyPr rtlCol="0" anchor="ctr"/>
            <a:lstStyle/>
            <a:p>
              <a:endParaRPr lang="zh-CN" altLang="en-US"/>
            </a:p>
          </p:txBody>
        </p:sp>
        <p:sp>
          <p:nvSpPr>
            <p:cNvPr id="53" name="任意多边形: 形状 52"/>
            <p:cNvSpPr/>
            <p:nvPr>
              <p:custDataLst>
                <p:tags r:id="rId24"/>
              </p:custDataLst>
            </p:nvPr>
          </p:nvSpPr>
          <p:spPr>
            <a:xfrm rot="20373600">
              <a:off x="5054601" y="4223277"/>
              <a:ext cx="7064" cy="9081"/>
            </a:xfrm>
            <a:custGeom>
              <a:avLst/>
              <a:gdLst>
                <a:gd name="connsiteX0" fmla="*/ -78 w 2000"/>
                <a:gd name="connsiteY0" fmla="*/ -73 h 2571"/>
                <a:gd name="connsiteX1" fmla="*/ 1923 w 2000"/>
                <a:gd name="connsiteY1" fmla="*/ -73 h 2571"/>
                <a:gd name="connsiteX2" fmla="*/ 1923 w 2000"/>
                <a:gd name="connsiteY2" fmla="*/ 2498 h 2571"/>
                <a:gd name="connsiteX3" fmla="*/ -78 w 2000"/>
                <a:gd name="connsiteY3" fmla="*/ 2498 h 2571"/>
              </a:gdLst>
              <a:ahLst/>
              <a:cxnLst>
                <a:cxn ang="0">
                  <a:pos x="connsiteX0" y="connsiteY0"/>
                </a:cxn>
                <a:cxn ang="0">
                  <a:pos x="connsiteX1" y="connsiteY1"/>
                </a:cxn>
                <a:cxn ang="0">
                  <a:pos x="connsiteX2" y="connsiteY2"/>
                </a:cxn>
                <a:cxn ang="0">
                  <a:pos x="connsiteX3" y="connsiteY3"/>
                </a:cxn>
              </a:cxnLst>
              <a:rect l="l" t="t" r="r" b="b"/>
              <a:pathLst>
                <a:path w="2000" h="2571">
                  <a:moveTo>
                    <a:pt x="-78" y="-73"/>
                  </a:moveTo>
                  <a:lnTo>
                    <a:pt x="1923" y="-73"/>
                  </a:lnTo>
                  <a:lnTo>
                    <a:pt x="1923" y="2498"/>
                  </a:lnTo>
                  <a:lnTo>
                    <a:pt x="-78" y="2498"/>
                  </a:lnTo>
                  <a:close/>
                </a:path>
              </a:pathLst>
            </a:custGeom>
            <a:solidFill>
              <a:srgbClr val="FABF14"/>
            </a:solidFill>
            <a:ln w="9525" cap="flat">
              <a:noFill/>
              <a:prstDash val="solid"/>
              <a:miter/>
            </a:ln>
          </p:spPr>
          <p:txBody>
            <a:bodyPr rtlCol="0" anchor="ctr"/>
            <a:lstStyle/>
            <a:p>
              <a:endParaRPr lang="zh-CN" altLang="en-US"/>
            </a:p>
          </p:txBody>
        </p:sp>
        <p:sp>
          <p:nvSpPr>
            <p:cNvPr id="54" name="任意多边形: 形状 53"/>
            <p:cNvSpPr/>
            <p:nvPr>
              <p:custDataLst>
                <p:tags r:id="rId25"/>
              </p:custDataLst>
            </p:nvPr>
          </p:nvSpPr>
          <p:spPr>
            <a:xfrm rot="20373600">
              <a:off x="5078637" y="4214139"/>
              <a:ext cx="7064" cy="9081"/>
            </a:xfrm>
            <a:custGeom>
              <a:avLst/>
              <a:gdLst>
                <a:gd name="connsiteX0" fmla="*/ -78 w 2000"/>
                <a:gd name="connsiteY0" fmla="*/ -73 h 2571"/>
                <a:gd name="connsiteX1" fmla="*/ 1923 w 2000"/>
                <a:gd name="connsiteY1" fmla="*/ -73 h 2571"/>
                <a:gd name="connsiteX2" fmla="*/ 1923 w 2000"/>
                <a:gd name="connsiteY2" fmla="*/ 2498 h 2571"/>
                <a:gd name="connsiteX3" fmla="*/ -78 w 2000"/>
                <a:gd name="connsiteY3" fmla="*/ 2498 h 2571"/>
              </a:gdLst>
              <a:ahLst/>
              <a:cxnLst>
                <a:cxn ang="0">
                  <a:pos x="connsiteX0" y="connsiteY0"/>
                </a:cxn>
                <a:cxn ang="0">
                  <a:pos x="connsiteX1" y="connsiteY1"/>
                </a:cxn>
                <a:cxn ang="0">
                  <a:pos x="connsiteX2" y="connsiteY2"/>
                </a:cxn>
                <a:cxn ang="0">
                  <a:pos x="connsiteX3" y="connsiteY3"/>
                </a:cxn>
              </a:cxnLst>
              <a:rect l="l" t="t" r="r" b="b"/>
              <a:pathLst>
                <a:path w="2000" h="2571">
                  <a:moveTo>
                    <a:pt x="-78" y="-73"/>
                  </a:moveTo>
                  <a:lnTo>
                    <a:pt x="1923" y="-73"/>
                  </a:lnTo>
                  <a:lnTo>
                    <a:pt x="1923" y="2498"/>
                  </a:lnTo>
                  <a:lnTo>
                    <a:pt x="-78" y="2498"/>
                  </a:lnTo>
                  <a:close/>
                </a:path>
              </a:pathLst>
            </a:custGeom>
            <a:solidFill>
              <a:srgbClr val="FABF14"/>
            </a:solidFill>
            <a:ln w="9525" cap="flat">
              <a:noFill/>
              <a:prstDash val="solid"/>
              <a:miter/>
            </a:ln>
          </p:spPr>
          <p:txBody>
            <a:bodyPr rtlCol="0" anchor="ctr"/>
            <a:lstStyle/>
            <a:p>
              <a:endParaRPr lang="zh-CN" altLang="en-US"/>
            </a:p>
          </p:txBody>
        </p:sp>
        <p:sp>
          <p:nvSpPr>
            <p:cNvPr id="55" name="任意多边形: 形状 54"/>
            <p:cNvSpPr/>
            <p:nvPr>
              <p:custDataLst>
                <p:tags r:id="rId26"/>
              </p:custDataLst>
            </p:nvPr>
          </p:nvSpPr>
          <p:spPr>
            <a:xfrm>
              <a:off x="5074713" y="4189210"/>
              <a:ext cx="66276" cy="29267"/>
            </a:xfrm>
            <a:custGeom>
              <a:avLst/>
              <a:gdLst>
                <a:gd name="connsiteX0" fmla="*/ 18574 w 18764"/>
                <a:gd name="connsiteY0" fmla="*/ 0 h 8286"/>
                <a:gd name="connsiteX1" fmla="*/ 18764 w 18764"/>
                <a:gd name="connsiteY1" fmla="*/ 2857 h 8286"/>
                <a:gd name="connsiteX2" fmla="*/ 4191 w 18764"/>
                <a:gd name="connsiteY2" fmla="*/ 8287 h 8286"/>
                <a:gd name="connsiteX3" fmla="*/ 0 w 18764"/>
                <a:gd name="connsiteY3" fmla="*/ 6858 h 8286"/>
                <a:gd name="connsiteX4" fmla="*/ 18574 w 18764"/>
                <a:gd name="connsiteY4" fmla="*/ 0 h 8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64" h="8286">
                  <a:moveTo>
                    <a:pt x="18574" y="0"/>
                  </a:moveTo>
                  <a:lnTo>
                    <a:pt x="18764" y="2857"/>
                  </a:lnTo>
                  <a:lnTo>
                    <a:pt x="4191" y="8287"/>
                  </a:lnTo>
                  <a:lnTo>
                    <a:pt x="0" y="6858"/>
                  </a:lnTo>
                  <a:lnTo>
                    <a:pt x="18574" y="0"/>
                  </a:lnTo>
                  <a:close/>
                </a:path>
              </a:pathLst>
            </a:custGeom>
            <a:solidFill>
              <a:srgbClr val="333333"/>
            </a:solidFill>
            <a:ln w="9525" cap="flat">
              <a:noFill/>
              <a:prstDash val="solid"/>
              <a:miter/>
            </a:ln>
          </p:spPr>
          <p:txBody>
            <a:bodyPr rtlCol="0" anchor="ctr"/>
            <a:lstStyle/>
            <a:p>
              <a:endParaRPr lang="zh-CN" altLang="en-US"/>
            </a:p>
          </p:txBody>
        </p:sp>
        <p:sp>
          <p:nvSpPr>
            <p:cNvPr id="56" name="任意多边形: 形状 55"/>
            <p:cNvSpPr/>
            <p:nvPr>
              <p:custDataLst>
                <p:tags r:id="rId27"/>
              </p:custDataLst>
            </p:nvPr>
          </p:nvSpPr>
          <p:spPr>
            <a:xfrm>
              <a:off x="5028509" y="4140470"/>
              <a:ext cx="146459" cy="93148"/>
            </a:xfrm>
            <a:custGeom>
              <a:avLst/>
              <a:gdLst>
                <a:gd name="connsiteX0" fmla="*/ 31482 w 41465"/>
                <a:gd name="connsiteY0" fmla="*/ 12202 h 26372"/>
                <a:gd name="connsiteX1" fmla="*/ 23385 w 41465"/>
                <a:gd name="connsiteY1" fmla="*/ 3915 h 26372"/>
                <a:gd name="connsiteX2" fmla="*/ 21576 w 41465"/>
                <a:gd name="connsiteY2" fmla="*/ 962 h 26372"/>
                <a:gd name="connsiteX3" fmla="*/ 10431 w 41465"/>
                <a:gd name="connsiteY3" fmla="*/ 962 h 26372"/>
                <a:gd name="connsiteX4" fmla="*/ 816 w 41465"/>
                <a:gd name="connsiteY4" fmla="*/ 21003 h 26372"/>
                <a:gd name="connsiteX5" fmla="*/ 906 w 41465"/>
                <a:gd name="connsiteY5" fmla="*/ 21251 h 26372"/>
                <a:gd name="connsiteX6" fmla="*/ 1383 w 41465"/>
                <a:gd name="connsiteY6" fmla="*/ 22298 h 26372"/>
                <a:gd name="connsiteX7" fmla="*/ 1383 w 41465"/>
                <a:gd name="connsiteY7" fmla="*/ 26299 h 26372"/>
                <a:gd name="connsiteX8" fmla="*/ 41388 w 41465"/>
                <a:gd name="connsiteY8" fmla="*/ 11249 h 26372"/>
                <a:gd name="connsiteX9" fmla="*/ 41388 w 41465"/>
                <a:gd name="connsiteY9" fmla="*/ 11249 h 26372"/>
                <a:gd name="connsiteX10" fmla="*/ 31482 w 41465"/>
                <a:gd name="connsiteY10" fmla="*/ 12202 h 2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465" h="26372">
                  <a:moveTo>
                    <a:pt x="31482" y="12202"/>
                  </a:moveTo>
                  <a:cubicBezTo>
                    <a:pt x="29945" y="8506"/>
                    <a:pt x="27047" y="5534"/>
                    <a:pt x="23385" y="3915"/>
                  </a:cubicBezTo>
                  <a:lnTo>
                    <a:pt x="21576" y="962"/>
                  </a:lnTo>
                  <a:cubicBezTo>
                    <a:pt x="17989" y="-419"/>
                    <a:pt x="14019" y="-419"/>
                    <a:pt x="10431" y="962"/>
                  </a:cubicBezTo>
                  <a:cubicBezTo>
                    <a:pt x="2243" y="3839"/>
                    <a:pt x="-2062" y="12812"/>
                    <a:pt x="816" y="21003"/>
                  </a:cubicBezTo>
                  <a:cubicBezTo>
                    <a:pt x="845" y="21089"/>
                    <a:pt x="876" y="21165"/>
                    <a:pt x="906" y="21251"/>
                  </a:cubicBezTo>
                  <a:cubicBezTo>
                    <a:pt x="1025" y="21613"/>
                    <a:pt x="1186" y="21965"/>
                    <a:pt x="1383" y="22298"/>
                  </a:cubicBezTo>
                  <a:cubicBezTo>
                    <a:pt x="626" y="23527"/>
                    <a:pt x="626" y="25070"/>
                    <a:pt x="1383" y="26299"/>
                  </a:cubicBezTo>
                  <a:lnTo>
                    <a:pt x="41388" y="11249"/>
                  </a:lnTo>
                  <a:cubicBezTo>
                    <a:pt x="41388" y="11249"/>
                    <a:pt x="41388" y="11249"/>
                    <a:pt x="41388" y="11249"/>
                  </a:cubicBezTo>
                  <a:cubicBezTo>
                    <a:pt x="41388" y="11249"/>
                    <a:pt x="37292" y="10392"/>
                    <a:pt x="31482" y="12202"/>
                  </a:cubicBezTo>
                  <a:close/>
                </a:path>
              </a:pathLst>
            </a:custGeom>
            <a:solidFill>
              <a:srgbClr val="FFD701"/>
            </a:solidFill>
            <a:ln w="9525" cap="flat">
              <a:noFill/>
              <a:prstDash val="solid"/>
              <a:miter/>
            </a:ln>
          </p:spPr>
          <p:txBody>
            <a:bodyPr rtlCol="0" anchor="ctr"/>
            <a:lstStyle/>
            <a:p>
              <a:endParaRPr lang="zh-CN" altLang="en-US"/>
            </a:p>
          </p:txBody>
        </p:sp>
        <p:sp>
          <p:nvSpPr>
            <p:cNvPr id="57" name="任意多边形: 形状 56"/>
            <p:cNvSpPr/>
            <p:nvPr>
              <p:custDataLst>
                <p:tags r:id="rId28"/>
              </p:custDataLst>
            </p:nvPr>
          </p:nvSpPr>
          <p:spPr>
            <a:xfrm>
              <a:off x="5033369" y="4145076"/>
              <a:ext cx="69604" cy="71723"/>
            </a:xfrm>
            <a:custGeom>
              <a:avLst/>
              <a:gdLst>
                <a:gd name="connsiteX0" fmla="*/ 19629 w 19706"/>
                <a:gd name="connsiteY0" fmla="*/ 2326 h 20306"/>
                <a:gd name="connsiteX1" fmla="*/ 579 w 19706"/>
                <a:gd name="connsiteY1" fmla="*/ 20233 h 20306"/>
                <a:gd name="connsiteX2" fmla="*/ 11243 w 19706"/>
                <a:gd name="connsiteY2" fmla="*/ 583 h 20306"/>
                <a:gd name="connsiteX3" fmla="*/ 17629 w 19706"/>
                <a:gd name="connsiteY3" fmla="*/ 40 h 20306"/>
              </a:gdLst>
              <a:ahLst/>
              <a:cxnLst>
                <a:cxn ang="0">
                  <a:pos x="connsiteX0" y="connsiteY0"/>
                </a:cxn>
                <a:cxn ang="0">
                  <a:pos x="connsiteX1" y="connsiteY1"/>
                </a:cxn>
                <a:cxn ang="0">
                  <a:pos x="connsiteX2" y="connsiteY2"/>
                </a:cxn>
                <a:cxn ang="0">
                  <a:pos x="connsiteX3" y="connsiteY3"/>
                </a:cxn>
              </a:cxnLst>
              <a:rect l="l" t="t" r="r" b="b"/>
              <a:pathLst>
                <a:path w="19706" h="20306">
                  <a:moveTo>
                    <a:pt x="19629" y="2326"/>
                  </a:moveTo>
                  <a:cubicBezTo>
                    <a:pt x="19629" y="2326"/>
                    <a:pt x="-374" y="802"/>
                    <a:pt x="579" y="20233"/>
                  </a:cubicBezTo>
                  <a:cubicBezTo>
                    <a:pt x="-1903" y="11860"/>
                    <a:pt x="2871" y="3059"/>
                    <a:pt x="11243" y="583"/>
                  </a:cubicBezTo>
                  <a:cubicBezTo>
                    <a:pt x="13313" y="-36"/>
                    <a:pt x="15485" y="-217"/>
                    <a:pt x="17629" y="40"/>
                  </a:cubicBezTo>
                  <a:close/>
                </a:path>
              </a:pathLst>
            </a:custGeom>
            <a:solidFill>
              <a:srgbClr val="FFD701">
                <a:alpha val="41000"/>
              </a:srgbClr>
            </a:solidFill>
            <a:ln w="9525" cap="flat">
              <a:noFill/>
              <a:prstDash val="solid"/>
              <a:miter/>
            </a:ln>
          </p:spPr>
          <p:txBody>
            <a:bodyPr rtlCol="0" anchor="ctr"/>
            <a:lstStyle/>
            <a:p>
              <a:endParaRPr lang="zh-CN" altLang="en-US"/>
            </a:p>
          </p:txBody>
        </p:sp>
        <p:sp>
          <p:nvSpPr>
            <p:cNvPr id="58" name="任意多边形: 形状 57"/>
            <p:cNvSpPr/>
            <p:nvPr>
              <p:custDataLst>
                <p:tags r:id="rId29"/>
              </p:custDataLst>
            </p:nvPr>
          </p:nvSpPr>
          <p:spPr>
            <a:xfrm>
              <a:off x="5071347" y="4158798"/>
              <a:ext cx="64256" cy="27716"/>
            </a:xfrm>
            <a:custGeom>
              <a:avLst/>
              <a:gdLst>
                <a:gd name="connsiteX0" fmla="*/ -78 w 18192"/>
                <a:gd name="connsiteY0" fmla="*/ 1488 h 7847"/>
                <a:gd name="connsiteX1" fmla="*/ 18115 w 18192"/>
                <a:gd name="connsiteY1" fmla="*/ 6727 h 7847"/>
                <a:gd name="connsiteX2" fmla="*/ 15353 w 18192"/>
                <a:gd name="connsiteY2" fmla="*/ 7774 h 7847"/>
                <a:gd name="connsiteX3" fmla="*/ -78 w 18192"/>
                <a:gd name="connsiteY3" fmla="*/ 1488 h 7847"/>
              </a:gdLst>
              <a:ahLst/>
              <a:cxnLst>
                <a:cxn ang="0">
                  <a:pos x="connsiteX0" y="connsiteY0"/>
                </a:cxn>
                <a:cxn ang="0">
                  <a:pos x="connsiteX1" y="connsiteY1"/>
                </a:cxn>
                <a:cxn ang="0">
                  <a:pos x="connsiteX2" y="connsiteY2"/>
                </a:cxn>
                <a:cxn ang="0">
                  <a:pos x="connsiteX3" y="connsiteY3"/>
                </a:cxn>
              </a:cxnLst>
              <a:rect l="l" t="t" r="r" b="b"/>
              <a:pathLst>
                <a:path w="18192" h="7847">
                  <a:moveTo>
                    <a:pt x="-78" y="1488"/>
                  </a:moveTo>
                  <a:cubicBezTo>
                    <a:pt x="6413" y="-1903"/>
                    <a:pt x="14421" y="402"/>
                    <a:pt x="18115" y="6727"/>
                  </a:cubicBezTo>
                  <a:lnTo>
                    <a:pt x="15353" y="7774"/>
                  </a:lnTo>
                  <a:cubicBezTo>
                    <a:pt x="15353" y="7774"/>
                    <a:pt x="12591" y="-512"/>
                    <a:pt x="-78" y="1488"/>
                  </a:cubicBezTo>
                  <a:close/>
                </a:path>
              </a:pathLst>
            </a:custGeom>
            <a:solidFill>
              <a:srgbClr val="FFEB65"/>
            </a:solidFill>
            <a:ln w="9525" cap="flat">
              <a:noFill/>
              <a:prstDash val="solid"/>
              <a:miter/>
            </a:ln>
          </p:spPr>
          <p:txBody>
            <a:bodyPr rtlCol="0" anchor="ctr"/>
            <a:lstStyle/>
            <a:p>
              <a:endParaRPr lang="zh-CN" altLang="en-US"/>
            </a:p>
          </p:txBody>
        </p:sp>
        <p:sp>
          <p:nvSpPr>
            <p:cNvPr id="59" name="任意多边形: 形状 58"/>
            <p:cNvSpPr/>
            <p:nvPr>
              <p:custDataLst>
                <p:tags r:id="rId30"/>
              </p:custDataLst>
            </p:nvPr>
          </p:nvSpPr>
          <p:spPr>
            <a:xfrm>
              <a:off x="5029424" y="4151529"/>
              <a:ext cx="37214" cy="81750"/>
            </a:xfrm>
            <a:custGeom>
              <a:avLst/>
              <a:gdLst>
                <a:gd name="connsiteX0" fmla="*/ 9697 w 10536"/>
                <a:gd name="connsiteY0" fmla="*/ 20119 h 23145"/>
                <a:gd name="connsiteX1" fmla="*/ 10459 w 10536"/>
                <a:gd name="connsiteY1" fmla="*/ 16405 h 23145"/>
                <a:gd name="connsiteX2" fmla="*/ 7460 w 10536"/>
                <a:gd name="connsiteY2" fmla="*/ 4384 h 23145"/>
                <a:gd name="connsiteX3" fmla="*/ 7887 w 10536"/>
                <a:gd name="connsiteY3" fmla="*/ 3736 h 23145"/>
                <a:gd name="connsiteX4" fmla="*/ 6170 w 10536"/>
                <a:gd name="connsiteY4" fmla="*/ 374 h 23145"/>
                <a:gd name="connsiteX5" fmla="*/ 6363 w 10536"/>
                <a:gd name="connsiteY5" fmla="*/ -73 h 23145"/>
                <a:gd name="connsiteX6" fmla="*/ 934 w 10536"/>
                <a:gd name="connsiteY6" fmla="*/ 18024 h 23145"/>
                <a:gd name="connsiteX7" fmla="*/ 1410 w 10536"/>
                <a:gd name="connsiteY7" fmla="*/ 19072 h 23145"/>
                <a:gd name="connsiteX8" fmla="*/ 1410 w 10536"/>
                <a:gd name="connsiteY8" fmla="*/ 23072 h 23145"/>
                <a:gd name="connsiteX9" fmla="*/ 9125 w 10536"/>
                <a:gd name="connsiteY9" fmla="*/ 20119 h 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36" h="23145">
                  <a:moveTo>
                    <a:pt x="9697" y="20119"/>
                  </a:moveTo>
                  <a:cubicBezTo>
                    <a:pt x="7411" y="17453"/>
                    <a:pt x="10459" y="16405"/>
                    <a:pt x="10459" y="16405"/>
                  </a:cubicBezTo>
                  <a:cubicBezTo>
                    <a:pt x="6311" y="13909"/>
                    <a:pt x="4968" y="8528"/>
                    <a:pt x="7460" y="4384"/>
                  </a:cubicBezTo>
                  <a:cubicBezTo>
                    <a:pt x="7594" y="4156"/>
                    <a:pt x="7736" y="3946"/>
                    <a:pt x="7887" y="3736"/>
                  </a:cubicBezTo>
                  <a:cubicBezTo>
                    <a:pt x="6486" y="3279"/>
                    <a:pt x="5716" y="1784"/>
                    <a:pt x="6170" y="374"/>
                  </a:cubicBezTo>
                  <a:cubicBezTo>
                    <a:pt x="6220" y="222"/>
                    <a:pt x="6285" y="69"/>
                    <a:pt x="6363" y="-73"/>
                  </a:cubicBezTo>
                  <a:cubicBezTo>
                    <a:pt x="668" y="4041"/>
                    <a:pt x="-1558" y="11461"/>
                    <a:pt x="934" y="18024"/>
                  </a:cubicBezTo>
                  <a:cubicBezTo>
                    <a:pt x="1053" y="18386"/>
                    <a:pt x="1213" y="18738"/>
                    <a:pt x="1410" y="19072"/>
                  </a:cubicBezTo>
                  <a:cubicBezTo>
                    <a:pt x="654" y="20300"/>
                    <a:pt x="654" y="21844"/>
                    <a:pt x="1410" y="23072"/>
                  </a:cubicBezTo>
                  <a:lnTo>
                    <a:pt x="9125" y="20119"/>
                  </a:lnTo>
                  <a:close/>
                </a:path>
              </a:pathLst>
            </a:custGeom>
            <a:solidFill>
              <a:srgbClr val="FFD701">
                <a:alpha val="33000"/>
              </a:srgbClr>
            </a:solidFill>
            <a:ln w="9525" cap="flat">
              <a:noFill/>
              <a:prstDash val="solid"/>
              <a:miter/>
            </a:ln>
          </p:spPr>
          <p:txBody>
            <a:bodyPr rtlCol="0" anchor="ctr"/>
            <a:lstStyle/>
            <a:p>
              <a:endParaRPr lang="zh-CN" altLang="en-US"/>
            </a:p>
          </p:txBody>
        </p:sp>
        <p:sp>
          <p:nvSpPr>
            <p:cNvPr id="60" name="任意多边形: 形状 59"/>
            <p:cNvSpPr/>
            <p:nvPr>
              <p:custDataLst>
                <p:tags r:id="rId31"/>
              </p:custDataLst>
            </p:nvPr>
          </p:nvSpPr>
          <p:spPr>
            <a:xfrm>
              <a:off x="5066900" y="4227579"/>
              <a:ext cx="22945" cy="24096"/>
            </a:xfrm>
            <a:custGeom>
              <a:avLst/>
              <a:gdLst>
                <a:gd name="connsiteX0" fmla="*/ 1563 w 6496"/>
                <a:gd name="connsiteY0" fmla="*/ 17 h 6822"/>
                <a:gd name="connsiteX1" fmla="*/ 3182 w 6496"/>
                <a:gd name="connsiteY1" fmla="*/ 6590 h 6822"/>
                <a:gd name="connsiteX2" fmla="*/ 6325 w 6496"/>
                <a:gd name="connsiteY2" fmla="*/ 3542 h 6822"/>
                <a:gd name="connsiteX3" fmla="*/ 1563 w 6496"/>
                <a:gd name="connsiteY3" fmla="*/ 17 h 6822"/>
              </a:gdLst>
              <a:ahLst/>
              <a:cxnLst>
                <a:cxn ang="0">
                  <a:pos x="connsiteX0" y="connsiteY0"/>
                </a:cxn>
                <a:cxn ang="0">
                  <a:pos x="connsiteX1" y="connsiteY1"/>
                </a:cxn>
                <a:cxn ang="0">
                  <a:pos x="connsiteX2" y="connsiteY2"/>
                </a:cxn>
                <a:cxn ang="0">
                  <a:pos x="connsiteX3" y="connsiteY3"/>
                </a:cxn>
              </a:cxnLst>
              <a:rect l="l" t="t" r="r" b="b"/>
              <a:pathLst>
                <a:path w="6496" h="6822">
                  <a:moveTo>
                    <a:pt x="1563" y="17"/>
                  </a:moveTo>
                  <a:cubicBezTo>
                    <a:pt x="-1390" y="875"/>
                    <a:pt x="-57" y="6113"/>
                    <a:pt x="3182" y="6590"/>
                  </a:cubicBezTo>
                  <a:cubicBezTo>
                    <a:pt x="6420" y="7066"/>
                    <a:pt x="6611" y="6590"/>
                    <a:pt x="6325" y="3542"/>
                  </a:cubicBezTo>
                  <a:cubicBezTo>
                    <a:pt x="6039" y="3542"/>
                    <a:pt x="4611" y="-745"/>
                    <a:pt x="1563" y="17"/>
                  </a:cubicBezTo>
                  <a:close/>
                </a:path>
              </a:pathLst>
            </a:custGeom>
            <a:solidFill>
              <a:srgbClr val="BEA487"/>
            </a:solidFill>
            <a:ln w="9525" cap="flat">
              <a:noFill/>
              <a:prstDash val="solid"/>
              <a:miter/>
            </a:ln>
          </p:spPr>
          <p:txBody>
            <a:bodyPr rtlCol="0" anchor="ctr"/>
            <a:lstStyle/>
            <a:p>
              <a:endParaRPr lang="zh-CN" altLang="en-US"/>
            </a:p>
          </p:txBody>
        </p:sp>
        <p:sp>
          <p:nvSpPr>
            <p:cNvPr id="61" name="任意多边形: 形状 60"/>
            <p:cNvSpPr/>
            <p:nvPr>
              <p:custDataLst>
                <p:tags r:id="rId32"/>
              </p:custDataLst>
            </p:nvPr>
          </p:nvSpPr>
          <p:spPr>
            <a:xfrm>
              <a:off x="5068581" y="4223866"/>
              <a:ext cx="22945" cy="24107"/>
            </a:xfrm>
            <a:custGeom>
              <a:avLst/>
              <a:gdLst>
                <a:gd name="connsiteX0" fmla="*/ 1563 w 6496"/>
                <a:gd name="connsiteY0" fmla="*/ 21 h 6825"/>
                <a:gd name="connsiteX1" fmla="*/ 3182 w 6496"/>
                <a:gd name="connsiteY1" fmla="*/ 6593 h 6825"/>
                <a:gd name="connsiteX2" fmla="*/ 6325 w 6496"/>
                <a:gd name="connsiteY2" fmla="*/ 3545 h 6825"/>
                <a:gd name="connsiteX3" fmla="*/ 1563 w 6496"/>
                <a:gd name="connsiteY3" fmla="*/ 21 h 6825"/>
              </a:gdLst>
              <a:ahLst/>
              <a:cxnLst>
                <a:cxn ang="0">
                  <a:pos x="connsiteX0" y="connsiteY0"/>
                </a:cxn>
                <a:cxn ang="0">
                  <a:pos x="connsiteX1" y="connsiteY1"/>
                </a:cxn>
                <a:cxn ang="0">
                  <a:pos x="connsiteX2" y="connsiteY2"/>
                </a:cxn>
                <a:cxn ang="0">
                  <a:pos x="connsiteX3" y="connsiteY3"/>
                </a:cxn>
              </a:cxnLst>
              <a:rect l="l" t="t" r="r" b="b"/>
              <a:pathLst>
                <a:path w="6496" h="6825">
                  <a:moveTo>
                    <a:pt x="1563" y="21"/>
                  </a:moveTo>
                  <a:cubicBezTo>
                    <a:pt x="-1390" y="878"/>
                    <a:pt x="-56" y="6117"/>
                    <a:pt x="3182" y="6593"/>
                  </a:cubicBezTo>
                  <a:cubicBezTo>
                    <a:pt x="6420" y="7069"/>
                    <a:pt x="6611" y="6593"/>
                    <a:pt x="6325" y="3545"/>
                  </a:cubicBezTo>
                  <a:cubicBezTo>
                    <a:pt x="6325" y="3355"/>
                    <a:pt x="4611" y="-741"/>
                    <a:pt x="1563" y="21"/>
                  </a:cubicBezTo>
                  <a:close/>
                </a:path>
              </a:pathLst>
            </a:custGeom>
            <a:solidFill>
              <a:srgbClr val="FED9B0"/>
            </a:solidFill>
            <a:ln w="9525" cap="flat">
              <a:noFill/>
              <a:prstDash val="solid"/>
              <a:miter/>
            </a:ln>
          </p:spPr>
          <p:txBody>
            <a:bodyPr rtlCol="0" anchor="ctr"/>
            <a:lstStyle/>
            <a:p>
              <a:endParaRPr lang="zh-CN" altLang="en-US"/>
            </a:p>
          </p:txBody>
        </p:sp>
        <p:sp>
          <p:nvSpPr>
            <p:cNvPr id="62" name="任意多边形: 形状 61"/>
            <p:cNvSpPr/>
            <p:nvPr>
              <p:custDataLst>
                <p:tags r:id="rId33"/>
              </p:custDataLst>
            </p:nvPr>
          </p:nvSpPr>
          <p:spPr>
            <a:xfrm>
              <a:off x="5141999" y="4226890"/>
              <a:ext cx="11772" cy="9081"/>
            </a:xfrm>
            <a:custGeom>
              <a:avLst/>
              <a:gdLst>
                <a:gd name="connsiteX0" fmla="*/ 3334 w 3333"/>
                <a:gd name="connsiteY0" fmla="*/ 0 h 2571"/>
                <a:gd name="connsiteX1" fmla="*/ 0 w 3333"/>
                <a:gd name="connsiteY1" fmla="*/ 953 h 2571"/>
                <a:gd name="connsiteX2" fmla="*/ 1429 w 3333"/>
                <a:gd name="connsiteY2" fmla="*/ 2572 h 2571"/>
                <a:gd name="connsiteX3" fmla="*/ 3334 w 3333"/>
                <a:gd name="connsiteY3" fmla="*/ 0 h 2571"/>
              </a:gdLst>
              <a:ahLst/>
              <a:cxnLst>
                <a:cxn ang="0">
                  <a:pos x="connsiteX0" y="connsiteY0"/>
                </a:cxn>
                <a:cxn ang="0">
                  <a:pos x="connsiteX1" y="connsiteY1"/>
                </a:cxn>
                <a:cxn ang="0">
                  <a:pos x="connsiteX2" y="connsiteY2"/>
                </a:cxn>
                <a:cxn ang="0">
                  <a:pos x="connsiteX3" y="connsiteY3"/>
                </a:cxn>
              </a:cxnLst>
              <a:rect l="l" t="t" r="r" b="b"/>
              <a:pathLst>
                <a:path w="3333" h="2571">
                  <a:moveTo>
                    <a:pt x="3334" y="0"/>
                  </a:moveTo>
                  <a:lnTo>
                    <a:pt x="0" y="953"/>
                  </a:lnTo>
                  <a:lnTo>
                    <a:pt x="1429" y="2572"/>
                  </a:lnTo>
                  <a:lnTo>
                    <a:pt x="3334" y="0"/>
                  </a:lnTo>
                  <a:close/>
                </a:path>
              </a:pathLst>
            </a:custGeom>
            <a:solidFill>
              <a:srgbClr val="BEA487">
                <a:alpha val="42000"/>
              </a:srgbClr>
            </a:solidFill>
            <a:ln w="9525" cap="flat">
              <a:noFill/>
              <a:prstDash val="solid"/>
              <a:miter/>
            </a:ln>
          </p:spPr>
          <p:txBody>
            <a:bodyPr rtlCol="0" anchor="ctr"/>
            <a:lstStyle/>
            <a:p>
              <a:endParaRPr lang="zh-CN" altLang="en-US"/>
            </a:p>
          </p:txBody>
        </p:sp>
        <p:sp>
          <p:nvSpPr>
            <p:cNvPr id="63" name="任意多边形: 形状 62"/>
            <p:cNvSpPr/>
            <p:nvPr>
              <p:custDataLst>
                <p:tags r:id="rId34"/>
              </p:custDataLst>
            </p:nvPr>
          </p:nvSpPr>
          <p:spPr>
            <a:xfrm>
              <a:off x="5093888" y="4252123"/>
              <a:ext cx="58202" cy="24894"/>
            </a:xfrm>
            <a:custGeom>
              <a:avLst/>
              <a:gdLst>
                <a:gd name="connsiteX0" fmla="*/ 16401 w 16478"/>
                <a:gd name="connsiteY0" fmla="*/ 3737 h 7048"/>
                <a:gd name="connsiteX1" fmla="*/ 5542 w 16478"/>
                <a:gd name="connsiteY1" fmla="*/ 3737 h 7048"/>
                <a:gd name="connsiteX2" fmla="*/ -78 w 16478"/>
                <a:gd name="connsiteY2" fmla="*/ -73 h 7048"/>
                <a:gd name="connsiteX3" fmla="*/ 3923 w 16478"/>
                <a:gd name="connsiteY3" fmla="*/ 5261 h 7048"/>
                <a:gd name="connsiteX4" fmla="*/ 11543 w 16478"/>
                <a:gd name="connsiteY4" fmla="*/ 6975 h 7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8" h="7048">
                  <a:moveTo>
                    <a:pt x="16401" y="3737"/>
                  </a:moveTo>
                  <a:lnTo>
                    <a:pt x="5542" y="3737"/>
                  </a:lnTo>
                  <a:lnTo>
                    <a:pt x="-78" y="-73"/>
                  </a:lnTo>
                  <a:lnTo>
                    <a:pt x="3923" y="5261"/>
                  </a:lnTo>
                  <a:lnTo>
                    <a:pt x="11543" y="6975"/>
                  </a:lnTo>
                  <a:close/>
                </a:path>
              </a:pathLst>
            </a:custGeom>
            <a:solidFill>
              <a:srgbClr val="BEA487">
                <a:alpha val="42000"/>
              </a:srgbClr>
            </a:solidFill>
            <a:ln w="9525" cap="flat">
              <a:noFill/>
              <a:prstDash val="solid"/>
              <a:miter/>
            </a:ln>
          </p:spPr>
          <p:txBody>
            <a:bodyPr rtlCol="0" anchor="ctr"/>
            <a:lstStyle/>
            <a:p>
              <a:endParaRPr lang="zh-CN" altLang="en-US"/>
            </a:p>
          </p:txBody>
        </p:sp>
        <p:sp>
          <p:nvSpPr>
            <p:cNvPr id="64" name="任意多边形: 形状 63"/>
            <p:cNvSpPr/>
            <p:nvPr>
              <p:custDataLst>
                <p:tags r:id="rId35"/>
              </p:custDataLst>
            </p:nvPr>
          </p:nvSpPr>
          <p:spPr>
            <a:xfrm>
              <a:off x="5066638" y="4279373"/>
              <a:ext cx="60554" cy="62910"/>
            </a:xfrm>
            <a:custGeom>
              <a:avLst/>
              <a:gdLst>
                <a:gd name="connsiteX0" fmla="*/ 0 w 17144"/>
                <a:gd name="connsiteY0" fmla="*/ 5525 h 17811"/>
                <a:gd name="connsiteX1" fmla="*/ 1429 w 17144"/>
                <a:gd name="connsiteY1" fmla="*/ 0 h 17811"/>
                <a:gd name="connsiteX2" fmla="*/ 16383 w 17144"/>
                <a:gd name="connsiteY2" fmla="*/ 8477 h 17811"/>
                <a:gd name="connsiteX3" fmla="*/ 17145 w 17144"/>
                <a:gd name="connsiteY3" fmla="*/ 17812 h 17811"/>
                <a:gd name="connsiteX4" fmla="*/ 0 w 17144"/>
                <a:gd name="connsiteY4" fmla="*/ 5525 h 17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4" h="17811">
                  <a:moveTo>
                    <a:pt x="0" y="5525"/>
                  </a:moveTo>
                  <a:lnTo>
                    <a:pt x="1429" y="0"/>
                  </a:lnTo>
                  <a:lnTo>
                    <a:pt x="16383" y="8477"/>
                  </a:lnTo>
                  <a:lnTo>
                    <a:pt x="17145" y="17812"/>
                  </a:lnTo>
                  <a:lnTo>
                    <a:pt x="0" y="5525"/>
                  </a:lnTo>
                  <a:close/>
                </a:path>
              </a:pathLst>
            </a:custGeom>
            <a:solidFill>
              <a:srgbClr val="414042"/>
            </a:solidFill>
            <a:ln w="9525" cap="flat">
              <a:noFill/>
              <a:prstDash val="solid"/>
              <a:miter/>
            </a:ln>
          </p:spPr>
          <p:txBody>
            <a:bodyPr rtlCol="0" anchor="ctr"/>
            <a:lstStyle/>
            <a:p>
              <a:endParaRPr lang="zh-CN" altLang="en-US"/>
            </a:p>
          </p:txBody>
        </p:sp>
        <p:sp>
          <p:nvSpPr>
            <p:cNvPr id="65" name="任意多边形: 形状 64"/>
            <p:cNvSpPr/>
            <p:nvPr>
              <p:custDataLst>
                <p:tags r:id="rId36"/>
              </p:custDataLst>
            </p:nvPr>
          </p:nvSpPr>
          <p:spPr>
            <a:xfrm>
              <a:off x="5128206" y="4330850"/>
              <a:ext cx="27586" cy="249631"/>
            </a:xfrm>
            <a:custGeom>
              <a:avLst/>
              <a:gdLst>
                <a:gd name="connsiteX0" fmla="*/ 7733 w 7810"/>
                <a:gd name="connsiteY0" fmla="*/ 2784 h 70675"/>
                <a:gd name="connsiteX1" fmla="*/ 6209 w 7810"/>
                <a:gd name="connsiteY1" fmla="*/ 70602 h 70675"/>
                <a:gd name="connsiteX2" fmla="*/ -78 w 7810"/>
                <a:gd name="connsiteY2" fmla="*/ 70602 h 70675"/>
                <a:gd name="connsiteX3" fmla="*/ -78 w 7810"/>
                <a:gd name="connsiteY3" fmla="*/ 55362 h 70675"/>
                <a:gd name="connsiteX4" fmla="*/ -78 w 7810"/>
                <a:gd name="connsiteY4" fmla="*/ 31264 h 70675"/>
                <a:gd name="connsiteX5" fmla="*/ -78 w 7810"/>
                <a:gd name="connsiteY5" fmla="*/ 12214 h 70675"/>
                <a:gd name="connsiteX6" fmla="*/ 780 w 7810"/>
                <a:gd name="connsiteY6" fmla="*/ -73 h 70675"/>
                <a:gd name="connsiteX7" fmla="*/ 2208 w 7810"/>
                <a:gd name="connsiteY7" fmla="*/ -73 h 70675"/>
                <a:gd name="connsiteX8" fmla="*/ 3256 w 7810"/>
                <a:gd name="connsiteY8" fmla="*/ -73 h 70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10" h="70675">
                  <a:moveTo>
                    <a:pt x="7733" y="2784"/>
                  </a:moveTo>
                  <a:cubicBezTo>
                    <a:pt x="3066" y="74793"/>
                    <a:pt x="8400" y="37836"/>
                    <a:pt x="6209" y="70602"/>
                  </a:cubicBezTo>
                  <a:lnTo>
                    <a:pt x="-78" y="70602"/>
                  </a:lnTo>
                  <a:lnTo>
                    <a:pt x="-78" y="55362"/>
                  </a:lnTo>
                  <a:lnTo>
                    <a:pt x="-78" y="31264"/>
                  </a:lnTo>
                  <a:lnTo>
                    <a:pt x="-78" y="12214"/>
                  </a:lnTo>
                  <a:cubicBezTo>
                    <a:pt x="1500" y="8308"/>
                    <a:pt x="1800" y="4013"/>
                    <a:pt x="780" y="-73"/>
                  </a:cubicBezTo>
                  <a:lnTo>
                    <a:pt x="2208" y="-73"/>
                  </a:lnTo>
                  <a:lnTo>
                    <a:pt x="3256" y="-73"/>
                  </a:lnTo>
                  <a:close/>
                </a:path>
              </a:pathLst>
            </a:custGeom>
            <a:solidFill>
              <a:srgbClr val="CD4D1F"/>
            </a:solidFill>
            <a:ln w="9525" cap="flat">
              <a:noFill/>
              <a:prstDash val="solid"/>
              <a:miter/>
            </a:ln>
          </p:spPr>
          <p:txBody>
            <a:bodyPr rtlCol="0" anchor="ctr"/>
            <a:lstStyle/>
            <a:p>
              <a:endParaRPr lang="zh-CN" altLang="en-US"/>
            </a:p>
          </p:txBody>
        </p:sp>
        <p:sp>
          <p:nvSpPr>
            <p:cNvPr id="66" name="任意多边形: 形状 65"/>
            <p:cNvSpPr/>
            <p:nvPr>
              <p:custDataLst>
                <p:tags r:id="rId37"/>
              </p:custDataLst>
            </p:nvPr>
          </p:nvSpPr>
          <p:spPr>
            <a:xfrm>
              <a:off x="5129888" y="4441536"/>
              <a:ext cx="21193" cy="23548"/>
            </a:xfrm>
            <a:custGeom>
              <a:avLst/>
              <a:gdLst>
                <a:gd name="connsiteX0" fmla="*/ 6001 w 6000"/>
                <a:gd name="connsiteY0" fmla="*/ 0 h 6667"/>
                <a:gd name="connsiteX1" fmla="*/ 5810 w 6000"/>
                <a:gd name="connsiteY1" fmla="*/ 6667 h 6667"/>
                <a:gd name="connsiteX2" fmla="*/ 0 w 6000"/>
                <a:gd name="connsiteY2" fmla="*/ 6667 h 6667"/>
                <a:gd name="connsiteX3" fmla="*/ 0 w 6000"/>
                <a:gd name="connsiteY3" fmla="*/ 0 h 6667"/>
                <a:gd name="connsiteX4" fmla="*/ 6001 w 6000"/>
                <a:gd name="connsiteY4" fmla="*/ 0 h 6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0" h="6667">
                  <a:moveTo>
                    <a:pt x="6001" y="0"/>
                  </a:moveTo>
                  <a:lnTo>
                    <a:pt x="5810" y="6667"/>
                  </a:lnTo>
                  <a:lnTo>
                    <a:pt x="0" y="6667"/>
                  </a:lnTo>
                  <a:lnTo>
                    <a:pt x="0" y="0"/>
                  </a:lnTo>
                  <a:lnTo>
                    <a:pt x="6001" y="0"/>
                  </a:lnTo>
                  <a:close/>
                </a:path>
              </a:pathLst>
            </a:custGeom>
            <a:solidFill>
              <a:srgbClr val="CFD1D2"/>
            </a:solidFill>
            <a:ln w="9525" cap="flat">
              <a:noFill/>
              <a:prstDash val="solid"/>
              <a:miter/>
            </a:ln>
          </p:spPr>
          <p:txBody>
            <a:bodyPr rtlCol="0" anchor="ctr"/>
            <a:lstStyle/>
            <a:p>
              <a:endParaRPr lang="zh-CN" altLang="en-US"/>
            </a:p>
          </p:txBody>
        </p:sp>
        <p:sp>
          <p:nvSpPr>
            <p:cNvPr id="67" name="任意多边形: 形状 66"/>
            <p:cNvSpPr/>
            <p:nvPr>
              <p:custDataLst>
                <p:tags r:id="rId38"/>
              </p:custDataLst>
            </p:nvPr>
          </p:nvSpPr>
          <p:spPr>
            <a:xfrm>
              <a:off x="5129888" y="4502764"/>
              <a:ext cx="23213" cy="23884"/>
            </a:xfrm>
            <a:custGeom>
              <a:avLst/>
              <a:gdLst>
                <a:gd name="connsiteX0" fmla="*/ 6001 w 6572"/>
                <a:gd name="connsiteY0" fmla="*/ 0 h 6762"/>
                <a:gd name="connsiteX1" fmla="*/ 6572 w 6572"/>
                <a:gd name="connsiteY1" fmla="*/ 6763 h 6762"/>
                <a:gd name="connsiteX2" fmla="*/ 0 w 6572"/>
                <a:gd name="connsiteY2" fmla="*/ 6763 h 6762"/>
                <a:gd name="connsiteX3" fmla="*/ 0 w 6572"/>
                <a:gd name="connsiteY3" fmla="*/ 0 h 6762"/>
                <a:gd name="connsiteX4" fmla="*/ 6001 w 6572"/>
                <a:gd name="connsiteY4" fmla="*/ 0 h 6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 h="6762">
                  <a:moveTo>
                    <a:pt x="6001" y="0"/>
                  </a:moveTo>
                  <a:lnTo>
                    <a:pt x="6572" y="6763"/>
                  </a:lnTo>
                  <a:lnTo>
                    <a:pt x="0" y="6763"/>
                  </a:lnTo>
                  <a:lnTo>
                    <a:pt x="0" y="0"/>
                  </a:lnTo>
                  <a:lnTo>
                    <a:pt x="6001" y="0"/>
                  </a:lnTo>
                  <a:close/>
                </a:path>
              </a:pathLst>
            </a:custGeom>
            <a:solidFill>
              <a:srgbClr val="CFD1D2"/>
            </a:solidFill>
            <a:ln w="9525" cap="flat">
              <a:noFill/>
              <a:prstDash val="solid"/>
              <a:miter/>
            </a:ln>
          </p:spPr>
          <p:txBody>
            <a:bodyPr rtlCol="0" anchor="ctr"/>
            <a:lstStyle/>
            <a:p>
              <a:endParaRPr lang="zh-CN" altLang="en-US"/>
            </a:p>
          </p:txBody>
        </p:sp>
        <p:sp>
          <p:nvSpPr>
            <p:cNvPr id="68" name="任意多边形: 形状 67"/>
            <p:cNvSpPr/>
            <p:nvPr>
              <p:custDataLst>
                <p:tags r:id="rId39"/>
              </p:custDataLst>
            </p:nvPr>
          </p:nvSpPr>
          <p:spPr>
            <a:xfrm>
              <a:off x="4991948" y="4293156"/>
              <a:ext cx="140292" cy="287322"/>
            </a:xfrm>
            <a:custGeom>
              <a:avLst/>
              <a:gdLst>
                <a:gd name="connsiteX0" fmla="*/ 21354 w 39719"/>
                <a:gd name="connsiteY0" fmla="*/ -70 h 81346"/>
                <a:gd name="connsiteX1" fmla="*/ 39642 w 39719"/>
                <a:gd name="connsiteY1" fmla="*/ 22694 h 81346"/>
                <a:gd name="connsiteX2" fmla="*/ 38880 w 39719"/>
                <a:gd name="connsiteY2" fmla="*/ 81273 h 81346"/>
                <a:gd name="connsiteX3" fmla="*/ -78 w 39719"/>
                <a:gd name="connsiteY3" fmla="*/ 81273 h 81346"/>
                <a:gd name="connsiteX4" fmla="*/ 2780 w 39719"/>
                <a:gd name="connsiteY4" fmla="*/ 13455 h 81346"/>
                <a:gd name="connsiteX5" fmla="*/ 21354 w 39719"/>
                <a:gd name="connsiteY5" fmla="*/ -70 h 81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719" h="81346">
                  <a:moveTo>
                    <a:pt x="21354" y="-70"/>
                  </a:moveTo>
                  <a:cubicBezTo>
                    <a:pt x="21354" y="-70"/>
                    <a:pt x="37832" y="15170"/>
                    <a:pt x="39642" y="22694"/>
                  </a:cubicBezTo>
                  <a:lnTo>
                    <a:pt x="38880" y="81273"/>
                  </a:lnTo>
                  <a:lnTo>
                    <a:pt x="-78" y="81273"/>
                  </a:lnTo>
                  <a:lnTo>
                    <a:pt x="2780" y="13455"/>
                  </a:lnTo>
                  <a:cubicBezTo>
                    <a:pt x="5250" y="5302"/>
                    <a:pt x="12835" y="-223"/>
                    <a:pt x="21354" y="-70"/>
                  </a:cubicBezTo>
                  <a:close/>
                </a:path>
              </a:pathLst>
            </a:custGeom>
            <a:solidFill>
              <a:srgbClr val="F15A24"/>
            </a:solidFill>
            <a:ln w="9525" cap="flat">
              <a:noFill/>
              <a:prstDash val="solid"/>
              <a:miter/>
            </a:ln>
          </p:spPr>
          <p:txBody>
            <a:bodyPr rtlCol="0" anchor="ctr"/>
            <a:lstStyle/>
            <a:p>
              <a:endParaRPr lang="zh-CN" altLang="en-US"/>
            </a:p>
          </p:txBody>
        </p:sp>
        <p:sp>
          <p:nvSpPr>
            <p:cNvPr id="69" name="任意多边形: 形状 68"/>
            <p:cNvSpPr/>
            <p:nvPr>
              <p:custDataLst>
                <p:tags r:id="rId40"/>
              </p:custDataLst>
            </p:nvPr>
          </p:nvSpPr>
          <p:spPr>
            <a:xfrm>
              <a:off x="4998681" y="4441536"/>
              <a:ext cx="130871" cy="23884"/>
            </a:xfrm>
            <a:custGeom>
              <a:avLst/>
              <a:gdLst>
                <a:gd name="connsiteX0" fmla="*/ 0 w 37052"/>
                <a:gd name="connsiteY0" fmla="*/ 0 h 6762"/>
                <a:gd name="connsiteX1" fmla="*/ 37052 w 37052"/>
                <a:gd name="connsiteY1" fmla="*/ 0 h 6762"/>
                <a:gd name="connsiteX2" fmla="*/ 37052 w 37052"/>
                <a:gd name="connsiteY2" fmla="*/ 6763 h 6762"/>
                <a:gd name="connsiteX3" fmla="*/ 0 w 37052"/>
                <a:gd name="connsiteY3" fmla="*/ 6763 h 6762"/>
              </a:gdLst>
              <a:ahLst/>
              <a:cxnLst>
                <a:cxn ang="0">
                  <a:pos x="connsiteX0" y="connsiteY0"/>
                </a:cxn>
                <a:cxn ang="0">
                  <a:pos x="connsiteX1" y="connsiteY1"/>
                </a:cxn>
                <a:cxn ang="0">
                  <a:pos x="connsiteX2" y="connsiteY2"/>
                </a:cxn>
                <a:cxn ang="0">
                  <a:pos x="connsiteX3" y="connsiteY3"/>
                </a:cxn>
              </a:cxnLst>
              <a:rect l="l" t="t" r="r" b="b"/>
              <a:pathLst>
                <a:path w="37052" h="6762">
                  <a:moveTo>
                    <a:pt x="0" y="0"/>
                  </a:moveTo>
                  <a:lnTo>
                    <a:pt x="37052" y="0"/>
                  </a:lnTo>
                  <a:lnTo>
                    <a:pt x="37052" y="6763"/>
                  </a:lnTo>
                  <a:lnTo>
                    <a:pt x="0" y="6763"/>
                  </a:lnTo>
                  <a:close/>
                </a:path>
              </a:pathLst>
            </a:custGeom>
            <a:solidFill>
              <a:srgbClr val="FFFFFF"/>
            </a:solidFill>
            <a:ln w="9525" cap="flat">
              <a:noFill/>
              <a:prstDash val="solid"/>
              <a:miter/>
            </a:ln>
          </p:spPr>
          <p:txBody>
            <a:bodyPr rtlCol="0" anchor="ctr"/>
            <a:lstStyle/>
            <a:p>
              <a:endParaRPr lang="zh-CN" altLang="en-US"/>
            </a:p>
          </p:txBody>
        </p:sp>
        <p:sp>
          <p:nvSpPr>
            <p:cNvPr id="70" name="任意多边形: 形状 69"/>
            <p:cNvSpPr/>
            <p:nvPr>
              <p:custDataLst>
                <p:tags r:id="rId41"/>
              </p:custDataLst>
            </p:nvPr>
          </p:nvSpPr>
          <p:spPr>
            <a:xfrm>
              <a:off x="5014543" y="4317771"/>
              <a:ext cx="138557" cy="135244"/>
            </a:xfrm>
            <a:custGeom>
              <a:avLst/>
              <a:gdLst>
                <a:gd name="connsiteX0" fmla="*/ 38580 w 39228"/>
                <a:gd name="connsiteY0" fmla="*/ 37823 h 38290"/>
                <a:gd name="connsiteX1" fmla="*/ 39151 w 39228"/>
                <a:gd name="connsiteY1" fmla="*/ 24965 h 38290"/>
                <a:gd name="connsiteX2" fmla="*/ 37722 w 39228"/>
                <a:gd name="connsiteY2" fmla="*/ 24965 h 38290"/>
                <a:gd name="connsiteX3" fmla="*/ 26292 w 39228"/>
                <a:gd name="connsiteY3" fmla="*/ 14868 h 38290"/>
                <a:gd name="connsiteX4" fmla="*/ 27054 w 39228"/>
                <a:gd name="connsiteY4" fmla="*/ 14011 h 38290"/>
                <a:gd name="connsiteX5" fmla="*/ 12481 w 39228"/>
                <a:gd name="connsiteY5" fmla="*/ 1819 h 38290"/>
                <a:gd name="connsiteX6" fmla="*/ 1813 w 39228"/>
                <a:gd name="connsiteY6" fmla="*/ 2486 h 38290"/>
                <a:gd name="connsiteX7" fmla="*/ 2480 w 39228"/>
                <a:gd name="connsiteY7" fmla="*/ 13154 h 38290"/>
                <a:gd name="connsiteX8" fmla="*/ 16386 w 39228"/>
                <a:gd name="connsiteY8" fmla="*/ 26012 h 38290"/>
                <a:gd name="connsiteX9" fmla="*/ 17625 w 39228"/>
                <a:gd name="connsiteY9" fmla="*/ 24584 h 38290"/>
                <a:gd name="connsiteX10" fmla="*/ 33055 w 39228"/>
                <a:gd name="connsiteY10" fmla="*/ 37061 h 38290"/>
                <a:gd name="connsiteX11" fmla="*/ 38580 w 39228"/>
                <a:gd name="connsiteY11" fmla="*/ 37823 h 38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228" h="38290">
                  <a:moveTo>
                    <a:pt x="38580" y="37823"/>
                  </a:moveTo>
                  <a:cubicBezTo>
                    <a:pt x="38580" y="34299"/>
                    <a:pt x="38580" y="30108"/>
                    <a:pt x="39151" y="24965"/>
                  </a:cubicBezTo>
                  <a:lnTo>
                    <a:pt x="37722" y="24965"/>
                  </a:lnTo>
                  <a:lnTo>
                    <a:pt x="26292" y="14868"/>
                  </a:lnTo>
                  <a:lnTo>
                    <a:pt x="27054" y="14011"/>
                  </a:lnTo>
                  <a:lnTo>
                    <a:pt x="12481" y="1819"/>
                  </a:lnTo>
                  <a:cubicBezTo>
                    <a:pt x="9351" y="-943"/>
                    <a:pt x="4575" y="-648"/>
                    <a:pt x="1813" y="2486"/>
                  </a:cubicBezTo>
                  <a:cubicBezTo>
                    <a:pt x="-948" y="5619"/>
                    <a:pt x="-650" y="10391"/>
                    <a:pt x="2480" y="13154"/>
                  </a:cubicBezTo>
                  <a:lnTo>
                    <a:pt x="16386" y="26012"/>
                  </a:lnTo>
                  <a:lnTo>
                    <a:pt x="17625" y="24584"/>
                  </a:lnTo>
                  <a:lnTo>
                    <a:pt x="33055" y="37061"/>
                  </a:lnTo>
                  <a:cubicBezTo>
                    <a:pt x="34639" y="38261"/>
                    <a:pt x="36731" y="38547"/>
                    <a:pt x="38580" y="37823"/>
                  </a:cubicBezTo>
                  <a:close/>
                </a:path>
              </a:pathLst>
            </a:custGeom>
            <a:solidFill>
              <a:srgbClr val="5F5E61">
                <a:alpha val="29000"/>
              </a:srgbClr>
            </a:solidFill>
            <a:ln w="9525" cap="flat">
              <a:noFill/>
              <a:prstDash val="solid"/>
              <a:miter/>
            </a:ln>
          </p:spPr>
          <p:txBody>
            <a:bodyPr rtlCol="0" anchor="ctr"/>
            <a:lstStyle/>
            <a:p>
              <a:endParaRPr lang="zh-CN" altLang="en-US"/>
            </a:p>
          </p:txBody>
        </p:sp>
        <p:sp>
          <p:nvSpPr>
            <p:cNvPr id="71" name="任意多边形: 形状 70"/>
            <p:cNvSpPr/>
            <p:nvPr>
              <p:custDataLst>
                <p:tags r:id="rId42"/>
              </p:custDataLst>
            </p:nvPr>
          </p:nvSpPr>
          <p:spPr>
            <a:xfrm>
              <a:off x="4996996" y="4502764"/>
              <a:ext cx="132553" cy="23548"/>
            </a:xfrm>
            <a:custGeom>
              <a:avLst/>
              <a:gdLst>
                <a:gd name="connsiteX0" fmla="*/ 37529 w 37528"/>
                <a:gd name="connsiteY0" fmla="*/ 6667 h 6667"/>
                <a:gd name="connsiteX1" fmla="*/ 0 w 37528"/>
                <a:gd name="connsiteY1" fmla="*/ 6667 h 6667"/>
                <a:gd name="connsiteX2" fmla="*/ 476 w 37528"/>
                <a:gd name="connsiteY2" fmla="*/ 0 h 6667"/>
                <a:gd name="connsiteX3" fmla="*/ 37529 w 37528"/>
                <a:gd name="connsiteY3" fmla="*/ 0 h 6667"/>
                <a:gd name="connsiteX4" fmla="*/ 37529 w 37528"/>
                <a:gd name="connsiteY4" fmla="*/ 6667 h 6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28" h="6667">
                  <a:moveTo>
                    <a:pt x="37529" y="6667"/>
                  </a:moveTo>
                  <a:lnTo>
                    <a:pt x="0" y="6667"/>
                  </a:lnTo>
                  <a:lnTo>
                    <a:pt x="476" y="0"/>
                  </a:lnTo>
                  <a:lnTo>
                    <a:pt x="37529" y="0"/>
                  </a:lnTo>
                  <a:lnTo>
                    <a:pt x="37529" y="6667"/>
                  </a:lnTo>
                  <a:close/>
                </a:path>
              </a:pathLst>
            </a:custGeom>
            <a:solidFill>
              <a:srgbClr val="FFFFFF"/>
            </a:solidFill>
            <a:ln w="9525" cap="flat">
              <a:noFill/>
              <a:prstDash val="solid"/>
              <a:miter/>
            </a:ln>
          </p:spPr>
          <p:txBody>
            <a:bodyPr rtlCol="0" anchor="ctr"/>
            <a:lstStyle/>
            <a:p>
              <a:endParaRPr lang="zh-CN" altLang="en-US"/>
            </a:p>
          </p:txBody>
        </p:sp>
        <p:sp>
          <p:nvSpPr>
            <p:cNvPr id="72" name="任意多边形: 形状 71"/>
            <p:cNvSpPr/>
            <p:nvPr>
              <p:custDataLst>
                <p:tags r:id="rId43"/>
              </p:custDataLst>
            </p:nvPr>
          </p:nvSpPr>
          <p:spPr>
            <a:xfrm>
              <a:off x="5032448" y="4323765"/>
              <a:ext cx="232349" cy="111042"/>
            </a:xfrm>
            <a:custGeom>
              <a:avLst/>
              <a:gdLst>
                <a:gd name="connsiteX0" fmla="*/ 35510 w 65782"/>
                <a:gd name="connsiteY0" fmla="*/ 18411 h 31438"/>
                <a:gd name="connsiteX1" fmla="*/ 9507 w 65782"/>
                <a:gd name="connsiteY1" fmla="*/ 504 h 31438"/>
                <a:gd name="connsiteX2" fmla="*/ 839 w 65782"/>
                <a:gd name="connsiteY2" fmla="*/ 4028 h 31438"/>
                <a:gd name="connsiteX3" fmla="*/ 2744 w 65782"/>
                <a:gd name="connsiteY3" fmla="*/ 12696 h 31438"/>
                <a:gd name="connsiteX4" fmla="*/ 32462 w 65782"/>
                <a:gd name="connsiteY4" fmla="*/ 30507 h 31438"/>
                <a:gd name="connsiteX5" fmla="*/ 38654 w 65782"/>
                <a:gd name="connsiteY5" fmla="*/ 30507 h 31438"/>
                <a:gd name="connsiteX6" fmla="*/ 65705 w 65782"/>
                <a:gd name="connsiteY6" fmla="*/ 13743 h 31438"/>
                <a:gd name="connsiteX7" fmla="*/ 61418 w 65782"/>
                <a:gd name="connsiteY7" fmla="*/ 8028 h 3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82" h="31438">
                  <a:moveTo>
                    <a:pt x="35510" y="18411"/>
                  </a:moveTo>
                  <a:lnTo>
                    <a:pt x="9507" y="504"/>
                  </a:lnTo>
                  <a:cubicBezTo>
                    <a:pt x="6650" y="-1211"/>
                    <a:pt x="2459" y="1170"/>
                    <a:pt x="839" y="4028"/>
                  </a:cubicBezTo>
                  <a:cubicBezTo>
                    <a:pt x="-916" y="6971"/>
                    <a:pt x="-81" y="10762"/>
                    <a:pt x="2744" y="12696"/>
                  </a:cubicBezTo>
                  <a:lnTo>
                    <a:pt x="32462" y="30507"/>
                  </a:lnTo>
                  <a:cubicBezTo>
                    <a:pt x="34366" y="31650"/>
                    <a:pt x="36750" y="31650"/>
                    <a:pt x="38654" y="30507"/>
                  </a:cubicBezTo>
                  <a:lnTo>
                    <a:pt x="65705" y="13743"/>
                  </a:lnTo>
                  <a:lnTo>
                    <a:pt x="61418" y="8028"/>
                  </a:lnTo>
                  <a:close/>
                </a:path>
              </a:pathLst>
            </a:custGeom>
            <a:solidFill>
              <a:srgbClr val="FED9B0"/>
            </a:solidFill>
            <a:ln w="9525" cap="flat">
              <a:noFill/>
              <a:prstDash val="solid"/>
              <a:miter/>
            </a:ln>
          </p:spPr>
          <p:txBody>
            <a:bodyPr rtlCol="0" anchor="ctr"/>
            <a:lstStyle/>
            <a:p>
              <a:endParaRPr lang="zh-CN" altLang="en-US"/>
            </a:p>
          </p:txBody>
        </p:sp>
        <p:sp>
          <p:nvSpPr>
            <p:cNvPr id="73" name="任意多边形: 形状 72"/>
            <p:cNvSpPr/>
            <p:nvPr>
              <p:custDataLst>
                <p:tags r:id="rId44"/>
              </p:custDataLst>
            </p:nvPr>
          </p:nvSpPr>
          <p:spPr>
            <a:xfrm>
              <a:off x="5012322" y="4314546"/>
              <a:ext cx="109824" cy="96709"/>
            </a:xfrm>
            <a:custGeom>
              <a:avLst/>
              <a:gdLst>
                <a:gd name="connsiteX0" fmla="*/ 21491 w 31093"/>
                <a:gd name="connsiteY0" fmla="*/ 27307 h 27380"/>
                <a:gd name="connsiteX1" fmla="*/ 31016 w 31093"/>
                <a:gd name="connsiteY1" fmla="*/ 13020 h 27380"/>
                <a:gd name="connsiteX2" fmla="*/ 11966 w 31093"/>
                <a:gd name="connsiteY2" fmla="*/ 1113 h 27380"/>
                <a:gd name="connsiteX3" fmla="*/ 1489 w 31093"/>
                <a:gd name="connsiteY3" fmla="*/ 3399 h 27380"/>
                <a:gd name="connsiteX4" fmla="*/ 1489 w 31093"/>
                <a:gd name="connsiteY4" fmla="*/ 3399 h 27380"/>
                <a:gd name="connsiteX5" fmla="*/ 2632 w 31093"/>
                <a:gd name="connsiteY5" fmla="*/ 14734 h 27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093" h="27380">
                  <a:moveTo>
                    <a:pt x="21491" y="27307"/>
                  </a:moveTo>
                  <a:lnTo>
                    <a:pt x="31016" y="13020"/>
                  </a:lnTo>
                  <a:lnTo>
                    <a:pt x="11966" y="1113"/>
                  </a:lnTo>
                  <a:cubicBezTo>
                    <a:pt x="8438" y="-1125"/>
                    <a:pt x="3763" y="-106"/>
                    <a:pt x="1489" y="3399"/>
                  </a:cubicBezTo>
                  <a:lnTo>
                    <a:pt x="1489" y="3399"/>
                  </a:lnTo>
                  <a:cubicBezTo>
                    <a:pt x="-973" y="6943"/>
                    <a:pt x="-489" y="11753"/>
                    <a:pt x="2632" y="14734"/>
                  </a:cubicBezTo>
                  <a:close/>
                </a:path>
              </a:pathLst>
            </a:custGeom>
            <a:solidFill>
              <a:srgbClr val="414042"/>
            </a:solidFill>
            <a:ln w="9525" cap="flat">
              <a:noFill/>
              <a:prstDash val="solid"/>
              <a:miter/>
            </a:ln>
          </p:spPr>
          <p:txBody>
            <a:bodyPr rtlCol="0" anchor="ctr"/>
            <a:lstStyle/>
            <a:p>
              <a:endParaRPr lang="zh-CN" altLang="en-US"/>
            </a:p>
          </p:txBody>
        </p:sp>
        <p:sp>
          <p:nvSpPr>
            <p:cNvPr id="74" name="任意多边形: 形状 73"/>
            <p:cNvSpPr/>
            <p:nvPr>
              <p:custDataLst>
                <p:tags r:id="rId45"/>
              </p:custDataLst>
            </p:nvPr>
          </p:nvSpPr>
          <p:spPr>
            <a:xfrm>
              <a:off x="5069665" y="4989583"/>
              <a:ext cx="135580" cy="41043"/>
            </a:xfrm>
            <a:custGeom>
              <a:avLst/>
              <a:gdLst>
                <a:gd name="connsiteX0" fmla="*/ 26116 w 38385"/>
                <a:gd name="connsiteY0" fmla="*/ 8404 h 11620"/>
                <a:gd name="connsiteX1" fmla="*/ 15543 w 38385"/>
                <a:gd name="connsiteY1" fmla="*/ 6594 h 11620"/>
                <a:gd name="connsiteX2" fmla="*/ 589 w 38385"/>
                <a:gd name="connsiteY2" fmla="*/ -73 h 11620"/>
                <a:gd name="connsiteX3" fmla="*/ -78 w 38385"/>
                <a:gd name="connsiteY3" fmla="*/ 3070 h 11620"/>
                <a:gd name="connsiteX4" fmla="*/ 8114 w 38385"/>
                <a:gd name="connsiteY4" fmla="*/ 6404 h 11620"/>
                <a:gd name="connsiteX5" fmla="*/ 14305 w 38385"/>
                <a:gd name="connsiteY5" fmla="*/ 9071 h 11620"/>
                <a:gd name="connsiteX6" fmla="*/ 26116 w 38385"/>
                <a:gd name="connsiteY6" fmla="*/ 11547 h 11620"/>
                <a:gd name="connsiteX7" fmla="*/ 38308 w 38385"/>
                <a:gd name="connsiteY7" fmla="*/ 7261 h 11620"/>
                <a:gd name="connsiteX8" fmla="*/ 37737 w 38385"/>
                <a:gd name="connsiteY8" fmla="*/ 4403 h 1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85" h="11620">
                  <a:moveTo>
                    <a:pt x="26116" y="8404"/>
                  </a:moveTo>
                  <a:lnTo>
                    <a:pt x="15543" y="6594"/>
                  </a:lnTo>
                  <a:lnTo>
                    <a:pt x="589" y="-73"/>
                  </a:lnTo>
                  <a:lnTo>
                    <a:pt x="-78" y="3070"/>
                  </a:lnTo>
                  <a:lnTo>
                    <a:pt x="8114" y="6404"/>
                  </a:lnTo>
                  <a:cubicBezTo>
                    <a:pt x="11924" y="5451"/>
                    <a:pt x="13638" y="6404"/>
                    <a:pt x="14305" y="9071"/>
                  </a:cubicBezTo>
                  <a:lnTo>
                    <a:pt x="26116" y="11547"/>
                  </a:lnTo>
                  <a:lnTo>
                    <a:pt x="38308" y="7261"/>
                  </a:lnTo>
                  <a:lnTo>
                    <a:pt x="37737" y="4403"/>
                  </a:lnTo>
                  <a:close/>
                </a:path>
              </a:pathLst>
            </a:custGeom>
            <a:solidFill>
              <a:srgbClr val="3B312C"/>
            </a:solidFill>
            <a:ln w="9525" cap="flat">
              <a:noFill/>
              <a:prstDash val="solid"/>
              <a:miter/>
            </a:ln>
          </p:spPr>
          <p:txBody>
            <a:bodyPr rtlCol="0" anchor="ctr"/>
            <a:lstStyle/>
            <a:p>
              <a:endParaRPr lang="zh-CN" altLang="en-US"/>
            </a:p>
          </p:txBody>
        </p:sp>
        <p:sp>
          <p:nvSpPr>
            <p:cNvPr id="75" name="任意多边形: 形状 74"/>
            <p:cNvSpPr/>
            <p:nvPr/>
          </p:nvSpPr>
          <p:spPr>
            <a:xfrm>
              <a:off x="5384157" y="2118132"/>
              <a:ext cx="1863689" cy="2161577"/>
            </a:xfrm>
            <a:custGeom>
              <a:avLst/>
              <a:gdLst>
                <a:gd name="connsiteX0" fmla="*/ 419996 w 527643"/>
                <a:gd name="connsiteY0" fmla="*/ 112893 h 611981"/>
                <a:gd name="connsiteX1" fmla="*/ 312840 w 527643"/>
                <a:gd name="connsiteY1" fmla="*/ 112893 h 611981"/>
                <a:gd name="connsiteX2" fmla="*/ 312840 w 527643"/>
                <a:gd name="connsiteY2" fmla="*/ 198618 h 611981"/>
                <a:gd name="connsiteX3" fmla="*/ 205683 w 527643"/>
                <a:gd name="connsiteY3" fmla="*/ 198618 h 611981"/>
                <a:gd name="connsiteX4" fmla="*/ 205683 w 527643"/>
                <a:gd name="connsiteY4" fmla="*/ 27168 h 611981"/>
                <a:gd name="connsiteX5" fmla="*/ 98527 w 527643"/>
                <a:gd name="connsiteY5" fmla="*/ 27168 h 611981"/>
                <a:gd name="connsiteX6" fmla="*/ 98527 w 527643"/>
                <a:gd name="connsiteY6" fmla="*/ -73 h 611981"/>
                <a:gd name="connsiteX7" fmla="*/ 54141 w 527643"/>
                <a:gd name="connsiteY7" fmla="*/ 365115 h 611981"/>
                <a:gd name="connsiteX8" fmla="*/ 135294 w 527643"/>
                <a:gd name="connsiteY8" fmla="*/ 560663 h 611981"/>
                <a:gd name="connsiteX9" fmla="*/ 194158 w 527643"/>
                <a:gd name="connsiteY9" fmla="*/ 611908 h 611981"/>
                <a:gd name="connsiteX10" fmla="*/ 334366 w 527643"/>
                <a:gd name="connsiteY10" fmla="*/ 611908 h 611981"/>
                <a:gd name="connsiteX11" fmla="*/ 392945 w 527643"/>
                <a:gd name="connsiteY11" fmla="*/ 561902 h 611981"/>
                <a:gd name="connsiteX12" fmla="*/ 473050 w 527643"/>
                <a:gd name="connsiteY12" fmla="*/ 365210 h 611981"/>
                <a:gd name="connsiteX13" fmla="*/ 511150 w 527643"/>
                <a:gd name="connsiteY13" fmla="*/ 112893 h 611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643" h="611981">
                  <a:moveTo>
                    <a:pt x="419996" y="112893"/>
                  </a:moveTo>
                  <a:lnTo>
                    <a:pt x="312840" y="112893"/>
                  </a:lnTo>
                  <a:lnTo>
                    <a:pt x="312840" y="198618"/>
                  </a:lnTo>
                  <a:lnTo>
                    <a:pt x="205683" y="198618"/>
                  </a:lnTo>
                  <a:lnTo>
                    <a:pt x="205683" y="27168"/>
                  </a:lnTo>
                  <a:lnTo>
                    <a:pt x="98527" y="27168"/>
                  </a:lnTo>
                  <a:lnTo>
                    <a:pt x="98527" y="-73"/>
                  </a:lnTo>
                  <a:cubicBezTo>
                    <a:pt x="-13113" y="89333"/>
                    <a:pt x="-32831" y="251568"/>
                    <a:pt x="54141" y="365115"/>
                  </a:cubicBezTo>
                  <a:cubicBezTo>
                    <a:pt x="96517" y="422827"/>
                    <a:pt x="124359" y="489902"/>
                    <a:pt x="135294" y="560663"/>
                  </a:cubicBezTo>
                  <a:cubicBezTo>
                    <a:pt x="139532" y="589953"/>
                    <a:pt x="164564" y="611746"/>
                    <a:pt x="194158" y="611908"/>
                  </a:cubicBezTo>
                  <a:lnTo>
                    <a:pt x="334366" y="611908"/>
                  </a:lnTo>
                  <a:cubicBezTo>
                    <a:pt x="363513" y="611860"/>
                    <a:pt x="388325" y="590677"/>
                    <a:pt x="392945" y="561902"/>
                  </a:cubicBezTo>
                  <a:cubicBezTo>
                    <a:pt x="403803" y="494083"/>
                    <a:pt x="431045" y="420170"/>
                    <a:pt x="473050" y="365210"/>
                  </a:cubicBezTo>
                  <a:cubicBezTo>
                    <a:pt x="528248" y="293230"/>
                    <a:pt x="542630" y="197961"/>
                    <a:pt x="511150" y="112893"/>
                  </a:cubicBezTo>
                  <a:close/>
                </a:path>
              </a:pathLst>
            </a:custGeom>
            <a:solidFill>
              <a:srgbClr val="FAC823"/>
            </a:solidFill>
            <a:ln w="9525" cap="flat">
              <a:noFill/>
              <a:prstDash val="solid"/>
              <a:miter/>
            </a:ln>
          </p:spPr>
          <p:txBody>
            <a:bodyPr rtlCol="0" anchor="ctr"/>
            <a:lstStyle/>
            <a:p>
              <a:endParaRPr lang="zh-CN" altLang="en-US"/>
            </a:p>
          </p:txBody>
        </p:sp>
        <p:sp>
          <p:nvSpPr>
            <p:cNvPr id="76" name="任意多边形: 形状 75"/>
            <p:cNvSpPr/>
            <p:nvPr/>
          </p:nvSpPr>
          <p:spPr>
            <a:xfrm>
              <a:off x="5941010" y="4236677"/>
              <a:ext cx="749099" cy="757949"/>
            </a:xfrm>
            <a:custGeom>
              <a:avLst/>
              <a:gdLst>
                <a:gd name="connsiteX0" fmla="*/ 203095 w 212083"/>
                <a:gd name="connsiteY0" fmla="*/ 121838 h 214589"/>
                <a:gd name="connsiteX1" fmla="*/ 203095 w 212083"/>
                <a:gd name="connsiteY1" fmla="*/ 121838 h 214589"/>
                <a:gd name="connsiteX2" fmla="*/ 211858 w 212083"/>
                <a:gd name="connsiteY2" fmla="*/ 106789 h 214589"/>
                <a:gd name="connsiteX3" fmla="*/ 203095 w 212083"/>
                <a:gd name="connsiteY3" fmla="*/ 91834 h 214589"/>
                <a:gd name="connsiteX4" fmla="*/ 203095 w 212083"/>
                <a:gd name="connsiteY4" fmla="*/ 91834 h 214589"/>
                <a:gd name="connsiteX5" fmla="*/ 211858 w 212083"/>
                <a:gd name="connsiteY5" fmla="*/ 76785 h 214589"/>
                <a:gd name="connsiteX6" fmla="*/ 203095 w 212083"/>
                <a:gd name="connsiteY6" fmla="*/ 61735 h 214589"/>
                <a:gd name="connsiteX7" fmla="*/ 203095 w 212083"/>
                <a:gd name="connsiteY7" fmla="*/ 61735 h 214589"/>
                <a:gd name="connsiteX8" fmla="*/ 211858 w 212083"/>
                <a:gd name="connsiteY8" fmla="*/ 46686 h 214589"/>
                <a:gd name="connsiteX9" fmla="*/ 203476 w 212083"/>
                <a:gd name="connsiteY9" fmla="*/ 34208 h 214589"/>
                <a:gd name="connsiteX10" fmla="*/ 208525 w 212083"/>
                <a:gd name="connsiteY10" fmla="*/ 28112 h 214589"/>
                <a:gd name="connsiteX11" fmla="*/ 211573 w 212083"/>
                <a:gd name="connsiteY11" fmla="*/ 19635 h 214589"/>
                <a:gd name="connsiteX12" fmla="*/ 211573 w 212083"/>
                <a:gd name="connsiteY12" fmla="*/ 1156 h 214589"/>
                <a:gd name="connsiteX13" fmla="*/ 210458 w 212083"/>
                <a:gd name="connsiteY13" fmla="*/ -15 h 214589"/>
                <a:gd name="connsiteX14" fmla="*/ 209763 w 212083"/>
                <a:gd name="connsiteY14" fmla="*/ 204 h 214589"/>
                <a:gd name="connsiteX15" fmla="*/ 1546 w 212083"/>
                <a:gd name="connsiteY15" fmla="*/ 204 h 214589"/>
                <a:gd name="connsiteX16" fmla="*/ 203 w 212083"/>
                <a:gd name="connsiteY16" fmla="*/ 213 h 214589"/>
                <a:gd name="connsiteX17" fmla="*/ -73 w 212083"/>
                <a:gd name="connsiteY17" fmla="*/ 966 h 214589"/>
                <a:gd name="connsiteX18" fmla="*/ -73 w 212083"/>
                <a:gd name="connsiteY18" fmla="*/ 25921 h 214589"/>
                <a:gd name="connsiteX19" fmla="*/ 8690 w 212083"/>
                <a:gd name="connsiteY19" fmla="*/ 40876 h 214589"/>
                <a:gd name="connsiteX20" fmla="*/ 8690 w 212083"/>
                <a:gd name="connsiteY20" fmla="*/ 40876 h 214589"/>
                <a:gd name="connsiteX21" fmla="*/ -73 w 212083"/>
                <a:gd name="connsiteY21" fmla="*/ 55925 h 214589"/>
                <a:gd name="connsiteX22" fmla="*/ 8690 w 212083"/>
                <a:gd name="connsiteY22" fmla="*/ 70975 h 214589"/>
                <a:gd name="connsiteX23" fmla="*/ 8690 w 212083"/>
                <a:gd name="connsiteY23" fmla="*/ 70975 h 214589"/>
                <a:gd name="connsiteX24" fmla="*/ -73 w 212083"/>
                <a:gd name="connsiteY24" fmla="*/ 86024 h 214589"/>
                <a:gd name="connsiteX25" fmla="*/ 8690 w 212083"/>
                <a:gd name="connsiteY25" fmla="*/ 101074 h 214589"/>
                <a:gd name="connsiteX26" fmla="*/ 8690 w 212083"/>
                <a:gd name="connsiteY26" fmla="*/ 101074 h 214589"/>
                <a:gd name="connsiteX27" fmla="*/ -73 w 212083"/>
                <a:gd name="connsiteY27" fmla="*/ 116123 h 214589"/>
                <a:gd name="connsiteX28" fmla="*/ 8690 w 212083"/>
                <a:gd name="connsiteY28" fmla="*/ 131077 h 214589"/>
                <a:gd name="connsiteX29" fmla="*/ 12119 w 212083"/>
                <a:gd name="connsiteY29" fmla="*/ 152223 h 214589"/>
                <a:gd name="connsiteX30" fmla="*/ 46028 w 212083"/>
                <a:gd name="connsiteY30" fmla="*/ 183275 h 214589"/>
                <a:gd name="connsiteX31" fmla="*/ 46028 w 212083"/>
                <a:gd name="connsiteY31" fmla="*/ 183275 h 214589"/>
                <a:gd name="connsiteX32" fmla="*/ 103178 w 212083"/>
                <a:gd name="connsiteY32" fmla="*/ 214516 h 214589"/>
                <a:gd name="connsiteX33" fmla="*/ 108893 w 212083"/>
                <a:gd name="connsiteY33" fmla="*/ 214516 h 214589"/>
                <a:gd name="connsiteX34" fmla="*/ 166043 w 212083"/>
                <a:gd name="connsiteY34" fmla="*/ 183179 h 214589"/>
                <a:gd name="connsiteX35" fmla="*/ 166043 w 212083"/>
                <a:gd name="connsiteY35" fmla="*/ 183179 h 214589"/>
                <a:gd name="connsiteX36" fmla="*/ 205096 w 212083"/>
                <a:gd name="connsiteY36" fmla="*/ 146508 h 214589"/>
                <a:gd name="connsiteX37" fmla="*/ 203095 w 212083"/>
                <a:gd name="connsiteY37" fmla="*/ 121838 h 21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2083" h="214589">
                  <a:moveTo>
                    <a:pt x="203095" y="121838"/>
                  </a:moveTo>
                  <a:lnTo>
                    <a:pt x="203095" y="121838"/>
                  </a:lnTo>
                  <a:cubicBezTo>
                    <a:pt x="203095" y="114313"/>
                    <a:pt x="211858" y="114313"/>
                    <a:pt x="211858" y="106789"/>
                  </a:cubicBezTo>
                  <a:cubicBezTo>
                    <a:pt x="211858" y="99264"/>
                    <a:pt x="203095" y="99359"/>
                    <a:pt x="203095" y="91834"/>
                  </a:cubicBezTo>
                  <a:lnTo>
                    <a:pt x="203095" y="91834"/>
                  </a:lnTo>
                  <a:cubicBezTo>
                    <a:pt x="203095" y="84310"/>
                    <a:pt x="211858" y="84310"/>
                    <a:pt x="211858" y="76785"/>
                  </a:cubicBezTo>
                  <a:cubicBezTo>
                    <a:pt x="211858" y="69260"/>
                    <a:pt x="203095" y="69260"/>
                    <a:pt x="203095" y="61735"/>
                  </a:cubicBezTo>
                  <a:lnTo>
                    <a:pt x="203095" y="61735"/>
                  </a:lnTo>
                  <a:cubicBezTo>
                    <a:pt x="203095" y="54211"/>
                    <a:pt x="211858" y="54211"/>
                    <a:pt x="211858" y="46686"/>
                  </a:cubicBezTo>
                  <a:cubicBezTo>
                    <a:pt x="211858" y="39161"/>
                    <a:pt x="205191" y="39256"/>
                    <a:pt x="203476" y="34208"/>
                  </a:cubicBezTo>
                  <a:lnTo>
                    <a:pt x="208525" y="28112"/>
                  </a:lnTo>
                  <a:cubicBezTo>
                    <a:pt x="210515" y="25741"/>
                    <a:pt x="211592" y="22731"/>
                    <a:pt x="211573" y="19635"/>
                  </a:cubicBezTo>
                  <a:lnTo>
                    <a:pt x="211573" y="1156"/>
                  </a:lnTo>
                  <a:cubicBezTo>
                    <a:pt x="211582" y="528"/>
                    <a:pt x="211087" y="4"/>
                    <a:pt x="210458" y="-15"/>
                  </a:cubicBezTo>
                  <a:cubicBezTo>
                    <a:pt x="210211" y="-15"/>
                    <a:pt x="209963" y="61"/>
                    <a:pt x="209763" y="204"/>
                  </a:cubicBezTo>
                  <a:cubicBezTo>
                    <a:pt x="190141" y="11824"/>
                    <a:pt x="20120" y="12587"/>
                    <a:pt x="1546" y="204"/>
                  </a:cubicBezTo>
                  <a:cubicBezTo>
                    <a:pt x="1175" y="-168"/>
                    <a:pt x="565" y="-168"/>
                    <a:pt x="203" y="213"/>
                  </a:cubicBezTo>
                  <a:cubicBezTo>
                    <a:pt x="3" y="414"/>
                    <a:pt x="-102" y="690"/>
                    <a:pt x="-73" y="966"/>
                  </a:cubicBezTo>
                  <a:lnTo>
                    <a:pt x="-73" y="25921"/>
                  </a:lnTo>
                  <a:cubicBezTo>
                    <a:pt x="-73" y="33446"/>
                    <a:pt x="8690" y="33446"/>
                    <a:pt x="8690" y="40876"/>
                  </a:cubicBezTo>
                  <a:lnTo>
                    <a:pt x="8690" y="40876"/>
                  </a:lnTo>
                  <a:cubicBezTo>
                    <a:pt x="8690" y="48400"/>
                    <a:pt x="-73" y="48400"/>
                    <a:pt x="-73" y="55925"/>
                  </a:cubicBezTo>
                  <a:cubicBezTo>
                    <a:pt x="-73" y="63450"/>
                    <a:pt x="8690" y="63450"/>
                    <a:pt x="8690" y="70975"/>
                  </a:cubicBezTo>
                  <a:lnTo>
                    <a:pt x="8690" y="70975"/>
                  </a:lnTo>
                  <a:cubicBezTo>
                    <a:pt x="8690" y="78500"/>
                    <a:pt x="-73" y="78500"/>
                    <a:pt x="-73" y="86024"/>
                  </a:cubicBezTo>
                  <a:cubicBezTo>
                    <a:pt x="-73" y="93549"/>
                    <a:pt x="8690" y="93549"/>
                    <a:pt x="8690" y="101074"/>
                  </a:cubicBezTo>
                  <a:lnTo>
                    <a:pt x="8690" y="101074"/>
                  </a:lnTo>
                  <a:cubicBezTo>
                    <a:pt x="8690" y="108598"/>
                    <a:pt x="-73" y="108598"/>
                    <a:pt x="-73" y="116123"/>
                  </a:cubicBezTo>
                  <a:cubicBezTo>
                    <a:pt x="-73" y="123648"/>
                    <a:pt x="8690" y="123553"/>
                    <a:pt x="8690" y="131077"/>
                  </a:cubicBezTo>
                  <a:cubicBezTo>
                    <a:pt x="8690" y="131077"/>
                    <a:pt x="-835" y="138697"/>
                    <a:pt x="12119" y="152223"/>
                  </a:cubicBezTo>
                  <a:cubicBezTo>
                    <a:pt x="25073" y="165748"/>
                    <a:pt x="46028" y="183275"/>
                    <a:pt x="46028" y="183275"/>
                  </a:cubicBezTo>
                  <a:lnTo>
                    <a:pt x="46028" y="183275"/>
                  </a:lnTo>
                  <a:cubicBezTo>
                    <a:pt x="46790" y="185179"/>
                    <a:pt x="58506" y="211850"/>
                    <a:pt x="103178" y="214516"/>
                  </a:cubicBezTo>
                  <a:lnTo>
                    <a:pt x="108893" y="214516"/>
                  </a:lnTo>
                  <a:cubicBezTo>
                    <a:pt x="153470" y="212326"/>
                    <a:pt x="165091" y="185084"/>
                    <a:pt x="166043" y="183179"/>
                  </a:cubicBezTo>
                  <a:lnTo>
                    <a:pt x="166043" y="183179"/>
                  </a:lnTo>
                  <a:lnTo>
                    <a:pt x="205096" y="146508"/>
                  </a:lnTo>
                  <a:cubicBezTo>
                    <a:pt x="219478" y="130125"/>
                    <a:pt x="207667" y="127267"/>
                    <a:pt x="203095" y="121838"/>
                  </a:cubicBezTo>
                  <a:close/>
                </a:path>
              </a:pathLst>
            </a:custGeom>
            <a:solidFill>
              <a:srgbClr val="333333"/>
            </a:solidFill>
            <a:ln w="9525" cap="flat">
              <a:noFill/>
              <a:prstDash val="solid"/>
              <a:miter/>
            </a:ln>
          </p:spPr>
          <p:txBody>
            <a:bodyPr rtlCol="0" anchor="ctr"/>
            <a:lstStyle/>
            <a:p>
              <a:endParaRPr lang="zh-CN" altLang="en-US"/>
            </a:p>
          </p:txBody>
        </p:sp>
        <p:sp>
          <p:nvSpPr>
            <p:cNvPr id="79" name="任意多边形: 形状 78"/>
            <p:cNvSpPr/>
            <p:nvPr/>
          </p:nvSpPr>
          <p:spPr>
            <a:xfrm>
              <a:off x="6491097" y="2215699"/>
              <a:ext cx="43399" cy="53829"/>
            </a:xfrm>
            <a:custGeom>
              <a:avLst/>
              <a:gdLst>
                <a:gd name="connsiteX0" fmla="*/ 3334 w 12287"/>
                <a:gd name="connsiteY0" fmla="*/ 14669 h 15240"/>
                <a:gd name="connsiteX1" fmla="*/ 11716 w 12287"/>
                <a:gd name="connsiteY1" fmla="*/ 15240 h 15240"/>
                <a:gd name="connsiteX2" fmla="*/ 11620 w 12287"/>
                <a:gd name="connsiteY2" fmla="*/ 12097 h 15240"/>
                <a:gd name="connsiteX3" fmla="*/ 11144 w 12287"/>
                <a:gd name="connsiteY3" fmla="*/ 11049 h 15240"/>
                <a:gd name="connsiteX4" fmla="*/ 12097 w 12287"/>
                <a:gd name="connsiteY4" fmla="*/ 9906 h 15240"/>
                <a:gd name="connsiteX5" fmla="*/ 12287 w 12287"/>
                <a:gd name="connsiteY5" fmla="*/ 5715 h 15240"/>
                <a:gd name="connsiteX6" fmla="*/ 3524 w 12287"/>
                <a:gd name="connsiteY6" fmla="*/ 0 h 15240"/>
                <a:gd name="connsiteX7" fmla="*/ 0 w 12287"/>
                <a:gd name="connsiteY7" fmla="*/ 1905 h 15240"/>
                <a:gd name="connsiteX8" fmla="*/ 2000 w 12287"/>
                <a:gd name="connsiteY8" fmla="*/ 14954 h 15240"/>
                <a:gd name="connsiteX9" fmla="*/ 3334 w 12287"/>
                <a:gd name="connsiteY9" fmla="*/ 14669 h 15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7" h="15240">
                  <a:moveTo>
                    <a:pt x="3334" y="14669"/>
                  </a:moveTo>
                  <a:lnTo>
                    <a:pt x="11716" y="15240"/>
                  </a:lnTo>
                  <a:lnTo>
                    <a:pt x="11620" y="12097"/>
                  </a:lnTo>
                  <a:lnTo>
                    <a:pt x="11144" y="11049"/>
                  </a:lnTo>
                  <a:lnTo>
                    <a:pt x="12097" y="9906"/>
                  </a:lnTo>
                  <a:lnTo>
                    <a:pt x="12287" y="5715"/>
                  </a:lnTo>
                  <a:lnTo>
                    <a:pt x="3524" y="0"/>
                  </a:lnTo>
                  <a:lnTo>
                    <a:pt x="0" y="1905"/>
                  </a:lnTo>
                  <a:lnTo>
                    <a:pt x="2000" y="14954"/>
                  </a:lnTo>
                  <a:lnTo>
                    <a:pt x="3334" y="14669"/>
                  </a:lnTo>
                  <a:close/>
                </a:path>
              </a:pathLst>
            </a:custGeom>
            <a:solidFill>
              <a:srgbClr val="FECA91"/>
            </a:solidFill>
            <a:ln w="9525" cap="flat">
              <a:noFill/>
              <a:prstDash val="solid"/>
              <a:miter/>
            </a:ln>
          </p:spPr>
          <p:txBody>
            <a:bodyPr rtlCol="0" anchor="ctr"/>
            <a:lstStyle/>
            <a:p>
              <a:endParaRPr lang="zh-CN" altLang="en-US"/>
            </a:p>
          </p:txBody>
        </p:sp>
        <p:sp>
          <p:nvSpPr>
            <p:cNvPr id="82" name="任意多边形: 形状 81"/>
            <p:cNvSpPr/>
            <p:nvPr/>
          </p:nvSpPr>
          <p:spPr>
            <a:xfrm>
              <a:off x="6844014" y="2379878"/>
              <a:ext cx="106648" cy="136925"/>
            </a:xfrm>
            <a:custGeom>
              <a:avLst/>
              <a:gdLst>
                <a:gd name="connsiteX0" fmla="*/ 1542 w 30194"/>
                <a:gd name="connsiteY0" fmla="*/ 11071 h 38766"/>
                <a:gd name="connsiteX1" fmla="*/ 10305 w 30194"/>
                <a:gd name="connsiteY1" fmla="*/ 19643 h 38766"/>
                <a:gd name="connsiteX2" fmla="*/ 10305 w 30194"/>
                <a:gd name="connsiteY2" fmla="*/ 30788 h 38766"/>
                <a:gd name="connsiteX3" fmla="*/ -78 w 30194"/>
                <a:gd name="connsiteY3" fmla="*/ 35836 h 38766"/>
                <a:gd name="connsiteX4" fmla="*/ 1351 w 30194"/>
                <a:gd name="connsiteY4" fmla="*/ 38693 h 38766"/>
                <a:gd name="connsiteX5" fmla="*/ 16305 w 30194"/>
                <a:gd name="connsiteY5" fmla="*/ 38693 h 38766"/>
                <a:gd name="connsiteX6" fmla="*/ 23449 w 30194"/>
                <a:gd name="connsiteY6" fmla="*/ 29168 h 38766"/>
                <a:gd name="connsiteX7" fmla="*/ 26211 w 30194"/>
                <a:gd name="connsiteY7" fmla="*/ 22977 h 38766"/>
                <a:gd name="connsiteX8" fmla="*/ 30117 w 30194"/>
                <a:gd name="connsiteY8" fmla="*/ 15071 h 38766"/>
                <a:gd name="connsiteX9" fmla="*/ 22401 w 30194"/>
                <a:gd name="connsiteY9" fmla="*/ 9452 h 38766"/>
                <a:gd name="connsiteX10" fmla="*/ 12876 w 30194"/>
                <a:gd name="connsiteY10" fmla="*/ -73 h 3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194" h="38766">
                  <a:moveTo>
                    <a:pt x="1542" y="11071"/>
                  </a:moveTo>
                  <a:lnTo>
                    <a:pt x="10305" y="19643"/>
                  </a:lnTo>
                  <a:lnTo>
                    <a:pt x="10305" y="30788"/>
                  </a:lnTo>
                  <a:lnTo>
                    <a:pt x="-78" y="35836"/>
                  </a:lnTo>
                  <a:lnTo>
                    <a:pt x="1351" y="38693"/>
                  </a:lnTo>
                  <a:lnTo>
                    <a:pt x="16305" y="38693"/>
                  </a:lnTo>
                  <a:lnTo>
                    <a:pt x="23449" y="29168"/>
                  </a:lnTo>
                  <a:cubicBezTo>
                    <a:pt x="22401" y="26978"/>
                    <a:pt x="22782" y="24882"/>
                    <a:pt x="26211" y="22977"/>
                  </a:cubicBezTo>
                  <a:lnTo>
                    <a:pt x="30117" y="15071"/>
                  </a:lnTo>
                  <a:lnTo>
                    <a:pt x="22401" y="9452"/>
                  </a:lnTo>
                  <a:lnTo>
                    <a:pt x="12876" y="-73"/>
                  </a:lnTo>
                  <a:close/>
                </a:path>
              </a:pathLst>
            </a:custGeom>
            <a:solidFill>
              <a:srgbClr val="534741"/>
            </a:solidFill>
            <a:ln w="9525" cap="flat">
              <a:noFill/>
              <a:prstDash val="solid"/>
              <a:miter/>
            </a:ln>
          </p:spPr>
          <p:txBody>
            <a:bodyPr rtlCol="0" anchor="ctr"/>
            <a:lstStyle/>
            <a:p>
              <a:endParaRPr lang="zh-CN" altLang="en-US"/>
            </a:p>
          </p:txBody>
        </p:sp>
        <p:sp>
          <p:nvSpPr>
            <p:cNvPr id="83" name="任意多边形: 形状 82"/>
            <p:cNvSpPr/>
            <p:nvPr/>
          </p:nvSpPr>
          <p:spPr>
            <a:xfrm>
              <a:off x="6677143" y="2145382"/>
              <a:ext cx="245594" cy="306152"/>
            </a:xfrm>
            <a:custGeom>
              <a:avLst/>
              <a:gdLst>
                <a:gd name="connsiteX0" fmla="*/ 0 w 69532"/>
                <a:gd name="connsiteY0" fmla="*/ 21908 h 86677"/>
                <a:gd name="connsiteX1" fmla="*/ 19241 w 69532"/>
                <a:gd name="connsiteY1" fmla="*/ 60674 h 86677"/>
                <a:gd name="connsiteX2" fmla="*/ 56674 w 69532"/>
                <a:gd name="connsiteY2" fmla="*/ 86678 h 86677"/>
                <a:gd name="connsiteX3" fmla="*/ 69532 w 69532"/>
                <a:gd name="connsiteY3" fmla="*/ 73914 h 86677"/>
                <a:gd name="connsiteX4" fmla="*/ 36767 w 69532"/>
                <a:gd name="connsiteY4" fmla="*/ 46577 h 86677"/>
                <a:gd name="connsiteX5" fmla="*/ 23717 w 69532"/>
                <a:gd name="connsiteY5" fmla="*/ 0 h 86677"/>
                <a:gd name="connsiteX6" fmla="*/ 0 w 69532"/>
                <a:gd name="connsiteY6" fmla="*/ 21908 h 8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 h="86677">
                  <a:moveTo>
                    <a:pt x="0" y="21908"/>
                  </a:moveTo>
                  <a:lnTo>
                    <a:pt x="19241" y="60674"/>
                  </a:lnTo>
                  <a:lnTo>
                    <a:pt x="56674" y="86678"/>
                  </a:lnTo>
                  <a:lnTo>
                    <a:pt x="69532" y="73914"/>
                  </a:lnTo>
                  <a:lnTo>
                    <a:pt x="36767" y="46577"/>
                  </a:lnTo>
                  <a:lnTo>
                    <a:pt x="23717" y="0"/>
                  </a:lnTo>
                  <a:lnTo>
                    <a:pt x="0" y="21908"/>
                  </a:lnTo>
                  <a:close/>
                </a:path>
              </a:pathLst>
            </a:custGeom>
            <a:solidFill>
              <a:srgbClr val="303031"/>
            </a:solidFill>
            <a:ln w="9525" cap="flat">
              <a:noFill/>
              <a:prstDash val="solid"/>
              <a:miter/>
            </a:ln>
          </p:spPr>
          <p:txBody>
            <a:bodyPr rtlCol="0" anchor="ctr"/>
            <a:lstStyle/>
            <a:p>
              <a:endParaRPr lang="zh-CN" altLang="en-US"/>
            </a:p>
          </p:txBody>
        </p:sp>
        <p:sp>
          <p:nvSpPr>
            <p:cNvPr id="84" name="任意多边形: 形状 83"/>
            <p:cNvSpPr/>
            <p:nvPr/>
          </p:nvSpPr>
          <p:spPr>
            <a:xfrm>
              <a:off x="6533150" y="2389969"/>
              <a:ext cx="128516" cy="127170"/>
            </a:xfrm>
            <a:custGeom>
              <a:avLst/>
              <a:gdLst>
                <a:gd name="connsiteX0" fmla="*/ 14210 w 36385"/>
                <a:gd name="connsiteY0" fmla="*/ 1260 h 36004"/>
                <a:gd name="connsiteX1" fmla="*/ 17067 w 36385"/>
                <a:gd name="connsiteY1" fmla="*/ 22025 h 36004"/>
                <a:gd name="connsiteX2" fmla="*/ 11638 w 36385"/>
                <a:gd name="connsiteY2" fmla="*/ 28978 h 36004"/>
                <a:gd name="connsiteX3" fmla="*/ 1351 w 36385"/>
                <a:gd name="connsiteY3" fmla="*/ 31740 h 36004"/>
                <a:gd name="connsiteX4" fmla="*/ -78 w 36385"/>
                <a:gd name="connsiteY4" fmla="*/ 35931 h 36004"/>
                <a:gd name="connsiteX5" fmla="*/ 12400 w 36385"/>
                <a:gd name="connsiteY5" fmla="*/ 35931 h 36004"/>
                <a:gd name="connsiteX6" fmla="*/ 23163 w 36385"/>
                <a:gd name="connsiteY6" fmla="*/ 35931 h 36004"/>
                <a:gd name="connsiteX7" fmla="*/ 29545 w 36385"/>
                <a:gd name="connsiteY7" fmla="*/ 34217 h 36004"/>
                <a:gd name="connsiteX8" fmla="*/ 36308 w 36385"/>
                <a:gd name="connsiteY8" fmla="*/ 28978 h 36004"/>
                <a:gd name="connsiteX9" fmla="*/ 31641 w 36385"/>
                <a:gd name="connsiteY9" fmla="*/ 17929 h 36004"/>
                <a:gd name="connsiteX10" fmla="*/ 29545 w 36385"/>
                <a:gd name="connsiteY10" fmla="*/ -73 h 3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385" h="36004">
                  <a:moveTo>
                    <a:pt x="14210" y="1260"/>
                  </a:moveTo>
                  <a:lnTo>
                    <a:pt x="17067" y="22025"/>
                  </a:lnTo>
                  <a:lnTo>
                    <a:pt x="11638" y="28978"/>
                  </a:lnTo>
                  <a:lnTo>
                    <a:pt x="1351" y="31740"/>
                  </a:lnTo>
                  <a:lnTo>
                    <a:pt x="-78" y="35931"/>
                  </a:lnTo>
                  <a:lnTo>
                    <a:pt x="12400" y="35931"/>
                  </a:lnTo>
                  <a:lnTo>
                    <a:pt x="23163" y="35931"/>
                  </a:lnTo>
                  <a:cubicBezTo>
                    <a:pt x="23163" y="33455"/>
                    <a:pt x="25545" y="34121"/>
                    <a:pt x="29545" y="34217"/>
                  </a:cubicBezTo>
                  <a:lnTo>
                    <a:pt x="36308" y="28978"/>
                  </a:lnTo>
                  <a:lnTo>
                    <a:pt x="31641" y="17929"/>
                  </a:lnTo>
                  <a:lnTo>
                    <a:pt x="29545" y="-73"/>
                  </a:lnTo>
                  <a:close/>
                </a:path>
              </a:pathLst>
            </a:custGeom>
            <a:solidFill>
              <a:srgbClr val="534741"/>
            </a:solidFill>
            <a:ln w="9525" cap="flat">
              <a:noFill/>
              <a:prstDash val="solid"/>
              <a:miter/>
            </a:ln>
          </p:spPr>
          <p:txBody>
            <a:bodyPr rtlCol="0" anchor="ctr"/>
            <a:lstStyle/>
            <a:p>
              <a:endParaRPr lang="zh-CN" altLang="en-US"/>
            </a:p>
          </p:txBody>
        </p:sp>
        <p:sp>
          <p:nvSpPr>
            <p:cNvPr id="85" name="任意多边形: 形状 84"/>
            <p:cNvSpPr/>
            <p:nvPr/>
          </p:nvSpPr>
          <p:spPr>
            <a:xfrm>
              <a:off x="6562417" y="2101648"/>
              <a:ext cx="205229" cy="346524"/>
            </a:xfrm>
            <a:custGeom>
              <a:avLst/>
              <a:gdLst>
                <a:gd name="connsiteX0" fmla="*/ 16496 w 58104"/>
                <a:gd name="connsiteY0" fmla="*/ 22215 h 98107"/>
                <a:gd name="connsiteX1" fmla="*/ 52786 w 58104"/>
                <a:gd name="connsiteY1" fmla="*/ -73 h 98107"/>
                <a:gd name="connsiteX2" fmla="*/ 57263 w 58104"/>
                <a:gd name="connsiteY2" fmla="*/ 12309 h 98107"/>
                <a:gd name="connsiteX3" fmla="*/ 50024 w 58104"/>
                <a:gd name="connsiteY3" fmla="*/ 32597 h 98107"/>
                <a:gd name="connsiteX4" fmla="*/ 22211 w 58104"/>
                <a:gd name="connsiteY4" fmla="*/ 54124 h 98107"/>
                <a:gd name="connsiteX5" fmla="*/ 24973 w 58104"/>
                <a:gd name="connsiteY5" fmla="*/ 96605 h 98107"/>
                <a:gd name="connsiteX6" fmla="*/ 5923 w 58104"/>
                <a:gd name="connsiteY6" fmla="*/ 98034 h 98107"/>
                <a:gd name="connsiteX7" fmla="*/ -78 w 58104"/>
                <a:gd name="connsiteY7" fmla="*/ 50409 h 98107"/>
                <a:gd name="connsiteX8" fmla="*/ 16782 w 58104"/>
                <a:gd name="connsiteY8" fmla="*/ 23168 h 9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104" h="98107">
                  <a:moveTo>
                    <a:pt x="16496" y="22215"/>
                  </a:moveTo>
                  <a:lnTo>
                    <a:pt x="52786" y="-73"/>
                  </a:lnTo>
                  <a:cubicBezTo>
                    <a:pt x="54491" y="3974"/>
                    <a:pt x="55987" y="8107"/>
                    <a:pt x="57263" y="12309"/>
                  </a:cubicBezTo>
                  <a:cubicBezTo>
                    <a:pt x="59539" y="19927"/>
                    <a:pt x="56615" y="28143"/>
                    <a:pt x="50024" y="32597"/>
                  </a:cubicBezTo>
                  <a:lnTo>
                    <a:pt x="22211" y="54124"/>
                  </a:lnTo>
                  <a:lnTo>
                    <a:pt x="24973" y="96605"/>
                  </a:lnTo>
                  <a:lnTo>
                    <a:pt x="5923" y="98034"/>
                  </a:lnTo>
                  <a:lnTo>
                    <a:pt x="-78" y="50409"/>
                  </a:lnTo>
                  <a:lnTo>
                    <a:pt x="16782" y="23168"/>
                  </a:lnTo>
                  <a:close/>
                </a:path>
              </a:pathLst>
            </a:custGeom>
            <a:solidFill>
              <a:srgbClr val="414042"/>
            </a:solidFill>
            <a:ln w="9525" cap="flat">
              <a:noFill/>
              <a:prstDash val="solid"/>
              <a:miter/>
            </a:ln>
          </p:spPr>
          <p:txBody>
            <a:bodyPr rtlCol="0" anchor="ctr"/>
            <a:lstStyle/>
            <a:p>
              <a:endParaRPr lang="zh-CN" altLang="en-US"/>
            </a:p>
          </p:txBody>
        </p:sp>
        <p:sp>
          <p:nvSpPr>
            <p:cNvPr id="86" name="任意多边形: 形状 85"/>
            <p:cNvSpPr/>
            <p:nvPr/>
          </p:nvSpPr>
          <p:spPr>
            <a:xfrm>
              <a:off x="6377843" y="1844105"/>
              <a:ext cx="145883" cy="142481"/>
            </a:xfrm>
            <a:custGeom>
              <a:avLst/>
              <a:gdLst>
                <a:gd name="connsiteX0" fmla="*/ 8840 w 41302"/>
                <a:gd name="connsiteY0" fmla="*/ 27978 h 40339"/>
                <a:gd name="connsiteX1" fmla="*/ 4459 w 41302"/>
                <a:gd name="connsiteY1" fmla="*/ 24930 h 40339"/>
                <a:gd name="connsiteX2" fmla="*/ 3878 w 41302"/>
                <a:gd name="connsiteY2" fmla="*/ 4464 h 40339"/>
                <a:gd name="connsiteX3" fmla="*/ 24337 w 41302"/>
                <a:gd name="connsiteY3" fmla="*/ 3878 h 40339"/>
                <a:gd name="connsiteX4" fmla="*/ 28843 w 41302"/>
                <a:gd name="connsiteY4" fmla="*/ 15405 h 40339"/>
                <a:gd name="connsiteX5" fmla="*/ 41225 w 41302"/>
                <a:gd name="connsiteY5" fmla="*/ 20454 h 40339"/>
                <a:gd name="connsiteX6" fmla="*/ 37129 w 41302"/>
                <a:gd name="connsiteY6" fmla="*/ 40266 h 40339"/>
                <a:gd name="connsiteX7" fmla="*/ 26938 w 41302"/>
                <a:gd name="connsiteY7" fmla="*/ 33789 h 40339"/>
                <a:gd name="connsiteX8" fmla="*/ 26938 w 41302"/>
                <a:gd name="connsiteY8" fmla="*/ 33789 h 40339"/>
                <a:gd name="connsiteX9" fmla="*/ 21985 w 41302"/>
                <a:gd name="connsiteY9" fmla="*/ 36837 h 40339"/>
                <a:gd name="connsiteX10" fmla="*/ 14841 w 41302"/>
                <a:gd name="connsiteY10" fmla="*/ 32265 h 40339"/>
                <a:gd name="connsiteX11" fmla="*/ 11793 w 41302"/>
                <a:gd name="connsiteY11" fmla="*/ 33027 h 4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2" h="40339">
                  <a:moveTo>
                    <a:pt x="8840" y="27978"/>
                  </a:moveTo>
                  <a:cubicBezTo>
                    <a:pt x="7259" y="27153"/>
                    <a:pt x="5783" y="26129"/>
                    <a:pt x="4459" y="24930"/>
                  </a:cubicBezTo>
                  <a:cubicBezTo>
                    <a:pt x="-1352" y="19440"/>
                    <a:pt x="-1618" y="10277"/>
                    <a:pt x="3878" y="4464"/>
                  </a:cubicBezTo>
                  <a:cubicBezTo>
                    <a:pt x="9364" y="-1349"/>
                    <a:pt x="18527" y="-1612"/>
                    <a:pt x="24337" y="3878"/>
                  </a:cubicBezTo>
                  <a:cubicBezTo>
                    <a:pt x="27490" y="6853"/>
                    <a:pt x="29138" y="11083"/>
                    <a:pt x="28843" y="15405"/>
                  </a:cubicBezTo>
                  <a:lnTo>
                    <a:pt x="41225" y="20454"/>
                  </a:lnTo>
                  <a:lnTo>
                    <a:pt x="37129" y="40266"/>
                  </a:lnTo>
                  <a:lnTo>
                    <a:pt x="26938" y="33789"/>
                  </a:lnTo>
                  <a:lnTo>
                    <a:pt x="26938" y="33789"/>
                  </a:lnTo>
                  <a:lnTo>
                    <a:pt x="21985" y="36837"/>
                  </a:lnTo>
                  <a:lnTo>
                    <a:pt x="14841" y="32265"/>
                  </a:lnTo>
                  <a:lnTo>
                    <a:pt x="11793" y="33027"/>
                  </a:lnTo>
                  <a:close/>
                </a:path>
              </a:pathLst>
            </a:custGeom>
            <a:solidFill>
              <a:srgbClr val="FED9B0"/>
            </a:solidFill>
            <a:ln w="9525" cap="flat">
              <a:noFill/>
              <a:prstDash val="solid"/>
              <a:miter/>
            </a:ln>
          </p:spPr>
          <p:txBody>
            <a:bodyPr rtlCol="0" anchor="ctr"/>
            <a:lstStyle/>
            <a:p>
              <a:endParaRPr lang="zh-CN" altLang="en-US"/>
            </a:p>
          </p:txBody>
        </p:sp>
        <p:sp>
          <p:nvSpPr>
            <p:cNvPr id="87" name="任意多边形: 形状 86"/>
            <p:cNvSpPr/>
            <p:nvPr/>
          </p:nvSpPr>
          <p:spPr>
            <a:xfrm>
              <a:off x="6425827" y="1855379"/>
              <a:ext cx="73005" cy="55171"/>
            </a:xfrm>
            <a:custGeom>
              <a:avLst/>
              <a:gdLst>
                <a:gd name="connsiteX0" fmla="*/ -78 w 20669"/>
                <a:gd name="connsiteY0" fmla="*/ 11166 h 15620"/>
                <a:gd name="connsiteX1" fmla="*/ 6114 w 20669"/>
                <a:gd name="connsiteY1" fmla="*/ 15548 h 15620"/>
                <a:gd name="connsiteX2" fmla="*/ 7542 w 20669"/>
                <a:gd name="connsiteY2" fmla="*/ 14405 h 15620"/>
                <a:gd name="connsiteX3" fmla="*/ 6209 w 20669"/>
                <a:gd name="connsiteY3" fmla="*/ 8690 h 15620"/>
                <a:gd name="connsiteX4" fmla="*/ 11638 w 20669"/>
                <a:gd name="connsiteY4" fmla="*/ 12690 h 15620"/>
                <a:gd name="connsiteX5" fmla="*/ 20592 w 20669"/>
                <a:gd name="connsiteY5" fmla="*/ 14309 h 15620"/>
                <a:gd name="connsiteX6" fmla="*/ 15543 w 20669"/>
                <a:gd name="connsiteY6" fmla="*/ 10118 h 15620"/>
                <a:gd name="connsiteX7" fmla="*/ 10971 w 20669"/>
                <a:gd name="connsiteY7" fmla="*/ -73 h 15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669" h="15620">
                  <a:moveTo>
                    <a:pt x="-78" y="11166"/>
                  </a:moveTo>
                  <a:lnTo>
                    <a:pt x="6114" y="15548"/>
                  </a:lnTo>
                  <a:lnTo>
                    <a:pt x="7542" y="14405"/>
                  </a:lnTo>
                  <a:cubicBezTo>
                    <a:pt x="7542" y="14405"/>
                    <a:pt x="4304" y="11071"/>
                    <a:pt x="6209" y="8690"/>
                  </a:cubicBezTo>
                  <a:cubicBezTo>
                    <a:pt x="8114" y="6308"/>
                    <a:pt x="12400" y="9547"/>
                    <a:pt x="11638" y="12690"/>
                  </a:cubicBezTo>
                  <a:lnTo>
                    <a:pt x="20592" y="14309"/>
                  </a:lnTo>
                  <a:lnTo>
                    <a:pt x="15543" y="10118"/>
                  </a:lnTo>
                  <a:cubicBezTo>
                    <a:pt x="15915" y="6154"/>
                    <a:pt x="14181" y="2285"/>
                    <a:pt x="10971" y="-73"/>
                  </a:cubicBezTo>
                  <a:close/>
                </a:path>
              </a:pathLst>
            </a:custGeom>
            <a:solidFill>
              <a:srgbClr val="42210B"/>
            </a:solidFill>
            <a:ln w="9525" cap="flat">
              <a:noFill/>
              <a:prstDash val="solid"/>
              <a:miter/>
            </a:ln>
          </p:spPr>
          <p:txBody>
            <a:bodyPr rtlCol="0" anchor="ctr"/>
            <a:lstStyle/>
            <a:p>
              <a:endParaRPr lang="zh-CN" altLang="en-US"/>
            </a:p>
          </p:txBody>
        </p:sp>
        <p:sp>
          <p:nvSpPr>
            <p:cNvPr id="88" name="任意多边形: 形状 87"/>
            <p:cNvSpPr/>
            <p:nvPr/>
          </p:nvSpPr>
          <p:spPr>
            <a:xfrm>
              <a:off x="6382297" y="1848905"/>
              <a:ext cx="98366" cy="88225"/>
            </a:xfrm>
            <a:custGeom>
              <a:avLst/>
              <a:gdLst>
                <a:gd name="connsiteX0" fmla="*/ 3198 w 27849"/>
                <a:gd name="connsiteY0" fmla="*/ 23571 h 24978"/>
                <a:gd name="connsiteX1" fmla="*/ 5236 w 27849"/>
                <a:gd name="connsiteY1" fmla="*/ 3198 h 24978"/>
                <a:gd name="connsiteX2" fmla="*/ 22248 w 27849"/>
                <a:gd name="connsiteY2" fmla="*/ 2235 h 24978"/>
                <a:gd name="connsiteX3" fmla="*/ 22819 w 27849"/>
                <a:gd name="connsiteY3" fmla="*/ 1759 h 24978"/>
                <a:gd name="connsiteX4" fmla="*/ 24343 w 27849"/>
                <a:gd name="connsiteY4" fmla="*/ 3188 h 24978"/>
                <a:gd name="connsiteX5" fmla="*/ 21486 w 27849"/>
                <a:gd name="connsiteY5" fmla="*/ 6141 h 24978"/>
                <a:gd name="connsiteX6" fmla="*/ 22152 w 27849"/>
                <a:gd name="connsiteY6" fmla="*/ 6712 h 24978"/>
                <a:gd name="connsiteX7" fmla="*/ 23200 w 27849"/>
                <a:gd name="connsiteY7" fmla="*/ 6712 h 24978"/>
                <a:gd name="connsiteX8" fmla="*/ 26915 w 27849"/>
                <a:gd name="connsiteY8" fmla="*/ 7284 h 24978"/>
                <a:gd name="connsiteX9" fmla="*/ 26915 w 27849"/>
                <a:gd name="connsiteY9" fmla="*/ 11760 h 24978"/>
                <a:gd name="connsiteX10" fmla="*/ 27772 w 27849"/>
                <a:gd name="connsiteY10" fmla="*/ 12522 h 24978"/>
                <a:gd name="connsiteX11" fmla="*/ 23581 w 27849"/>
                <a:gd name="connsiteY11" fmla="*/ 13094 h 24978"/>
                <a:gd name="connsiteX12" fmla="*/ 23581 w 27849"/>
                <a:gd name="connsiteY12" fmla="*/ 13094 h 24978"/>
                <a:gd name="connsiteX13" fmla="*/ 19390 w 27849"/>
                <a:gd name="connsiteY13" fmla="*/ 10236 h 24978"/>
                <a:gd name="connsiteX14" fmla="*/ 17676 w 27849"/>
                <a:gd name="connsiteY14" fmla="*/ 12141 h 24978"/>
                <a:gd name="connsiteX15" fmla="*/ 17676 w 27849"/>
                <a:gd name="connsiteY15" fmla="*/ 12141 h 24978"/>
                <a:gd name="connsiteX16" fmla="*/ 17676 w 27849"/>
                <a:gd name="connsiteY16" fmla="*/ 12141 h 24978"/>
                <a:gd name="connsiteX17" fmla="*/ 17676 w 27849"/>
                <a:gd name="connsiteY17" fmla="*/ 12141 h 24978"/>
                <a:gd name="connsiteX18" fmla="*/ 16342 w 27849"/>
                <a:gd name="connsiteY18" fmla="*/ 13570 h 24978"/>
                <a:gd name="connsiteX19" fmla="*/ 15390 w 27849"/>
                <a:gd name="connsiteY19" fmla="*/ 12618 h 24978"/>
                <a:gd name="connsiteX20" fmla="*/ 15390 w 27849"/>
                <a:gd name="connsiteY20" fmla="*/ 13856 h 24978"/>
                <a:gd name="connsiteX21" fmla="*/ 5007 w 27849"/>
                <a:gd name="connsiteY21" fmla="*/ 24905 h 24978"/>
                <a:gd name="connsiteX22" fmla="*/ 3198 w 27849"/>
                <a:gd name="connsiteY22" fmla="*/ 23571 h 24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7849" h="24978">
                  <a:moveTo>
                    <a:pt x="3198" y="23571"/>
                  </a:moveTo>
                  <a:cubicBezTo>
                    <a:pt x="-1870" y="17382"/>
                    <a:pt x="-955" y="8261"/>
                    <a:pt x="5236" y="3198"/>
                  </a:cubicBezTo>
                  <a:cubicBezTo>
                    <a:pt x="10094" y="-778"/>
                    <a:pt x="16971" y="-1167"/>
                    <a:pt x="22248" y="2235"/>
                  </a:cubicBezTo>
                  <a:lnTo>
                    <a:pt x="22819" y="1759"/>
                  </a:lnTo>
                  <a:cubicBezTo>
                    <a:pt x="23391" y="2158"/>
                    <a:pt x="23905" y="2639"/>
                    <a:pt x="24343" y="3188"/>
                  </a:cubicBezTo>
                  <a:lnTo>
                    <a:pt x="21486" y="6141"/>
                  </a:lnTo>
                  <a:lnTo>
                    <a:pt x="22152" y="6712"/>
                  </a:lnTo>
                  <a:lnTo>
                    <a:pt x="23200" y="6712"/>
                  </a:lnTo>
                  <a:lnTo>
                    <a:pt x="26915" y="7284"/>
                  </a:lnTo>
                  <a:cubicBezTo>
                    <a:pt x="27210" y="8761"/>
                    <a:pt x="27210" y="10283"/>
                    <a:pt x="26915" y="11760"/>
                  </a:cubicBezTo>
                  <a:lnTo>
                    <a:pt x="27772" y="12522"/>
                  </a:lnTo>
                  <a:cubicBezTo>
                    <a:pt x="26410" y="12913"/>
                    <a:pt x="25000" y="13105"/>
                    <a:pt x="23581" y="13094"/>
                  </a:cubicBezTo>
                  <a:lnTo>
                    <a:pt x="23581" y="13094"/>
                  </a:lnTo>
                  <a:cubicBezTo>
                    <a:pt x="21771" y="10427"/>
                    <a:pt x="20438" y="9951"/>
                    <a:pt x="19390" y="10236"/>
                  </a:cubicBezTo>
                  <a:lnTo>
                    <a:pt x="17676" y="12141"/>
                  </a:lnTo>
                  <a:lnTo>
                    <a:pt x="17676" y="12141"/>
                  </a:lnTo>
                  <a:lnTo>
                    <a:pt x="17676" y="12141"/>
                  </a:lnTo>
                  <a:lnTo>
                    <a:pt x="17676" y="12141"/>
                  </a:lnTo>
                  <a:lnTo>
                    <a:pt x="16342" y="13570"/>
                  </a:lnTo>
                  <a:lnTo>
                    <a:pt x="15390" y="12618"/>
                  </a:lnTo>
                  <a:lnTo>
                    <a:pt x="15390" y="13856"/>
                  </a:lnTo>
                  <a:lnTo>
                    <a:pt x="5007" y="24905"/>
                  </a:lnTo>
                  <a:cubicBezTo>
                    <a:pt x="4360" y="24520"/>
                    <a:pt x="3760" y="24073"/>
                    <a:pt x="3198" y="23571"/>
                  </a:cubicBezTo>
                  <a:close/>
                </a:path>
              </a:pathLst>
            </a:custGeom>
            <a:solidFill>
              <a:srgbClr val="BEA487">
                <a:alpha val="42000"/>
              </a:srgbClr>
            </a:solidFill>
            <a:ln w="9525" cap="flat">
              <a:noFill/>
              <a:prstDash val="solid"/>
              <a:miter/>
            </a:ln>
          </p:spPr>
          <p:txBody>
            <a:bodyPr rtlCol="0" anchor="ctr"/>
            <a:lstStyle/>
            <a:p>
              <a:endParaRPr lang="zh-CN" altLang="en-US"/>
            </a:p>
          </p:txBody>
        </p:sp>
        <p:sp>
          <p:nvSpPr>
            <p:cNvPr id="89" name="任意多边形: 形状 88"/>
            <p:cNvSpPr/>
            <p:nvPr/>
          </p:nvSpPr>
          <p:spPr>
            <a:xfrm>
              <a:off x="6451396" y="1871192"/>
              <a:ext cx="31623" cy="22552"/>
            </a:xfrm>
            <a:custGeom>
              <a:avLst/>
              <a:gdLst>
                <a:gd name="connsiteX0" fmla="*/ 8876 w 8953"/>
                <a:gd name="connsiteY0" fmla="*/ 879 h 6385"/>
                <a:gd name="connsiteX1" fmla="*/ 8876 w 8953"/>
                <a:gd name="connsiteY1" fmla="*/ 5546 h 6385"/>
                <a:gd name="connsiteX2" fmla="*/ 4113 w 8953"/>
                <a:gd name="connsiteY2" fmla="*/ 6308 h 6385"/>
                <a:gd name="connsiteX3" fmla="*/ 4113 w 8953"/>
                <a:gd name="connsiteY3" fmla="*/ 6308 h 6385"/>
                <a:gd name="connsiteX4" fmla="*/ -78 w 8953"/>
                <a:gd name="connsiteY4" fmla="*/ 3546 h 6385"/>
                <a:gd name="connsiteX5" fmla="*/ 3256 w 8953"/>
                <a:gd name="connsiteY5" fmla="*/ -73 h 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53" h="6385">
                  <a:moveTo>
                    <a:pt x="8876" y="879"/>
                  </a:moveTo>
                  <a:lnTo>
                    <a:pt x="8876" y="5546"/>
                  </a:lnTo>
                  <a:cubicBezTo>
                    <a:pt x="7352" y="6087"/>
                    <a:pt x="5733" y="6345"/>
                    <a:pt x="4113" y="6308"/>
                  </a:cubicBezTo>
                  <a:lnTo>
                    <a:pt x="4113" y="6308"/>
                  </a:lnTo>
                  <a:cubicBezTo>
                    <a:pt x="2304" y="3641"/>
                    <a:pt x="970" y="3165"/>
                    <a:pt x="-78" y="3546"/>
                  </a:cubicBezTo>
                  <a:lnTo>
                    <a:pt x="3256" y="-73"/>
                  </a:lnTo>
                  <a:close/>
                </a:path>
              </a:pathLst>
            </a:custGeom>
            <a:solidFill>
              <a:srgbClr val="E4E5E6"/>
            </a:solidFill>
            <a:ln w="9525" cap="flat">
              <a:noFill/>
              <a:prstDash val="solid"/>
              <a:miter/>
            </a:ln>
          </p:spPr>
          <p:txBody>
            <a:bodyPr rtlCol="0" anchor="ctr"/>
            <a:lstStyle/>
            <a:p>
              <a:endParaRPr lang="zh-CN" altLang="en-US"/>
            </a:p>
          </p:txBody>
        </p:sp>
        <p:sp>
          <p:nvSpPr>
            <p:cNvPr id="90" name="任意多边形: 形状 89"/>
            <p:cNvSpPr/>
            <p:nvPr/>
          </p:nvSpPr>
          <p:spPr>
            <a:xfrm>
              <a:off x="6445677" y="1890032"/>
              <a:ext cx="336" cy="671"/>
            </a:xfrm>
            <a:custGeom>
              <a:avLst/>
              <a:gdLst>
                <a:gd name="connsiteX0" fmla="*/ 0 w 95"/>
                <a:gd name="connsiteY0" fmla="*/ 191 h 190"/>
                <a:gd name="connsiteX1" fmla="*/ 0 w 95"/>
                <a:gd name="connsiteY1" fmla="*/ 191 h 190"/>
                <a:gd name="connsiteX2" fmla="*/ 95 w 95"/>
                <a:gd name="connsiteY2" fmla="*/ 0 h 190"/>
                <a:gd name="connsiteX3" fmla="*/ 0 w 95"/>
                <a:gd name="connsiteY3" fmla="*/ 191 h 190"/>
              </a:gdLst>
              <a:ahLst/>
              <a:cxnLst>
                <a:cxn ang="0">
                  <a:pos x="connsiteX0" y="connsiteY0"/>
                </a:cxn>
                <a:cxn ang="0">
                  <a:pos x="connsiteX1" y="connsiteY1"/>
                </a:cxn>
                <a:cxn ang="0">
                  <a:pos x="connsiteX2" y="connsiteY2"/>
                </a:cxn>
                <a:cxn ang="0">
                  <a:pos x="connsiteX3" y="connsiteY3"/>
                </a:cxn>
              </a:cxnLst>
              <a:rect l="l" t="t" r="r" b="b"/>
              <a:pathLst>
                <a:path w="95" h="190">
                  <a:moveTo>
                    <a:pt x="0" y="191"/>
                  </a:moveTo>
                  <a:lnTo>
                    <a:pt x="0" y="191"/>
                  </a:lnTo>
                  <a:lnTo>
                    <a:pt x="95" y="0"/>
                  </a:lnTo>
                  <a:lnTo>
                    <a:pt x="0" y="191"/>
                  </a:lnTo>
                  <a:close/>
                </a:path>
              </a:pathLst>
            </a:custGeom>
            <a:solidFill>
              <a:srgbClr val="FFFFFF"/>
            </a:solidFill>
            <a:ln w="9525" cap="flat">
              <a:noFill/>
              <a:prstDash val="solid"/>
              <a:miter/>
            </a:ln>
          </p:spPr>
          <p:txBody>
            <a:bodyPr rtlCol="0" anchor="ctr"/>
            <a:lstStyle/>
            <a:p>
              <a:endParaRPr lang="zh-CN" altLang="en-US"/>
            </a:p>
          </p:txBody>
        </p:sp>
        <p:sp>
          <p:nvSpPr>
            <p:cNvPr id="91" name="任意多边形: 形状 90"/>
            <p:cNvSpPr/>
            <p:nvPr/>
          </p:nvSpPr>
          <p:spPr>
            <a:xfrm>
              <a:off x="6446013" y="1883975"/>
              <a:ext cx="6054" cy="6390"/>
            </a:xfrm>
            <a:custGeom>
              <a:avLst/>
              <a:gdLst>
                <a:gd name="connsiteX0" fmla="*/ 1637 w 1714"/>
                <a:gd name="connsiteY0" fmla="*/ -73 h 1809"/>
                <a:gd name="connsiteX1" fmla="*/ -78 w 1714"/>
                <a:gd name="connsiteY1" fmla="*/ 1736 h 1809"/>
                <a:gd name="connsiteX2" fmla="*/ 1637 w 1714"/>
                <a:gd name="connsiteY2" fmla="*/ -73 h 1809"/>
              </a:gdLst>
              <a:ahLst/>
              <a:cxnLst>
                <a:cxn ang="0">
                  <a:pos x="connsiteX0" y="connsiteY0"/>
                </a:cxn>
                <a:cxn ang="0">
                  <a:pos x="connsiteX1" y="connsiteY1"/>
                </a:cxn>
                <a:cxn ang="0">
                  <a:pos x="connsiteX2" y="connsiteY2"/>
                </a:cxn>
              </a:cxnLst>
              <a:rect l="l" t="t" r="r" b="b"/>
              <a:pathLst>
                <a:path w="1714" h="1809">
                  <a:moveTo>
                    <a:pt x="1637" y="-73"/>
                  </a:moveTo>
                  <a:lnTo>
                    <a:pt x="-78" y="1736"/>
                  </a:lnTo>
                  <a:cubicBezTo>
                    <a:pt x="218" y="923"/>
                    <a:pt x="837" y="268"/>
                    <a:pt x="1637" y="-73"/>
                  </a:cubicBezTo>
                  <a:close/>
                </a:path>
              </a:pathLst>
            </a:custGeom>
            <a:solidFill>
              <a:srgbClr val="FFFFFF"/>
            </a:solidFill>
            <a:ln w="9525" cap="flat">
              <a:noFill/>
              <a:prstDash val="solid"/>
              <a:miter/>
            </a:ln>
          </p:spPr>
          <p:txBody>
            <a:bodyPr rtlCol="0" anchor="ctr"/>
            <a:lstStyle/>
            <a:p>
              <a:endParaRPr lang="zh-CN" altLang="en-US"/>
            </a:p>
          </p:txBody>
        </p:sp>
        <p:sp>
          <p:nvSpPr>
            <p:cNvPr id="92" name="任意多边形: 形状 91"/>
            <p:cNvSpPr/>
            <p:nvPr/>
          </p:nvSpPr>
          <p:spPr>
            <a:xfrm>
              <a:off x="6438949" y="1870182"/>
              <a:ext cx="24894" cy="19176"/>
            </a:xfrm>
            <a:custGeom>
              <a:avLst/>
              <a:gdLst>
                <a:gd name="connsiteX0" fmla="*/ 4780 w 7048"/>
                <a:gd name="connsiteY0" fmla="*/ -73 h 5429"/>
                <a:gd name="connsiteX1" fmla="*/ 6971 w 7048"/>
                <a:gd name="connsiteY1" fmla="*/ -73 h 5429"/>
                <a:gd name="connsiteX2" fmla="*/ 3637 w 7048"/>
                <a:gd name="connsiteY2" fmla="*/ 3546 h 5429"/>
                <a:gd name="connsiteX3" fmla="*/ 1923 w 7048"/>
                <a:gd name="connsiteY3" fmla="*/ 5356 h 5429"/>
                <a:gd name="connsiteX4" fmla="*/ 1923 w 7048"/>
                <a:gd name="connsiteY4" fmla="*/ 5356 h 5429"/>
                <a:gd name="connsiteX5" fmla="*/ -78 w 7048"/>
                <a:gd name="connsiteY5" fmla="*/ 4689 h 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48" h="5429">
                  <a:moveTo>
                    <a:pt x="4780" y="-73"/>
                  </a:moveTo>
                  <a:lnTo>
                    <a:pt x="6971" y="-73"/>
                  </a:lnTo>
                  <a:lnTo>
                    <a:pt x="3637" y="3546"/>
                  </a:lnTo>
                  <a:cubicBezTo>
                    <a:pt x="2837" y="3887"/>
                    <a:pt x="2218" y="4542"/>
                    <a:pt x="1923" y="5356"/>
                  </a:cubicBezTo>
                  <a:lnTo>
                    <a:pt x="1923" y="5356"/>
                  </a:lnTo>
                  <a:lnTo>
                    <a:pt x="-78" y="4689"/>
                  </a:lnTo>
                  <a:close/>
                </a:path>
              </a:pathLst>
            </a:custGeom>
            <a:solidFill>
              <a:srgbClr val="CFD1D2"/>
            </a:solidFill>
            <a:ln w="9525" cap="flat">
              <a:noFill/>
              <a:prstDash val="solid"/>
              <a:miter/>
            </a:ln>
          </p:spPr>
          <p:txBody>
            <a:bodyPr rtlCol="0" anchor="ctr"/>
            <a:lstStyle/>
            <a:p>
              <a:endParaRPr lang="zh-CN" altLang="en-US"/>
            </a:p>
          </p:txBody>
        </p:sp>
        <p:sp>
          <p:nvSpPr>
            <p:cNvPr id="93" name="任意多边形: 形状 92"/>
            <p:cNvSpPr/>
            <p:nvPr/>
          </p:nvSpPr>
          <p:spPr>
            <a:xfrm rot="7997400">
              <a:off x="6453557" y="1867837"/>
              <a:ext cx="7064" cy="9081"/>
            </a:xfrm>
            <a:custGeom>
              <a:avLst/>
              <a:gdLst>
                <a:gd name="connsiteX0" fmla="*/ -78 w 2000"/>
                <a:gd name="connsiteY0" fmla="*/ -73 h 2571"/>
                <a:gd name="connsiteX1" fmla="*/ 1923 w 2000"/>
                <a:gd name="connsiteY1" fmla="*/ -73 h 2571"/>
                <a:gd name="connsiteX2" fmla="*/ 1923 w 2000"/>
                <a:gd name="connsiteY2" fmla="*/ 2498 h 2571"/>
                <a:gd name="connsiteX3" fmla="*/ -78 w 2000"/>
                <a:gd name="connsiteY3" fmla="*/ 2498 h 2571"/>
              </a:gdLst>
              <a:ahLst/>
              <a:cxnLst>
                <a:cxn ang="0">
                  <a:pos x="connsiteX0" y="connsiteY0"/>
                </a:cxn>
                <a:cxn ang="0">
                  <a:pos x="connsiteX1" y="connsiteY1"/>
                </a:cxn>
                <a:cxn ang="0">
                  <a:pos x="connsiteX2" y="connsiteY2"/>
                </a:cxn>
                <a:cxn ang="0">
                  <a:pos x="connsiteX3" y="connsiteY3"/>
                </a:cxn>
              </a:cxnLst>
              <a:rect l="l" t="t" r="r" b="b"/>
              <a:pathLst>
                <a:path w="2000" h="2571">
                  <a:moveTo>
                    <a:pt x="-78" y="-73"/>
                  </a:moveTo>
                  <a:lnTo>
                    <a:pt x="1923" y="-73"/>
                  </a:lnTo>
                  <a:lnTo>
                    <a:pt x="1923" y="2498"/>
                  </a:lnTo>
                  <a:lnTo>
                    <a:pt x="-78" y="2498"/>
                  </a:lnTo>
                  <a:close/>
                </a:path>
              </a:pathLst>
            </a:custGeom>
            <a:solidFill>
              <a:srgbClr val="FABF14"/>
            </a:solidFill>
            <a:ln w="9525" cap="flat">
              <a:noFill/>
              <a:prstDash val="solid"/>
              <a:miter/>
            </a:ln>
          </p:spPr>
          <p:txBody>
            <a:bodyPr rtlCol="0" anchor="ctr"/>
            <a:lstStyle/>
            <a:p>
              <a:endParaRPr lang="zh-CN" altLang="en-US"/>
            </a:p>
          </p:txBody>
        </p:sp>
        <p:sp>
          <p:nvSpPr>
            <p:cNvPr id="94" name="任意多边形: 形状 93"/>
            <p:cNvSpPr/>
            <p:nvPr/>
          </p:nvSpPr>
          <p:spPr>
            <a:xfrm rot="7996199">
              <a:off x="6436141" y="1886345"/>
              <a:ext cx="7064" cy="9081"/>
            </a:xfrm>
            <a:custGeom>
              <a:avLst/>
              <a:gdLst>
                <a:gd name="connsiteX0" fmla="*/ -78 w 2000"/>
                <a:gd name="connsiteY0" fmla="*/ -73 h 2571"/>
                <a:gd name="connsiteX1" fmla="*/ 1923 w 2000"/>
                <a:gd name="connsiteY1" fmla="*/ -73 h 2571"/>
                <a:gd name="connsiteX2" fmla="*/ 1923 w 2000"/>
                <a:gd name="connsiteY2" fmla="*/ 2498 h 2571"/>
                <a:gd name="connsiteX3" fmla="*/ -78 w 2000"/>
                <a:gd name="connsiteY3" fmla="*/ 2498 h 2571"/>
              </a:gdLst>
              <a:ahLst/>
              <a:cxnLst>
                <a:cxn ang="0">
                  <a:pos x="connsiteX0" y="connsiteY0"/>
                </a:cxn>
                <a:cxn ang="0">
                  <a:pos x="connsiteX1" y="connsiteY1"/>
                </a:cxn>
                <a:cxn ang="0">
                  <a:pos x="connsiteX2" y="connsiteY2"/>
                </a:cxn>
                <a:cxn ang="0">
                  <a:pos x="connsiteX3" y="connsiteY3"/>
                </a:cxn>
              </a:cxnLst>
              <a:rect l="l" t="t" r="r" b="b"/>
              <a:pathLst>
                <a:path w="2000" h="2571">
                  <a:moveTo>
                    <a:pt x="-78" y="-73"/>
                  </a:moveTo>
                  <a:lnTo>
                    <a:pt x="1923" y="-73"/>
                  </a:lnTo>
                  <a:lnTo>
                    <a:pt x="1923" y="2498"/>
                  </a:lnTo>
                  <a:lnTo>
                    <a:pt x="-78" y="2498"/>
                  </a:lnTo>
                  <a:close/>
                </a:path>
              </a:pathLst>
            </a:custGeom>
            <a:solidFill>
              <a:srgbClr val="FABF14"/>
            </a:solidFill>
            <a:ln w="9525" cap="flat">
              <a:noFill/>
              <a:prstDash val="solid"/>
              <a:miter/>
            </a:ln>
          </p:spPr>
          <p:txBody>
            <a:bodyPr rtlCol="0" anchor="ctr"/>
            <a:lstStyle/>
            <a:p>
              <a:endParaRPr lang="zh-CN" altLang="en-US"/>
            </a:p>
          </p:txBody>
        </p:sp>
        <p:sp>
          <p:nvSpPr>
            <p:cNvPr id="95" name="任意多边形: 形状 94"/>
            <p:cNvSpPr/>
            <p:nvPr/>
          </p:nvSpPr>
          <p:spPr>
            <a:xfrm>
              <a:off x="6390167" y="1882294"/>
              <a:ext cx="47772" cy="55510"/>
            </a:xfrm>
            <a:custGeom>
              <a:avLst/>
              <a:gdLst>
                <a:gd name="connsiteX0" fmla="*/ 0 w 13525"/>
                <a:gd name="connsiteY0" fmla="*/ 14383 h 15716"/>
                <a:gd name="connsiteX1" fmla="*/ 2572 w 13525"/>
                <a:gd name="connsiteY1" fmla="*/ 15716 h 15716"/>
                <a:gd name="connsiteX2" fmla="*/ 13240 w 13525"/>
                <a:gd name="connsiteY2" fmla="*/ 4381 h 15716"/>
                <a:gd name="connsiteX3" fmla="*/ 13525 w 13525"/>
                <a:gd name="connsiteY3" fmla="*/ 0 h 15716"/>
                <a:gd name="connsiteX4" fmla="*/ 0 w 13525"/>
                <a:gd name="connsiteY4" fmla="*/ 14383 h 15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25" h="15716">
                  <a:moveTo>
                    <a:pt x="0" y="14383"/>
                  </a:moveTo>
                  <a:lnTo>
                    <a:pt x="2572" y="15716"/>
                  </a:lnTo>
                  <a:lnTo>
                    <a:pt x="13240" y="4381"/>
                  </a:lnTo>
                  <a:lnTo>
                    <a:pt x="13525" y="0"/>
                  </a:lnTo>
                  <a:lnTo>
                    <a:pt x="0" y="14383"/>
                  </a:lnTo>
                  <a:close/>
                </a:path>
              </a:pathLst>
            </a:custGeom>
            <a:solidFill>
              <a:srgbClr val="333333"/>
            </a:solidFill>
            <a:ln w="9525" cap="flat">
              <a:noFill/>
              <a:prstDash val="solid"/>
              <a:miter/>
            </a:ln>
          </p:spPr>
          <p:txBody>
            <a:bodyPr rtlCol="0" anchor="ctr"/>
            <a:lstStyle/>
            <a:p>
              <a:endParaRPr lang="zh-CN" altLang="en-US"/>
            </a:p>
          </p:txBody>
        </p:sp>
        <p:sp>
          <p:nvSpPr>
            <p:cNvPr id="96" name="任意多边形: 形状 95"/>
            <p:cNvSpPr/>
            <p:nvPr/>
          </p:nvSpPr>
          <p:spPr>
            <a:xfrm>
              <a:off x="6362242" y="1829206"/>
              <a:ext cx="109001" cy="134838"/>
            </a:xfrm>
            <a:custGeom>
              <a:avLst/>
              <a:gdLst>
                <a:gd name="connsiteX0" fmla="*/ 6399 w 30860"/>
                <a:gd name="connsiteY0" fmla="*/ 28672 h 38175"/>
                <a:gd name="connsiteX1" fmla="*/ 1923 w 30860"/>
                <a:gd name="connsiteY1" fmla="*/ 18100 h 38175"/>
                <a:gd name="connsiteX2" fmla="*/ -78 w 30860"/>
                <a:gd name="connsiteY2" fmla="*/ 15147 h 38175"/>
                <a:gd name="connsiteX3" fmla="*/ 16124 w 30860"/>
                <a:gd name="connsiteY3" fmla="*/ -65 h 38175"/>
                <a:gd name="connsiteX4" fmla="*/ 26497 w 30860"/>
                <a:gd name="connsiteY4" fmla="*/ 4288 h 38175"/>
                <a:gd name="connsiteX5" fmla="*/ 27259 w 30860"/>
                <a:gd name="connsiteY5" fmla="*/ 5050 h 38175"/>
                <a:gd name="connsiteX6" fmla="*/ 30783 w 30860"/>
                <a:gd name="connsiteY6" fmla="*/ 7051 h 38175"/>
                <a:gd name="connsiteX7" fmla="*/ 1256 w 30860"/>
                <a:gd name="connsiteY7" fmla="*/ 38102 h 38175"/>
                <a:gd name="connsiteX8" fmla="*/ 1256 w 30860"/>
                <a:gd name="connsiteY8" fmla="*/ 38102 h 38175"/>
                <a:gd name="connsiteX9" fmla="*/ 6399 w 30860"/>
                <a:gd name="connsiteY9" fmla="*/ 28672 h 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60" h="38175">
                  <a:moveTo>
                    <a:pt x="6399" y="28672"/>
                  </a:moveTo>
                  <a:cubicBezTo>
                    <a:pt x="3637" y="25834"/>
                    <a:pt x="2037" y="22060"/>
                    <a:pt x="1923" y="18100"/>
                  </a:cubicBezTo>
                  <a:lnTo>
                    <a:pt x="-78" y="15147"/>
                  </a:lnTo>
                  <a:cubicBezTo>
                    <a:pt x="199" y="6472"/>
                    <a:pt x="7447" y="-340"/>
                    <a:pt x="16124" y="-65"/>
                  </a:cubicBezTo>
                  <a:cubicBezTo>
                    <a:pt x="20001" y="56"/>
                    <a:pt x="23697" y="1607"/>
                    <a:pt x="26497" y="4288"/>
                  </a:cubicBezTo>
                  <a:cubicBezTo>
                    <a:pt x="26773" y="4518"/>
                    <a:pt x="27031" y="4773"/>
                    <a:pt x="27259" y="5050"/>
                  </a:cubicBezTo>
                  <a:cubicBezTo>
                    <a:pt x="28707" y="5029"/>
                    <a:pt x="30060" y="5794"/>
                    <a:pt x="30783" y="7051"/>
                  </a:cubicBezTo>
                  <a:lnTo>
                    <a:pt x="1256" y="38102"/>
                  </a:lnTo>
                  <a:lnTo>
                    <a:pt x="1256" y="38102"/>
                  </a:lnTo>
                  <a:cubicBezTo>
                    <a:pt x="208" y="37245"/>
                    <a:pt x="2494" y="33625"/>
                    <a:pt x="6399" y="28672"/>
                  </a:cubicBezTo>
                  <a:close/>
                </a:path>
              </a:pathLst>
            </a:custGeom>
            <a:solidFill>
              <a:srgbClr val="FFD701"/>
            </a:solidFill>
            <a:ln w="9525" cap="flat">
              <a:noFill/>
              <a:prstDash val="solid"/>
              <a:miter/>
            </a:ln>
          </p:spPr>
          <p:txBody>
            <a:bodyPr rtlCol="0" anchor="ctr"/>
            <a:lstStyle/>
            <a:p>
              <a:endParaRPr lang="zh-CN" altLang="en-US"/>
            </a:p>
          </p:txBody>
        </p:sp>
        <p:sp>
          <p:nvSpPr>
            <p:cNvPr id="97" name="任意多边形: 形状 96"/>
            <p:cNvSpPr/>
            <p:nvPr/>
          </p:nvSpPr>
          <p:spPr>
            <a:xfrm>
              <a:off x="6366279" y="1836581"/>
              <a:ext cx="89154" cy="48739"/>
            </a:xfrm>
            <a:custGeom>
              <a:avLst/>
              <a:gdLst>
                <a:gd name="connsiteX0" fmla="*/ 1446 w 25241"/>
                <a:gd name="connsiteY0" fmla="*/ 13726 h 13799"/>
                <a:gd name="connsiteX1" fmla="*/ 21458 w 25241"/>
                <a:gd name="connsiteY1" fmla="*/ 2058 h 13799"/>
                <a:gd name="connsiteX2" fmla="*/ 25164 w 25241"/>
                <a:gd name="connsiteY2" fmla="*/ 3534 h 13799"/>
                <a:gd name="connsiteX3" fmla="*/ 2904 w 25241"/>
                <a:gd name="connsiteY3" fmla="*/ 5686 h 13799"/>
                <a:gd name="connsiteX4" fmla="*/ -78 w 25241"/>
                <a:gd name="connsiteY4" fmla="*/ 11345 h 1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41" h="13799">
                  <a:moveTo>
                    <a:pt x="1446" y="13726"/>
                  </a:moveTo>
                  <a:cubicBezTo>
                    <a:pt x="3751" y="4976"/>
                    <a:pt x="12714" y="-247"/>
                    <a:pt x="21458" y="2058"/>
                  </a:cubicBezTo>
                  <a:cubicBezTo>
                    <a:pt x="22754" y="2398"/>
                    <a:pt x="23992" y="2893"/>
                    <a:pt x="25164" y="3534"/>
                  </a:cubicBezTo>
                  <a:cubicBezTo>
                    <a:pt x="18420" y="-2018"/>
                    <a:pt x="8457" y="-1054"/>
                    <a:pt x="2904" y="5686"/>
                  </a:cubicBezTo>
                  <a:cubicBezTo>
                    <a:pt x="1532" y="7349"/>
                    <a:pt x="522" y="9275"/>
                    <a:pt x="-78" y="11345"/>
                  </a:cubicBezTo>
                  <a:close/>
                </a:path>
              </a:pathLst>
            </a:custGeom>
            <a:solidFill>
              <a:srgbClr val="FFD701">
                <a:alpha val="41000"/>
              </a:srgbClr>
            </a:solidFill>
            <a:ln w="9525" cap="flat">
              <a:noFill/>
              <a:prstDash val="solid"/>
              <a:miter/>
            </a:ln>
          </p:spPr>
          <p:txBody>
            <a:bodyPr rtlCol="0" anchor="ctr"/>
            <a:lstStyle/>
            <a:p>
              <a:endParaRPr lang="zh-CN" altLang="en-US"/>
            </a:p>
          </p:txBody>
        </p:sp>
        <p:sp>
          <p:nvSpPr>
            <p:cNvPr id="98" name="任意多边形: 形状 97"/>
            <p:cNvSpPr/>
            <p:nvPr/>
          </p:nvSpPr>
          <p:spPr>
            <a:xfrm>
              <a:off x="6375756" y="1860087"/>
              <a:ext cx="18109" cy="67286"/>
            </a:xfrm>
            <a:custGeom>
              <a:avLst/>
              <a:gdLst>
                <a:gd name="connsiteX0" fmla="*/ 5049 w 5127"/>
                <a:gd name="connsiteY0" fmla="*/ -73 h 19050"/>
                <a:gd name="connsiteX1" fmla="*/ 2763 w 5127"/>
                <a:gd name="connsiteY1" fmla="*/ 18977 h 19050"/>
                <a:gd name="connsiteX2" fmla="*/ 4859 w 5127"/>
                <a:gd name="connsiteY2" fmla="*/ 16786 h 19050"/>
                <a:gd name="connsiteX3" fmla="*/ 5049 w 5127"/>
                <a:gd name="connsiteY3" fmla="*/ -73 h 19050"/>
              </a:gdLst>
              <a:ahLst/>
              <a:cxnLst>
                <a:cxn ang="0">
                  <a:pos x="connsiteX0" y="connsiteY0"/>
                </a:cxn>
                <a:cxn ang="0">
                  <a:pos x="connsiteX1" y="connsiteY1"/>
                </a:cxn>
                <a:cxn ang="0">
                  <a:pos x="connsiteX2" y="connsiteY2"/>
                </a:cxn>
                <a:cxn ang="0">
                  <a:pos x="connsiteX3" y="connsiteY3"/>
                </a:cxn>
              </a:cxnLst>
              <a:rect l="l" t="t" r="r" b="b"/>
              <a:pathLst>
                <a:path w="5127" h="19050">
                  <a:moveTo>
                    <a:pt x="5049" y="-73"/>
                  </a:moveTo>
                  <a:cubicBezTo>
                    <a:pt x="-770" y="4599"/>
                    <a:pt x="-1780" y="13062"/>
                    <a:pt x="2763" y="18977"/>
                  </a:cubicBezTo>
                  <a:lnTo>
                    <a:pt x="4859" y="16786"/>
                  </a:lnTo>
                  <a:cubicBezTo>
                    <a:pt x="4859" y="16786"/>
                    <a:pt x="-1713" y="10785"/>
                    <a:pt x="5049" y="-73"/>
                  </a:cubicBezTo>
                  <a:close/>
                </a:path>
              </a:pathLst>
            </a:custGeom>
            <a:solidFill>
              <a:srgbClr val="FFEB65"/>
            </a:solidFill>
            <a:ln w="9525" cap="flat">
              <a:noFill/>
              <a:prstDash val="solid"/>
              <a:miter/>
            </a:ln>
          </p:spPr>
          <p:txBody>
            <a:bodyPr rtlCol="0" anchor="ctr"/>
            <a:lstStyle/>
            <a:p>
              <a:endParaRPr lang="zh-CN" altLang="en-US"/>
            </a:p>
          </p:txBody>
        </p:sp>
        <p:sp>
          <p:nvSpPr>
            <p:cNvPr id="99" name="任意多边形: 形状 98"/>
            <p:cNvSpPr/>
            <p:nvPr/>
          </p:nvSpPr>
          <p:spPr>
            <a:xfrm>
              <a:off x="6390167" y="1828800"/>
              <a:ext cx="82425" cy="47101"/>
            </a:xfrm>
            <a:custGeom>
              <a:avLst/>
              <a:gdLst>
                <a:gd name="connsiteX0" fmla="*/ 17067 w 23336"/>
                <a:gd name="connsiteY0" fmla="*/ 13262 h 13335"/>
                <a:gd name="connsiteX1" fmla="*/ 14534 w 23336"/>
                <a:gd name="connsiteY1" fmla="*/ 11718 h 13335"/>
                <a:gd name="connsiteX2" fmla="*/ 13353 w 23336"/>
                <a:gd name="connsiteY2" fmla="*/ 12500 h 13335"/>
                <a:gd name="connsiteX3" fmla="*/ 3628 w 23336"/>
                <a:gd name="connsiteY3" fmla="*/ 5032 h 13335"/>
                <a:gd name="connsiteX4" fmla="*/ 2875 w 23336"/>
                <a:gd name="connsiteY4" fmla="*/ 5165 h 13335"/>
                <a:gd name="connsiteX5" fmla="*/ -78 w 23336"/>
                <a:gd name="connsiteY5" fmla="*/ 2213 h 13335"/>
                <a:gd name="connsiteX6" fmla="*/ 18972 w 23336"/>
                <a:gd name="connsiteY6" fmla="*/ 4308 h 13335"/>
                <a:gd name="connsiteX7" fmla="*/ 19734 w 23336"/>
                <a:gd name="connsiteY7" fmla="*/ 5070 h 13335"/>
                <a:gd name="connsiteX8" fmla="*/ 23259 w 23336"/>
                <a:gd name="connsiteY8" fmla="*/ 7070 h 13335"/>
                <a:gd name="connsiteX9" fmla="*/ 17544 w 23336"/>
                <a:gd name="connsiteY9" fmla="*/ 13166 h 13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36" h="13335">
                  <a:moveTo>
                    <a:pt x="17067" y="13262"/>
                  </a:moveTo>
                  <a:cubicBezTo>
                    <a:pt x="16791" y="12137"/>
                    <a:pt x="15658" y="11445"/>
                    <a:pt x="14534" y="11718"/>
                  </a:cubicBezTo>
                  <a:cubicBezTo>
                    <a:pt x="14067" y="11833"/>
                    <a:pt x="13648" y="12109"/>
                    <a:pt x="13353" y="12500"/>
                  </a:cubicBezTo>
                  <a:cubicBezTo>
                    <a:pt x="12734" y="7753"/>
                    <a:pt x="8381" y="4410"/>
                    <a:pt x="3628" y="5032"/>
                  </a:cubicBezTo>
                  <a:cubicBezTo>
                    <a:pt x="3380" y="5065"/>
                    <a:pt x="3123" y="5110"/>
                    <a:pt x="2875" y="5165"/>
                  </a:cubicBezTo>
                  <a:cubicBezTo>
                    <a:pt x="2875" y="2784"/>
                    <a:pt x="1161" y="2308"/>
                    <a:pt x="-78" y="2213"/>
                  </a:cubicBezTo>
                  <a:cubicBezTo>
                    <a:pt x="6009" y="-1489"/>
                    <a:pt x="13829" y="-629"/>
                    <a:pt x="18972" y="4308"/>
                  </a:cubicBezTo>
                  <a:cubicBezTo>
                    <a:pt x="19249" y="4538"/>
                    <a:pt x="19506" y="4793"/>
                    <a:pt x="19734" y="5070"/>
                  </a:cubicBezTo>
                  <a:cubicBezTo>
                    <a:pt x="21182" y="5048"/>
                    <a:pt x="22535" y="5814"/>
                    <a:pt x="23259" y="7070"/>
                  </a:cubicBezTo>
                  <a:lnTo>
                    <a:pt x="17544" y="13166"/>
                  </a:lnTo>
                  <a:close/>
                </a:path>
              </a:pathLst>
            </a:custGeom>
            <a:solidFill>
              <a:srgbClr val="FFD701">
                <a:alpha val="33000"/>
              </a:srgbClr>
            </a:solidFill>
            <a:ln w="9525" cap="flat">
              <a:noFill/>
              <a:prstDash val="solid"/>
              <a:miter/>
            </a:ln>
          </p:spPr>
          <p:txBody>
            <a:bodyPr rtlCol="0" anchor="ctr"/>
            <a:lstStyle/>
            <a:p>
              <a:endParaRPr lang="zh-CN" altLang="en-US"/>
            </a:p>
          </p:txBody>
        </p:sp>
        <p:sp>
          <p:nvSpPr>
            <p:cNvPr id="100" name="任意多边形: 形状 99"/>
            <p:cNvSpPr/>
            <p:nvPr/>
          </p:nvSpPr>
          <p:spPr>
            <a:xfrm>
              <a:off x="6449948" y="1883088"/>
              <a:ext cx="21613" cy="26191"/>
            </a:xfrm>
            <a:custGeom>
              <a:avLst/>
              <a:gdLst>
                <a:gd name="connsiteX0" fmla="*/ 523 w 6119"/>
                <a:gd name="connsiteY0" fmla="*/ 749 h 7415"/>
                <a:gd name="connsiteX1" fmla="*/ 5952 w 6119"/>
                <a:gd name="connsiteY1" fmla="*/ 4749 h 7415"/>
                <a:gd name="connsiteX2" fmla="*/ 1856 w 6119"/>
                <a:gd name="connsiteY2" fmla="*/ 6464 h 7415"/>
                <a:gd name="connsiteX3" fmla="*/ 523 w 6119"/>
                <a:gd name="connsiteY3" fmla="*/ 749 h 7415"/>
              </a:gdLst>
              <a:ahLst/>
              <a:cxnLst>
                <a:cxn ang="0">
                  <a:pos x="connsiteX0" y="connsiteY0"/>
                </a:cxn>
                <a:cxn ang="0">
                  <a:pos x="connsiteX1" y="connsiteY1"/>
                </a:cxn>
                <a:cxn ang="0">
                  <a:pos x="connsiteX2" y="connsiteY2"/>
                </a:cxn>
                <a:cxn ang="0">
                  <a:pos x="connsiteX3" y="connsiteY3"/>
                </a:cxn>
              </a:cxnLst>
              <a:rect l="l" t="t" r="r" b="b"/>
              <a:pathLst>
                <a:path w="6119" h="7415">
                  <a:moveTo>
                    <a:pt x="523" y="749"/>
                  </a:moveTo>
                  <a:cubicBezTo>
                    <a:pt x="2428" y="-1632"/>
                    <a:pt x="6714" y="1606"/>
                    <a:pt x="5952" y="4749"/>
                  </a:cubicBezTo>
                  <a:cubicBezTo>
                    <a:pt x="5190" y="7893"/>
                    <a:pt x="4333" y="7797"/>
                    <a:pt x="1856" y="6464"/>
                  </a:cubicBezTo>
                  <a:cubicBezTo>
                    <a:pt x="1856" y="6464"/>
                    <a:pt x="-1382" y="3226"/>
                    <a:pt x="523" y="749"/>
                  </a:cubicBezTo>
                  <a:close/>
                </a:path>
              </a:pathLst>
            </a:custGeom>
            <a:solidFill>
              <a:srgbClr val="BEA487"/>
            </a:solidFill>
            <a:ln w="9525" cap="flat">
              <a:noFill/>
              <a:prstDash val="solid"/>
              <a:miter/>
            </a:ln>
          </p:spPr>
          <p:txBody>
            <a:bodyPr rtlCol="0" anchor="ctr"/>
            <a:lstStyle/>
            <a:p>
              <a:endParaRPr lang="zh-CN" altLang="en-US"/>
            </a:p>
          </p:txBody>
        </p:sp>
        <p:sp>
          <p:nvSpPr>
            <p:cNvPr id="101" name="任意多边形: 形状 100"/>
            <p:cNvSpPr/>
            <p:nvPr/>
          </p:nvSpPr>
          <p:spPr>
            <a:xfrm>
              <a:off x="6445910" y="1883286"/>
              <a:ext cx="21613" cy="26332"/>
            </a:xfrm>
            <a:custGeom>
              <a:avLst/>
              <a:gdLst>
                <a:gd name="connsiteX0" fmla="*/ 523 w 6119"/>
                <a:gd name="connsiteY0" fmla="*/ 789 h 7455"/>
                <a:gd name="connsiteX1" fmla="*/ 5952 w 6119"/>
                <a:gd name="connsiteY1" fmla="*/ 4789 h 7455"/>
                <a:gd name="connsiteX2" fmla="*/ 1856 w 6119"/>
                <a:gd name="connsiteY2" fmla="*/ 6504 h 7455"/>
                <a:gd name="connsiteX3" fmla="*/ 523 w 6119"/>
                <a:gd name="connsiteY3" fmla="*/ 789 h 7455"/>
              </a:gdLst>
              <a:ahLst/>
              <a:cxnLst>
                <a:cxn ang="0">
                  <a:pos x="connsiteX0" y="connsiteY0"/>
                </a:cxn>
                <a:cxn ang="0">
                  <a:pos x="connsiteX1" y="connsiteY1"/>
                </a:cxn>
                <a:cxn ang="0">
                  <a:pos x="connsiteX2" y="connsiteY2"/>
                </a:cxn>
                <a:cxn ang="0">
                  <a:pos x="connsiteX3" y="connsiteY3"/>
                </a:cxn>
              </a:cxnLst>
              <a:rect l="l" t="t" r="r" b="b"/>
              <a:pathLst>
                <a:path w="6119" h="7455">
                  <a:moveTo>
                    <a:pt x="523" y="789"/>
                  </a:moveTo>
                  <a:cubicBezTo>
                    <a:pt x="2428" y="-1688"/>
                    <a:pt x="6714" y="1646"/>
                    <a:pt x="5952" y="4789"/>
                  </a:cubicBezTo>
                  <a:cubicBezTo>
                    <a:pt x="5190" y="7933"/>
                    <a:pt x="4333" y="7837"/>
                    <a:pt x="1856" y="6504"/>
                  </a:cubicBezTo>
                  <a:cubicBezTo>
                    <a:pt x="1856" y="6504"/>
                    <a:pt x="-1382" y="3170"/>
                    <a:pt x="523" y="789"/>
                  </a:cubicBezTo>
                  <a:close/>
                </a:path>
              </a:pathLst>
            </a:custGeom>
            <a:solidFill>
              <a:srgbClr val="FED9B0"/>
            </a:solidFill>
            <a:ln w="9525" cap="flat">
              <a:noFill/>
              <a:prstDash val="solid"/>
              <a:miter/>
            </a:ln>
          </p:spPr>
          <p:txBody>
            <a:bodyPr rtlCol="0" anchor="ctr"/>
            <a:lstStyle/>
            <a:p>
              <a:endParaRPr lang="zh-CN" altLang="en-US"/>
            </a:p>
          </p:txBody>
        </p:sp>
        <p:sp>
          <p:nvSpPr>
            <p:cNvPr id="102" name="任意多边形: 形状 101"/>
            <p:cNvSpPr/>
            <p:nvPr/>
          </p:nvSpPr>
          <p:spPr>
            <a:xfrm>
              <a:off x="6419769" y="1950590"/>
              <a:ext cx="11101" cy="9756"/>
            </a:xfrm>
            <a:custGeom>
              <a:avLst/>
              <a:gdLst>
                <a:gd name="connsiteX0" fmla="*/ 0 w 3143"/>
                <a:gd name="connsiteY0" fmla="*/ 2762 h 2762"/>
                <a:gd name="connsiteX1" fmla="*/ 2191 w 3143"/>
                <a:gd name="connsiteY1" fmla="*/ 0 h 2762"/>
                <a:gd name="connsiteX2" fmla="*/ 3143 w 3143"/>
                <a:gd name="connsiteY2" fmla="*/ 2000 h 2762"/>
                <a:gd name="connsiteX3" fmla="*/ 0 w 3143"/>
                <a:gd name="connsiteY3" fmla="*/ 2762 h 2762"/>
              </a:gdLst>
              <a:ahLst/>
              <a:cxnLst>
                <a:cxn ang="0">
                  <a:pos x="connsiteX0" y="connsiteY0"/>
                </a:cxn>
                <a:cxn ang="0">
                  <a:pos x="connsiteX1" y="connsiteY1"/>
                </a:cxn>
                <a:cxn ang="0">
                  <a:pos x="connsiteX2" y="connsiteY2"/>
                </a:cxn>
                <a:cxn ang="0">
                  <a:pos x="connsiteX3" y="connsiteY3"/>
                </a:cxn>
              </a:cxnLst>
              <a:rect l="l" t="t" r="r" b="b"/>
              <a:pathLst>
                <a:path w="3143" h="2762">
                  <a:moveTo>
                    <a:pt x="0" y="2762"/>
                  </a:moveTo>
                  <a:lnTo>
                    <a:pt x="2191" y="0"/>
                  </a:lnTo>
                  <a:lnTo>
                    <a:pt x="3143" y="2000"/>
                  </a:lnTo>
                  <a:lnTo>
                    <a:pt x="0" y="2762"/>
                  </a:lnTo>
                  <a:close/>
                </a:path>
              </a:pathLst>
            </a:custGeom>
            <a:solidFill>
              <a:srgbClr val="BEA487">
                <a:alpha val="42000"/>
              </a:srgbClr>
            </a:solidFill>
            <a:ln w="9525" cap="flat">
              <a:noFill/>
              <a:prstDash val="solid"/>
              <a:miter/>
            </a:ln>
          </p:spPr>
          <p:txBody>
            <a:bodyPr rtlCol="0" anchor="ctr"/>
            <a:lstStyle/>
            <a:p>
              <a:endParaRPr lang="zh-CN" altLang="en-US"/>
            </a:p>
          </p:txBody>
        </p:sp>
        <p:sp>
          <p:nvSpPr>
            <p:cNvPr id="103" name="任意多边形: 形状 102"/>
            <p:cNvSpPr/>
            <p:nvPr/>
          </p:nvSpPr>
          <p:spPr>
            <a:xfrm>
              <a:off x="6455768" y="1914591"/>
              <a:ext cx="24223" cy="59212"/>
            </a:xfrm>
            <a:custGeom>
              <a:avLst/>
              <a:gdLst>
                <a:gd name="connsiteX0" fmla="*/ -78 w 6858"/>
                <a:gd name="connsiteY0" fmla="*/ 16691 h 16764"/>
                <a:gd name="connsiteX1" fmla="*/ 4209 w 6858"/>
                <a:gd name="connsiteY1" fmla="*/ 6689 h 16764"/>
                <a:gd name="connsiteX2" fmla="*/ 3351 w 6858"/>
                <a:gd name="connsiteY2" fmla="*/ -73 h 16764"/>
                <a:gd name="connsiteX3" fmla="*/ 6780 w 6858"/>
                <a:gd name="connsiteY3" fmla="*/ 5642 h 16764"/>
                <a:gd name="connsiteX4" fmla="*/ 5352 w 6858"/>
                <a:gd name="connsiteY4" fmla="*/ 13357 h 16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 h="16764">
                  <a:moveTo>
                    <a:pt x="-78" y="16691"/>
                  </a:moveTo>
                  <a:lnTo>
                    <a:pt x="4209" y="6689"/>
                  </a:lnTo>
                  <a:lnTo>
                    <a:pt x="3351" y="-73"/>
                  </a:lnTo>
                  <a:lnTo>
                    <a:pt x="6780" y="5642"/>
                  </a:lnTo>
                  <a:lnTo>
                    <a:pt x="5352" y="13357"/>
                  </a:lnTo>
                  <a:close/>
                </a:path>
              </a:pathLst>
            </a:custGeom>
            <a:solidFill>
              <a:srgbClr val="BEA487">
                <a:alpha val="42000"/>
              </a:srgbClr>
            </a:solidFill>
            <a:ln w="9525" cap="flat">
              <a:noFill/>
              <a:prstDash val="solid"/>
              <a:miter/>
            </a:ln>
          </p:spPr>
          <p:txBody>
            <a:bodyPr rtlCol="0" anchor="ctr"/>
            <a:lstStyle/>
            <a:p>
              <a:endParaRPr lang="zh-CN" altLang="en-US"/>
            </a:p>
          </p:txBody>
        </p:sp>
        <p:sp>
          <p:nvSpPr>
            <p:cNvPr id="104" name="任意多边形: 形状 103"/>
            <p:cNvSpPr/>
            <p:nvPr/>
          </p:nvSpPr>
          <p:spPr>
            <a:xfrm>
              <a:off x="6479267" y="1992905"/>
              <a:ext cx="58940" cy="239724"/>
            </a:xfrm>
            <a:custGeom>
              <a:avLst/>
              <a:gdLst>
                <a:gd name="connsiteX0" fmla="*/ 12034 w 16687"/>
                <a:gd name="connsiteY0" fmla="*/ 67766 h 67870"/>
                <a:gd name="connsiteX1" fmla="*/ 16606 w 16687"/>
                <a:gd name="connsiteY1" fmla="*/ 62819 h 67870"/>
                <a:gd name="connsiteX2" fmla="*/ 16511 w 16687"/>
                <a:gd name="connsiteY2" fmla="*/ 62051 h 67870"/>
                <a:gd name="connsiteX3" fmla="*/ 11844 w 16687"/>
                <a:gd name="connsiteY3" fmla="*/ 5377 h 67870"/>
                <a:gd name="connsiteX4" fmla="*/ 5367 w 16687"/>
                <a:gd name="connsiteY4" fmla="*/ -52 h 67870"/>
                <a:gd name="connsiteX5" fmla="*/ -63 w 16687"/>
                <a:gd name="connsiteY5" fmla="*/ 6520 h 67870"/>
                <a:gd name="connsiteX6" fmla="*/ 6796 w 16687"/>
                <a:gd name="connsiteY6" fmla="*/ 63003 h 67870"/>
                <a:gd name="connsiteX7" fmla="*/ 11844 w 16687"/>
                <a:gd name="connsiteY7" fmla="*/ 67766 h 67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87" h="67870">
                  <a:moveTo>
                    <a:pt x="12034" y="67766"/>
                  </a:moveTo>
                  <a:cubicBezTo>
                    <a:pt x="14663" y="67661"/>
                    <a:pt x="16711" y="65446"/>
                    <a:pt x="16606" y="62819"/>
                  </a:cubicBezTo>
                  <a:cubicBezTo>
                    <a:pt x="16597" y="62560"/>
                    <a:pt x="16559" y="62303"/>
                    <a:pt x="16511" y="62051"/>
                  </a:cubicBezTo>
                  <a:lnTo>
                    <a:pt x="11844" y="5377"/>
                  </a:lnTo>
                  <a:cubicBezTo>
                    <a:pt x="11539" y="2096"/>
                    <a:pt x="8653" y="-327"/>
                    <a:pt x="5367" y="-52"/>
                  </a:cubicBezTo>
                  <a:cubicBezTo>
                    <a:pt x="2100" y="345"/>
                    <a:pt x="-291" y="3234"/>
                    <a:pt x="-63" y="6520"/>
                  </a:cubicBezTo>
                  <a:lnTo>
                    <a:pt x="6796" y="63003"/>
                  </a:lnTo>
                  <a:cubicBezTo>
                    <a:pt x="6796" y="66337"/>
                    <a:pt x="8605" y="68052"/>
                    <a:pt x="11844" y="67766"/>
                  </a:cubicBezTo>
                  <a:close/>
                </a:path>
              </a:pathLst>
            </a:custGeom>
            <a:solidFill>
              <a:srgbClr val="FECA91"/>
            </a:solidFill>
            <a:ln w="9525" cap="flat">
              <a:noFill/>
              <a:prstDash val="solid"/>
              <a:miter/>
            </a:ln>
          </p:spPr>
          <p:txBody>
            <a:bodyPr rtlCol="0" anchor="ctr"/>
            <a:lstStyle/>
            <a:p>
              <a:endParaRPr lang="zh-CN" altLang="en-US"/>
            </a:p>
          </p:txBody>
        </p:sp>
        <p:sp>
          <p:nvSpPr>
            <p:cNvPr id="105" name="任意多边形: 形状 104"/>
            <p:cNvSpPr/>
            <p:nvPr/>
          </p:nvSpPr>
          <p:spPr>
            <a:xfrm>
              <a:off x="6478310" y="2010473"/>
              <a:ext cx="57033" cy="97899"/>
            </a:xfrm>
            <a:custGeom>
              <a:avLst/>
              <a:gdLst>
                <a:gd name="connsiteX0" fmla="*/ 16020 w 16147"/>
                <a:gd name="connsiteY0" fmla="*/ 25930 h 27717"/>
                <a:gd name="connsiteX1" fmla="*/ 2018 w 16147"/>
                <a:gd name="connsiteY1" fmla="*/ 27644 h 27717"/>
                <a:gd name="connsiteX2" fmla="*/ -78 w 16147"/>
                <a:gd name="connsiteY2" fmla="*/ -73 h 27717"/>
                <a:gd name="connsiteX3" fmla="*/ 16020 w 16147"/>
                <a:gd name="connsiteY3" fmla="*/ 25930 h 27717"/>
              </a:gdLst>
              <a:ahLst/>
              <a:cxnLst>
                <a:cxn ang="0">
                  <a:pos x="connsiteX0" y="connsiteY0"/>
                </a:cxn>
                <a:cxn ang="0">
                  <a:pos x="connsiteX1" y="connsiteY1"/>
                </a:cxn>
                <a:cxn ang="0">
                  <a:pos x="connsiteX2" y="connsiteY2"/>
                </a:cxn>
                <a:cxn ang="0">
                  <a:pos x="connsiteX3" y="connsiteY3"/>
                </a:cxn>
              </a:cxnLst>
              <a:rect l="l" t="t" r="r" b="b"/>
              <a:pathLst>
                <a:path w="16147" h="27717">
                  <a:moveTo>
                    <a:pt x="16020" y="25930"/>
                  </a:moveTo>
                  <a:lnTo>
                    <a:pt x="2018" y="27644"/>
                  </a:lnTo>
                  <a:lnTo>
                    <a:pt x="-78" y="-73"/>
                  </a:lnTo>
                  <a:cubicBezTo>
                    <a:pt x="10257" y="4306"/>
                    <a:pt x="16705" y="14727"/>
                    <a:pt x="16020" y="25930"/>
                  </a:cubicBezTo>
                  <a:close/>
                </a:path>
              </a:pathLst>
            </a:custGeom>
            <a:solidFill>
              <a:srgbClr val="DEDEDE"/>
            </a:solidFill>
            <a:ln w="9525" cap="flat">
              <a:noFill/>
              <a:prstDash val="solid"/>
              <a:miter/>
            </a:ln>
          </p:spPr>
          <p:txBody>
            <a:bodyPr rtlCol="0" anchor="ctr"/>
            <a:lstStyle/>
            <a:p>
              <a:endParaRPr lang="zh-CN" altLang="en-US"/>
            </a:p>
          </p:txBody>
        </p:sp>
        <p:sp>
          <p:nvSpPr>
            <p:cNvPr id="106" name="任意多边形: 形状 105"/>
            <p:cNvSpPr/>
            <p:nvPr/>
          </p:nvSpPr>
          <p:spPr>
            <a:xfrm>
              <a:off x="6477512" y="1899177"/>
              <a:ext cx="268263" cy="287587"/>
            </a:xfrm>
            <a:custGeom>
              <a:avLst/>
              <a:gdLst>
                <a:gd name="connsiteX0" fmla="*/ 1197 w 75950"/>
                <a:gd name="connsiteY0" fmla="*/ 34295 h 81421"/>
                <a:gd name="connsiteX1" fmla="*/ 339 w 75950"/>
                <a:gd name="connsiteY1" fmla="*/ 28770 h 81421"/>
                <a:gd name="connsiteX2" fmla="*/ 11103 w 75950"/>
                <a:gd name="connsiteY2" fmla="*/ 3434 h 81421"/>
                <a:gd name="connsiteX3" fmla="*/ 15960 w 75950"/>
                <a:gd name="connsiteY3" fmla="*/ 1338 h 81421"/>
                <a:gd name="connsiteX4" fmla="*/ 36439 w 75950"/>
                <a:gd name="connsiteY4" fmla="*/ 6387 h 81421"/>
                <a:gd name="connsiteX5" fmla="*/ 73968 w 75950"/>
                <a:gd name="connsiteY5" fmla="*/ 51916 h 81421"/>
                <a:gd name="connsiteX6" fmla="*/ 75873 w 75950"/>
                <a:gd name="connsiteY6" fmla="*/ 54678 h 81421"/>
                <a:gd name="connsiteX7" fmla="*/ 42535 w 75950"/>
                <a:gd name="connsiteY7" fmla="*/ 81348 h 81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50" h="81421">
                  <a:moveTo>
                    <a:pt x="1197" y="34295"/>
                  </a:moveTo>
                  <a:cubicBezTo>
                    <a:pt x="-108" y="32762"/>
                    <a:pt x="-442" y="30626"/>
                    <a:pt x="339" y="28770"/>
                  </a:cubicBezTo>
                  <a:lnTo>
                    <a:pt x="11103" y="3434"/>
                  </a:lnTo>
                  <a:lnTo>
                    <a:pt x="15960" y="1338"/>
                  </a:lnTo>
                  <a:cubicBezTo>
                    <a:pt x="23152" y="-1734"/>
                    <a:pt x="31505" y="325"/>
                    <a:pt x="36439" y="6387"/>
                  </a:cubicBezTo>
                  <a:lnTo>
                    <a:pt x="73968" y="51916"/>
                  </a:lnTo>
                  <a:cubicBezTo>
                    <a:pt x="74653" y="52804"/>
                    <a:pt x="75282" y="53726"/>
                    <a:pt x="75873" y="54678"/>
                  </a:cubicBezTo>
                  <a:lnTo>
                    <a:pt x="42535" y="81348"/>
                  </a:lnTo>
                  <a:close/>
                </a:path>
              </a:pathLst>
            </a:custGeom>
            <a:solidFill>
              <a:srgbClr val="FFFFFF"/>
            </a:solidFill>
            <a:ln w="9525" cap="flat">
              <a:noFill/>
              <a:prstDash val="solid"/>
              <a:miter/>
            </a:ln>
          </p:spPr>
          <p:txBody>
            <a:bodyPr rtlCol="0" anchor="ctr"/>
            <a:lstStyle/>
            <a:p>
              <a:endParaRPr lang="zh-CN" altLang="en-US"/>
            </a:p>
          </p:txBody>
        </p:sp>
        <p:sp>
          <p:nvSpPr>
            <p:cNvPr id="107" name="任意多边形: 形状 106"/>
            <p:cNvSpPr/>
            <p:nvPr/>
          </p:nvSpPr>
          <p:spPr>
            <a:xfrm>
              <a:off x="6475990" y="1979522"/>
              <a:ext cx="167846" cy="217334"/>
            </a:xfrm>
            <a:custGeom>
              <a:avLst/>
              <a:gdLst>
                <a:gd name="connsiteX0" fmla="*/ 3056 w 47520"/>
                <a:gd name="connsiteY0" fmla="*/ -73 h 61531"/>
                <a:gd name="connsiteX1" fmla="*/ 11152 w 47520"/>
                <a:gd name="connsiteY1" fmla="*/ 9452 h 61531"/>
                <a:gd name="connsiteX2" fmla="*/ 23059 w 47520"/>
                <a:gd name="connsiteY2" fmla="*/ 24596 h 61531"/>
                <a:gd name="connsiteX3" fmla="*/ 27250 w 47520"/>
                <a:gd name="connsiteY3" fmla="*/ 29930 h 61531"/>
                <a:gd name="connsiteX4" fmla="*/ 33727 w 47520"/>
                <a:gd name="connsiteY4" fmla="*/ 38312 h 61531"/>
                <a:gd name="connsiteX5" fmla="*/ 37918 w 47520"/>
                <a:gd name="connsiteY5" fmla="*/ 43646 h 61531"/>
                <a:gd name="connsiteX6" fmla="*/ 47443 w 47520"/>
                <a:gd name="connsiteY6" fmla="*/ 55648 h 61531"/>
                <a:gd name="connsiteX7" fmla="*/ 38489 w 47520"/>
                <a:gd name="connsiteY7" fmla="*/ 61458 h 61531"/>
                <a:gd name="connsiteX8" fmla="*/ 961 w 47520"/>
                <a:gd name="connsiteY8" fmla="*/ 11071 h 61531"/>
                <a:gd name="connsiteX9" fmla="*/ 389 w 47520"/>
                <a:gd name="connsiteY9" fmla="*/ 6499 h 61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520" h="61531">
                  <a:moveTo>
                    <a:pt x="3056" y="-73"/>
                  </a:moveTo>
                  <a:cubicBezTo>
                    <a:pt x="4504" y="3979"/>
                    <a:pt x="7390" y="7366"/>
                    <a:pt x="11152" y="9452"/>
                  </a:cubicBezTo>
                  <a:lnTo>
                    <a:pt x="23059" y="24596"/>
                  </a:lnTo>
                  <a:lnTo>
                    <a:pt x="27250" y="29930"/>
                  </a:lnTo>
                  <a:lnTo>
                    <a:pt x="33727" y="38312"/>
                  </a:lnTo>
                  <a:lnTo>
                    <a:pt x="37918" y="43646"/>
                  </a:lnTo>
                  <a:lnTo>
                    <a:pt x="47443" y="55648"/>
                  </a:lnTo>
                  <a:lnTo>
                    <a:pt x="38489" y="61458"/>
                  </a:lnTo>
                  <a:lnTo>
                    <a:pt x="961" y="11071"/>
                  </a:lnTo>
                  <a:cubicBezTo>
                    <a:pt x="-173" y="9820"/>
                    <a:pt x="-401" y="7990"/>
                    <a:pt x="389" y="6499"/>
                  </a:cubicBezTo>
                  <a:close/>
                </a:path>
              </a:pathLst>
            </a:custGeom>
            <a:solidFill>
              <a:srgbClr val="CD4D1F"/>
            </a:solidFill>
            <a:ln w="9525" cap="flat">
              <a:noFill/>
              <a:prstDash val="solid"/>
              <a:miter/>
            </a:ln>
          </p:spPr>
          <p:txBody>
            <a:bodyPr rtlCol="0" anchor="ctr"/>
            <a:lstStyle/>
            <a:p>
              <a:endParaRPr lang="zh-CN" altLang="en-US"/>
            </a:p>
          </p:txBody>
        </p:sp>
        <p:sp>
          <p:nvSpPr>
            <p:cNvPr id="108" name="任意多边形: 形状 107"/>
            <p:cNvSpPr/>
            <p:nvPr/>
          </p:nvSpPr>
          <p:spPr>
            <a:xfrm>
              <a:off x="6534160" y="2066994"/>
              <a:ext cx="39023" cy="39023"/>
            </a:xfrm>
            <a:custGeom>
              <a:avLst/>
              <a:gdLst>
                <a:gd name="connsiteX0" fmla="*/ 0 w 11048"/>
                <a:gd name="connsiteY0" fmla="*/ 5334 h 11048"/>
                <a:gd name="connsiteX1" fmla="*/ 3429 w 11048"/>
                <a:gd name="connsiteY1" fmla="*/ 11049 h 11048"/>
                <a:gd name="connsiteX2" fmla="*/ 11049 w 11048"/>
                <a:gd name="connsiteY2" fmla="*/ 5334 h 11048"/>
                <a:gd name="connsiteX3" fmla="*/ 7048 w 11048"/>
                <a:gd name="connsiteY3" fmla="*/ 0 h 11048"/>
                <a:gd name="connsiteX4" fmla="*/ 0 w 11048"/>
                <a:gd name="connsiteY4" fmla="*/ 5334 h 11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48" h="11048">
                  <a:moveTo>
                    <a:pt x="0" y="5334"/>
                  </a:moveTo>
                  <a:lnTo>
                    <a:pt x="3429" y="11049"/>
                  </a:lnTo>
                  <a:lnTo>
                    <a:pt x="11049" y="5334"/>
                  </a:lnTo>
                  <a:lnTo>
                    <a:pt x="7048" y="0"/>
                  </a:lnTo>
                  <a:lnTo>
                    <a:pt x="0" y="5334"/>
                  </a:lnTo>
                  <a:close/>
                </a:path>
              </a:pathLst>
            </a:custGeom>
            <a:solidFill>
              <a:srgbClr val="CFD1D2"/>
            </a:solidFill>
            <a:ln w="9525" cap="flat">
              <a:noFill/>
              <a:prstDash val="solid"/>
              <a:miter/>
            </a:ln>
          </p:spPr>
          <p:txBody>
            <a:bodyPr rtlCol="0" anchor="ctr"/>
            <a:lstStyle/>
            <a:p>
              <a:endParaRPr lang="zh-CN" altLang="en-US"/>
            </a:p>
          </p:txBody>
        </p:sp>
        <p:sp>
          <p:nvSpPr>
            <p:cNvPr id="109" name="任意多边形: 形状 108"/>
            <p:cNvSpPr/>
            <p:nvPr/>
          </p:nvSpPr>
          <p:spPr>
            <a:xfrm>
              <a:off x="6570830" y="2115779"/>
              <a:ext cx="39697" cy="38687"/>
            </a:xfrm>
            <a:custGeom>
              <a:avLst/>
              <a:gdLst>
                <a:gd name="connsiteX0" fmla="*/ 0 w 11239"/>
                <a:gd name="connsiteY0" fmla="*/ 5620 h 10953"/>
                <a:gd name="connsiteX1" fmla="*/ 3429 w 11239"/>
                <a:gd name="connsiteY1" fmla="*/ 10954 h 10953"/>
                <a:gd name="connsiteX2" fmla="*/ 11240 w 11239"/>
                <a:gd name="connsiteY2" fmla="*/ 5334 h 10953"/>
                <a:gd name="connsiteX3" fmla="*/ 7144 w 11239"/>
                <a:gd name="connsiteY3" fmla="*/ 0 h 10953"/>
                <a:gd name="connsiteX4" fmla="*/ 0 w 11239"/>
                <a:gd name="connsiteY4" fmla="*/ 5620 h 10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39" h="10953">
                  <a:moveTo>
                    <a:pt x="0" y="5620"/>
                  </a:moveTo>
                  <a:lnTo>
                    <a:pt x="3429" y="10954"/>
                  </a:lnTo>
                  <a:lnTo>
                    <a:pt x="11240" y="5334"/>
                  </a:lnTo>
                  <a:lnTo>
                    <a:pt x="7144" y="0"/>
                  </a:lnTo>
                  <a:lnTo>
                    <a:pt x="0" y="5620"/>
                  </a:lnTo>
                  <a:close/>
                </a:path>
              </a:pathLst>
            </a:custGeom>
            <a:solidFill>
              <a:srgbClr val="CFD1D2"/>
            </a:solidFill>
            <a:ln w="9525" cap="flat">
              <a:noFill/>
              <a:prstDash val="solid"/>
              <a:miter/>
            </a:ln>
          </p:spPr>
          <p:txBody>
            <a:bodyPr rtlCol="0" anchor="ctr"/>
            <a:lstStyle/>
            <a:p>
              <a:endParaRPr lang="zh-CN" altLang="en-US"/>
            </a:p>
          </p:txBody>
        </p:sp>
        <p:sp>
          <p:nvSpPr>
            <p:cNvPr id="110" name="任意多边形: 形状 109"/>
            <p:cNvSpPr/>
            <p:nvPr/>
          </p:nvSpPr>
          <p:spPr>
            <a:xfrm>
              <a:off x="6512575" y="1897121"/>
              <a:ext cx="244637" cy="280558"/>
            </a:xfrm>
            <a:custGeom>
              <a:avLst/>
              <a:gdLst>
                <a:gd name="connsiteX0" fmla="*/ 1557 w 69261"/>
                <a:gd name="connsiteY0" fmla="*/ 4016 h 79431"/>
                <a:gd name="connsiteX1" fmla="*/ 890 w 69261"/>
                <a:gd name="connsiteY1" fmla="*/ 33162 h 79431"/>
                <a:gd name="connsiteX2" fmla="*/ 36894 w 69261"/>
                <a:gd name="connsiteY2" fmla="*/ 79358 h 79431"/>
                <a:gd name="connsiteX3" fmla="*/ 69184 w 69261"/>
                <a:gd name="connsiteY3" fmla="*/ 58975 h 79431"/>
                <a:gd name="connsiteX4" fmla="*/ 24512 w 69261"/>
                <a:gd name="connsiteY4" fmla="*/ 3539 h 79431"/>
                <a:gd name="connsiteX5" fmla="*/ 1557 w 69261"/>
                <a:gd name="connsiteY5" fmla="*/ 4016 h 7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61" h="79431">
                  <a:moveTo>
                    <a:pt x="1557" y="4016"/>
                  </a:moveTo>
                  <a:cubicBezTo>
                    <a:pt x="-368" y="13617"/>
                    <a:pt x="-596" y="23483"/>
                    <a:pt x="890" y="33162"/>
                  </a:cubicBezTo>
                  <a:lnTo>
                    <a:pt x="36894" y="79358"/>
                  </a:lnTo>
                  <a:lnTo>
                    <a:pt x="69184" y="58975"/>
                  </a:lnTo>
                  <a:cubicBezTo>
                    <a:pt x="54801" y="34686"/>
                    <a:pt x="40609" y="12493"/>
                    <a:pt x="24512" y="3539"/>
                  </a:cubicBezTo>
                  <a:cubicBezTo>
                    <a:pt x="17616" y="-1449"/>
                    <a:pt x="8243" y="-1255"/>
                    <a:pt x="1557" y="4016"/>
                  </a:cubicBezTo>
                  <a:close/>
                </a:path>
              </a:pathLst>
            </a:custGeom>
            <a:solidFill>
              <a:srgbClr val="F15A24"/>
            </a:solidFill>
            <a:ln w="9525" cap="flat">
              <a:noFill/>
              <a:prstDash val="solid"/>
              <a:miter/>
            </a:ln>
          </p:spPr>
          <p:txBody>
            <a:bodyPr rtlCol="0" anchor="ctr"/>
            <a:lstStyle/>
            <a:p>
              <a:endParaRPr lang="zh-CN" altLang="en-US"/>
            </a:p>
          </p:txBody>
        </p:sp>
        <p:sp>
          <p:nvSpPr>
            <p:cNvPr id="111" name="任意多边形: 形状 110"/>
            <p:cNvSpPr/>
            <p:nvPr/>
          </p:nvSpPr>
          <p:spPr>
            <a:xfrm rot="8561401">
              <a:off x="6552884" y="2024669"/>
              <a:ext cx="130871" cy="23884"/>
            </a:xfrm>
            <a:custGeom>
              <a:avLst/>
              <a:gdLst>
                <a:gd name="connsiteX0" fmla="*/ -78 w 37052"/>
                <a:gd name="connsiteY0" fmla="*/ -73 h 6762"/>
                <a:gd name="connsiteX1" fmla="*/ 36975 w 37052"/>
                <a:gd name="connsiteY1" fmla="*/ -73 h 6762"/>
                <a:gd name="connsiteX2" fmla="*/ 36975 w 37052"/>
                <a:gd name="connsiteY2" fmla="*/ 6689 h 6762"/>
                <a:gd name="connsiteX3" fmla="*/ -78 w 37052"/>
                <a:gd name="connsiteY3" fmla="*/ 6689 h 6762"/>
              </a:gdLst>
              <a:ahLst/>
              <a:cxnLst>
                <a:cxn ang="0">
                  <a:pos x="connsiteX0" y="connsiteY0"/>
                </a:cxn>
                <a:cxn ang="0">
                  <a:pos x="connsiteX1" y="connsiteY1"/>
                </a:cxn>
                <a:cxn ang="0">
                  <a:pos x="connsiteX2" y="connsiteY2"/>
                </a:cxn>
                <a:cxn ang="0">
                  <a:pos x="connsiteX3" y="connsiteY3"/>
                </a:cxn>
              </a:cxnLst>
              <a:rect l="l" t="t" r="r" b="b"/>
              <a:pathLst>
                <a:path w="37052" h="6762">
                  <a:moveTo>
                    <a:pt x="-78" y="-73"/>
                  </a:moveTo>
                  <a:lnTo>
                    <a:pt x="36975" y="-73"/>
                  </a:lnTo>
                  <a:lnTo>
                    <a:pt x="36975" y="6689"/>
                  </a:lnTo>
                  <a:lnTo>
                    <a:pt x="-78" y="6689"/>
                  </a:lnTo>
                  <a:close/>
                </a:path>
              </a:pathLst>
            </a:custGeom>
            <a:solidFill>
              <a:srgbClr val="FFFFFF"/>
            </a:solidFill>
            <a:ln w="9525" cap="flat">
              <a:noFill/>
              <a:prstDash val="solid"/>
              <a:miter/>
            </a:ln>
          </p:spPr>
          <p:txBody>
            <a:bodyPr rtlCol="0" anchor="ctr"/>
            <a:lstStyle/>
            <a:p>
              <a:endParaRPr lang="zh-CN" altLang="en-US"/>
            </a:p>
          </p:txBody>
        </p:sp>
        <p:sp>
          <p:nvSpPr>
            <p:cNvPr id="112" name="任意多边形: 形状 111"/>
            <p:cNvSpPr/>
            <p:nvPr/>
          </p:nvSpPr>
          <p:spPr>
            <a:xfrm>
              <a:off x="6596399" y="2036378"/>
              <a:ext cx="119770" cy="98238"/>
            </a:xfrm>
            <a:custGeom>
              <a:avLst/>
              <a:gdLst>
                <a:gd name="connsiteX0" fmla="*/ 4001 w 33909"/>
                <a:gd name="connsiteY0" fmla="*/ 27813 h 27813"/>
                <a:gd name="connsiteX1" fmla="*/ 33909 w 33909"/>
                <a:gd name="connsiteY1" fmla="*/ 5048 h 27813"/>
                <a:gd name="connsiteX2" fmla="*/ 29432 w 33909"/>
                <a:gd name="connsiteY2" fmla="*/ 0 h 27813"/>
                <a:gd name="connsiteX3" fmla="*/ 0 w 33909"/>
                <a:gd name="connsiteY3" fmla="*/ 22479 h 27813"/>
                <a:gd name="connsiteX4" fmla="*/ 4001 w 33909"/>
                <a:gd name="connsiteY4" fmla="*/ 27813 h 27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09" h="27813">
                  <a:moveTo>
                    <a:pt x="4001" y="27813"/>
                  </a:moveTo>
                  <a:lnTo>
                    <a:pt x="33909" y="5048"/>
                  </a:lnTo>
                  <a:lnTo>
                    <a:pt x="29432" y="0"/>
                  </a:lnTo>
                  <a:lnTo>
                    <a:pt x="0" y="22479"/>
                  </a:lnTo>
                  <a:lnTo>
                    <a:pt x="4001" y="27813"/>
                  </a:lnTo>
                  <a:close/>
                </a:path>
              </a:pathLst>
            </a:custGeom>
            <a:solidFill>
              <a:srgbClr val="FFFFFF"/>
            </a:solidFill>
            <a:ln w="9525" cap="flat">
              <a:noFill/>
              <a:prstDash val="solid"/>
              <a:miter/>
            </a:ln>
          </p:spPr>
          <p:txBody>
            <a:bodyPr rtlCol="0" anchor="ctr"/>
            <a:lstStyle/>
            <a:p>
              <a:endParaRPr lang="zh-CN" altLang="en-US"/>
            </a:p>
          </p:txBody>
        </p:sp>
        <p:sp>
          <p:nvSpPr>
            <p:cNvPr id="113" name="任意多边形: 形状 112"/>
            <p:cNvSpPr/>
            <p:nvPr/>
          </p:nvSpPr>
          <p:spPr>
            <a:xfrm>
              <a:off x="6497182" y="1891820"/>
              <a:ext cx="235054" cy="1474139"/>
            </a:xfrm>
            <a:custGeom>
              <a:avLst/>
              <a:gdLst>
                <a:gd name="connsiteX0" fmla="*/ 66112 w 66548"/>
                <a:gd name="connsiteY0" fmla="*/ 31233 h 417355"/>
                <a:gd name="connsiteX1" fmla="*/ 22488 w 66548"/>
                <a:gd name="connsiteY1" fmla="*/ 182 h 417355"/>
                <a:gd name="connsiteX2" fmla="*/ 771 w 66548"/>
                <a:gd name="connsiteY2" fmla="*/ 83907 h 417355"/>
                <a:gd name="connsiteX3" fmla="*/ 1723 w 66548"/>
                <a:gd name="connsiteY3" fmla="*/ 417282 h 417355"/>
                <a:gd name="connsiteX4" fmla="*/ 6009 w 66548"/>
                <a:gd name="connsiteY4" fmla="*/ 417282 h 417355"/>
                <a:gd name="connsiteX5" fmla="*/ 5057 w 66548"/>
                <a:gd name="connsiteY5" fmla="*/ 83907 h 417355"/>
                <a:gd name="connsiteX6" fmla="*/ 23535 w 66548"/>
                <a:gd name="connsiteY6" fmla="*/ 4849 h 417355"/>
                <a:gd name="connsiteX7" fmla="*/ 62207 w 66548"/>
                <a:gd name="connsiteY7" fmla="*/ 33424 h 417355"/>
                <a:gd name="connsiteX8" fmla="*/ 65065 w 66548"/>
                <a:gd name="connsiteY8" fmla="*/ 34472 h 417355"/>
                <a:gd name="connsiteX9" fmla="*/ 66322 w 66548"/>
                <a:gd name="connsiteY9" fmla="*/ 31639 h 417355"/>
                <a:gd name="connsiteX10" fmla="*/ 66112 w 66548"/>
                <a:gd name="connsiteY10" fmla="*/ 31233 h 41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548" h="417355">
                  <a:moveTo>
                    <a:pt x="66112" y="31233"/>
                  </a:moveTo>
                  <a:cubicBezTo>
                    <a:pt x="49444" y="-4295"/>
                    <a:pt x="23535" y="-9"/>
                    <a:pt x="22488" y="182"/>
                  </a:cubicBezTo>
                  <a:cubicBezTo>
                    <a:pt x="-6087" y="9707"/>
                    <a:pt x="485" y="80859"/>
                    <a:pt x="771" y="83907"/>
                  </a:cubicBezTo>
                  <a:lnTo>
                    <a:pt x="1723" y="417282"/>
                  </a:lnTo>
                  <a:lnTo>
                    <a:pt x="6009" y="417282"/>
                  </a:lnTo>
                  <a:lnTo>
                    <a:pt x="5057" y="83907"/>
                  </a:lnTo>
                  <a:cubicBezTo>
                    <a:pt x="5057" y="83240"/>
                    <a:pt x="-1801" y="12755"/>
                    <a:pt x="23535" y="4849"/>
                  </a:cubicBezTo>
                  <a:cubicBezTo>
                    <a:pt x="24202" y="4849"/>
                    <a:pt x="46967" y="1134"/>
                    <a:pt x="62207" y="33424"/>
                  </a:cubicBezTo>
                  <a:cubicBezTo>
                    <a:pt x="62721" y="34486"/>
                    <a:pt x="63988" y="34949"/>
                    <a:pt x="65065" y="34472"/>
                  </a:cubicBezTo>
                  <a:cubicBezTo>
                    <a:pt x="66198" y="34037"/>
                    <a:pt x="66760" y="32768"/>
                    <a:pt x="66322" y="31639"/>
                  </a:cubicBezTo>
                  <a:cubicBezTo>
                    <a:pt x="66265" y="31497"/>
                    <a:pt x="66198" y="31361"/>
                    <a:pt x="66112" y="31233"/>
                  </a:cubicBezTo>
                  <a:close/>
                </a:path>
              </a:pathLst>
            </a:custGeom>
            <a:solidFill>
              <a:srgbClr val="A17E59"/>
            </a:solidFill>
            <a:ln w="9525" cap="flat">
              <a:noFill/>
              <a:prstDash val="solid"/>
              <a:miter/>
            </a:ln>
          </p:spPr>
          <p:txBody>
            <a:bodyPr rtlCol="0" anchor="ctr"/>
            <a:lstStyle/>
            <a:p>
              <a:endParaRPr lang="zh-CN" altLang="en-US"/>
            </a:p>
          </p:txBody>
        </p:sp>
        <p:sp>
          <p:nvSpPr>
            <p:cNvPr id="114" name="任意多边形: 形状 113"/>
            <p:cNvSpPr/>
            <p:nvPr/>
          </p:nvSpPr>
          <p:spPr>
            <a:xfrm>
              <a:off x="6547363" y="1918879"/>
              <a:ext cx="85159" cy="251397"/>
            </a:xfrm>
            <a:custGeom>
              <a:avLst/>
              <a:gdLst>
                <a:gd name="connsiteX0" fmla="*/ 5043 w 24110"/>
                <a:gd name="connsiteY0" fmla="*/ 61577 h 71175"/>
                <a:gd name="connsiteX1" fmla="*/ 12472 w 24110"/>
                <a:gd name="connsiteY1" fmla="*/ 71102 h 71175"/>
                <a:gd name="connsiteX2" fmla="*/ 18092 w 24110"/>
                <a:gd name="connsiteY2" fmla="*/ 61577 h 71175"/>
                <a:gd name="connsiteX3" fmla="*/ 23331 w 24110"/>
                <a:gd name="connsiteY3" fmla="*/ 52909 h 71175"/>
                <a:gd name="connsiteX4" fmla="*/ 23902 w 24110"/>
                <a:gd name="connsiteY4" fmla="*/ 48623 h 71175"/>
                <a:gd name="connsiteX5" fmla="*/ 19044 w 24110"/>
                <a:gd name="connsiteY5" fmla="*/ 28525 h 71175"/>
                <a:gd name="connsiteX6" fmla="*/ 20568 w 24110"/>
                <a:gd name="connsiteY6" fmla="*/ 28525 h 71175"/>
                <a:gd name="connsiteX7" fmla="*/ 15806 w 24110"/>
                <a:gd name="connsiteY7" fmla="*/ 6332 h 71175"/>
                <a:gd name="connsiteX8" fmla="*/ 6328 w 24110"/>
                <a:gd name="connsiteY8" fmla="*/ 93 h 71175"/>
                <a:gd name="connsiteX9" fmla="*/ 90 w 24110"/>
                <a:gd name="connsiteY9" fmla="*/ 9571 h 71175"/>
                <a:gd name="connsiteX10" fmla="*/ 5138 w 24110"/>
                <a:gd name="connsiteY10" fmla="*/ 31764 h 71175"/>
                <a:gd name="connsiteX11" fmla="*/ 7329 w 24110"/>
                <a:gd name="connsiteY11" fmla="*/ 31764 h 71175"/>
                <a:gd name="connsiteX12" fmla="*/ 11710 w 24110"/>
                <a:gd name="connsiteY12" fmla="*/ 49957 h 71175"/>
                <a:gd name="connsiteX13" fmla="*/ 10377 w 24110"/>
                <a:gd name="connsiteY13" fmla="*/ 52338 h 7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10" h="71175">
                  <a:moveTo>
                    <a:pt x="5043" y="61577"/>
                  </a:moveTo>
                  <a:lnTo>
                    <a:pt x="12472" y="71102"/>
                  </a:lnTo>
                  <a:lnTo>
                    <a:pt x="18092" y="61577"/>
                  </a:lnTo>
                  <a:lnTo>
                    <a:pt x="23331" y="52909"/>
                  </a:lnTo>
                  <a:cubicBezTo>
                    <a:pt x="23988" y="51583"/>
                    <a:pt x="24197" y="50076"/>
                    <a:pt x="23902" y="48623"/>
                  </a:cubicBezTo>
                  <a:lnTo>
                    <a:pt x="19044" y="28525"/>
                  </a:lnTo>
                  <a:lnTo>
                    <a:pt x="20568" y="28525"/>
                  </a:lnTo>
                  <a:lnTo>
                    <a:pt x="15806" y="6332"/>
                  </a:lnTo>
                  <a:cubicBezTo>
                    <a:pt x="14910" y="1993"/>
                    <a:pt x="10672" y="-801"/>
                    <a:pt x="6328" y="93"/>
                  </a:cubicBezTo>
                  <a:cubicBezTo>
                    <a:pt x="1985" y="988"/>
                    <a:pt x="-806" y="5231"/>
                    <a:pt x="90" y="9571"/>
                  </a:cubicBezTo>
                  <a:lnTo>
                    <a:pt x="5138" y="31764"/>
                  </a:lnTo>
                  <a:lnTo>
                    <a:pt x="7329" y="31764"/>
                  </a:lnTo>
                  <a:lnTo>
                    <a:pt x="11710" y="49957"/>
                  </a:lnTo>
                  <a:lnTo>
                    <a:pt x="10377" y="52338"/>
                  </a:lnTo>
                  <a:close/>
                </a:path>
              </a:pathLst>
            </a:custGeom>
            <a:solidFill>
              <a:srgbClr val="CFD1D2"/>
            </a:solidFill>
            <a:ln w="9525" cap="flat">
              <a:noFill/>
              <a:prstDash val="solid"/>
              <a:miter/>
            </a:ln>
          </p:spPr>
          <p:txBody>
            <a:bodyPr rtlCol="0" anchor="ctr"/>
            <a:lstStyle/>
            <a:p>
              <a:endParaRPr lang="zh-CN" altLang="en-US"/>
            </a:p>
          </p:txBody>
        </p:sp>
        <p:sp>
          <p:nvSpPr>
            <p:cNvPr id="115" name="任意多边形: 形状 114"/>
            <p:cNvSpPr/>
            <p:nvPr/>
          </p:nvSpPr>
          <p:spPr>
            <a:xfrm>
              <a:off x="6508587" y="1928108"/>
              <a:ext cx="111385" cy="292970"/>
            </a:xfrm>
            <a:custGeom>
              <a:avLst/>
              <a:gdLst>
                <a:gd name="connsiteX0" fmla="*/ 19163 w 31535"/>
                <a:gd name="connsiteY0" fmla="*/ 46963 h 82945"/>
                <a:gd name="connsiteX1" fmla="*/ 12400 w 31535"/>
                <a:gd name="connsiteY1" fmla="*/ 6863 h 82945"/>
                <a:gd name="connsiteX2" fmla="*/ 17182 w 31535"/>
                <a:gd name="connsiteY2" fmla="*/ 17 h 82945"/>
                <a:gd name="connsiteX3" fmla="*/ 17258 w 31535"/>
                <a:gd name="connsiteY3" fmla="*/ 5 h 82945"/>
                <a:gd name="connsiteX4" fmla="*/ 24211 w 31535"/>
                <a:gd name="connsiteY4" fmla="*/ 4863 h 82945"/>
                <a:gd name="connsiteX5" fmla="*/ 31355 w 31535"/>
                <a:gd name="connsiteY5" fmla="*/ 47249 h 82945"/>
                <a:gd name="connsiteX6" fmla="*/ 30498 w 31535"/>
                <a:gd name="connsiteY6" fmla="*/ 51535 h 82945"/>
                <a:gd name="connsiteX7" fmla="*/ 8590 w 31535"/>
                <a:gd name="connsiteY7" fmla="*/ 82872 h 82945"/>
                <a:gd name="connsiteX8" fmla="*/ -78 w 31535"/>
                <a:gd name="connsiteY8" fmla="*/ 77538 h 82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35" h="82945">
                  <a:moveTo>
                    <a:pt x="19163" y="46963"/>
                  </a:moveTo>
                  <a:lnTo>
                    <a:pt x="12400" y="6863"/>
                  </a:lnTo>
                  <a:cubicBezTo>
                    <a:pt x="11829" y="3651"/>
                    <a:pt x="13972" y="587"/>
                    <a:pt x="17182" y="17"/>
                  </a:cubicBezTo>
                  <a:cubicBezTo>
                    <a:pt x="17210" y="13"/>
                    <a:pt x="17229" y="9"/>
                    <a:pt x="17258" y="5"/>
                  </a:cubicBezTo>
                  <a:cubicBezTo>
                    <a:pt x="20506" y="-518"/>
                    <a:pt x="23583" y="1632"/>
                    <a:pt x="24211" y="4863"/>
                  </a:cubicBezTo>
                  <a:lnTo>
                    <a:pt x="31355" y="47249"/>
                  </a:lnTo>
                  <a:cubicBezTo>
                    <a:pt x="31641" y="48735"/>
                    <a:pt x="31326" y="50272"/>
                    <a:pt x="30498" y="51535"/>
                  </a:cubicBezTo>
                  <a:lnTo>
                    <a:pt x="8590" y="82872"/>
                  </a:lnTo>
                  <a:lnTo>
                    <a:pt x="-78" y="77538"/>
                  </a:lnTo>
                  <a:close/>
                </a:path>
              </a:pathLst>
            </a:custGeom>
            <a:solidFill>
              <a:srgbClr val="FED9B0"/>
            </a:solidFill>
            <a:ln w="9525" cap="flat">
              <a:noFill/>
              <a:prstDash val="solid"/>
              <a:miter/>
            </a:ln>
          </p:spPr>
          <p:txBody>
            <a:bodyPr rtlCol="0" anchor="ctr"/>
            <a:lstStyle/>
            <a:p>
              <a:endParaRPr lang="zh-CN" altLang="en-US"/>
            </a:p>
          </p:txBody>
        </p:sp>
        <p:sp>
          <p:nvSpPr>
            <p:cNvPr id="116" name="任意多边形: 形状 115"/>
            <p:cNvSpPr/>
            <p:nvPr/>
          </p:nvSpPr>
          <p:spPr>
            <a:xfrm>
              <a:off x="6545106" y="1917088"/>
              <a:ext cx="68113" cy="113236"/>
            </a:xfrm>
            <a:custGeom>
              <a:avLst/>
              <a:gdLst>
                <a:gd name="connsiteX0" fmla="*/ 19207 w 19284"/>
                <a:gd name="connsiteY0" fmla="*/ 29890 h 32059"/>
                <a:gd name="connsiteX1" fmla="*/ 3490 w 19284"/>
                <a:gd name="connsiteY1" fmla="*/ 31986 h 32059"/>
                <a:gd name="connsiteX2" fmla="*/ 61 w 19284"/>
                <a:gd name="connsiteY2" fmla="*/ 9507 h 32059"/>
                <a:gd name="connsiteX3" fmla="*/ 6529 w 19284"/>
                <a:gd name="connsiteY3" fmla="*/ 58 h 32059"/>
                <a:gd name="connsiteX4" fmla="*/ 7015 w 19284"/>
                <a:gd name="connsiteY4" fmla="*/ -18 h 32059"/>
                <a:gd name="connsiteX5" fmla="*/ 7015 w 19284"/>
                <a:gd name="connsiteY5" fmla="*/ -18 h 32059"/>
                <a:gd name="connsiteX6" fmla="*/ 16063 w 19284"/>
                <a:gd name="connsiteY6" fmla="*/ 6935 h 3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84" h="32059">
                  <a:moveTo>
                    <a:pt x="19207" y="29890"/>
                  </a:moveTo>
                  <a:lnTo>
                    <a:pt x="3490" y="31986"/>
                  </a:lnTo>
                  <a:lnTo>
                    <a:pt x="61" y="9507"/>
                  </a:lnTo>
                  <a:cubicBezTo>
                    <a:pt x="-758" y="5112"/>
                    <a:pt x="2128" y="881"/>
                    <a:pt x="6529" y="58"/>
                  </a:cubicBezTo>
                  <a:cubicBezTo>
                    <a:pt x="6691" y="27"/>
                    <a:pt x="6853" y="2"/>
                    <a:pt x="7015" y="-18"/>
                  </a:cubicBezTo>
                  <a:lnTo>
                    <a:pt x="7015" y="-18"/>
                  </a:lnTo>
                  <a:cubicBezTo>
                    <a:pt x="11415" y="-528"/>
                    <a:pt x="15425" y="2551"/>
                    <a:pt x="16063" y="6935"/>
                  </a:cubicBezTo>
                  <a:close/>
                </a:path>
              </a:pathLst>
            </a:custGeom>
            <a:solidFill>
              <a:srgbClr val="FFFFFF"/>
            </a:solidFill>
            <a:ln w="9525" cap="flat">
              <a:noFill/>
              <a:prstDash val="solid"/>
              <a:miter/>
            </a:ln>
          </p:spPr>
          <p:txBody>
            <a:bodyPr rtlCol="0" anchor="ctr"/>
            <a:lstStyle/>
            <a:p>
              <a:endParaRPr lang="zh-CN" altLang="en-US"/>
            </a:p>
          </p:txBody>
        </p:sp>
        <p:sp>
          <p:nvSpPr>
            <p:cNvPr id="117" name="任意多边形: 形状 116"/>
            <p:cNvSpPr/>
            <p:nvPr/>
          </p:nvSpPr>
          <p:spPr>
            <a:xfrm>
              <a:off x="6491097" y="2189795"/>
              <a:ext cx="51134" cy="71995"/>
            </a:xfrm>
            <a:custGeom>
              <a:avLst/>
              <a:gdLst>
                <a:gd name="connsiteX0" fmla="*/ 7239 w 14477"/>
                <a:gd name="connsiteY0" fmla="*/ 0 h 20383"/>
                <a:gd name="connsiteX1" fmla="*/ 0 w 14477"/>
                <a:gd name="connsiteY1" fmla="*/ 9239 h 20383"/>
                <a:gd name="connsiteX2" fmla="*/ 667 w 14477"/>
                <a:gd name="connsiteY2" fmla="*/ 19907 h 20383"/>
                <a:gd name="connsiteX3" fmla="*/ 9239 w 14477"/>
                <a:gd name="connsiteY3" fmla="*/ 20383 h 20383"/>
                <a:gd name="connsiteX4" fmla="*/ 14192 w 14477"/>
                <a:gd name="connsiteY4" fmla="*/ 10954 h 20383"/>
                <a:gd name="connsiteX5" fmla="*/ 14478 w 14477"/>
                <a:gd name="connsiteY5" fmla="*/ 6858 h 20383"/>
                <a:gd name="connsiteX6" fmla="*/ 7239 w 14477"/>
                <a:gd name="connsiteY6" fmla="*/ 0 h 20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7" h="20383">
                  <a:moveTo>
                    <a:pt x="7239" y="0"/>
                  </a:moveTo>
                  <a:lnTo>
                    <a:pt x="0" y="9239"/>
                  </a:lnTo>
                  <a:lnTo>
                    <a:pt x="667" y="19907"/>
                  </a:lnTo>
                  <a:lnTo>
                    <a:pt x="9239" y="20383"/>
                  </a:lnTo>
                  <a:lnTo>
                    <a:pt x="14192" y="10954"/>
                  </a:lnTo>
                  <a:lnTo>
                    <a:pt x="14478" y="6858"/>
                  </a:lnTo>
                  <a:lnTo>
                    <a:pt x="7239" y="0"/>
                  </a:lnTo>
                  <a:close/>
                </a:path>
              </a:pathLst>
            </a:custGeom>
            <a:solidFill>
              <a:srgbClr val="FED9B0"/>
            </a:solidFill>
            <a:ln w="9525" cap="flat">
              <a:noFill/>
              <a:prstDash val="solid"/>
              <a:miter/>
            </a:ln>
          </p:spPr>
          <p:txBody>
            <a:bodyPr rtlCol="0" anchor="ctr"/>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ounded Rectangle 25"/>
          <p:cNvSpPr/>
          <p:nvPr>
            <p:custDataLst>
              <p:tags r:id="rId1"/>
            </p:custDataLst>
          </p:nvPr>
        </p:nvSpPr>
        <p:spPr>
          <a:xfrm>
            <a:off x="7947734" y="2022327"/>
            <a:ext cx="3316614" cy="4433869"/>
          </a:xfrm>
          <a:prstGeom prst="roundRect">
            <a:avLst>
              <a:gd name="adj" fmla="val 5758"/>
            </a:avLst>
          </a:prstGeom>
          <a:solidFill>
            <a:schemeClr val="bg1">
              <a:lumMod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a:cs typeface="+mn-ea"/>
              <a:sym typeface="+mn-lt"/>
            </a:endParaRPr>
          </a:p>
        </p:txBody>
      </p:sp>
      <p:grpSp>
        <p:nvGrpSpPr>
          <p:cNvPr id="77" name="组合 76"/>
          <p:cNvGrpSpPr/>
          <p:nvPr>
            <p:custDataLst>
              <p:tags r:id="rId2"/>
            </p:custDataLst>
          </p:nvPr>
        </p:nvGrpSpPr>
        <p:grpSpPr>
          <a:xfrm>
            <a:off x="8742773" y="1810001"/>
            <a:ext cx="1801648" cy="1115706"/>
            <a:chOff x="5156661" y="522760"/>
            <a:chExt cx="1925196" cy="1192216"/>
          </a:xfrm>
          <a:solidFill>
            <a:schemeClr val="bg1">
              <a:lumMod val="50000"/>
            </a:schemeClr>
          </a:solidFill>
        </p:grpSpPr>
        <p:sp>
          <p:nvSpPr>
            <p:cNvPr id="78" name="直角三角形 77"/>
            <p:cNvSpPr/>
            <p:nvPr>
              <p:custDataLst>
                <p:tags r:id="rId3"/>
              </p:custDataLst>
            </p:nvPr>
          </p:nvSpPr>
          <p:spPr>
            <a:xfrm rot="2700000" flipH="1">
              <a:off x="5156437" y="525091"/>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79" name="直角三角形 78"/>
            <p:cNvSpPr/>
            <p:nvPr>
              <p:custDataLst>
                <p:tags r:id="rId4"/>
              </p:custDataLst>
            </p:nvPr>
          </p:nvSpPr>
          <p:spPr>
            <a:xfrm rot="2700000" flipH="1">
              <a:off x="5872918" y="5229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80" name="直角三角形 79"/>
            <p:cNvSpPr/>
            <p:nvPr>
              <p:custDataLst>
                <p:tags r:id="rId5"/>
              </p:custDataLst>
            </p:nvPr>
          </p:nvSpPr>
          <p:spPr>
            <a:xfrm rot="2700000" flipH="1">
              <a:off x="6603364" y="525129"/>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81" name="直角三角形 80"/>
            <p:cNvSpPr/>
            <p:nvPr>
              <p:custDataLst>
                <p:tags r:id="rId6"/>
              </p:custDataLst>
            </p:nvPr>
          </p:nvSpPr>
          <p:spPr>
            <a:xfrm rot="8100000" flipH="1">
              <a:off x="5505846" y="87726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82" name="直角三角形 81"/>
            <p:cNvSpPr/>
            <p:nvPr>
              <p:custDataLst>
                <p:tags r:id="rId7"/>
              </p:custDataLst>
            </p:nvPr>
          </p:nvSpPr>
          <p:spPr>
            <a:xfrm rot="18900000" flipH="1">
              <a:off x="5524092" y="878442"/>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83" name="直角三角形 82"/>
            <p:cNvSpPr/>
            <p:nvPr>
              <p:custDataLst>
                <p:tags r:id="rId8"/>
              </p:custDataLst>
            </p:nvPr>
          </p:nvSpPr>
          <p:spPr>
            <a:xfrm rot="8100000" flipH="1">
              <a:off x="6222992" y="879893"/>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84" name="直角三角形 83"/>
            <p:cNvSpPr/>
            <p:nvPr>
              <p:custDataLst>
                <p:tags r:id="rId9"/>
              </p:custDataLst>
            </p:nvPr>
          </p:nvSpPr>
          <p:spPr>
            <a:xfrm rot="13500000" flipH="1">
              <a:off x="5870752" y="12364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86" name="直角三角形 85"/>
            <p:cNvSpPr/>
            <p:nvPr>
              <p:custDataLst>
                <p:tags r:id="rId10"/>
              </p:custDataLst>
            </p:nvPr>
          </p:nvSpPr>
          <p:spPr>
            <a:xfrm rot="18900000" flipH="1">
              <a:off x="6247105" y="87784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grpSp>
      <p:sp>
        <p:nvSpPr>
          <p:cNvPr id="65" name="Rounded Rectangle 25"/>
          <p:cNvSpPr/>
          <p:nvPr>
            <p:custDataLst>
              <p:tags r:id="rId11"/>
            </p:custDataLst>
          </p:nvPr>
        </p:nvSpPr>
        <p:spPr>
          <a:xfrm>
            <a:off x="4337215" y="2039747"/>
            <a:ext cx="3212450" cy="4433869"/>
          </a:xfrm>
          <a:prstGeom prst="roundRect">
            <a:avLst>
              <a:gd name="adj" fmla="val 5758"/>
            </a:avLst>
          </a:prstGeom>
          <a:solidFill>
            <a:schemeClr val="bg1">
              <a:lumMod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a:cs typeface="+mn-ea"/>
              <a:sym typeface="+mn-lt"/>
            </a:endParaRPr>
          </a:p>
        </p:txBody>
      </p:sp>
      <p:grpSp>
        <p:nvGrpSpPr>
          <p:cNvPr id="66" name="组合 65"/>
          <p:cNvGrpSpPr/>
          <p:nvPr>
            <p:custDataLst>
              <p:tags r:id="rId12"/>
            </p:custDataLst>
          </p:nvPr>
        </p:nvGrpSpPr>
        <p:grpSpPr>
          <a:xfrm>
            <a:off x="5037309" y="1809158"/>
            <a:ext cx="1801648" cy="1115706"/>
            <a:chOff x="5156661" y="522760"/>
            <a:chExt cx="1925196" cy="1192216"/>
          </a:xfrm>
          <a:solidFill>
            <a:schemeClr val="bg1">
              <a:lumMod val="50000"/>
            </a:schemeClr>
          </a:solidFill>
        </p:grpSpPr>
        <p:sp>
          <p:nvSpPr>
            <p:cNvPr id="67" name="直角三角形 66"/>
            <p:cNvSpPr/>
            <p:nvPr>
              <p:custDataLst>
                <p:tags r:id="rId13"/>
              </p:custDataLst>
            </p:nvPr>
          </p:nvSpPr>
          <p:spPr>
            <a:xfrm rot="2700000" flipH="1">
              <a:off x="5156437" y="525091"/>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68" name="直角三角形 67"/>
            <p:cNvSpPr/>
            <p:nvPr>
              <p:custDataLst>
                <p:tags r:id="rId14"/>
              </p:custDataLst>
            </p:nvPr>
          </p:nvSpPr>
          <p:spPr>
            <a:xfrm rot="2700000" flipH="1">
              <a:off x="5872918" y="5229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69" name="直角三角形 68"/>
            <p:cNvSpPr/>
            <p:nvPr>
              <p:custDataLst>
                <p:tags r:id="rId15"/>
              </p:custDataLst>
            </p:nvPr>
          </p:nvSpPr>
          <p:spPr>
            <a:xfrm rot="2700000" flipH="1">
              <a:off x="6603364" y="525129"/>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70" name="直角三角形 69"/>
            <p:cNvSpPr/>
            <p:nvPr>
              <p:custDataLst>
                <p:tags r:id="rId16"/>
              </p:custDataLst>
            </p:nvPr>
          </p:nvSpPr>
          <p:spPr>
            <a:xfrm rot="8100000" flipH="1">
              <a:off x="5505846" y="87726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71" name="直角三角形 70"/>
            <p:cNvSpPr/>
            <p:nvPr>
              <p:custDataLst>
                <p:tags r:id="rId17"/>
              </p:custDataLst>
            </p:nvPr>
          </p:nvSpPr>
          <p:spPr>
            <a:xfrm rot="18900000" flipH="1">
              <a:off x="5524092" y="878442"/>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72" name="直角三角形 71"/>
            <p:cNvSpPr/>
            <p:nvPr>
              <p:custDataLst>
                <p:tags r:id="rId18"/>
              </p:custDataLst>
            </p:nvPr>
          </p:nvSpPr>
          <p:spPr>
            <a:xfrm rot="8100000" flipH="1">
              <a:off x="6222992" y="879893"/>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73" name="直角三角形 72"/>
            <p:cNvSpPr/>
            <p:nvPr>
              <p:custDataLst>
                <p:tags r:id="rId19"/>
              </p:custDataLst>
            </p:nvPr>
          </p:nvSpPr>
          <p:spPr>
            <a:xfrm rot="13500000" flipH="1">
              <a:off x="5870752" y="12364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75" name="直角三角形 74"/>
            <p:cNvSpPr/>
            <p:nvPr>
              <p:custDataLst>
                <p:tags r:id="rId20"/>
              </p:custDataLst>
            </p:nvPr>
          </p:nvSpPr>
          <p:spPr>
            <a:xfrm rot="18900000" flipH="1">
              <a:off x="6247105" y="87784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grpSp>
      <p:sp>
        <p:nvSpPr>
          <p:cNvPr id="54" name="Rounded Rectangle 25"/>
          <p:cNvSpPr/>
          <p:nvPr>
            <p:custDataLst>
              <p:tags r:id="rId21"/>
            </p:custDataLst>
          </p:nvPr>
        </p:nvSpPr>
        <p:spPr>
          <a:xfrm>
            <a:off x="740998" y="2022327"/>
            <a:ext cx="3238105" cy="4433869"/>
          </a:xfrm>
          <a:prstGeom prst="roundRect">
            <a:avLst>
              <a:gd name="adj" fmla="val 5758"/>
            </a:avLst>
          </a:prstGeom>
          <a:solidFill>
            <a:schemeClr val="bg1">
              <a:lumMod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cs typeface="+mn-ea"/>
              <a:sym typeface="+mn-lt"/>
            </a:endParaRPr>
          </a:p>
        </p:txBody>
      </p:sp>
      <p:grpSp>
        <p:nvGrpSpPr>
          <p:cNvPr id="55" name="组合 54"/>
          <p:cNvGrpSpPr/>
          <p:nvPr>
            <p:custDataLst>
              <p:tags r:id="rId22"/>
            </p:custDataLst>
          </p:nvPr>
        </p:nvGrpSpPr>
        <p:grpSpPr>
          <a:xfrm>
            <a:off x="1484036" y="1815983"/>
            <a:ext cx="1801648" cy="1115706"/>
            <a:chOff x="5156661" y="522760"/>
            <a:chExt cx="1925196" cy="1192216"/>
          </a:xfrm>
          <a:solidFill>
            <a:schemeClr val="bg1">
              <a:lumMod val="50000"/>
            </a:schemeClr>
          </a:solidFill>
        </p:grpSpPr>
        <p:sp>
          <p:nvSpPr>
            <p:cNvPr id="56" name="直角三角形 55"/>
            <p:cNvSpPr/>
            <p:nvPr>
              <p:custDataLst>
                <p:tags r:id="rId23"/>
              </p:custDataLst>
            </p:nvPr>
          </p:nvSpPr>
          <p:spPr>
            <a:xfrm rot="2700000" flipH="1">
              <a:off x="5156437" y="525091"/>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57" name="直角三角形 56"/>
            <p:cNvSpPr/>
            <p:nvPr>
              <p:custDataLst>
                <p:tags r:id="rId24"/>
              </p:custDataLst>
            </p:nvPr>
          </p:nvSpPr>
          <p:spPr>
            <a:xfrm rot="2700000" flipH="1">
              <a:off x="5872918" y="5229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58" name="直角三角形 57"/>
            <p:cNvSpPr/>
            <p:nvPr>
              <p:custDataLst>
                <p:tags r:id="rId25"/>
              </p:custDataLst>
            </p:nvPr>
          </p:nvSpPr>
          <p:spPr>
            <a:xfrm rot="2700000" flipH="1">
              <a:off x="6603364" y="525129"/>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59" name="直角三角形 58"/>
            <p:cNvSpPr/>
            <p:nvPr>
              <p:custDataLst>
                <p:tags r:id="rId26"/>
              </p:custDataLst>
            </p:nvPr>
          </p:nvSpPr>
          <p:spPr>
            <a:xfrm rot="8100000" flipH="1">
              <a:off x="5505846" y="87726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60" name="直角三角形 59"/>
            <p:cNvSpPr/>
            <p:nvPr>
              <p:custDataLst>
                <p:tags r:id="rId27"/>
              </p:custDataLst>
            </p:nvPr>
          </p:nvSpPr>
          <p:spPr>
            <a:xfrm rot="18900000" flipH="1">
              <a:off x="5524092" y="878442"/>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61" name="直角三角形 60"/>
            <p:cNvSpPr/>
            <p:nvPr>
              <p:custDataLst>
                <p:tags r:id="rId28"/>
              </p:custDataLst>
            </p:nvPr>
          </p:nvSpPr>
          <p:spPr>
            <a:xfrm rot="8100000" flipH="1">
              <a:off x="6222992" y="879893"/>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62" name="直角三角形 61"/>
            <p:cNvSpPr/>
            <p:nvPr>
              <p:custDataLst>
                <p:tags r:id="rId29"/>
              </p:custDataLst>
            </p:nvPr>
          </p:nvSpPr>
          <p:spPr>
            <a:xfrm rot="13500000" flipH="1">
              <a:off x="5870752" y="12364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64" name="直角三角形 63"/>
            <p:cNvSpPr/>
            <p:nvPr>
              <p:custDataLst>
                <p:tags r:id="rId30"/>
              </p:custDataLst>
            </p:nvPr>
          </p:nvSpPr>
          <p:spPr>
            <a:xfrm rot="18900000" flipH="1">
              <a:off x="6247105" y="87784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grpSp>
      <p:sp>
        <p:nvSpPr>
          <p:cNvPr id="18" name="Shape 2498"/>
          <p:cNvSpPr/>
          <p:nvPr/>
        </p:nvSpPr>
        <p:spPr>
          <a:xfrm>
            <a:off x="1982338" y="1385558"/>
            <a:ext cx="702194" cy="530398"/>
          </a:xfrm>
          <a:custGeom>
            <a:avLst/>
            <a:gdLst/>
            <a:ahLst/>
            <a:cxnLst>
              <a:cxn ang="0">
                <a:pos x="wd2" y="hd2"/>
              </a:cxn>
              <a:cxn ang="5400000">
                <a:pos x="wd2" y="hd2"/>
              </a:cxn>
              <a:cxn ang="10800000">
                <a:pos x="wd2" y="hd2"/>
              </a:cxn>
              <a:cxn ang="16200000">
                <a:pos x="wd2" y="hd2"/>
              </a:cxn>
            </a:cxnLst>
            <a:rect l="0" t="0" r="r" b="b"/>
            <a:pathLst>
              <a:path w="21600" h="21600" extrusionOk="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0800" y="1200"/>
                </a:ln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10800" y="0"/>
                </a:ln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chemeClr val="bg1">
              <a:lumMod val="10000"/>
            </a:schemeClr>
          </a:solidFill>
          <a:ln w="12700">
            <a:miter lim="400000"/>
          </a:ln>
        </p:spPr>
        <p:txBody>
          <a:bodyPr lIns="22166" tIns="22166" rIns="22166" bIns="22166" anchor="ctr"/>
          <a:lstStyle/>
          <a:p>
            <a:pPr algn="ctr" defTabSz="26543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820" dirty="0">
              <a:solidFill>
                <a:schemeClr val="bg1">
                  <a:lumMod val="25000"/>
                </a:schemeClr>
              </a:solidFill>
              <a:cs typeface="+mn-ea"/>
              <a:sym typeface="+mn-lt"/>
            </a:endParaRPr>
          </a:p>
        </p:txBody>
      </p:sp>
      <p:sp>
        <p:nvSpPr>
          <p:cNvPr id="22" name="Rectangle 21"/>
          <p:cNvSpPr/>
          <p:nvPr>
            <p:custDataLst>
              <p:tags r:id="rId31"/>
            </p:custDataLst>
          </p:nvPr>
        </p:nvSpPr>
        <p:spPr>
          <a:xfrm>
            <a:off x="815975" y="2681605"/>
            <a:ext cx="3082290" cy="3328670"/>
          </a:xfrm>
          <a:prstGeom prst="rect">
            <a:avLst/>
          </a:prstGeom>
        </p:spPr>
        <p:txBody>
          <a:bodyPr wrap="square">
            <a:spAutoFit/>
          </a:bodyPr>
          <a:lstStyle/>
          <a:p>
            <a:pPr>
              <a:lnSpc>
                <a:spcPct val="130000"/>
              </a:lnSpc>
            </a:pPr>
            <a:r>
              <a:rPr lang="en-US" b="1" dirty="0">
                <a:solidFill>
                  <a:srgbClr val="0070C0"/>
                </a:solidFill>
                <a:latin typeface="Book Antiqua" panose="02040602050305030304" pitchFamily="18" charset="0"/>
                <a:cs typeface="+mn-ea"/>
                <a:sym typeface="+mn-lt"/>
              </a:rPr>
              <a:t>Monitor pedestrian flow to ensure safety:</a:t>
            </a:r>
            <a:endParaRPr lang="en-US" b="1" dirty="0">
              <a:solidFill>
                <a:srgbClr val="0070C0"/>
              </a:solidFill>
              <a:latin typeface="Book Antiqua" panose="02040602050305030304" pitchFamily="18" charset="0"/>
              <a:cs typeface="+mn-ea"/>
              <a:sym typeface="+mn-lt"/>
            </a:endParaRPr>
          </a:p>
          <a:p>
            <a:pPr>
              <a:lnSpc>
                <a:spcPct val="130000"/>
              </a:lnSpc>
            </a:pPr>
            <a:r>
              <a:rPr lang="en-US" b="1" dirty="0">
                <a:solidFill>
                  <a:schemeClr val="bg1">
                    <a:lumMod val="25000"/>
                  </a:schemeClr>
                </a:solidFill>
                <a:latin typeface="Book Antiqua" panose="02040602050305030304" pitchFamily="18" charset="0"/>
                <a:cs typeface="+mn-ea"/>
                <a:sym typeface="+mn-lt"/>
              </a:rPr>
              <a:t>This platform is used to monitor the flow of people in public places in real time, helping to prevent overcrowding and accidents, and ensuring people's safety.</a:t>
            </a:r>
            <a:endParaRPr lang="en-US" b="1" dirty="0">
              <a:solidFill>
                <a:schemeClr val="bg1">
                  <a:lumMod val="25000"/>
                </a:schemeClr>
              </a:solidFill>
              <a:latin typeface="Book Antiqua" panose="02040602050305030304" pitchFamily="18" charset="0"/>
              <a:cs typeface="+mn-ea"/>
              <a:sym typeface="+mn-lt"/>
            </a:endParaRPr>
          </a:p>
        </p:txBody>
      </p:sp>
      <p:sp>
        <p:nvSpPr>
          <p:cNvPr id="47" name="Rectangle 46"/>
          <p:cNvSpPr/>
          <p:nvPr>
            <p:custDataLst>
              <p:tags r:id="rId32"/>
            </p:custDataLst>
          </p:nvPr>
        </p:nvSpPr>
        <p:spPr>
          <a:xfrm>
            <a:off x="4337050" y="2681605"/>
            <a:ext cx="3426460" cy="3688080"/>
          </a:xfrm>
          <a:prstGeom prst="rect">
            <a:avLst/>
          </a:prstGeom>
        </p:spPr>
        <p:txBody>
          <a:bodyPr wrap="square">
            <a:spAutoFit/>
          </a:bodyPr>
          <a:lstStyle/>
          <a:p>
            <a:pPr>
              <a:lnSpc>
                <a:spcPct val="130000"/>
              </a:lnSpc>
            </a:pPr>
            <a:r>
              <a:rPr lang="en-US" b="1" dirty="0">
                <a:solidFill>
                  <a:srgbClr val="0070C0"/>
                </a:solidFill>
                <a:latin typeface="Book Antiqua" panose="02040602050305030304" pitchFamily="18" charset="0"/>
                <a:cs typeface="+mn-ea"/>
                <a:sym typeface="+mn-lt"/>
              </a:rPr>
              <a:t>Clear requirements for easy development:</a:t>
            </a:r>
            <a:endParaRPr lang="en-US" b="1" dirty="0">
              <a:solidFill>
                <a:schemeClr val="bg1">
                  <a:lumMod val="25000"/>
                </a:schemeClr>
              </a:solidFill>
              <a:latin typeface="Book Antiqua" panose="02040602050305030304" pitchFamily="18" charset="0"/>
              <a:cs typeface="+mn-ea"/>
              <a:sym typeface="+mn-lt"/>
            </a:endParaRPr>
          </a:p>
          <a:p>
            <a:pPr>
              <a:lnSpc>
                <a:spcPct val="130000"/>
              </a:lnSpc>
            </a:pPr>
            <a:r>
              <a:rPr lang="en-US" b="1" dirty="0">
                <a:solidFill>
                  <a:schemeClr val="bg1">
                    <a:lumMod val="25000"/>
                  </a:schemeClr>
                </a:solidFill>
                <a:latin typeface="Book Antiqua" panose="02040602050305030304" pitchFamily="18" charset="0"/>
                <a:cs typeface="+mn-ea"/>
                <a:sym typeface="+mn-lt"/>
              </a:rPr>
              <a:t>The project will list all the required features and requirements, making it clear to developers, testers, and users what needs to be done, ensuring that everyone is working towards the same direction.</a:t>
            </a:r>
            <a:endParaRPr lang="en-US" b="1" dirty="0">
              <a:solidFill>
                <a:schemeClr val="bg1">
                  <a:lumMod val="25000"/>
                </a:schemeClr>
              </a:solidFill>
              <a:latin typeface="Book Antiqua" panose="02040602050305030304" pitchFamily="18" charset="0"/>
              <a:cs typeface="+mn-ea"/>
              <a:sym typeface="+mn-lt"/>
            </a:endParaRPr>
          </a:p>
        </p:txBody>
      </p:sp>
      <p:sp>
        <p:nvSpPr>
          <p:cNvPr id="20" name="Shape 2617"/>
          <p:cNvSpPr/>
          <p:nvPr/>
        </p:nvSpPr>
        <p:spPr>
          <a:xfrm>
            <a:off x="5616146" y="1395395"/>
            <a:ext cx="711225" cy="601431"/>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bg1">
              <a:lumMod val="10000"/>
            </a:schemeClr>
          </a:solidFill>
          <a:ln w="12700">
            <a:miter lim="400000"/>
          </a:ln>
        </p:spPr>
        <p:txBody>
          <a:bodyPr lIns="22166" tIns="22166" rIns="22166" bIns="22166" anchor="ctr"/>
          <a:lstStyle/>
          <a:p>
            <a:pPr algn="ctr" defTabSz="26543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820">
              <a:solidFill>
                <a:schemeClr val="bg1">
                  <a:lumMod val="25000"/>
                </a:schemeClr>
              </a:solidFill>
              <a:cs typeface="+mn-ea"/>
              <a:sym typeface="+mn-lt"/>
            </a:endParaRPr>
          </a:p>
        </p:txBody>
      </p:sp>
      <p:sp>
        <p:nvSpPr>
          <p:cNvPr id="39" name="Rectangle 38"/>
          <p:cNvSpPr/>
          <p:nvPr>
            <p:custDataLst>
              <p:tags r:id="rId33"/>
            </p:custDataLst>
          </p:nvPr>
        </p:nvSpPr>
        <p:spPr>
          <a:xfrm>
            <a:off x="8169275" y="2681605"/>
            <a:ext cx="3094990" cy="3328670"/>
          </a:xfrm>
          <a:prstGeom prst="rect">
            <a:avLst/>
          </a:prstGeom>
        </p:spPr>
        <p:txBody>
          <a:bodyPr wrap="square">
            <a:spAutoFit/>
          </a:bodyPr>
          <a:lstStyle/>
          <a:p>
            <a:pPr>
              <a:lnSpc>
                <a:spcPct val="130000"/>
              </a:lnSpc>
            </a:pPr>
            <a:r>
              <a:rPr lang="en-US" b="1" dirty="0">
                <a:solidFill>
                  <a:srgbClr val="0070C0"/>
                </a:solidFill>
                <a:latin typeface="Book Antiqua" panose="02040602050305030304" pitchFamily="18" charset="0"/>
                <a:cs typeface="+mn-ea"/>
                <a:sym typeface="+mn-lt"/>
              </a:rPr>
              <a:t>Test software to ensure usability:</a:t>
            </a:r>
            <a:endParaRPr lang="en-US" b="1" dirty="0">
              <a:solidFill>
                <a:srgbClr val="0070C0"/>
              </a:solidFill>
              <a:latin typeface="Book Antiqua" panose="02040602050305030304" pitchFamily="18" charset="0"/>
              <a:cs typeface="+mn-ea"/>
              <a:sym typeface="+mn-lt"/>
            </a:endParaRPr>
          </a:p>
          <a:p>
            <a:pPr>
              <a:lnSpc>
                <a:spcPct val="130000"/>
              </a:lnSpc>
            </a:pPr>
            <a:r>
              <a:rPr lang="en-US" b="1" dirty="0">
                <a:solidFill>
                  <a:schemeClr val="bg1">
                    <a:lumMod val="25000"/>
                  </a:schemeClr>
                </a:solidFill>
                <a:latin typeface="Book Antiqua" panose="02040602050305030304" pitchFamily="18" charset="0"/>
                <a:cs typeface="+mn-ea"/>
                <a:sym typeface="+mn-lt"/>
              </a:rPr>
              <a:t>The platform will be used to test the software, ensuring that it is both reliable and user-friendly, allowing end users to easily monitor and manage foot traffic.</a:t>
            </a:r>
            <a:endParaRPr lang="en-US" b="1" dirty="0">
              <a:solidFill>
                <a:schemeClr val="bg1">
                  <a:lumMod val="25000"/>
                </a:schemeClr>
              </a:solidFill>
              <a:latin typeface="Book Antiqua" panose="02040602050305030304" pitchFamily="18" charset="0"/>
              <a:cs typeface="+mn-ea"/>
              <a:sym typeface="+mn-lt"/>
            </a:endParaRPr>
          </a:p>
        </p:txBody>
      </p:sp>
      <p:sp>
        <p:nvSpPr>
          <p:cNvPr id="21" name="Shape 2630"/>
          <p:cNvSpPr/>
          <p:nvPr/>
        </p:nvSpPr>
        <p:spPr>
          <a:xfrm>
            <a:off x="9474751" y="1447443"/>
            <a:ext cx="538649" cy="537923"/>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bg1">
              <a:lumMod val="10000"/>
            </a:schemeClr>
          </a:solidFill>
          <a:ln w="12700">
            <a:miter lim="400000"/>
          </a:ln>
        </p:spPr>
        <p:txBody>
          <a:bodyPr lIns="22166" tIns="22166" rIns="22166" bIns="22166" anchor="ctr"/>
          <a:lstStyle/>
          <a:p>
            <a:pPr algn="ctr" defTabSz="26543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820" dirty="0">
              <a:solidFill>
                <a:schemeClr val="bg1">
                  <a:lumMod val="25000"/>
                </a:schemeClr>
              </a:solidFill>
              <a:cs typeface="+mn-ea"/>
              <a:sym typeface="+mn-lt"/>
            </a:endParaRPr>
          </a:p>
        </p:txBody>
      </p:sp>
      <p:grpSp>
        <p:nvGrpSpPr>
          <p:cNvPr id="2" name="组合 1"/>
          <p:cNvGrpSpPr/>
          <p:nvPr/>
        </p:nvGrpSpPr>
        <p:grpSpPr>
          <a:xfrm>
            <a:off x="765571" y="478560"/>
            <a:ext cx="4238150" cy="751126"/>
            <a:chOff x="765571" y="478560"/>
            <a:chExt cx="4238150" cy="751126"/>
          </a:xfrm>
        </p:grpSpPr>
        <p:sp>
          <p:nvSpPr>
            <p:cNvPr id="9" name="矩形 8"/>
            <p:cNvSpPr/>
            <p:nvPr/>
          </p:nvSpPr>
          <p:spPr>
            <a:xfrm>
              <a:off x="1324642" y="514593"/>
              <a:ext cx="3679079" cy="584775"/>
            </a:xfrm>
            <a:prstGeom prst="rect">
              <a:avLst/>
            </a:prstGeom>
            <a:noFill/>
          </p:spPr>
          <p:txBody>
            <a:bodyPr wrap="square" rtlCol="0">
              <a:spAutoFit/>
            </a:bodyPr>
            <a:lstStyle/>
            <a:p>
              <a:r>
                <a:rPr lang="en-US" altLang="zh-CN" sz="3200" b="1" dirty="0">
                  <a:solidFill>
                    <a:schemeClr val="bg1">
                      <a:lumMod val="50000"/>
                    </a:schemeClr>
                  </a:solidFill>
                  <a:cs typeface="+mn-ea"/>
                  <a:sym typeface="+mn-lt"/>
                </a:rPr>
                <a:t>Project Purpose</a:t>
              </a:r>
              <a:endParaRPr lang="zh-CN" altLang="en-US" sz="3200" b="1" dirty="0">
                <a:solidFill>
                  <a:schemeClr val="bg1">
                    <a:lumMod val="50000"/>
                  </a:schemeClr>
                </a:solidFill>
                <a:cs typeface="+mn-ea"/>
                <a:sym typeface="+mn-lt"/>
              </a:endParaRPr>
            </a:p>
          </p:txBody>
        </p:sp>
        <p:grpSp>
          <p:nvGrpSpPr>
            <p:cNvPr id="10" name="组合 9"/>
            <p:cNvGrpSpPr/>
            <p:nvPr/>
          </p:nvGrpSpPr>
          <p:grpSpPr>
            <a:xfrm>
              <a:off x="1115625" y="1012943"/>
              <a:ext cx="3888096" cy="216743"/>
              <a:chOff x="1115625" y="1012943"/>
              <a:chExt cx="3888096" cy="216743"/>
            </a:xfrm>
          </p:grpSpPr>
          <p:cxnSp>
            <p:nvCxnSpPr>
              <p:cNvPr id="44" name="直接连接符 43"/>
              <p:cNvCxnSpPr>
                <a:endCxn id="51" idx="0"/>
              </p:cNvCxnSpPr>
              <p:nvPr/>
            </p:nvCxnSpPr>
            <p:spPr>
              <a:xfrm>
                <a:off x="1115625" y="1104305"/>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51" name="等腰三角形 50"/>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1" name="组合 10"/>
            <p:cNvGrpSpPr>
              <a:grpSpLocks noChangeAspect="1"/>
            </p:cNvGrpSpPr>
            <p:nvPr/>
          </p:nvGrpSpPr>
          <p:grpSpPr>
            <a:xfrm>
              <a:off x="765571" y="478560"/>
              <a:ext cx="392952" cy="730298"/>
              <a:chOff x="1892952" y="1608764"/>
              <a:chExt cx="1606510" cy="2985686"/>
            </a:xfrm>
            <a:solidFill>
              <a:schemeClr val="bg1">
                <a:lumMod val="50000"/>
              </a:schemeClr>
            </a:solidFill>
          </p:grpSpPr>
          <p:sp>
            <p:nvSpPr>
              <p:cNvPr id="16" name="等腰三角形 15"/>
              <p:cNvSpPr/>
              <p:nvPr/>
            </p:nvSpPr>
            <p:spPr>
              <a:xfrm rot="19791212">
                <a:off x="1892952" y="1990116"/>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7" name="等腰三角形 16"/>
              <p:cNvSpPr/>
              <p:nvPr/>
            </p:nvSpPr>
            <p:spPr>
              <a:xfrm rot="1814340">
                <a:off x="2200531" y="1621065"/>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4" name="等腰三角形 23"/>
              <p:cNvSpPr/>
              <p:nvPr/>
            </p:nvSpPr>
            <p:spPr>
              <a:xfrm rot="19809562">
                <a:off x="2525369" y="1608764"/>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5" name="等腰三角形 24"/>
              <p:cNvSpPr/>
              <p:nvPr/>
            </p:nvSpPr>
            <p:spPr>
              <a:xfrm rot="1809046">
                <a:off x="2824515" y="1986751"/>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7" name="等腰三角形 26"/>
              <p:cNvSpPr/>
              <p:nvPr/>
            </p:nvSpPr>
            <p:spPr>
              <a:xfrm rot="5400000">
                <a:off x="2673969" y="2445681"/>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8" name="等腰三角形 27"/>
              <p:cNvSpPr/>
              <p:nvPr/>
            </p:nvSpPr>
            <p:spPr>
              <a:xfrm rot="1809046">
                <a:off x="2824515" y="2744786"/>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34" name="等腰三角形 33"/>
              <p:cNvSpPr/>
              <p:nvPr/>
            </p:nvSpPr>
            <p:spPr>
              <a:xfrm rot="5400000">
                <a:off x="2673969" y="3203717"/>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36" name="等腰三角形 35"/>
              <p:cNvSpPr/>
              <p:nvPr/>
            </p:nvSpPr>
            <p:spPr>
              <a:xfrm rot="1809046">
                <a:off x="2824515" y="3507120"/>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2" name="等腰三角形 41"/>
              <p:cNvSpPr/>
              <p:nvPr/>
            </p:nvSpPr>
            <p:spPr>
              <a:xfrm rot="5400000">
                <a:off x="2673969" y="3966051"/>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2" name="组合 11"/>
            <p:cNvGrpSpPr/>
            <p:nvPr/>
          </p:nvGrpSpPr>
          <p:grpSpPr>
            <a:xfrm>
              <a:off x="1108169" y="1012063"/>
              <a:ext cx="3888096" cy="216743"/>
              <a:chOff x="1115625" y="1012943"/>
              <a:chExt cx="3888096" cy="216743"/>
            </a:xfrm>
          </p:grpSpPr>
          <p:cxnSp>
            <p:nvCxnSpPr>
              <p:cNvPr id="13" name="直接连接符 12"/>
              <p:cNvCxnSpPr>
                <a:endCxn id="14" idx="0"/>
              </p:cNvCxnSpPr>
              <p:nvPr/>
            </p:nvCxnSpPr>
            <p:spPr>
              <a:xfrm>
                <a:off x="1115625" y="1104305"/>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4" name="等腰三角形 13"/>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flipV="1">
            <a:off x="2661963" y="2365330"/>
            <a:ext cx="6851374" cy="301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itle 3"/>
          <p:cNvSpPr txBox="1"/>
          <p:nvPr/>
        </p:nvSpPr>
        <p:spPr>
          <a:xfrm>
            <a:off x="4413942" y="3917109"/>
            <a:ext cx="3347658" cy="3198674"/>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00000"/>
              </a:lnSpc>
            </a:pPr>
            <a:r>
              <a:rPr lang="en-US" sz="2000" dirty="0">
                <a:latin typeface="Book Antiqua" panose="02040602050305030304" pitchFamily="18" charset="0"/>
                <a:ea typeface="+mn-ea"/>
                <a:cs typeface="+mn-ea"/>
                <a:sym typeface="+mn-lt"/>
              </a:rPr>
              <a:t>The project helps prevent overcrowding and potential safety accidents by monitoring the flow of people in real-time, thereby improving people's safety levels in various public places</a:t>
            </a:r>
            <a:endParaRPr lang="en-US" sz="2000" dirty="0">
              <a:latin typeface="Book Antiqua" panose="02040602050305030304" pitchFamily="18" charset="0"/>
              <a:ea typeface="+mn-ea"/>
              <a:cs typeface="+mn-ea"/>
              <a:sym typeface="+mn-lt"/>
            </a:endParaRPr>
          </a:p>
          <a:p>
            <a:pPr>
              <a:lnSpc>
                <a:spcPct val="100000"/>
              </a:lnSpc>
            </a:pPr>
            <a:endParaRPr lang="en-US" sz="2000" dirty="0">
              <a:latin typeface="Book Antiqua" panose="02040602050305030304" pitchFamily="18" charset="0"/>
              <a:ea typeface="+mn-ea"/>
              <a:cs typeface="+mn-ea"/>
              <a:sym typeface="+mn-lt"/>
            </a:endParaRPr>
          </a:p>
        </p:txBody>
      </p:sp>
      <p:sp>
        <p:nvSpPr>
          <p:cNvPr id="17" name="Title 3"/>
          <p:cNvSpPr txBox="1"/>
          <p:nvPr/>
        </p:nvSpPr>
        <p:spPr>
          <a:xfrm>
            <a:off x="451485" y="3037205"/>
            <a:ext cx="3524250" cy="3393440"/>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00000"/>
              </a:lnSpc>
            </a:pPr>
            <a:endParaRPr lang="en-US" sz="1050" dirty="0">
              <a:latin typeface="Book Antiqua" panose="02040602050305030304" pitchFamily="18" charset="0"/>
              <a:ea typeface="+mn-ea"/>
              <a:cs typeface="+mn-ea"/>
              <a:sym typeface="+mn-lt"/>
            </a:endParaRPr>
          </a:p>
          <a:p>
            <a:pPr>
              <a:lnSpc>
                <a:spcPct val="100000"/>
              </a:lnSpc>
            </a:pPr>
            <a:r>
              <a:rPr lang="en-US" sz="2000" dirty="0">
                <a:latin typeface="Book Antiqua" panose="02040602050305030304" pitchFamily="18" charset="0"/>
                <a:ea typeface="+mn-ea"/>
                <a:cs typeface="+mn-ea"/>
                <a:sym typeface="+mn-lt"/>
              </a:rPr>
              <a:t> The project provides managers with an efficient tool to better understand and manage people flow, thereby improving overall operational efficiency.</a:t>
            </a:r>
            <a:endParaRPr lang="en-US" sz="2000" dirty="0">
              <a:latin typeface="Book Antiqua" panose="02040602050305030304" pitchFamily="18" charset="0"/>
              <a:ea typeface="+mn-ea"/>
              <a:cs typeface="+mn-ea"/>
              <a:sym typeface="+mn-lt"/>
            </a:endParaRPr>
          </a:p>
        </p:txBody>
      </p:sp>
      <p:sp>
        <p:nvSpPr>
          <p:cNvPr id="35" name="矩形 34"/>
          <p:cNvSpPr/>
          <p:nvPr/>
        </p:nvSpPr>
        <p:spPr>
          <a:xfrm>
            <a:off x="1324642" y="514593"/>
            <a:ext cx="4230694" cy="584775"/>
          </a:xfrm>
          <a:prstGeom prst="rect">
            <a:avLst/>
          </a:prstGeom>
          <a:noFill/>
        </p:spPr>
        <p:txBody>
          <a:bodyPr wrap="square" rtlCol="0">
            <a:spAutoFit/>
          </a:bodyPr>
          <a:lstStyle/>
          <a:p>
            <a:r>
              <a:rPr lang="en-US" altLang="zh-CN" sz="3200" b="1" dirty="0">
                <a:solidFill>
                  <a:schemeClr val="bg1">
                    <a:lumMod val="50000"/>
                  </a:schemeClr>
                </a:solidFill>
                <a:cs typeface="+mn-ea"/>
                <a:sym typeface="+mn-lt"/>
              </a:rPr>
              <a:t>Project importance</a:t>
            </a:r>
            <a:endParaRPr lang="zh-CN" altLang="en-US" sz="3200" b="1" dirty="0">
              <a:solidFill>
                <a:schemeClr val="bg1">
                  <a:lumMod val="50000"/>
                </a:schemeClr>
              </a:solidFill>
              <a:cs typeface="+mn-ea"/>
              <a:sym typeface="+mn-lt"/>
            </a:endParaRPr>
          </a:p>
        </p:txBody>
      </p:sp>
      <p:grpSp>
        <p:nvGrpSpPr>
          <p:cNvPr id="21" name="组合 20"/>
          <p:cNvGrpSpPr>
            <a:grpSpLocks noChangeAspect="1"/>
          </p:cNvGrpSpPr>
          <p:nvPr/>
        </p:nvGrpSpPr>
        <p:grpSpPr>
          <a:xfrm>
            <a:off x="773027" y="479440"/>
            <a:ext cx="392952" cy="730298"/>
            <a:chOff x="1892952" y="1608764"/>
            <a:chExt cx="1606510" cy="2985686"/>
          </a:xfrm>
          <a:solidFill>
            <a:schemeClr val="bg1">
              <a:lumMod val="50000"/>
            </a:schemeClr>
          </a:solidFill>
        </p:grpSpPr>
        <p:sp>
          <p:nvSpPr>
            <p:cNvPr id="22" name="等腰三角形 21"/>
            <p:cNvSpPr/>
            <p:nvPr/>
          </p:nvSpPr>
          <p:spPr>
            <a:xfrm rot="19791212">
              <a:off x="1892952" y="1990116"/>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7" name="等腰三角形 26"/>
            <p:cNvSpPr/>
            <p:nvPr/>
          </p:nvSpPr>
          <p:spPr>
            <a:xfrm rot="1814340">
              <a:off x="2200531" y="1621065"/>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8" name="等腰三角形 27"/>
            <p:cNvSpPr/>
            <p:nvPr/>
          </p:nvSpPr>
          <p:spPr>
            <a:xfrm rot="19809562">
              <a:off x="2525369" y="1608764"/>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9" name="等腰三角形 28"/>
            <p:cNvSpPr/>
            <p:nvPr/>
          </p:nvSpPr>
          <p:spPr>
            <a:xfrm rot="1809046">
              <a:off x="2824515" y="1986751"/>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30" name="等腰三角形 29"/>
            <p:cNvSpPr/>
            <p:nvPr/>
          </p:nvSpPr>
          <p:spPr>
            <a:xfrm rot="5400000">
              <a:off x="2673969" y="2445681"/>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31" name="等腰三角形 30"/>
            <p:cNvSpPr/>
            <p:nvPr/>
          </p:nvSpPr>
          <p:spPr>
            <a:xfrm rot="1809046">
              <a:off x="2824515" y="2744786"/>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32" name="等腰三角形 31"/>
            <p:cNvSpPr/>
            <p:nvPr/>
          </p:nvSpPr>
          <p:spPr>
            <a:xfrm rot="5400000">
              <a:off x="2673969" y="3203717"/>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33" name="等腰三角形 32"/>
            <p:cNvSpPr/>
            <p:nvPr/>
          </p:nvSpPr>
          <p:spPr>
            <a:xfrm rot="1809046">
              <a:off x="2824515" y="3507120"/>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34" name="等腰三角形 33"/>
            <p:cNvSpPr/>
            <p:nvPr/>
          </p:nvSpPr>
          <p:spPr>
            <a:xfrm rot="5400000">
              <a:off x="2673969" y="3966051"/>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36" name="组合 35"/>
          <p:cNvGrpSpPr/>
          <p:nvPr/>
        </p:nvGrpSpPr>
        <p:grpSpPr>
          <a:xfrm>
            <a:off x="1115625" y="1012943"/>
            <a:ext cx="3888096" cy="216743"/>
            <a:chOff x="1115625" y="1012943"/>
            <a:chExt cx="3888096" cy="216743"/>
          </a:xfrm>
        </p:grpSpPr>
        <p:cxnSp>
          <p:nvCxnSpPr>
            <p:cNvPr id="37" name="直接连接符 36"/>
            <p:cNvCxnSpPr>
              <a:endCxn id="38" idx="0"/>
            </p:cNvCxnSpPr>
            <p:nvPr/>
          </p:nvCxnSpPr>
          <p:spPr>
            <a:xfrm>
              <a:off x="1115625" y="1104305"/>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8" name="等腰三角形 37"/>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4" name="组合 3"/>
          <p:cNvGrpSpPr/>
          <p:nvPr/>
        </p:nvGrpSpPr>
        <p:grpSpPr>
          <a:xfrm>
            <a:off x="1362679" y="1695276"/>
            <a:ext cx="1022233" cy="1022368"/>
            <a:chOff x="2598210" y="2885758"/>
            <a:chExt cx="1022233" cy="1022368"/>
          </a:xfrm>
        </p:grpSpPr>
        <p:sp>
          <p:nvSpPr>
            <p:cNvPr id="6" name="Rounded Rectangle 5"/>
            <p:cNvSpPr/>
            <p:nvPr/>
          </p:nvSpPr>
          <p:spPr>
            <a:xfrm rot="2700000">
              <a:off x="2598143" y="2885825"/>
              <a:ext cx="1022368" cy="1022233"/>
            </a:xfrm>
            <a:prstGeom prst="roundRect">
              <a:avLst>
                <a:gd name="adj" fmla="val 5247"/>
              </a:avLst>
            </a:prstGeom>
            <a:solidFill>
              <a:schemeClr val="bg1">
                <a:lumMod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accent1"/>
                </a:solidFill>
                <a:cs typeface="+mn-ea"/>
                <a:sym typeface="+mn-lt"/>
              </a:endParaRPr>
            </a:p>
          </p:txBody>
        </p:sp>
        <p:grpSp>
          <p:nvGrpSpPr>
            <p:cNvPr id="39" name="组合 40"/>
            <p:cNvGrpSpPr/>
            <p:nvPr/>
          </p:nvGrpSpPr>
          <p:grpSpPr>
            <a:xfrm>
              <a:off x="2913112" y="3200725"/>
              <a:ext cx="392430" cy="392430"/>
              <a:chOff x="6800850" y="1588928"/>
              <a:chExt cx="1085850" cy="1085850"/>
            </a:xfrm>
          </p:grpSpPr>
          <p:sp>
            <p:nvSpPr>
              <p:cNvPr id="40" name="椭圆 39"/>
              <p:cNvSpPr/>
              <p:nvPr/>
            </p:nvSpPr>
            <p:spPr>
              <a:xfrm>
                <a:off x="6800850" y="1588928"/>
                <a:ext cx="1085850" cy="1085850"/>
              </a:xfrm>
              <a:prstGeom prst="ellipse">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1" name="组合 35"/>
              <p:cNvGrpSpPr/>
              <p:nvPr/>
            </p:nvGrpSpPr>
            <p:grpSpPr>
              <a:xfrm>
                <a:off x="7029450" y="1806014"/>
                <a:ext cx="628650" cy="651677"/>
                <a:chOff x="7991475" y="2682875"/>
                <a:chExt cx="866775" cy="898525"/>
              </a:xfrm>
            </p:grpSpPr>
            <p:sp>
              <p:nvSpPr>
                <p:cNvPr id="42" name="Freeform 162"/>
                <p:cNvSpPr>
                  <a:spLocks noEditPoints="1"/>
                </p:cNvSpPr>
                <p:nvPr/>
              </p:nvSpPr>
              <p:spPr bwMode="auto">
                <a:xfrm>
                  <a:off x="7991475" y="2682875"/>
                  <a:ext cx="866775" cy="898525"/>
                </a:xfrm>
                <a:custGeom>
                  <a:avLst/>
                  <a:gdLst/>
                  <a:ahLst/>
                  <a:cxnLst>
                    <a:cxn ang="0">
                      <a:pos x="80" y="0"/>
                    </a:cxn>
                    <a:cxn ang="0">
                      <a:pos x="64" y="2"/>
                    </a:cxn>
                    <a:cxn ang="0">
                      <a:pos x="34" y="14"/>
                    </a:cxn>
                    <a:cxn ang="0">
                      <a:pos x="12" y="38"/>
                    </a:cxn>
                    <a:cxn ang="0">
                      <a:pos x="0" y="66"/>
                    </a:cxn>
                    <a:cxn ang="0">
                      <a:pos x="0" y="482"/>
                    </a:cxn>
                    <a:cxn ang="0">
                      <a:pos x="0" y="500"/>
                    </a:cxn>
                    <a:cxn ang="0">
                      <a:pos x="12" y="530"/>
                    </a:cxn>
                    <a:cxn ang="0">
                      <a:pos x="34" y="552"/>
                    </a:cxn>
                    <a:cxn ang="0">
                      <a:pos x="64" y="564"/>
                    </a:cxn>
                    <a:cxn ang="0">
                      <a:pos x="466" y="566"/>
                    </a:cxn>
                    <a:cxn ang="0">
                      <a:pos x="482" y="564"/>
                    </a:cxn>
                    <a:cxn ang="0">
                      <a:pos x="512" y="552"/>
                    </a:cxn>
                    <a:cxn ang="0">
                      <a:pos x="532" y="530"/>
                    </a:cxn>
                    <a:cxn ang="0">
                      <a:pos x="544" y="500"/>
                    </a:cxn>
                    <a:cxn ang="0">
                      <a:pos x="546" y="84"/>
                    </a:cxn>
                    <a:cxn ang="0">
                      <a:pos x="544" y="66"/>
                    </a:cxn>
                    <a:cxn ang="0">
                      <a:pos x="532" y="38"/>
                    </a:cxn>
                    <a:cxn ang="0">
                      <a:pos x="512" y="14"/>
                    </a:cxn>
                    <a:cxn ang="0">
                      <a:pos x="482" y="2"/>
                    </a:cxn>
                    <a:cxn ang="0">
                      <a:pos x="466" y="0"/>
                    </a:cxn>
                    <a:cxn ang="0">
                      <a:pos x="500" y="482"/>
                    </a:cxn>
                    <a:cxn ang="0">
                      <a:pos x="498" y="496"/>
                    </a:cxn>
                    <a:cxn ang="0">
                      <a:pos x="490" y="506"/>
                    </a:cxn>
                    <a:cxn ang="0">
                      <a:pos x="478" y="514"/>
                    </a:cxn>
                    <a:cxn ang="0">
                      <a:pos x="466" y="518"/>
                    </a:cxn>
                    <a:cxn ang="0">
                      <a:pos x="80" y="518"/>
                    </a:cxn>
                    <a:cxn ang="0">
                      <a:pos x="66" y="514"/>
                    </a:cxn>
                    <a:cxn ang="0">
                      <a:pos x="56" y="506"/>
                    </a:cxn>
                    <a:cxn ang="0">
                      <a:pos x="48" y="496"/>
                    </a:cxn>
                    <a:cxn ang="0">
                      <a:pos x="46" y="482"/>
                    </a:cxn>
                    <a:cxn ang="0">
                      <a:pos x="46" y="84"/>
                    </a:cxn>
                    <a:cxn ang="0">
                      <a:pos x="48" y="70"/>
                    </a:cxn>
                    <a:cxn ang="0">
                      <a:pos x="56" y="60"/>
                    </a:cxn>
                    <a:cxn ang="0">
                      <a:pos x="66" y="52"/>
                    </a:cxn>
                    <a:cxn ang="0">
                      <a:pos x="80" y="50"/>
                    </a:cxn>
                    <a:cxn ang="0">
                      <a:pos x="466" y="50"/>
                    </a:cxn>
                    <a:cxn ang="0">
                      <a:pos x="478" y="52"/>
                    </a:cxn>
                    <a:cxn ang="0">
                      <a:pos x="490" y="60"/>
                    </a:cxn>
                    <a:cxn ang="0">
                      <a:pos x="498" y="70"/>
                    </a:cxn>
                    <a:cxn ang="0">
                      <a:pos x="500" y="84"/>
                    </a:cxn>
                  </a:cxnLst>
                  <a:rect l="0" t="0" r="r" b="b"/>
                  <a:pathLst>
                    <a:path w="546" h="566">
                      <a:moveTo>
                        <a:pt x="466" y="0"/>
                      </a:moveTo>
                      <a:lnTo>
                        <a:pt x="80" y="0"/>
                      </a:lnTo>
                      <a:lnTo>
                        <a:pt x="80" y="0"/>
                      </a:lnTo>
                      <a:lnTo>
                        <a:pt x="64" y="2"/>
                      </a:lnTo>
                      <a:lnTo>
                        <a:pt x="48" y="8"/>
                      </a:lnTo>
                      <a:lnTo>
                        <a:pt x="34" y="14"/>
                      </a:lnTo>
                      <a:lnTo>
                        <a:pt x="22" y="24"/>
                      </a:lnTo>
                      <a:lnTo>
                        <a:pt x="12" y="38"/>
                      </a:lnTo>
                      <a:lnTo>
                        <a:pt x="6" y="52"/>
                      </a:lnTo>
                      <a:lnTo>
                        <a:pt x="0" y="66"/>
                      </a:lnTo>
                      <a:lnTo>
                        <a:pt x="0" y="84"/>
                      </a:lnTo>
                      <a:lnTo>
                        <a:pt x="0" y="482"/>
                      </a:lnTo>
                      <a:lnTo>
                        <a:pt x="0" y="482"/>
                      </a:lnTo>
                      <a:lnTo>
                        <a:pt x="0" y="500"/>
                      </a:lnTo>
                      <a:lnTo>
                        <a:pt x="6" y="516"/>
                      </a:lnTo>
                      <a:lnTo>
                        <a:pt x="12" y="530"/>
                      </a:lnTo>
                      <a:lnTo>
                        <a:pt x="22" y="542"/>
                      </a:lnTo>
                      <a:lnTo>
                        <a:pt x="34" y="552"/>
                      </a:lnTo>
                      <a:lnTo>
                        <a:pt x="48" y="560"/>
                      </a:lnTo>
                      <a:lnTo>
                        <a:pt x="64" y="564"/>
                      </a:lnTo>
                      <a:lnTo>
                        <a:pt x="80" y="566"/>
                      </a:lnTo>
                      <a:lnTo>
                        <a:pt x="466" y="566"/>
                      </a:lnTo>
                      <a:lnTo>
                        <a:pt x="466" y="566"/>
                      </a:lnTo>
                      <a:lnTo>
                        <a:pt x="482" y="564"/>
                      </a:lnTo>
                      <a:lnTo>
                        <a:pt x="498" y="560"/>
                      </a:lnTo>
                      <a:lnTo>
                        <a:pt x="512" y="552"/>
                      </a:lnTo>
                      <a:lnTo>
                        <a:pt x="524" y="542"/>
                      </a:lnTo>
                      <a:lnTo>
                        <a:pt x="532" y="530"/>
                      </a:lnTo>
                      <a:lnTo>
                        <a:pt x="540" y="516"/>
                      </a:lnTo>
                      <a:lnTo>
                        <a:pt x="544" y="500"/>
                      </a:lnTo>
                      <a:lnTo>
                        <a:pt x="546" y="482"/>
                      </a:lnTo>
                      <a:lnTo>
                        <a:pt x="546" y="84"/>
                      </a:lnTo>
                      <a:lnTo>
                        <a:pt x="546" y="84"/>
                      </a:lnTo>
                      <a:lnTo>
                        <a:pt x="544" y="66"/>
                      </a:lnTo>
                      <a:lnTo>
                        <a:pt x="540" y="52"/>
                      </a:lnTo>
                      <a:lnTo>
                        <a:pt x="532" y="38"/>
                      </a:lnTo>
                      <a:lnTo>
                        <a:pt x="524" y="24"/>
                      </a:lnTo>
                      <a:lnTo>
                        <a:pt x="512" y="14"/>
                      </a:lnTo>
                      <a:lnTo>
                        <a:pt x="498" y="8"/>
                      </a:lnTo>
                      <a:lnTo>
                        <a:pt x="482" y="2"/>
                      </a:lnTo>
                      <a:lnTo>
                        <a:pt x="466" y="0"/>
                      </a:lnTo>
                      <a:lnTo>
                        <a:pt x="466" y="0"/>
                      </a:lnTo>
                      <a:close/>
                      <a:moveTo>
                        <a:pt x="500" y="482"/>
                      </a:moveTo>
                      <a:lnTo>
                        <a:pt x="500" y="482"/>
                      </a:lnTo>
                      <a:lnTo>
                        <a:pt x="500" y="490"/>
                      </a:lnTo>
                      <a:lnTo>
                        <a:pt x="498" y="496"/>
                      </a:lnTo>
                      <a:lnTo>
                        <a:pt x="494" y="502"/>
                      </a:lnTo>
                      <a:lnTo>
                        <a:pt x="490" y="506"/>
                      </a:lnTo>
                      <a:lnTo>
                        <a:pt x="484" y="512"/>
                      </a:lnTo>
                      <a:lnTo>
                        <a:pt x="478" y="514"/>
                      </a:lnTo>
                      <a:lnTo>
                        <a:pt x="472" y="516"/>
                      </a:lnTo>
                      <a:lnTo>
                        <a:pt x="466" y="518"/>
                      </a:lnTo>
                      <a:lnTo>
                        <a:pt x="80" y="518"/>
                      </a:lnTo>
                      <a:lnTo>
                        <a:pt x="80" y="518"/>
                      </a:lnTo>
                      <a:lnTo>
                        <a:pt x="72" y="516"/>
                      </a:lnTo>
                      <a:lnTo>
                        <a:pt x="66" y="514"/>
                      </a:lnTo>
                      <a:lnTo>
                        <a:pt x="60" y="512"/>
                      </a:lnTo>
                      <a:lnTo>
                        <a:pt x="56" y="506"/>
                      </a:lnTo>
                      <a:lnTo>
                        <a:pt x="52" y="502"/>
                      </a:lnTo>
                      <a:lnTo>
                        <a:pt x="48" y="496"/>
                      </a:lnTo>
                      <a:lnTo>
                        <a:pt x="46" y="490"/>
                      </a:lnTo>
                      <a:lnTo>
                        <a:pt x="46" y="482"/>
                      </a:lnTo>
                      <a:lnTo>
                        <a:pt x="46" y="84"/>
                      </a:lnTo>
                      <a:lnTo>
                        <a:pt x="46" y="84"/>
                      </a:lnTo>
                      <a:lnTo>
                        <a:pt x="46" y="76"/>
                      </a:lnTo>
                      <a:lnTo>
                        <a:pt x="48" y="70"/>
                      </a:lnTo>
                      <a:lnTo>
                        <a:pt x="52" y="64"/>
                      </a:lnTo>
                      <a:lnTo>
                        <a:pt x="56" y="60"/>
                      </a:lnTo>
                      <a:lnTo>
                        <a:pt x="60" y="56"/>
                      </a:lnTo>
                      <a:lnTo>
                        <a:pt x="66" y="52"/>
                      </a:lnTo>
                      <a:lnTo>
                        <a:pt x="72" y="50"/>
                      </a:lnTo>
                      <a:lnTo>
                        <a:pt x="80" y="50"/>
                      </a:lnTo>
                      <a:lnTo>
                        <a:pt x="466" y="50"/>
                      </a:lnTo>
                      <a:lnTo>
                        <a:pt x="466" y="50"/>
                      </a:lnTo>
                      <a:lnTo>
                        <a:pt x="472" y="50"/>
                      </a:lnTo>
                      <a:lnTo>
                        <a:pt x="478" y="52"/>
                      </a:lnTo>
                      <a:lnTo>
                        <a:pt x="484" y="56"/>
                      </a:lnTo>
                      <a:lnTo>
                        <a:pt x="490" y="60"/>
                      </a:lnTo>
                      <a:lnTo>
                        <a:pt x="494" y="64"/>
                      </a:lnTo>
                      <a:lnTo>
                        <a:pt x="498" y="70"/>
                      </a:lnTo>
                      <a:lnTo>
                        <a:pt x="500" y="76"/>
                      </a:lnTo>
                      <a:lnTo>
                        <a:pt x="500" y="84"/>
                      </a:lnTo>
                      <a:lnTo>
                        <a:pt x="500" y="482"/>
                      </a:lnTo>
                      <a:close/>
                    </a:path>
                  </a:pathLst>
                </a:custGeom>
                <a:solidFill>
                  <a:schemeClr val="bg1"/>
                </a:solidFill>
                <a:ln w="9525">
                  <a:noFill/>
                  <a:round/>
                </a:ln>
              </p:spPr>
              <p:txBody>
                <a:bodyPr vert="horz" wrap="square" lIns="91440" tIns="45720" rIns="91440" bIns="45720" numCol="1" anchor="t" anchorCtr="0" compatLnSpc="1"/>
                <a:lstStyle/>
                <a:p>
                  <a:endParaRPr lang="zh-CN" altLang="en-US" dirty="0">
                    <a:cs typeface="+mn-ea"/>
                    <a:sym typeface="+mn-lt"/>
                  </a:endParaRPr>
                </a:p>
              </p:txBody>
            </p:sp>
            <p:sp>
              <p:nvSpPr>
                <p:cNvPr id="43" name="Freeform 163"/>
                <p:cNvSpPr/>
                <p:nvPr/>
              </p:nvSpPr>
              <p:spPr bwMode="auto">
                <a:xfrm>
                  <a:off x="8318500" y="3003550"/>
                  <a:ext cx="361950" cy="73025"/>
                </a:xfrm>
                <a:custGeom>
                  <a:avLst/>
                  <a:gdLst/>
                  <a:ahLst/>
                  <a:cxnLst>
                    <a:cxn ang="0">
                      <a:pos x="204" y="0"/>
                    </a:cxn>
                    <a:cxn ang="0">
                      <a:pos x="24" y="0"/>
                    </a:cxn>
                    <a:cxn ang="0">
                      <a:pos x="24" y="0"/>
                    </a:cxn>
                    <a:cxn ang="0">
                      <a:pos x="14" y="2"/>
                    </a:cxn>
                    <a:cxn ang="0">
                      <a:pos x="8" y="6"/>
                    </a:cxn>
                    <a:cxn ang="0">
                      <a:pos x="2" y="14"/>
                    </a:cxn>
                    <a:cxn ang="0">
                      <a:pos x="0" y="24"/>
                    </a:cxn>
                    <a:cxn ang="0">
                      <a:pos x="0" y="24"/>
                    </a:cxn>
                    <a:cxn ang="0">
                      <a:pos x="2" y="32"/>
                    </a:cxn>
                    <a:cxn ang="0">
                      <a:pos x="8" y="40"/>
                    </a:cxn>
                    <a:cxn ang="0">
                      <a:pos x="14" y="44"/>
                    </a:cxn>
                    <a:cxn ang="0">
                      <a:pos x="24" y="46"/>
                    </a:cxn>
                    <a:cxn ang="0">
                      <a:pos x="204" y="46"/>
                    </a:cxn>
                    <a:cxn ang="0">
                      <a:pos x="204" y="46"/>
                    </a:cxn>
                    <a:cxn ang="0">
                      <a:pos x="212" y="44"/>
                    </a:cxn>
                    <a:cxn ang="0">
                      <a:pos x="220" y="40"/>
                    </a:cxn>
                    <a:cxn ang="0">
                      <a:pos x="226" y="32"/>
                    </a:cxn>
                    <a:cxn ang="0">
                      <a:pos x="228" y="24"/>
                    </a:cxn>
                    <a:cxn ang="0">
                      <a:pos x="228" y="24"/>
                    </a:cxn>
                    <a:cxn ang="0">
                      <a:pos x="226" y="14"/>
                    </a:cxn>
                    <a:cxn ang="0">
                      <a:pos x="220" y="6"/>
                    </a:cxn>
                    <a:cxn ang="0">
                      <a:pos x="212" y="2"/>
                    </a:cxn>
                    <a:cxn ang="0">
                      <a:pos x="204" y="0"/>
                    </a:cxn>
                    <a:cxn ang="0">
                      <a:pos x="204" y="0"/>
                    </a:cxn>
                  </a:cxnLst>
                  <a:rect l="0" t="0" r="r" b="b"/>
                  <a:pathLst>
                    <a:path w="228" h="46">
                      <a:moveTo>
                        <a:pt x="204" y="0"/>
                      </a:moveTo>
                      <a:lnTo>
                        <a:pt x="24" y="0"/>
                      </a:lnTo>
                      <a:lnTo>
                        <a:pt x="24" y="0"/>
                      </a:lnTo>
                      <a:lnTo>
                        <a:pt x="14" y="2"/>
                      </a:lnTo>
                      <a:lnTo>
                        <a:pt x="8" y="6"/>
                      </a:lnTo>
                      <a:lnTo>
                        <a:pt x="2" y="14"/>
                      </a:lnTo>
                      <a:lnTo>
                        <a:pt x="0" y="24"/>
                      </a:lnTo>
                      <a:lnTo>
                        <a:pt x="0" y="24"/>
                      </a:lnTo>
                      <a:lnTo>
                        <a:pt x="2" y="32"/>
                      </a:lnTo>
                      <a:lnTo>
                        <a:pt x="8" y="40"/>
                      </a:lnTo>
                      <a:lnTo>
                        <a:pt x="14" y="44"/>
                      </a:lnTo>
                      <a:lnTo>
                        <a:pt x="24" y="46"/>
                      </a:lnTo>
                      <a:lnTo>
                        <a:pt x="204" y="46"/>
                      </a:lnTo>
                      <a:lnTo>
                        <a:pt x="204" y="46"/>
                      </a:lnTo>
                      <a:lnTo>
                        <a:pt x="212" y="44"/>
                      </a:lnTo>
                      <a:lnTo>
                        <a:pt x="220" y="40"/>
                      </a:lnTo>
                      <a:lnTo>
                        <a:pt x="226" y="32"/>
                      </a:lnTo>
                      <a:lnTo>
                        <a:pt x="228" y="24"/>
                      </a:lnTo>
                      <a:lnTo>
                        <a:pt x="228" y="24"/>
                      </a:lnTo>
                      <a:lnTo>
                        <a:pt x="226" y="14"/>
                      </a:lnTo>
                      <a:lnTo>
                        <a:pt x="220" y="6"/>
                      </a:lnTo>
                      <a:lnTo>
                        <a:pt x="212" y="2"/>
                      </a:lnTo>
                      <a:lnTo>
                        <a:pt x="204" y="0"/>
                      </a:lnTo>
                      <a:lnTo>
                        <a:pt x="204" y="0"/>
                      </a:lnTo>
                      <a:close/>
                    </a:path>
                  </a:pathLst>
                </a:custGeom>
                <a:solidFill>
                  <a:schemeClr val="bg1"/>
                </a:solidFill>
                <a:ln w="9525">
                  <a:noFill/>
                  <a:round/>
                </a:ln>
              </p:spPr>
              <p:txBody>
                <a:bodyPr vert="horz" wrap="square" lIns="91440" tIns="45720" rIns="91440" bIns="45720" numCol="1" anchor="t" anchorCtr="0" compatLnSpc="1"/>
                <a:lstStyle/>
                <a:p>
                  <a:endParaRPr lang="zh-CN" altLang="en-US" dirty="0">
                    <a:cs typeface="+mn-ea"/>
                    <a:sym typeface="+mn-lt"/>
                  </a:endParaRPr>
                </a:p>
              </p:txBody>
            </p:sp>
            <p:sp>
              <p:nvSpPr>
                <p:cNvPr id="44" name="Freeform 164"/>
                <p:cNvSpPr/>
                <p:nvPr/>
              </p:nvSpPr>
              <p:spPr bwMode="auto">
                <a:xfrm>
                  <a:off x="8178800" y="3000375"/>
                  <a:ext cx="76200" cy="79375"/>
                </a:xfrm>
                <a:custGeom>
                  <a:avLst/>
                  <a:gdLst/>
                  <a:ahLst/>
                  <a:cxnLst>
                    <a:cxn ang="0">
                      <a:pos x="24" y="0"/>
                    </a:cxn>
                    <a:cxn ang="0">
                      <a:pos x="24" y="0"/>
                    </a:cxn>
                    <a:cxn ang="0">
                      <a:pos x="32" y="2"/>
                    </a:cxn>
                    <a:cxn ang="0">
                      <a:pos x="40" y="8"/>
                    </a:cxn>
                    <a:cxn ang="0">
                      <a:pos x="46" y="16"/>
                    </a:cxn>
                    <a:cxn ang="0">
                      <a:pos x="48" y="26"/>
                    </a:cxn>
                    <a:cxn ang="0">
                      <a:pos x="48" y="26"/>
                    </a:cxn>
                    <a:cxn ang="0">
                      <a:pos x="46" y="36"/>
                    </a:cxn>
                    <a:cxn ang="0">
                      <a:pos x="40" y="44"/>
                    </a:cxn>
                    <a:cxn ang="0">
                      <a:pos x="32" y="48"/>
                    </a:cxn>
                    <a:cxn ang="0">
                      <a:pos x="24" y="50"/>
                    </a:cxn>
                    <a:cxn ang="0">
                      <a:pos x="24" y="50"/>
                    </a:cxn>
                    <a:cxn ang="0">
                      <a:pos x="14" y="48"/>
                    </a:cxn>
                    <a:cxn ang="0">
                      <a:pos x="6" y="44"/>
                    </a:cxn>
                    <a:cxn ang="0">
                      <a:pos x="0" y="36"/>
                    </a:cxn>
                    <a:cxn ang="0">
                      <a:pos x="0" y="26"/>
                    </a:cxn>
                    <a:cxn ang="0">
                      <a:pos x="0" y="26"/>
                    </a:cxn>
                    <a:cxn ang="0">
                      <a:pos x="0" y="16"/>
                    </a:cxn>
                    <a:cxn ang="0">
                      <a:pos x="6" y="8"/>
                    </a:cxn>
                    <a:cxn ang="0">
                      <a:pos x="14" y="2"/>
                    </a:cxn>
                    <a:cxn ang="0">
                      <a:pos x="24" y="0"/>
                    </a:cxn>
                    <a:cxn ang="0">
                      <a:pos x="24" y="0"/>
                    </a:cxn>
                  </a:cxnLst>
                  <a:rect l="0" t="0" r="r" b="b"/>
                  <a:pathLst>
                    <a:path w="48" h="50">
                      <a:moveTo>
                        <a:pt x="24" y="0"/>
                      </a:moveTo>
                      <a:lnTo>
                        <a:pt x="24" y="0"/>
                      </a:lnTo>
                      <a:lnTo>
                        <a:pt x="32" y="2"/>
                      </a:lnTo>
                      <a:lnTo>
                        <a:pt x="40" y="8"/>
                      </a:lnTo>
                      <a:lnTo>
                        <a:pt x="46" y="16"/>
                      </a:lnTo>
                      <a:lnTo>
                        <a:pt x="48" y="26"/>
                      </a:lnTo>
                      <a:lnTo>
                        <a:pt x="48" y="26"/>
                      </a:lnTo>
                      <a:lnTo>
                        <a:pt x="46" y="36"/>
                      </a:lnTo>
                      <a:lnTo>
                        <a:pt x="40" y="44"/>
                      </a:lnTo>
                      <a:lnTo>
                        <a:pt x="32" y="48"/>
                      </a:lnTo>
                      <a:lnTo>
                        <a:pt x="24" y="50"/>
                      </a:lnTo>
                      <a:lnTo>
                        <a:pt x="24" y="50"/>
                      </a:lnTo>
                      <a:lnTo>
                        <a:pt x="14" y="48"/>
                      </a:lnTo>
                      <a:lnTo>
                        <a:pt x="6" y="44"/>
                      </a:lnTo>
                      <a:lnTo>
                        <a:pt x="0" y="36"/>
                      </a:lnTo>
                      <a:lnTo>
                        <a:pt x="0" y="26"/>
                      </a:lnTo>
                      <a:lnTo>
                        <a:pt x="0" y="26"/>
                      </a:lnTo>
                      <a:lnTo>
                        <a:pt x="0" y="16"/>
                      </a:lnTo>
                      <a:lnTo>
                        <a:pt x="6" y="8"/>
                      </a:lnTo>
                      <a:lnTo>
                        <a:pt x="14" y="2"/>
                      </a:lnTo>
                      <a:lnTo>
                        <a:pt x="24" y="0"/>
                      </a:lnTo>
                      <a:lnTo>
                        <a:pt x="24" y="0"/>
                      </a:lnTo>
                      <a:close/>
                    </a:path>
                  </a:pathLst>
                </a:custGeom>
                <a:solidFill>
                  <a:schemeClr val="bg1"/>
                </a:solidFill>
                <a:ln w="9525">
                  <a:noFill/>
                  <a:round/>
                </a:ln>
              </p:spPr>
              <p:txBody>
                <a:bodyPr vert="horz" wrap="square" lIns="91440" tIns="45720" rIns="91440" bIns="45720" numCol="1" anchor="t" anchorCtr="0" compatLnSpc="1"/>
                <a:lstStyle/>
                <a:p>
                  <a:endParaRPr lang="zh-CN" altLang="en-US" dirty="0">
                    <a:cs typeface="+mn-ea"/>
                    <a:sym typeface="+mn-lt"/>
                  </a:endParaRPr>
                </a:p>
              </p:txBody>
            </p:sp>
            <p:sp>
              <p:nvSpPr>
                <p:cNvPr id="45" name="Freeform 165"/>
                <p:cNvSpPr/>
                <p:nvPr/>
              </p:nvSpPr>
              <p:spPr bwMode="auto">
                <a:xfrm>
                  <a:off x="8318500" y="3155950"/>
                  <a:ext cx="361950" cy="76200"/>
                </a:xfrm>
                <a:custGeom>
                  <a:avLst/>
                  <a:gdLst/>
                  <a:ahLst/>
                  <a:cxnLst>
                    <a:cxn ang="0">
                      <a:pos x="204" y="0"/>
                    </a:cxn>
                    <a:cxn ang="0">
                      <a:pos x="24" y="0"/>
                    </a:cxn>
                    <a:cxn ang="0">
                      <a:pos x="24" y="0"/>
                    </a:cxn>
                    <a:cxn ang="0">
                      <a:pos x="14" y="2"/>
                    </a:cxn>
                    <a:cxn ang="0">
                      <a:pos x="8" y="6"/>
                    </a:cxn>
                    <a:cxn ang="0">
                      <a:pos x="2" y="14"/>
                    </a:cxn>
                    <a:cxn ang="0">
                      <a:pos x="0" y="24"/>
                    </a:cxn>
                    <a:cxn ang="0">
                      <a:pos x="0" y="24"/>
                    </a:cxn>
                    <a:cxn ang="0">
                      <a:pos x="2" y="34"/>
                    </a:cxn>
                    <a:cxn ang="0">
                      <a:pos x="8" y="42"/>
                    </a:cxn>
                    <a:cxn ang="0">
                      <a:pos x="14" y="46"/>
                    </a:cxn>
                    <a:cxn ang="0">
                      <a:pos x="24" y="48"/>
                    </a:cxn>
                    <a:cxn ang="0">
                      <a:pos x="204" y="48"/>
                    </a:cxn>
                    <a:cxn ang="0">
                      <a:pos x="204" y="48"/>
                    </a:cxn>
                    <a:cxn ang="0">
                      <a:pos x="212" y="46"/>
                    </a:cxn>
                    <a:cxn ang="0">
                      <a:pos x="220" y="42"/>
                    </a:cxn>
                    <a:cxn ang="0">
                      <a:pos x="226" y="34"/>
                    </a:cxn>
                    <a:cxn ang="0">
                      <a:pos x="228" y="24"/>
                    </a:cxn>
                    <a:cxn ang="0">
                      <a:pos x="228" y="24"/>
                    </a:cxn>
                    <a:cxn ang="0">
                      <a:pos x="226" y="14"/>
                    </a:cxn>
                    <a:cxn ang="0">
                      <a:pos x="220" y="6"/>
                    </a:cxn>
                    <a:cxn ang="0">
                      <a:pos x="212" y="2"/>
                    </a:cxn>
                    <a:cxn ang="0">
                      <a:pos x="204" y="0"/>
                    </a:cxn>
                    <a:cxn ang="0">
                      <a:pos x="204" y="0"/>
                    </a:cxn>
                  </a:cxnLst>
                  <a:rect l="0" t="0" r="r" b="b"/>
                  <a:pathLst>
                    <a:path w="228" h="48">
                      <a:moveTo>
                        <a:pt x="204" y="0"/>
                      </a:moveTo>
                      <a:lnTo>
                        <a:pt x="24" y="0"/>
                      </a:lnTo>
                      <a:lnTo>
                        <a:pt x="24" y="0"/>
                      </a:lnTo>
                      <a:lnTo>
                        <a:pt x="14" y="2"/>
                      </a:lnTo>
                      <a:lnTo>
                        <a:pt x="8" y="6"/>
                      </a:lnTo>
                      <a:lnTo>
                        <a:pt x="2" y="14"/>
                      </a:lnTo>
                      <a:lnTo>
                        <a:pt x="0" y="24"/>
                      </a:lnTo>
                      <a:lnTo>
                        <a:pt x="0" y="24"/>
                      </a:lnTo>
                      <a:lnTo>
                        <a:pt x="2" y="34"/>
                      </a:lnTo>
                      <a:lnTo>
                        <a:pt x="8" y="42"/>
                      </a:lnTo>
                      <a:lnTo>
                        <a:pt x="14" y="46"/>
                      </a:lnTo>
                      <a:lnTo>
                        <a:pt x="24" y="48"/>
                      </a:lnTo>
                      <a:lnTo>
                        <a:pt x="204" y="48"/>
                      </a:lnTo>
                      <a:lnTo>
                        <a:pt x="204" y="48"/>
                      </a:lnTo>
                      <a:lnTo>
                        <a:pt x="212" y="46"/>
                      </a:lnTo>
                      <a:lnTo>
                        <a:pt x="220" y="42"/>
                      </a:lnTo>
                      <a:lnTo>
                        <a:pt x="226" y="34"/>
                      </a:lnTo>
                      <a:lnTo>
                        <a:pt x="228" y="24"/>
                      </a:lnTo>
                      <a:lnTo>
                        <a:pt x="228" y="24"/>
                      </a:lnTo>
                      <a:lnTo>
                        <a:pt x="226" y="14"/>
                      </a:lnTo>
                      <a:lnTo>
                        <a:pt x="220" y="6"/>
                      </a:lnTo>
                      <a:lnTo>
                        <a:pt x="212" y="2"/>
                      </a:lnTo>
                      <a:lnTo>
                        <a:pt x="204" y="0"/>
                      </a:lnTo>
                      <a:lnTo>
                        <a:pt x="204" y="0"/>
                      </a:lnTo>
                      <a:close/>
                    </a:path>
                  </a:pathLst>
                </a:custGeom>
                <a:solidFill>
                  <a:schemeClr val="bg1"/>
                </a:solidFill>
                <a:ln w="9525">
                  <a:noFill/>
                  <a:round/>
                </a:ln>
              </p:spPr>
              <p:txBody>
                <a:bodyPr vert="horz" wrap="square" lIns="91440" tIns="45720" rIns="91440" bIns="45720" numCol="1" anchor="t" anchorCtr="0" compatLnSpc="1"/>
                <a:lstStyle/>
                <a:p>
                  <a:endParaRPr lang="zh-CN" altLang="en-US" dirty="0">
                    <a:cs typeface="+mn-ea"/>
                    <a:sym typeface="+mn-lt"/>
                  </a:endParaRPr>
                </a:p>
              </p:txBody>
            </p:sp>
            <p:sp>
              <p:nvSpPr>
                <p:cNvPr id="46" name="Freeform 166"/>
                <p:cNvSpPr/>
                <p:nvPr/>
              </p:nvSpPr>
              <p:spPr bwMode="auto">
                <a:xfrm>
                  <a:off x="8178800" y="3155950"/>
                  <a:ext cx="76200" cy="79375"/>
                </a:xfrm>
                <a:custGeom>
                  <a:avLst/>
                  <a:gdLst/>
                  <a:ahLst/>
                  <a:cxnLst>
                    <a:cxn ang="0">
                      <a:pos x="24" y="0"/>
                    </a:cxn>
                    <a:cxn ang="0">
                      <a:pos x="24" y="0"/>
                    </a:cxn>
                    <a:cxn ang="0">
                      <a:pos x="32" y="2"/>
                    </a:cxn>
                    <a:cxn ang="0">
                      <a:pos x="40" y="8"/>
                    </a:cxn>
                    <a:cxn ang="0">
                      <a:pos x="46" y="16"/>
                    </a:cxn>
                    <a:cxn ang="0">
                      <a:pos x="48" y="24"/>
                    </a:cxn>
                    <a:cxn ang="0">
                      <a:pos x="48" y="24"/>
                    </a:cxn>
                    <a:cxn ang="0">
                      <a:pos x="46" y="34"/>
                    </a:cxn>
                    <a:cxn ang="0">
                      <a:pos x="40" y="42"/>
                    </a:cxn>
                    <a:cxn ang="0">
                      <a:pos x="32" y="48"/>
                    </a:cxn>
                    <a:cxn ang="0">
                      <a:pos x="24" y="50"/>
                    </a:cxn>
                    <a:cxn ang="0">
                      <a:pos x="24" y="50"/>
                    </a:cxn>
                    <a:cxn ang="0">
                      <a:pos x="14" y="48"/>
                    </a:cxn>
                    <a:cxn ang="0">
                      <a:pos x="6" y="42"/>
                    </a:cxn>
                    <a:cxn ang="0">
                      <a:pos x="0" y="34"/>
                    </a:cxn>
                    <a:cxn ang="0">
                      <a:pos x="0" y="24"/>
                    </a:cxn>
                    <a:cxn ang="0">
                      <a:pos x="0" y="24"/>
                    </a:cxn>
                    <a:cxn ang="0">
                      <a:pos x="0" y="16"/>
                    </a:cxn>
                    <a:cxn ang="0">
                      <a:pos x="6" y="8"/>
                    </a:cxn>
                    <a:cxn ang="0">
                      <a:pos x="14" y="2"/>
                    </a:cxn>
                    <a:cxn ang="0">
                      <a:pos x="24" y="0"/>
                    </a:cxn>
                    <a:cxn ang="0">
                      <a:pos x="24" y="0"/>
                    </a:cxn>
                  </a:cxnLst>
                  <a:rect l="0" t="0" r="r" b="b"/>
                  <a:pathLst>
                    <a:path w="48" h="50">
                      <a:moveTo>
                        <a:pt x="24" y="0"/>
                      </a:moveTo>
                      <a:lnTo>
                        <a:pt x="24" y="0"/>
                      </a:lnTo>
                      <a:lnTo>
                        <a:pt x="32" y="2"/>
                      </a:lnTo>
                      <a:lnTo>
                        <a:pt x="40" y="8"/>
                      </a:lnTo>
                      <a:lnTo>
                        <a:pt x="46" y="16"/>
                      </a:lnTo>
                      <a:lnTo>
                        <a:pt x="48" y="24"/>
                      </a:lnTo>
                      <a:lnTo>
                        <a:pt x="48" y="24"/>
                      </a:lnTo>
                      <a:lnTo>
                        <a:pt x="46" y="34"/>
                      </a:lnTo>
                      <a:lnTo>
                        <a:pt x="40" y="42"/>
                      </a:lnTo>
                      <a:lnTo>
                        <a:pt x="32" y="48"/>
                      </a:lnTo>
                      <a:lnTo>
                        <a:pt x="24" y="50"/>
                      </a:lnTo>
                      <a:lnTo>
                        <a:pt x="24" y="50"/>
                      </a:lnTo>
                      <a:lnTo>
                        <a:pt x="14" y="48"/>
                      </a:lnTo>
                      <a:lnTo>
                        <a:pt x="6" y="42"/>
                      </a:lnTo>
                      <a:lnTo>
                        <a:pt x="0" y="34"/>
                      </a:lnTo>
                      <a:lnTo>
                        <a:pt x="0" y="24"/>
                      </a:lnTo>
                      <a:lnTo>
                        <a:pt x="0" y="24"/>
                      </a:lnTo>
                      <a:lnTo>
                        <a:pt x="0" y="16"/>
                      </a:lnTo>
                      <a:lnTo>
                        <a:pt x="6" y="8"/>
                      </a:lnTo>
                      <a:lnTo>
                        <a:pt x="14" y="2"/>
                      </a:lnTo>
                      <a:lnTo>
                        <a:pt x="24" y="0"/>
                      </a:lnTo>
                      <a:lnTo>
                        <a:pt x="24" y="0"/>
                      </a:lnTo>
                      <a:close/>
                    </a:path>
                  </a:pathLst>
                </a:custGeom>
                <a:solidFill>
                  <a:schemeClr val="bg1"/>
                </a:solidFill>
                <a:ln w="9525">
                  <a:noFill/>
                  <a:round/>
                </a:ln>
              </p:spPr>
              <p:txBody>
                <a:bodyPr vert="horz" wrap="square" lIns="91440" tIns="45720" rIns="91440" bIns="45720" numCol="1" anchor="t" anchorCtr="0" compatLnSpc="1"/>
                <a:lstStyle/>
                <a:p>
                  <a:endParaRPr lang="zh-CN" altLang="en-US" dirty="0">
                    <a:cs typeface="+mn-ea"/>
                    <a:sym typeface="+mn-lt"/>
                  </a:endParaRPr>
                </a:p>
              </p:txBody>
            </p:sp>
            <p:sp>
              <p:nvSpPr>
                <p:cNvPr id="47" name="Freeform 167"/>
                <p:cNvSpPr/>
                <p:nvPr/>
              </p:nvSpPr>
              <p:spPr bwMode="auto">
                <a:xfrm>
                  <a:off x="8318500" y="3311525"/>
                  <a:ext cx="361950" cy="76200"/>
                </a:xfrm>
                <a:custGeom>
                  <a:avLst/>
                  <a:gdLst/>
                  <a:ahLst/>
                  <a:cxnLst>
                    <a:cxn ang="0">
                      <a:pos x="204" y="0"/>
                    </a:cxn>
                    <a:cxn ang="0">
                      <a:pos x="24" y="0"/>
                    </a:cxn>
                    <a:cxn ang="0">
                      <a:pos x="24" y="0"/>
                    </a:cxn>
                    <a:cxn ang="0">
                      <a:pos x="14" y="2"/>
                    </a:cxn>
                    <a:cxn ang="0">
                      <a:pos x="8" y="6"/>
                    </a:cxn>
                    <a:cxn ang="0">
                      <a:pos x="2" y="14"/>
                    </a:cxn>
                    <a:cxn ang="0">
                      <a:pos x="0" y="24"/>
                    </a:cxn>
                    <a:cxn ang="0">
                      <a:pos x="0" y="24"/>
                    </a:cxn>
                    <a:cxn ang="0">
                      <a:pos x="2" y="34"/>
                    </a:cxn>
                    <a:cxn ang="0">
                      <a:pos x="8" y="42"/>
                    </a:cxn>
                    <a:cxn ang="0">
                      <a:pos x="14" y="46"/>
                    </a:cxn>
                    <a:cxn ang="0">
                      <a:pos x="24" y="48"/>
                    </a:cxn>
                    <a:cxn ang="0">
                      <a:pos x="204" y="48"/>
                    </a:cxn>
                    <a:cxn ang="0">
                      <a:pos x="204" y="48"/>
                    </a:cxn>
                    <a:cxn ang="0">
                      <a:pos x="212" y="46"/>
                    </a:cxn>
                    <a:cxn ang="0">
                      <a:pos x="220" y="42"/>
                    </a:cxn>
                    <a:cxn ang="0">
                      <a:pos x="226" y="34"/>
                    </a:cxn>
                    <a:cxn ang="0">
                      <a:pos x="228" y="24"/>
                    </a:cxn>
                    <a:cxn ang="0">
                      <a:pos x="228" y="24"/>
                    </a:cxn>
                    <a:cxn ang="0">
                      <a:pos x="226" y="14"/>
                    </a:cxn>
                    <a:cxn ang="0">
                      <a:pos x="220" y="6"/>
                    </a:cxn>
                    <a:cxn ang="0">
                      <a:pos x="212" y="2"/>
                    </a:cxn>
                    <a:cxn ang="0">
                      <a:pos x="204" y="0"/>
                    </a:cxn>
                    <a:cxn ang="0">
                      <a:pos x="204" y="0"/>
                    </a:cxn>
                  </a:cxnLst>
                  <a:rect l="0" t="0" r="r" b="b"/>
                  <a:pathLst>
                    <a:path w="228" h="48">
                      <a:moveTo>
                        <a:pt x="204" y="0"/>
                      </a:moveTo>
                      <a:lnTo>
                        <a:pt x="24" y="0"/>
                      </a:lnTo>
                      <a:lnTo>
                        <a:pt x="24" y="0"/>
                      </a:lnTo>
                      <a:lnTo>
                        <a:pt x="14" y="2"/>
                      </a:lnTo>
                      <a:lnTo>
                        <a:pt x="8" y="6"/>
                      </a:lnTo>
                      <a:lnTo>
                        <a:pt x="2" y="14"/>
                      </a:lnTo>
                      <a:lnTo>
                        <a:pt x="0" y="24"/>
                      </a:lnTo>
                      <a:lnTo>
                        <a:pt x="0" y="24"/>
                      </a:lnTo>
                      <a:lnTo>
                        <a:pt x="2" y="34"/>
                      </a:lnTo>
                      <a:lnTo>
                        <a:pt x="8" y="42"/>
                      </a:lnTo>
                      <a:lnTo>
                        <a:pt x="14" y="46"/>
                      </a:lnTo>
                      <a:lnTo>
                        <a:pt x="24" y="48"/>
                      </a:lnTo>
                      <a:lnTo>
                        <a:pt x="204" y="48"/>
                      </a:lnTo>
                      <a:lnTo>
                        <a:pt x="204" y="48"/>
                      </a:lnTo>
                      <a:lnTo>
                        <a:pt x="212" y="46"/>
                      </a:lnTo>
                      <a:lnTo>
                        <a:pt x="220" y="42"/>
                      </a:lnTo>
                      <a:lnTo>
                        <a:pt x="226" y="34"/>
                      </a:lnTo>
                      <a:lnTo>
                        <a:pt x="228" y="24"/>
                      </a:lnTo>
                      <a:lnTo>
                        <a:pt x="228" y="24"/>
                      </a:lnTo>
                      <a:lnTo>
                        <a:pt x="226" y="14"/>
                      </a:lnTo>
                      <a:lnTo>
                        <a:pt x="220" y="6"/>
                      </a:lnTo>
                      <a:lnTo>
                        <a:pt x="212" y="2"/>
                      </a:lnTo>
                      <a:lnTo>
                        <a:pt x="204" y="0"/>
                      </a:lnTo>
                      <a:lnTo>
                        <a:pt x="204" y="0"/>
                      </a:lnTo>
                      <a:close/>
                    </a:path>
                  </a:pathLst>
                </a:custGeom>
                <a:solidFill>
                  <a:schemeClr val="bg1"/>
                </a:solidFill>
                <a:ln w="9525">
                  <a:noFill/>
                  <a:round/>
                </a:ln>
              </p:spPr>
              <p:txBody>
                <a:bodyPr vert="horz" wrap="square" lIns="91440" tIns="45720" rIns="91440" bIns="45720" numCol="1" anchor="t" anchorCtr="0" compatLnSpc="1"/>
                <a:lstStyle/>
                <a:p>
                  <a:endParaRPr lang="zh-CN" altLang="en-US" dirty="0">
                    <a:cs typeface="+mn-ea"/>
                    <a:sym typeface="+mn-lt"/>
                  </a:endParaRPr>
                </a:p>
              </p:txBody>
            </p:sp>
            <p:sp>
              <p:nvSpPr>
                <p:cNvPr id="48" name="Freeform 168"/>
                <p:cNvSpPr/>
                <p:nvPr/>
              </p:nvSpPr>
              <p:spPr bwMode="auto">
                <a:xfrm>
                  <a:off x="8178800" y="3311525"/>
                  <a:ext cx="76200" cy="79375"/>
                </a:xfrm>
                <a:custGeom>
                  <a:avLst/>
                  <a:gdLst/>
                  <a:ahLst/>
                  <a:cxnLst>
                    <a:cxn ang="0">
                      <a:pos x="24" y="0"/>
                    </a:cxn>
                    <a:cxn ang="0">
                      <a:pos x="24" y="0"/>
                    </a:cxn>
                    <a:cxn ang="0">
                      <a:pos x="32" y="2"/>
                    </a:cxn>
                    <a:cxn ang="0">
                      <a:pos x="40" y="6"/>
                    </a:cxn>
                    <a:cxn ang="0">
                      <a:pos x="46" y="14"/>
                    </a:cxn>
                    <a:cxn ang="0">
                      <a:pos x="48" y="24"/>
                    </a:cxn>
                    <a:cxn ang="0">
                      <a:pos x="48" y="24"/>
                    </a:cxn>
                    <a:cxn ang="0">
                      <a:pos x="46" y="34"/>
                    </a:cxn>
                    <a:cxn ang="0">
                      <a:pos x="40" y="42"/>
                    </a:cxn>
                    <a:cxn ang="0">
                      <a:pos x="32" y="48"/>
                    </a:cxn>
                    <a:cxn ang="0">
                      <a:pos x="24" y="50"/>
                    </a:cxn>
                    <a:cxn ang="0">
                      <a:pos x="24" y="50"/>
                    </a:cxn>
                    <a:cxn ang="0">
                      <a:pos x="14" y="48"/>
                    </a:cxn>
                    <a:cxn ang="0">
                      <a:pos x="6" y="42"/>
                    </a:cxn>
                    <a:cxn ang="0">
                      <a:pos x="0" y="34"/>
                    </a:cxn>
                    <a:cxn ang="0">
                      <a:pos x="0" y="24"/>
                    </a:cxn>
                    <a:cxn ang="0">
                      <a:pos x="0" y="24"/>
                    </a:cxn>
                    <a:cxn ang="0">
                      <a:pos x="0" y="14"/>
                    </a:cxn>
                    <a:cxn ang="0">
                      <a:pos x="6" y="6"/>
                    </a:cxn>
                    <a:cxn ang="0">
                      <a:pos x="14" y="2"/>
                    </a:cxn>
                    <a:cxn ang="0">
                      <a:pos x="24" y="0"/>
                    </a:cxn>
                    <a:cxn ang="0">
                      <a:pos x="24" y="0"/>
                    </a:cxn>
                  </a:cxnLst>
                  <a:rect l="0" t="0" r="r" b="b"/>
                  <a:pathLst>
                    <a:path w="48" h="50">
                      <a:moveTo>
                        <a:pt x="24" y="0"/>
                      </a:moveTo>
                      <a:lnTo>
                        <a:pt x="24" y="0"/>
                      </a:lnTo>
                      <a:lnTo>
                        <a:pt x="32" y="2"/>
                      </a:lnTo>
                      <a:lnTo>
                        <a:pt x="40" y="6"/>
                      </a:lnTo>
                      <a:lnTo>
                        <a:pt x="46" y="14"/>
                      </a:lnTo>
                      <a:lnTo>
                        <a:pt x="48" y="24"/>
                      </a:lnTo>
                      <a:lnTo>
                        <a:pt x="48" y="24"/>
                      </a:lnTo>
                      <a:lnTo>
                        <a:pt x="46" y="34"/>
                      </a:lnTo>
                      <a:lnTo>
                        <a:pt x="40" y="42"/>
                      </a:lnTo>
                      <a:lnTo>
                        <a:pt x="32" y="48"/>
                      </a:lnTo>
                      <a:lnTo>
                        <a:pt x="24" y="50"/>
                      </a:lnTo>
                      <a:lnTo>
                        <a:pt x="24" y="50"/>
                      </a:lnTo>
                      <a:lnTo>
                        <a:pt x="14" y="48"/>
                      </a:lnTo>
                      <a:lnTo>
                        <a:pt x="6" y="42"/>
                      </a:lnTo>
                      <a:lnTo>
                        <a:pt x="0" y="34"/>
                      </a:lnTo>
                      <a:lnTo>
                        <a:pt x="0" y="24"/>
                      </a:lnTo>
                      <a:lnTo>
                        <a:pt x="0" y="24"/>
                      </a:lnTo>
                      <a:lnTo>
                        <a:pt x="0" y="14"/>
                      </a:lnTo>
                      <a:lnTo>
                        <a:pt x="6" y="6"/>
                      </a:lnTo>
                      <a:lnTo>
                        <a:pt x="14" y="2"/>
                      </a:lnTo>
                      <a:lnTo>
                        <a:pt x="24" y="0"/>
                      </a:lnTo>
                      <a:lnTo>
                        <a:pt x="24" y="0"/>
                      </a:lnTo>
                      <a:close/>
                    </a:path>
                  </a:pathLst>
                </a:custGeom>
                <a:solidFill>
                  <a:schemeClr val="bg1"/>
                </a:solidFill>
                <a:ln w="9525">
                  <a:noFill/>
                  <a:round/>
                </a:ln>
              </p:spPr>
              <p:txBody>
                <a:bodyPr vert="horz" wrap="square" lIns="91440" tIns="45720" rIns="91440" bIns="45720" numCol="1" anchor="t" anchorCtr="0" compatLnSpc="1"/>
                <a:lstStyle/>
                <a:p>
                  <a:endParaRPr lang="zh-CN" altLang="en-US" dirty="0">
                    <a:cs typeface="+mn-ea"/>
                    <a:sym typeface="+mn-lt"/>
                  </a:endParaRPr>
                </a:p>
              </p:txBody>
            </p:sp>
            <p:sp>
              <p:nvSpPr>
                <p:cNvPr id="49" name="Freeform 169"/>
                <p:cNvSpPr/>
                <p:nvPr/>
              </p:nvSpPr>
              <p:spPr bwMode="auto">
                <a:xfrm>
                  <a:off x="8159750" y="2847975"/>
                  <a:ext cx="520700" cy="79375"/>
                </a:xfrm>
                <a:custGeom>
                  <a:avLst/>
                  <a:gdLst/>
                  <a:ahLst/>
                  <a:cxnLst>
                    <a:cxn ang="0">
                      <a:pos x="304" y="0"/>
                    </a:cxn>
                    <a:cxn ang="0">
                      <a:pos x="24" y="0"/>
                    </a:cxn>
                    <a:cxn ang="0">
                      <a:pos x="24" y="0"/>
                    </a:cxn>
                    <a:cxn ang="0">
                      <a:pos x="16" y="2"/>
                    </a:cxn>
                    <a:cxn ang="0">
                      <a:pos x="8" y="8"/>
                    </a:cxn>
                    <a:cxn ang="0">
                      <a:pos x="2" y="14"/>
                    </a:cxn>
                    <a:cxn ang="0">
                      <a:pos x="0" y="24"/>
                    </a:cxn>
                    <a:cxn ang="0">
                      <a:pos x="0" y="24"/>
                    </a:cxn>
                    <a:cxn ang="0">
                      <a:pos x="2" y="34"/>
                    </a:cxn>
                    <a:cxn ang="0">
                      <a:pos x="8" y="42"/>
                    </a:cxn>
                    <a:cxn ang="0">
                      <a:pos x="16" y="48"/>
                    </a:cxn>
                    <a:cxn ang="0">
                      <a:pos x="24" y="50"/>
                    </a:cxn>
                    <a:cxn ang="0">
                      <a:pos x="304" y="50"/>
                    </a:cxn>
                    <a:cxn ang="0">
                      <a:pos x="304" y="50"/>
                    </a:cxn>
                    <a:cxn ang="0">
                      <a:pos x="312" y="48"/>
                    </a:cxn>
                    <a:cxn ang="0">
                      <a:pos x="320" y="42"/>
                    </a:cxn>
                    <a:cxn ang="0">
                      <a:pos x="326" y="34"/>
                    </a:cxn>
                    <a:cxn ang="0">
                      <a:pos x="328" y="24"/>
                    </a:cxn>
                    <a:cxn ang="0">
                      <a:pos x="328" y="24"/>
                    </a:cxn>
                    <a:cxn ang="0">
                      <a:pos x="326" y="14"/>
                    </a:cxn>
                    <a:cxn ang="0">
                      <a:pos x="320" y="8"/>
                    </a:cxn>
                    <a:cxn ang="0">
                      <a:pos x="312" y="2"/>
                    </a:cxn>
                    <a:cxn ang="0">
                      <a:pos x="304" y="0"/>
                    </a:cxn>
                    <a:cxn ang="0">
                      <a:pos x="304" y="0"/>
                    </a:cxn>
                  </a:cxnLst>
                  <a:rect l="0" t="0" r="r" b="b"/>
                  <a:pathLst>
                    <a:path w="328" h="50">
                      <a:moveTo>
                        <a:pt x="304" y="0"/>
                      </a:moveTo>
                      <a:lnTo>
                        <a:pt x="24" y="0"/>
                      </a:lnTo>
                      <a:lnTo>
                        <a:pt x="24" y="0"/>
                      </a:lnTo>
                      <a:lnTo>
                        <a:pt x="16" y="2"/>
                      </a:lnTo>
                      <a:lnTo>
                        <a:pt x="8" y="8"/>
                      </a:lnTo>
                      <a:lnTo>
                        <a:pt x="2" y="14"/>
                      </a:lnTo>
                      <a:lnTo>
                        <a:pt x="0" y="24"/>
                      </a:lnTo>
                      <a:lnTo>
                        <a:pt x="0" y="24"/>
                      </a:lnTo>
                      <a:lnTo>
                        <a:pt x="2" y="34"/>
                      </a:lnTo>
                      <a:lnTo>
                        <a:pt x="8" y="42"/>
                      </a:lnTo>
                      <a:lnTo>
                        <a:pt x="16" y="48"/>
                      </a:lnTo>
                      <a:lnTo>
                        <a:pt x="24" y="50"/>
                      </a:lnTo>
                      <a:lnTo>
                        <a:pt x="304" y="50"/>
                      </a:lnTo>
                      <a:lnTo>
                        <a:pt x="304" y="50"/>
                      </a:lnTo>
                      <a:lnTo>
                        <a:pt x="312" y="48"/>
                      </a:lnTo>
                      <a:lnTo>
                        <a:pt x="320" y="42"/>
                      </a:lnTo>
                      <a:lnTo>
                        <a:pt x="326" y="34"/>
                      </a:lnTo>
                      <a:lnTo>
                        <a:pt x="328" y="24"/>
                      </a:lnTo>
                      <a:lnTo>
                        <a:pt x="328" y="24"/>
                      </a:lnTo>
                      <a:lnTo>
                        <a:pt x="326" y="14"/>
                      </a:lnTo>
                      <a:lnTo>
                        <a:pt x="320" y="8"/>
                      </a:lnTo>
                      <a:lnTo>
                        <a:pt x="312" y="2"/>
                      </a:lnTo>
                      <a:lnTo>
                        <a:pt x="304" y="0"/>
                      </a:lnTo>
                      <a:lnTo>
                        <a:pt x="304" y="0"/>
                      </a:lnTo>
                      <a:close/>
                    </a:path>
                  </a:pathLst>
                </a:custGeom>
                <a:solidFill>
                  <a:schemeClr val="bg1"/>
                </a:solidFill>
                <a:ln w="9525">
                  <a:noFill/>
                  <a:round/>
                </a:ln>
              </p:spPr>
              <p:txBody>
                <a:bodyPr vert="horz" wrap="square" lIns="91440" tIns="45720" rIns="91440" bIns="45720" numCol="1" anchor="t" anchorCtr="0" compatLnSpc="1"/>
                <a:lstStyle/>
                <a:p>
                  <a:endParaRPr lang="zh-CN" altLang="en-US" dirty="0">
                    <a:cs typeface="+mn-ea"/>
                    <a:sym typeface="+mn-lt"/>
                  </a:endParaRPr>
                </a:p>
              </p:txBody>
            </p:sp>
          </p:grpSp>
        </p:grpSp>
      </p:grpSp>
      <p:grpSp>
        <p:nvGrpSpPr>
          <p:cNvPr id="8" name="组合 7"/>
          <p:cNvGrpSpPr/>
          <p:nvPr/>
        </p:nvGrpSpPr>
        <p:grpSpPr>
          <a:xfrm>
            <a:off x="9861133" y="1641595"/>
            <a:ext cx="1022233" cy="1022368"/>
            <a:chOff x="8571555" y="2885757"/>
            <a:chExt cx="1022233" cy="1022368"/>
          </a:xfrm>
        </p:grpSpPr>
        <p:sp>
          <p:nvSpPr>
            <p:cNvPr id="7" name="Rounded Rectangle 6"/>
            <p:cNvSpPr/>
            <p:nvPr/>
          </p:nvSpPr>
          <p:spPr>
            <a:xfrm rot="2700000">
              <a:off x="8571488" y="2885824"/>
              <a:ext cx="1022368" cy="1022233"/>
            </a:xfrm>
            <a:prstGeom prst="roundRect">
              <a:avLst>
                <a:gd name="adj" fmla="val 4017"/>
              </a:avLst>
            </a:prstGeom>
            <a:solidFill>
              <a:schemeClr val="bg1">
                <a:lumMod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accent1"/>
                </a:solidFill>
                <a:cs typeface="+mn-ea"/>
                <a:sym typeface="+mn-lt"/>
              </a:endParaRPr>
            </a:p>
          </p:txBody>
        </p:sp>
        <p:grpSp>
          <p:nvGrpSpPr>
            <p:cNvPr id="50" name="组合 65"/>
            <p:cNvGrpSpPr/>
            <p:nvPr/>
          </p:nvGrpSpPr>
          <p:grpSpPr>
            <a:xfrm>
              <a:off x="8886457" y="3216953"/>
              <a:ext cx="392430" cy="392430"/>
              <a:chOff x="6800850" y="5090458"/>
              <a:chExt cx="811372" cy="811372"/>
            </a:xfrm>
          </p:grpSpPr>
          <p:sp>
            <p:nvSpPr>
              <p:cNvPr id="51" name="椭圆 50"/>
              <p:cNvSpPr/>
              <p:nvPr/>
            </p:nvSpPr>
            <p:spPr>
              <a:xfrm>
                <a:off x="6800850" y="5090458"/>
                <a:ext cx="811372" cy="811372"/>
              </a:xfrm>
              <a:prstGeom prst="ellipse">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2" name="Freeform 124"/>
              <p:cNvSpPr>
                <a:spLocks noEditPoints="1"/>
              </p:cNvSpPr>
              <p:nvPr/>
            </p:nvSpPr>
            <p:spPr bwMode="auto">
              <a:xfrm>
                <a:off x="6971665" y="5167250"/>
                <a:ext cx="485052" cy="596761"/>
              </a:xfrm>
              <a:custGeom>
                <a:avLst/>
                <a:gdLst/>
                <a:ahLst/>
                <a:cxnLst>
                  <a:cxn ang="0">
                    <a:pos x="318" y="292"/>
                  </a:cxn>
                  <a:cxn ang="0">
                    <a:pos x="288" y="262"/>
                  </a:cxn>
                  <a:cxn ang="0">
                    <a:pos x="248" y="244"/>
                  </a:cxn>
                  <a:cxn ang="0">
                    <a:pos x="220" y="346"/>
                  </a:cxn>
                  <a:cxn ang="0">
                    <a:pos x="214" y="358"/>
                  </a:cxn>
                  <a:cxn ang="0">
                    <a:pos x="202" y="362"/>
                  </a:cxn>
                  <a:cxn ang="0">
                    <a:pos x="196" y="362"/>
                  </a:cxn>
                  <a:cxn ang="0">
                    <a:pos x="186" y="352"/>
                  </a:cxn>
                  <a:cxn ang="0">
                    <a:pos x="186" y="266"/>
                  </a:cxn>
                  <a:cxn ang="0">
                    <a:pos x="184" y="258"/>
                  </a:cxn>
                  <a:cxn ang="0">
                    <a:pos x="172" y="246"/>
                  </a:cxn>
                  <a:cxn ang="0">
                    <a:pos x="164" y="244"/>
                  </a:cxn>
                  <a:cxn ang="0">
                    <a:pos x="150" y="250"/>
                  </a:cxn>
                  <a:cxn ang="0">
                    <a:pos x="144" y="266"/>
                  </a:cxn>
                  <a:cxn ang="0">
                    <a:pos x="144" y="346"/>
                  </a:cxn>
                  <a:cxn ang="0">
                    <a:pos x="138" y="358"/>
                  </a:cxn>
                  <a:cxn ang="0">
                    <a:pos x="126" y="362"/>
                  </a:cxn>
                  <a:cxn ang="0">
                    <a:pos x="120" y="362"/>
                  </a:cxn>
                  <a:cxn ang="0">
                    <a:pos x="110" y="352"/>
                  </a:cxn>
                  <a:cxn ang="0">
                    <a:pos x="80" y="244"/>
                  </a:cxn>
                  <a:cxn ang="0">
                    <a:pos x="60" y="252"/>
                  </a:cxn>
                  <a:cxn ang="0">
                    <a:pos x="24" y="276"/>
                  </a:cxn>
                  <a:cxn ang="0">
                    <a:pos x="10" y="292"/>
                  </a:cxn>
                  <a:cxn ang="0">
                    <a:pos x="2" y="310"/>
                  </a:cxn>
                  <a:cxn ang="0">
                    <a:pos x="0" y="330"/>
                  </a:cxn>
                  <a:cxn ang="0">
                    <a:pos x="0" y="354"/>
                  </a:cxn>
                  <a:cxn ang="0">
                    <a:pos x="0" y="372"/>
                  </a:cxn>
                  <a:cxn ang="0">
                    <a:pos x="2" y="384"/>
                  </a:cxn>
                  <a:cxn ang="0">
                    <a:pos x="10" y="396"/>
                  </a:cxn>
                  <a:cxn ang="0">
                    <a:pos x="20" y="402"/>
                  </a:cxn>
                  <a:cxn ang="0">
                    <a:pos x="34" y="406"/>
                  </a:cxn>
                  <a:cxn ang="0">
                    <a:pos x="296" y="406"/>
                  </a:cxn>
                  <a:cxn ang="0">
                    <a:pos x="308" y="402"/>
                  </a:cxn>
                  <a:cxn ang="0">
                    <a:pos x="320" y="396"/>
                  </a:cxn>
                  <a:cxn ang="0">
                    <a:pos x="326" y="384"/>
                  </a:cxn>
                  <a:cxn ang="0">
                    <a:pos x="330" y="372"/>
                  </a:cxn>
                  <a:cxn ang="0">
                    <a:pos x="330" y="338"/>
                  </a:cxn>
                  <a:cxn ang="0">
                    <a:pos x="330" y="330"/>
                  </a:cxn>
                  <a:cxn ang="0">
                    <a:pos x="326" y="310"/>
                  </a:cxn>
                  <a:cxn ang="0">
                    <a:pos x="318" y="292"/>
                  </a:cxn>
                  <a:cxn ang="0">
                    <a:pos x="76" y="88"/>
                  </a:cxn>
                  <a:cxn ang="0">
                    <a:pos x="78" y="108"/>
                  </a:cxn>
                  <a:cxn ang="0">
                    <a:pos x="88" y="148"/>
                  </a:cxn>
                  <a:cxn ang="0">
                    <a:pos x="110" y="186"/>
                  </a:cxn>
                  <a:cxn ang="0">
                    <a:pos x="126" y="198"/>
                  </a:cxn>
                  <a:cxn ang="0">
                    <a:pos x="144" y="208"/>
                  </a:cxn>
                  <a:cxn ang="0">
                    <a:pos x="164" y="210"/>
                  </a:cxn>
                  <a:cxn ang="0">
                    <a:pos x="174" y="210"/>
                  </a:cxn>
                  <a:cxn ang="0">
                    <a:pos x="194" y="204"/>
                  </a:cxn>
                  <a:cxn ang="0">
                    <a:pos x="210" y="192"/>
                  </a:cxn>
                  <a:cxn ang="0">
                    <a:pos x="230" y="168"/>
                  </a:cxn>
                  <a:cxn ang="0">
                    <a:pos x="248" y="128"/>
                  </a:cxn>
                  <a:cxn ang="0">
                    <a:pos x="254" y="88"/>
                  </a:cxn>
                  <a:cxn ang="0">
                    <a:pos x="252" y="70"/>
                  </a:cxn>
                  <a:cxn ang="0">
                    <a:pos x="238" y="38"/>
                  </a:cxn>
                  <a:cxn ang="0">
                    <a:pos x="214" y="14"/>
                  </a:cxn>
                  <a:cxn ang="0">
                    <a:pos x="182" y="0"/>
                  </a:cxn>
                  <a:cxn ang="0">
                    <a:pos x="164" y="0"/>
                  </a:cxn>
                  <a:cxn ang="0">
                    <a:pos x="130" y="6"/>
                  </a:cxn>
                  <a:cxn ang="0">
                    <a:pos x="102" y="26"/>
                  </a:cxn>
                  <a:cxn ang="0">
                    <a:pos x="82" y="54"/>
                  </a:cxn>
                  <a:cxn ang="0">
                    <a:pos x="76" y="88"/>
                  </a:cxn>
                </a:cxnLst>
                <a:rect l="0" t="0" r="r" b="b"/>
                <a:pathLst>
                  <a:path w="330" h="406">
                    <a:moveTo>
                      <a:pt x="318" y="292"/>
                    </a:moveTo>
                    <a:lnTo>
                      <a:pt x="318" y="292"/>
                    </a:lnTo>
                    <a:lnTo>
                      <a:pt x="304" y="276"/>
                    </a:lnTo>
                    <a:lnTo>
                      <a:pt x="288" y="262"/>
                    </a:lnTo>
                    <a:lnTo>
                      <a:pt x="270" y="252"/>
                    </a:lnTo>
                    <a:lnTo>
                      <a:pt x="248" y="244"/>
                    </a:lnTo>
                    <a:lnTo>
                      <a:pt x="220" y="346"/>
                    </a:lnTo>
                    <a:lnTo>
                      <a:pt x="220" y="346"/>
                    </a:lnTo>
                    <a:lnTo>
                      <a:pt x="218" y="352"/>
                    </a:lnTo>
                    <a:lnTo>
                      <a:pt x="214" y="358"/>
                    </a:lnTo>
                    <a:lnTo>
                      <a:pt x="210" y="362"/>
                    </a:lnTo>
                    <a:lnTo>
                      <a:pt x="202" y="362"/>
                    </a:lnTo>
                    <a:lnTo>
                      <a:pt x="202" y="362"/>
                    </a:lnTo>
                    <a:lnTo>
                      <a:pt x="196" y="362"/>
                    </a:lnTo>
                    <a:lnTo>
                      <a:pt x="190" y="358"/>
                    </a:lnTo>
                    <a:lnTo>
                      <a:pt x="186" y="352"/>
                    </a:lnTo>
                    <a:lnTo>
                      <a:pt x="186" y="346"/>
                    </a:lnTo>
                    <a:lnTo>
                      <a:pt x="186" y="266"/>
                    </a:lnTo>
                    <a:lnTo>
                      <a:pt x="186" y="266"/>
                    </a:lnTo>
                    <a:lnTo>
                      <a:pt x="184" y="258"/>
                    </a:lnTo>
                    <a:lnTo>
                      <a:pt x="180" y="250"/>
                    </a:lnTo>
                    <a:lnTo>
                      <a:pt x="172" y="246"/>
                    </a:lnTo>
                    <a:lnTo>
                      <a:pt x="164" y="244"/>
                    </a:lnTo>
                    <a:lnTo>
                      <a:pt x="164" y="244"/>
                    </a:lnTo>
                    <a:lnTo>
                      <a:pt x="156" y="246"/>
                    </a:lnTo>
                    <a:lnTo>
                      <a:pt x="150" y="250"/>
                    </a:lnTo>
                    <a:lnTo>
                      <a:pt x="144" y="258"/>
                    </a:lnTo>
                    <a:lnTo>
                      <a:pt x="144" y="266"/>
                    </a:lnTo>
                    <a:lnTo>
                      <a:pt x="144" y="346"/>
                    </a:lnTo>
                    <a:lnTo>
                      <a:pt x="144" y="346"/>
                    </a:lnTo>
                    <a:lnTo>
                      <a:pt x="142" y="352"/>
                    </a:lnTo>
                    <a:lnTo>
                      <a:pt x="138" y="358"/>
                    </a:lnTo>
                    <a:lnTo>
                      <a:pt x="132" y="362"/>
                    </a:lnTo>
                    <a:lnTo>
                      <a:pt x="126" y="362"/>
                    </a:lnTo>
                    <a:lnTo>
                      <a:pt x="126" y="362"/>
                    </a:lnTo>
                    <a:lnTo>
                      <a:pt x="120" y="362"/>
                    </a:lnTo>
                    <a:lnTo>
                      <a:pt x="114" y="358"/>
                    </a:lnTo>
                    <a:lnTo>
                      <a:pt x="110" y="352"/>
                    </a:lnTo>
                    <a:lnTo>
                      <a:pt x="110" y="346"/>
                    </a:lnTo>
                    <a:lnTo>
                      <a:pt x="80" y="244"/>
                    </a:lnTo>
                    <a:lnTo>
                      <a:pt x="80" y="244"/>
                    </a:lnTo>
                    <a:lnTo>
                      <a:pt x="60" y="252"/>
                    </a:lnTo>
                    <a:lnTo>
                      <a:pt x="40" y="262"/>
                    </a:lnTo>
                    <a:lnTo>
                      <a:pt x="24" y="276"/>
                    </a:lnTo>
                    <a:lnTo>
                      <a:pt x="10" y="292"/>
                    </a:lnTo>
                    <a:lnTo>
                      <a:pt x="10" y="292"/>
                    </a:lnTo>
                    <a:lnTo>
                      <a:pt x="6" y="300"/>
                    </a:lnTo>
                    <a:lnTo>
                      <a:pt x="2" y="310"/>
                    </a:lnTo>
                    <a:lnTo>
                      <a:pt x="0" y="330"/>
                    </a:lnTo>
                    <a:lnTo>
                      <a:pt x="0" y="330"/>
                    </a:lnTo>
                    <a:lnTo>
                      <a:pt x="0" y="338"/>
                    </a:lnTo>
                    <a:lnTo>
                      <a:pt x="0" y="354"/>
                    </a:lnTo>
                    <a:lnTo>
                      <a:pt x="0" y="372"/>
                    </a:lnTo>
                    <a:lnTo>
                      <a:pt x="0" y="372"/>
                    </a:lnTo>
                    <a:lnTo>
                      <a:pt x="0" y="378"/>
                    </a:lnTo>
                    <a:lnTo>
                      <a:pt x="2" y="384"/>
                    </a:lnTo>
                    <a:lnTo>
                      <a:pt x="6" y="390"/>
                    </a:lnTo>
                    <a:lnTo>
                      <a:pt x="10" y="396"/>
                    </a:lnTo>
                    <a:lnTo>
                      <a:pt x="14" y="400"/>
                    </a:lnTo>
                    <a:lnTo>
                      <a:pt x="20" y="402"/>
                    </a:lnTo>
                    <a:lnTo>
                      <a:pt x="26" y="404"/>
                    </a:lnTo>
                    <a:lnTo>
                      <a:pt x="34" y="406"/>
                    </a:lnTo>
                    <a:lnTo>
                      <a:pt x="296" y="406"/>
                    </a:lnTo>
                    <a:lnTo>
                      <a:pt x="296" y="406"/>
                    </a:lnTo>
                    <a:lnTo>
                      <a:pt x="302" y="404"/>
                    </a:lnTo>
                    <a:lnTo>
                      <a:pt x="308" y="402"/>
                    </a:lnTo>
                    <a:lnTo>
                      <a:pt x="314" y="400"/>
                    </a:lnTo>
                    <a:lnTo>
                      <a:pt x="320" y="396"/>
                    </a:lnTo>
                    <a:lnTo>
                      <a:pt x="324" y="390"/>
                    </a:lnTo>
                    <a:lnTo>
                      <a:pt x="326" y="384"/>
                    </a:lnTo>
                    <a:lnTo>
                      <a:pt x="328" y="378"/>
                    </a:lnTo>
                    <a:lnTo>
                      <a:pt x="330" y="372"/>
                    </a:lnTo>
                    <a:lnTo>
                      <a:pt x="330" y="354"/>
                    </a:lnTo>
                    <a:lnTo>
                      <a:pt x="330" y="338"/>
                    </a:lnTo>
                    <a:lnTo>
                      <a:pt x="330" y="338"/>
                    </a:lnTo>
                    <a:lnTo>
                      <a:pt x="330" y="330"/>
                    </a:lnTo>
                    <a:lnTo>
                      <a:pt x="330" y="330"/>
                    </a:lnTo>
                    <a:lnTo>
                      <a:pt x="326" y="310"/>
                    </a:lnTo>
                    <a:lnTo>
                      <a:pt x="324" y="300"/>
                    </a:lnTo>
                    <a:lnTo>
                      <a:pt x="318" y="292"/>
                    </a:lnTo>
                    <a:lnTo>
                      <a:pt x="318" y="292"/>
                    </a:lnTo>
                    <a:close/>
                    <a:moveTo>
                      <a:pt x="76" y="88"/>
                    </a:moveTo>
                    <a:lnTo>
                      <a:pt x="76" y="88"/>
                    </a:lnTo>
                    <a:lnTo>
                      <a:pt x="78" y="108"/>
                    </a:lnTo>
                    <a:lnTo>
                      <a:pt x="82" y="128"/>
                    </a:lnTo>
                    <a:lnTo>
                      <a:pt x="88" y="148"/>
                    </a:lnTo>
                    <a:lnTo>
                      <a:pt x="98" y="168"/>
                    </a:lnTo>
                    <a:lnTo>
                      <a:pt x="110" y="186"/>
                    </a:lnTo>
                    <a:lnTo>
                      <a:pt x="118" y="192"/>
                    </a:lnTo>
                    <a:lnTo>
                      <a:pt x="126" y="198"/>
                    </a:lnTo>
                    <a:lnTo>
                      <a:pt x="134" y="204"/>
                    </a:lnTo>
                    <a:lnTo>
                      <a:pt x="144" y="208"/>
                    </a:lnTo>
                    <a:lnTo>
                      <a:pt x="154" y="210"/>
                    </a:lnTo>
                    <a:lnTo>
                      <a:pt x="164" y="210"/>
                    </a:lnTo>
                    <a:lnTo>
                      <a:pt x="164" y="210"/>
                    </a:lnTo>
                    <a:lnTo>
                      <a:pt x="174" y="210"/>
                    </a:lnTo>
                    <a:lnTo>
                      <a:pt x="184" y="208"/>
                    </a:lnTo>
                    <a:lnTo>
                      <a:pt x="194" y="204"/>
                    </a:lnTo>
                    <a:lnTo>
                      <a:pt x="202" y="198"/>
                    </a:lnTo>
                    <a:lnTo>
                      <a:pt x="210" y="192"/>
                    </a:lnTo>
                    <a:lnTo>
                      <a:pt x="218" y="186"/>
                    </a:lnTo>
                    <a:lnTo>
                      <a:pt x="230" y="168"/>
                    </a:lnTo>
                    <a:lnTo>
                      <a:pt x="240" y="148"/>
                    </a:lnTo>
                    <a:lnTo>
                      <a:pt x="248" y="128"/>
                    </a:lnTo>
                    <a:lnTo>
                      <a:pt x="252" y="108"/>
                    </a:lnTo>
                    <a:lnTo>
                      <a:pt x="254" y="88"/>
                    </a:lnTo>
                    <a:lnTo>
                      <a:pt x="254" y="88"/>
                    </a:lnTo>
                    <a:lnTo>
                      <a:pt x="252" y="70"/>
                    </a:lnTo>
                    <a:lnTo>
                      <a:pt x="246" y="54"/>
                    </a:lnTo>
                    <a:lnTo>
                      <a:pt x="238" y="38"/>
                    </a:lnTo>
                    <a:lnTo>
                      <a:pt x="228" y="26"/>
                    </a:lnTo>
                    <a:lnTo>
                      <a:pt x="214" y="14"/>
                    </a:lnTo>
                    <a:lnTo>
                      <a:pt x="200" y="6"/>
                    </a:lnTo>
                    <a:lnTo>
                      <a:pt x="182" y="0"/>
                    </a:lnTo>
                    <a:lnTo>
                      <a:pt x="164" y="0"/>
                    </a:lnTo>
                    <a:lnTo>
                      <a:pt x="164" y="0"/>
                    </a:lnTo>
                    <a:lnTo>
                      <a:pt x="146" y="0"/>
                    </a:lnTo>
                    <a:lnTo>
                      <a:pt x="130" y="6"/>
                    </a:lnTo>
                    <a:lnTo>
                      <a:pt x="114" y="14"/>
                    </a:lnTo>
                    <a:lnTo>
                      <a:pt x="102" y="26"/>
                    </a:lnTo>
                    <a:lnTo>
                      <a:pt x="90" y="38"/>
                    </a:lnTo>
                    <a:lnTo>
                      <a:pt x="82" y="54"/>
                    </a:lnTo>
                    <a:lnTo>
                      <a:pt x="78" y="70"/>
                    </a:lnTo>
                    <a:lnTo>
                      <a:pt x="76" y="88"/>
                    </a:lnTo>
                    <a:lnTo>
                      <a:pt x="76" y="88"/>
                    </a:lnTo>
                    <a:close/>
                  </a:path>
                </a:pathLst>
              </a:custGeom>
              <a:solidFill>
                <a:schemeClr val="bg1"/>
              </a:solidFill>
              <a:ln w="9525">
                <a:noFill/>
                <a:round/>
              </a:ln>
            </p:spPr>
            <p:txBody>
              <a:bodyPr vert="horz" wrap="square" lIns="91440" tIns="45720" rIns="91440" bIns="45720" numCol="1" anchor="t" anchorCtr="0" compatLnSpc="1"/>
              <a:lstStyle/>
              <a:p>
                <a:endParaRPr lang="zh-CN" altLang="en-US" u="sng" dirty="0">
                  <a:cs typeface="+mn-ea"/>
                  <a:sym typeface="+mn-lt"/>
                </a:endParaRPr>
              </a:p>
            </p:txBody>
          </p:sp>
        </p:grpSp>
      </p:grpSp>
      <p:sp>
        <p:nvSpPr>
          <p:cNvPr id="53" name="等腰三角形 24"/>
          <p:cNvSpPr/>
          <p:nvPr/>
        </p:nvSpPr>
        <p:spPr>
          <a:xfrm rot="16536394" flipV="1">
            <a:off x="9553147" y="1169473"/>
            <a:ext cx="294723" cy="254072"/>
          </a:xfrm>
          <a:prstGeom prst="triangle">
            <a:avLst/>
          </a:prstGeom>
          <a:solidFill>
            <a:schemeClr val="bg1">
              <a:lumMod val="75000"/>
            </a:schemeClr>
          </a:solidFill>
          <a:ln w="9525">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pic>
        <p:nvPicPr>
          <p:cNvPr id="5" name="图片占位符 4"/>
          <p:cNvPicPr>
            <a:picLocks noGrp="1" noChangeAspect="1"/>
          </p:cNvPicPr>
          <p:nvPr>
            <p:ph type="pic" sz="quarter" idx="12"/>
          </p:nvPr>
        </p:nvPicPr>
        <p:blipFill>
          <a:blip r:embed="rId1" cstate="print">
            <a:extLst>
              <a:ext uri="{28A0092B-C50C-407E-A947-70E740481C1C}">
                <a14:useLocalDpi xmlns:a14="http://schemas.microsoft.com/office/drawing/2010/main" val="0"/>
              </a:ext>
            </a:extLst>
          </a:blip>
          <a:srcRect l="5648" r="5648"/>
          <a:stretch>
            <a:fillRect/>
          </a:stretch>
        </p:blipFill>
        <p:spPr>
          <a:xfrm>
            <a:off x="4488452" y="978491"/>
            <a:ext cx="2773679" cy="2773679"/>
          </a:xfrm>
        </p:spPr>
      </p:pic>
      <p:sp>
        <p:nvSpPr>
          <p:cNvPr id="10" name="Title 3"/>
          <p:cNvSpPr txBox="1"/>
          <p:nvPr/>
        </p:nvSpPr>
        <p:spPr>
          <a:xfrm>
            <a:off x="8872151" y="3103888"/>
            <a:ext cx="3138583" cy="3393654"/>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00000"/>
              </a:lnSpc>
            </a:pPr>
            <a:r>
              <a:rPr lang="en-US" sz="2400" dirty="0">
                <a:latin typeface="Book Antiqua" panose="02040602050305030304" pitchFamily="18" charset="0"/>
                <a:ea typeface="+mn-ea"/>
                <a:cs typeface="+mn-ea"/>
                <a:sym typeface="+mn-lt"/>
              </a:rPr>
              <a:t>It can be used in many different situations, such as shopping malls, campuses, airports, events, and other environments</a:t>
            </a:r>
            <a:endParaRPr lang="en-US" sz="2400" dirty="0">
              <a:latin typeface="Book Antiqua" panose="02040602050305030304" pitchFamily="18" charset="0"/>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alf Frame 3"/>
          <p:cNvSpPr/>
          <p:nvPr/>
        </p:nvSpPr>
        <p:spPr>
          <a:xfrm rot="8097294">
            <a:off x="4142798" y="3215000"/>
            <a:ext cx="530225" cy="582765"/>
          </a:xfrm>
          <a:prstGeom prst="halfFrame">
            <a:avLst/>
          </a:prstGeom>
          <a:solidFill>
            <a:schemeClr val="bg2"/>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3" name="Half Frame 4"/>
          <p:cNvSpPr/>
          <p:nvPr/>
        </p:nvSpPr>
        <p:spPr>
          <a:xfrm rot="8106864">
            <a:off x="4229270" y="3119032"/>
            <a:ext cx="881291" cy="836613"/>
          </a:xfrm>
          <a:prstGeom prst="halfFrame">
            <a:avLst/>
          </a:prstGeom>
          <a:solidFill>
            <a:schemeClr val="bg2">
              <a:lumMod val="90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4" name="Half Frame 6"/>
          <p:cNvSpPr/>
          <p:nvPr/>
        </p:nvSpPr>
        <p:spPr>
          <a:xfrm rot="8113247">
            <a:off x="7630580" y="3096807"/>
            <a:ext cx="805072" cy="847725"/>
          </a:xfrm>
          <a:prstGeom prst="halfFrame">
            <a:avLst/>
          </a:prstGeom>
          <a:solidFill>
            <a:schemeClr val="tx1">
              <a:lumMod val="50000"/>
              <a:lumOff val="50000"/>
              <a:alpha val="24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5" name="Half Frame 7"/>
          <p:cNvSpPr/>
          <p:nvPr/>
        </p:nvSpPr>
        <p:spPr>
          <a:xfrm rot="7993247">
            <a:off x="7491712" y="3286445"/>
            <a:ext cx="566738" cy="524011"/>
          </a:xfrm>
          <a:prstGeom prst="halfFrame">
            <a:avLst/>
          </a:prstGeom>
          <a:solidFill>
            <a:schemeClr val="tx1">
              <a:lumMod val="50000"/>
              <a:lumOff val="50000"/>
              <a:alpha val="24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6" name="Freeform 9"/>
          <p:cNvSpPr/>
          <p:nvPr/>
        </p:nvSpPr>
        <p:spPr>
          <a:xfrm>
            <a:off x="5309684" y="2688970"/>
            <a:ext cx="1786525" cy="1759724"/>
          </a:xfrm>
          <a:custGeom>
            <a:avLst/>
            <a:gdLst>
              <a:gd name="connsiteX0" fmla="*/ 0 w 1363612"/>
              <a:gd name="connsiteY0" fmla="*/ 681806 h 1363612"/>
              <a:gd name="connsiteX1" fmla="*/ 681806 w 1363612"/>
              <a:gd name="connsiteY1" fmla="*/ 0 h 1363612"/>
              <a:gd name="connsiteX2" fmla="*/ 1363612 w 1363612"/>
              <a:gd name="connsiteY2" fmla="*/ 681806 h 1363612"/>
              <a:gd name="connsiteX3" fmla="*/ 681806 w 1363612"/>
              <a:gd name="connsiteY3" fmla="*/ 1363612 h 1363612"/>
              <a:gd name="connsiteX4" fmla="*/ 0 w 1363612"/>
              <a:gd name="connsiteY4" fmla="*/ 681806 h 1363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3612" h="1363612">
                <a:moveTo>
                  <a:pt x="0" y="681806"/>
                </a:moveTo>
                <a:cubicBezTo>
                  <a:pt x="0" y="305255"/>
                  <a:pt x="305255" y="0"/>
                  <a:pt x="681806" y="0"/>
                </a:cubicBezTo>
                <a:cubicBezTo>
                  <a:pt x="1058357" y="0"/>
                  <a:pt x="1363612" y="305255"/>
                  <a:pt x="1363612" y="681806"/>
                </a:cubicBezTo>
                <a:cubicBezTo>
                  <a:pt x="1363612" y="1058357"/>
                  <a:pt x="1058357" y="1363612"/>
                  <a:pt x="681806" y="1363612"/>
                </a:cubicBezTo>
                <a:cubicBezTo>
                  <a:pt x="305255" y="1363612"/>
                  <a:pt x="0" y="1058357"/>
                  <a:pt x="0" y="681806"/>
                </a:cubicBezTo>
                <a:close/>
              </a:path>
            </a:pathLst>
          </a:custGeom>
          <a:solidFill>
            <a:schemeClr val="bg1">
              <a:lumMod val="75000"/>
            </a:schemeClr>
          </a:solidFill>
        </p:spPr>
        <p:style>
          <a:lnRef idx="0">
            <a:schemeClr val="lt1">
              <a:hueOff val="0"/>
              <a:satOff val="0"/>
              <a:lumOff val="0"/>
              <a:alphaOff val="0"/>
            </a:schemeClr>
          </a:lnRef>
          <a:fillRef idx="3">
            <a:scrgbClr r="0" g="0" b="0"/>
          </a:fillRef>
          <a:effectRef idx="0">
            <a:schemeClr val="accent1">
              <a:alpha val="50000"/>
              <a:hueOff val="0"/>
              <a:satOff val="0"/>
              <a:lumOff val="0"/>
              <a:alphaOff val="0"/>
            </a:schemeClr>
          </a:effectRef>
          <a:fontRef idx="minor">
            <a:schemeClr val="tx1"/>
          </a:fontRef>
        </p:style>
        <p:txBody>
          <a:bodyPr lIns="190415" tIns="160799" rIns="386971" bIns="160800" spcCol="1270" anchor="ctr"/>
          <a:lstStyle/>
          <a:p>
            <a:pPr marL="0" marR="0" lvl="0" indent="0" defTabSz="622300" rtl="0" eaLnBrk="1" fontAlgn="auto" latinLnBrk="0" hangingPunct="1">
              <a:lnSpc>
                <a:spcPct val="90000"/>
              </a:lnSpc>
              <a:spcBef>
                <a:spcPts val="0"/>
              </a:spcBef>
              <a:spcAft>
                <a:spcPct val="35000"/>
              </a:spcAft>
              <a:buClrTx/>
              <a:buSzTx/>
              <a:buFontTx/>
              <a:buNone/>
              <a:defRPr/>
            </a:pPr>
            <a:r>
              <a:rPr lang="en-US" altLang="zh-CN" sz="1600" b="1" dirty="0">
                <a:solidFill>
                  <a:srgbClr val="2B2B2B"/>
                </a:solidFill>
                <a:latin typeface="Book Antiqua" panose="02040602050305030304" pitchFamily="18" charset="0"/>
                <a:ea typeface="微软雅黑" panose="020B0503020204020204" pitchFamily="34" charset="-122"/>
                <a:cs typeface="+mn-ea"/>
                <a:sym typeface="+mn-lt"/>
              </a:rPr>
              <a:t>V</a:t>
            </a:r>
            <a:r>
              <a:rPr kumimoji="0" lang="en-US" altLang="zh-CN" sz="1600" b="1" i="0" u="none" strike="noStrike" kern="1200" cap="none" spc="0" normalizeH="0" baseline="0" noProof="0" dirty="0" err="1">
                <a:ln>
                  <a:noFill/>
                </a:ln>
                <a:solidFill>
                  <a:srgbClr val="2B2B2B"/>
                </a:solidFill>
                <a:effectLst/>
                <a:uLnTx/>
                <a:uFillTx/>
                <a:latin typeface="Book Antiqua" panose="02040602050305030304" pitchFamily="18" charset="0"/>
                <a:ea typeface="微软雅黑" panose="020B0503020204020204" pitchFamily="34" charset="-122"/>
                <a:cs typeface="+mn-ea"/>
                <a:sym typeface="+mn-lt"/>
              </a:rPr>
              <a:t>isuali</a:t>
            </a:r>
            <a:endParaRPr kumimoji="0" lang="en-US" altLang="zh-CN" sz="1600" b="1" i="0" u="none" strike="noStrike" kern="120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a:p>
            <a:pPr marL="0" marR="0" lvl="0" indent="0" defTabSz="622300" rtl="0" eaLnBrk="1" fontAlgn="auto" latinLnBrk="0" hangingPunct="1">
              <a:lnSpc>
                <a:spcPct val="90000"/>
              </a:lnSpc>
              <a:spcBef>
                <a:spcPts val="0"/>
              </a:spcBef>
              <a:spcAft>
                <a:spcPct val="35000"/>
              </a:spcAft>
              <a:buClrTx/>
              <a:buSzTx/>
              <a:buFontTx/>
              <a:buNone/>
              <a:defRPr/>
            </a:pPr>
            <a:r>
              <a:rPr kumimoji="0" lang="en-US" altLang="zh-CN" sz="1600" b="1" i="0" u="none" strike="noStrike" kern="1200" cap="none" spc="0" normalizeH="0" baseline="0" noProof="0" dirty="0" err="1">
                <a:ln>
                  <a:noFill/>
                </a:ln>
                <a:solidFill>
                  <a:srgbClr val="2B2B2B"/>
                </a:solidFill>
                <a:effectLst/>
                <a:uLnTx/>
                <a:uFillTx/>
                <a:latin typeface="Book Antiqua" panose="02040602050305030304" pitchFamily="18" charset="0"/>
                <a:ea typeface="微软雅黑" panose="020B0503020204020204" pitchFamily="34" charset="-122"/>
                <a:cs typeface="+mn-ea"/>
                <a:sym typeface="+mn-lt"/>
              </a:rPr>
              <a:t>zation</a:t>
            </a:r>
            <a:endParaRPr kumimoji="0" lang="id-ID" sz="1600" b="1" i="0" u="none" strike="noStrike" kern="120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
        <p:nvSpPr>
          <p:cNvPr id="7" name="Freeform 10"/>
          <p:cNvSpPr/>
          <p:nvPr/>
        </p:nvSpPr>
        <p:spPr>
          <a:xfrm>
            <a:off x="6237905" y="2871381"/>
            <a:ext cx="1433887" cy="1394901"/>
          </a:xfrm>
          <a:custGeom>
            <a:avLst/>
            <a:gdLst>
              <a:gd name="connsiteX0" fmla="*/ 0 w 1363612"/>
              <a:gd name="connsiteY0" fmla="*/ 681806 h 1363612"/>
              <a:gd name="connsiteX1" fmla="*/ 681806 w 1363612"/>
              <a:gd name="connsiteY1" fmla="*/ 0 h 1363612"/>
              <a:gd name="connsiteX2" fmla="*/ 1363612 w 1363612"/>
              <a:gd name="connsiteY2" fmla="*/ 681806 h 1363612"/>
              <a:gd name="connsiteX3" fmla="*/ 681806 w 1363612"/>
              <a:gd name="connsiteY3" fmla="*/ 1363612 h 1363612"/>
              <a:gd name="connsiteX4" fmla="*/ 0 w 1363612"/>
              <a:gd name="connsiteY4" fmla="*/ 681806 h 1363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3612" h="1363612">
                <a:moveTo>
                  <a:pt x="0" y="681806"/>
                </a:moveTo>
                <a:cubicBezTo>
                  <a:pt x="0" y="305255"/>
                  <a:pt x="305255" y="0"/>
                  <a:pt x="681806" y="0"/>
                </a:cubicBezTo>
                <a:cubicBezTo>
                  <a:pt x="1058357" y="0"/>
                  <a:pt x="1363612" y="305255"/>
                  <a:pt x="1363612" y="681806"/>
                </a:cubicBezTo>
                <a:cubicBezTo>
                  <a:pt x="1363612" y="1058357"/>
                  <a:pt x="1058357" y="1363612"/>
                  <a:pt x="681806" y="1363612"/>
                </a:cubicBezTo>
                <a:cubicBezTo>
                  <a:pt x="305255" y="1363612"/>
                  <a:pt x="0" y="1058357"/>
                  <a:pt x="0" y="681806"/>
                </a:cubicBezTo>
                <a:close/>
              </a:path>
            </a:pathLst>
          </a:custGeom>
          <a:solidFill>
            <a:schemeClr val="bg1">
              <a:lumMod val="50000"/>
              <a:alpha val="80000"/>
            </a:schemeClr>
          </a:solidFill>
        </p:spPr>
        <p:style>
          <a:lnRef idx="0">
            <a:schemeClr val="lt1">
              <a:hueOff val="0"/>
              <a:satOff val="0"/>
              <a:lumOff val="0"/>
              <a:alphaOff val="0"/>
            </a:schemeClr>
          </a:lnRef>
          <a:fillRef idx="3">
            <a:scrgbClr r="0" g="0" b="0"/>
          </a:fillRef>
          <a:effectRef idx="0">
            <a:schemeClr val="accent1">
              <a:alpha val="50000"/>
              <a:hueOff val="0"/>
              <a:satOff val="0"/>
              <a:lumOff val="0"/>
              <a:alphaOff val="0"/>
            </a:schemeClr>
          </a:effectRef>
          <a:fontRef idx="minor">
            <a:schemeClr val="tx1"/>
          </a:fontRef>
        </p:style>
        <p:txBody>
          <a:bodyPr lIns="386971" tIns="160799" rIns="190415" bIns="160800" spcCol="1270" anchor="ctr"/>
          <a:lstStyle/>
          <a:p>
            <a:pPr marL="0" marR="0" lvl="0" indent="0" algn="ctr" defTabSz="622300" rtl="0" eaLnBrk="1" fontAlgn="auto" latinLnBrk="0" hangingPunct="1">
              <a:lnSpc>
                <a:spcPct val="90000"/>
              </a:lnSpc>
              <a:spcBef>
                <a:spcPts val="0"/>
              </a:spcBef>
              <a:spcAft>
                <a:spcPct val="35000"/>
              </a:spcAft>
              <a:buClrTx/>
              <a:buSzTx/>
              <a:buFontTx/>
              <a:buNone/>
              <a:defRPr/>
            </a:pPr>
            <a:r>
              <a:rPr kumimoji="0" lang="en-US" altLang="zh-CN" sz="1600" b="1" i="0" u="none" strike="noStrike" kern="120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rPr>
              <a:t>Interface</a:t>
            </a:r>
            <a:endParaRPr kumimoji="0" lang="id-ID" sz="1600" b="1" i="0" u="none" strike="noStrike" kern="120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
        <p:nvSpPr>
          <p:cNvPr id="8" name="Freeform 11"/>
          <p:cNvSpPr/>
          <p:nvPr/>
        </p:nvSpPr>
        <p:spPr>
          <a:xfrm>
            <a:off x="2506383" y="2469745"/>
            <a:ext cx="943221" cy="942975"/>
          </a:xfrm>
          <a:custGeom>
            <a:avLst/>
            <a:gdLst>
              <a:gd name="connsiteX0" fmla="*/ 0 w 943026"/>
              <a:gd name="connsiteY0" fmla="*/ 471525 h 943049"/>
              <a:gd name="connsiteX1" fmla="*/ 471513 w 943026"/>
              <a:gd name="connsiteY1" fmla="*/ 0 h 943049"/>
              <a:gd name="connsiteX2" fmla="*/ 943026 w 943026"/>
              <a:gd name="connsiteY2" fmla="*/ 471525 h 943049"/>
              <a:gd name="connsiteX3" fmla="*/ 471513 w 943026"/>
              <a:gd name="connsiteY3" fmla="*/ 943050 h 943049"/>
              <a:gd name="connsiteX4" fmla="*/ 0 w 943026"/>
              <a:gd name="connsiteY4" fmla="*/ 471525 h 943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026" h="943049">
                <a:moveTo>
                  <a:pt x="0" y="471525"/>
                </a:moveTo>
                <a:cubicBezTo>
                  <a:pt x="0" y="211109"/>
                  <a:pt x="211104" y="0"/>
                  <a:pt x="471513" y="0"/>
                </a:cubicBezTo>
                <a:cubicBezTo>
                  <a:pt x="731922" y="0"/>
                  <a:pt x="943026" y="211109"/>
                  <a:pt x="943026" y="471525"/>
                </a:cubicBezTo>
                <a:cubicBezTo>
                  <a:pt x="943026" y="731941"/>
                  <a:pt x="731922" y="943050"/>
                  <a:pt x="471513" y="943050"/>
                </a:cubicBezTo>
                <a:cubicBezTo>
                  <a:pt x="211104" y="943050"/>
                  <a:pt x="0" y="731941"/>
                  <a:pt x="0" y="471525"/>
                </a:cubicBezTo>
                <a:close/>
              </a:path>
            </a:pathLst>
          </a:custGeom>
          <a:solidFill>
            <a:schemeClr val="bg2">
              <a:lumMod val="90000"/>
            </a:schemeClr>
          </a:solidFill>
        </p:spPr>
        <p:style>
          <a:lnRef idx="0">
            <a:schemeClr val="lt1">
              <a:hueOff val="0"/>
              <a:satOff val="0"/>
              <a:lumOff val="0"/>
              <a:alphaOff val="0"/>
            </a:schemeClr>
          </a:lnRef>
          <a:fillRef idx="3">
            <a:scrgbClr r="0" g="0" b="0"/>
          </a:fillRef>
          <a:effectRef idx="0">
            <a:schemeClr val="accent1">
              <a:alpha val="50000"/>
              <a:hueOff val="0"/>
              <a:satOff val="0"/>
              <a:lumOff val="0"/>
              <a:alphaOff val="0"/>
            </a:schemeClr>
          </a:effectRef>
          <a:fontRef idx="minor">
            <a:schemeClr val="tx1"/>
          </a:fontRef>
        </p:style>
        <p:txBody>
          <a:bodyPr lIns="183823" tIns="183826" rIns="183823" bIns="183826" spcCol="1270" anchor="ctr"/>
          <a:lstStyle/>
          <a:p>
            <a:pPr marL="0" marR="0" lvl="0" indent="0" algn="ctr" defTabSz="533400" rtl="0" eaLnBrk="1" fontAlgn="auto" latinLnBrk="0" hangingPunct="1">
              <a:lnSpc>
                <a:spcPct val="90000"/>
              </a:lnSpc>
              <a:spcBef>
                <a:spcPts val="0"/>
              </a:spcBef>
              <a:spcAft>
                <a:spcPct val="35000"/>
              </a:spcAft>
              <a:buClrTx/>
              <a:buSzTx/>
              <a:buFontTx/>
              <a:buNone/>
              <a:defRPr/>
            </a:pPr>
            <a:r>
              <a:rPr kumimoji="0" lang="id-ID" sz="1400" b="0" i="0" u="none" strike="noStrike" kern="120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rPr>
              <a:t>people flow</a:t>
            </a:r>
            <a:endParaRPr kumimoji="0" lang="id-ID" sz="1400" b="0" i="0" u="none" strike="noStrike" kern="120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
        <p:nvSpPr>
          <p:cNvPr id="9" name="Oval 12"/>
          <p:cNvSpPr/>
          <p:nvPr/>
        </p:nvSpPr>
        <p:spPr>
          <a:xfrm>
            <a:off x="2277724" y="3258732"/>
            <a:ext cx="462083" cy="461963"/>
          </a:xfrm>
          <a:prstGeom prst="ellipse">
            <a:avLst/>
          </a:prstGeom>
          <a:solidFill>
            <a:schemeClr val="bg1">
              <a:lumMod val="85000"/>
            </a:schemeClr>
          </a:solidFill>
        </p:spPr>
        <p:style>
          <a:lnRef idx="0">
            <a:schemeClr val="lt1">
              <a:hueOff val="0"/>
              <a:satOff val="0"/>
              <a:lumOff val="0"/>
              <a:alphaOff val="0"/>
            </a:schemeClr>
          </a:lnRef>
          <a:fillRef idx="3">
            <a:scrgbClr r="0" g="0" b="0"/>
          </a:fillRef>
          <a:effectRef idx="0">
            <a:schemeClr val="accent1">
              <a:alpha val="50000"/>
              <a:hueOff val="0"/>
              <a:satOff val="0"/>
              <a:lumOff val="0"/>
              <a:alphaOff val="0"/>
            </a:schemeClr>
          </a:effectRef>
          <a:fontRef idx="minor">
            <a:schemeClr val="tx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
        <p:nvSpPr>
          <p:cNvPr id="10" name="Oval 13"/>
          <p:cNvSpPr/>
          <p:nvPr/>
        </p:nvSpPr>
        <p:spPr>
          <a:xfrm>
            <a:off x="3527412" y="2655482"/>
            <a:ext cx="268357" cy="269875"/>
          </a:xfrm>
          <a:prstGeom prst="ellipse">
            <a:avLst/>
          </a:prstGeom>
          <a:solidFill>
            <a:schemeClr val="bg1">
              <a:lumMod val="85000"/>
            </a:schemeClr>
          </a:solidFill>
        </p:spPr>
        <p:style>
          <a:lnRef idx="0">
            <a:schemeClr val="lt1">
              <a:hueOff val="0"/>
              <a:satOff val="0"/>
              <a:lumOff val="0"/>
              <a:alphaOff val="0"/>
            </a:schemeClr>
          </a:lnRef>
          <a:fillRef idx="3">
            <a:scrgbClr r="0" g="0" b="0"/>
          </a:fillRef>
          <a:effectRef idx="0">
            <a:schemeClr val="accent1">
              <a:alpha val="50000"/>
              <a:hueOff val="0"/>
              <a:satOff val="0"/>
              <a:lumOff val="0"/>
              <a:alphaOff val="0"/>
            </a:schemeClr>
          </a:effectRef>
          <a:fontRef idx="minor">
            <a:schemeClr val="tx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
        <p:nvSpPr>
          <p:cNvPr id="11" name="Freeform 14"/>
          <p:cNvSpPr/>
          <p:nvPr/>
        </p:nvSpPr>
        <p:spPr>
          <a:xfrm>
            <a:off x="3443251" y="3079511"/>
            <a:ext cx="943221" cy="942975"/>
          </a:xfrm>
          <a:custGeom>
            <a:avLst/>
            <a:gdLst>
              <a:gd name="connsiteX0" fmla="*/ 0 w 943026"/>
              <a:gd name="connsiteY0" fmla="*/ 471525 h 943049"/>
              <a:gd name="connsiteX1" fmla="*/ 471513 w 943026"/>
              <a:gd name="connsiteY1" fmla="*/ 0 h 943049"/>
              <a:gd name="connsiteX2" fmla="*/ 943026 w 943026"/>
              <a:gd name="connsiteY2" fmla="*/ 471525 h 943049"/>
              <a:gd name="connsiteX3" fmla="*/ 471513 w 943026"/>
              <a:gd name="connsiteY3" fmla="*/ 943050 h 943049"/>
              <a:gd name="connsiteX4" fmla="*/ 0 w 943026"/>
              <a:gd name="connsiteY4" fmla="*/ 471525 h 943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026" h="943049">
                <a:moveTo>
                  <a:pt x="0" y="471525"/>
                </a:moveTo>
                <a:cubicBezTo>
                  <a:pt x="0" y="211109"/>
                  <a:pt x="211104" y="0"/>
                  <a:pt x="471513" y="0"/>
                </a:cubicBezTo>
                <a:cubicBezTo>
                  <a:pt x="731922" y="0"/>
                  <a:pt x="943026" y="211109"/>
                  <a:pt x="943026" y="471525"/>
                </a:cubicBezTo>
                <a:cubicBezTo>
                  <a:pt x="943026" y="731941"/>
                  <a:pt x="731922" y="943050"/>
                  <a:pt x="471513" y="943050"/>
                </a:cubicBezTo>
                <a:cubicBezTo>
                  <a:pt x="211104" y="943050"/>
                  <a:pt x="0" y="731941"/>
                  <a:pt x="0" y="471525"/>
                </a:cubicBezTo>
                <a:close/>
              </a:path>
            </a:pathLst>
          </a:custGeom>
          <a:solidFill>
            <a:schemeClr val="bg1">
              <a:lumMod val="50000"/>
            </a:schemeClr>
          </a:solidFill>
        </p:spPr>
        <p:style>
          <a:lnRef idx="0">
            <a:schemeClr val="lt1">
              <a:hueOff val="0"/>
              <a:satOff val="0"/>
              <a:lumOff val="0"/>
              <a:alphaOff val="0"/>
            </a:schemeClr>
          </a:lnRef>
          <a:fillRef idx="3">
            <a:scrgbClr r="0" g="0" b="0"/>
          </a:fillRef>
          <a:effectRef idx="0">
            <a:schemeClr val="accent1">
              <a:alpha val="50000"/>
              <a:hueOff val="0"/>
              <a:satOff val="0"/>
              <a:lumOff val="0"/>
              <a:alphaOff val="0"/>
            </a:schemeClr>
          </a:effectRef>
          <a:fontRef idx="minor">
            <a:schemeClr val="tx1"/>
          </a:fontRef>
        </p:style>
        <p:txBody>
          <a:bodyPr lIns="183823" tIns="183826" rIns="183823" bIns="183826" spcCol="1270" anchor="ctr"/>
          <a:lstStyle/>
          <a:p>
            <a:pPr marL="0" marR="0" lvl="0" indent="0" algn="ctr" defTabSz="533400" rtl="0" eaLnBrk="1" fontAlgn="auto" latinLnBrk="0" hangingPunct="1">
              <a:lnSpc>
                <a:spcPct val="90000"/>
              </a:lnSpc>
              <a:spcBef>
                <a:spcPts val="0"/>
              </a:spcBef>
              <a:spcAft>
                <a:spcPct val="35000"/>
              </a:spcAft>
              <a:buClrTx/>
              <a:buSzTx/>
              <a:buFontTx/>
              <a:buNone/>
              <a:defRPr/>
            </a:pPr>
            <a:r>
              <a:rPr kumimoji="0" lang="en-US" altLang="zh-CN" sz="1400" b="0" i="0" u="none" strike="noStrike" kern="120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rPr>
              <a:t>scence</a:t>
            </a:r>
            <a:endParaRPr kumimoji="0" lang="id-ID" sz="1400" b="0" i="0" u="none" strike="noStrike" kern="120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
        <p:nvSpPr>
          <p:cNvPr id="12" name="Oval 15"/>
          <p:cNvSpPr/>
          <p:nvPr/>
        </p:nvSpPr>
        <p:spPr>
          <a:xfrm>
            <a:off x="3525824" y="4033432"/>
            <a:ext cx="269945" cy="269875"/>
          </a:xfrm>
          <a:prstGeom prst="ellipse">
            <a:avLst/>
          </a:prstGeom>
          <a:solidFill>
            <a:schemeClr val="bg1">
              <a:lumMod val="85000"/>
            </a:schemeClr>
          </a:solidFill>
        </p:spPr>
        <p:style>
          <a:lnRef idx="0">
            <a:schemeClr val="lt1">
              <a:hueOff val="0"/>
              <a:satOff val="0"/>
              <a:lumOff val="0"/>
              <a:alphaOff val="0"/>
            </a:schemeClr>
          </a:lnRef>
          <a:fillRef idx="3">
            <a:scrgbClr r="0" g="0" b="0"/>
          </a:fillRef>
          <a:effectRef idx="0">
            <a:schemeClr val="accent1">
              <a:alpha val="50000"/>
              <a:hueOff val="0"/>
              <a:satOff val="0"/>
              <a:lumOff val="0"/>
              <a:alphaOff val="0"/>
            </a:schemeClr>
          </a:effectRef>
          <a:fontRef idx="minor">
            <a:schemeClr val="tx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
        <p:nvSpPr>
          <p:cNvPr id="13" name="Freeform 16"/>
          <p:cNvSpPr/>
          <p:nvPr/>
        </p:nvSpPr>
        <p:spPr>
          <a:xfrm>
            <a:off x="2506383" y="3571470"/>
            <a:ext cx="1032121" cy="1059636"/>
          </a:xfrm>
          <a:custGeom>
            <a:avLst/>
            <a:gdLst>
              <a:gd name="connsiteX0" fmla="*/ 0 w 943026"/>
              <a:gd name="connsiteY0" fmla="*/ 471525 h 943049"/>
              <a:gd name="connsiteX1" fmla="*/ 471513 w 943026"/>
              <a:gd name="connsiteY1" fmla="*/ 0 h 943049"/>
              <a:gd name="connsiteX2" fmla="*/ 943026 w 943026"/>
              <a:gd name="connsiteY2" fmla="*/ 471525 h 943049"/>
              <a:gd name="connsiteX3" fmla="*/ 471513 w 943026"/>
              <a:gd name="connsiteY3" fmla="*/ 943050 h 943049"/>
              <a:gd name="connsiteX4" fmla="*/ 0 w 943026"/>
              <a:gd name="connsiteY4" fmla="*/ 471525 h 943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026" h="943049">
                <a:moveTo>
                  <a:pt x="0" y="471525"/>
                </a:moveTo>
                <a:cubicBezTo>
                  <a:pt x="0" y="211109"/>
                  <a:pt x="211104" y="0"/>
                  <a:pt x="471513" y="0"/>
                </a:cubicBezTo>
                <a:cubicBezTo>
                  <a:pt x="731922" y="0"/>
                  <a:pt x="943026" y="211109"/>
                  <a:pt x="943026" y="471525"/>
                </a:cubicBezTo>
                <a:cubicBezTo>
                  <a:pt x="943026" y="731941"/>
                  <a:pt x="731922" y="943050"/>
                  <a:pt x="471513" y="943050"/>
                </a:cubicBezTo>
                <a:cubicBezTo>
                  <a:pt x="211104" y="943050"/>
                  <a:pt x="0" y="731941"/>
                  <a:pt x="0" y="471525"/>
                </a:cubicBezTo>
                <a:close/>
              </a:path>
            </a:pathLst>
          </a:custGeom>
          <a:solidFill>
            <a:schemeClr val="bg2">
              <a:lumMod val="75000"/>
            </a:schemeClr>
          </a:solidFill>
        </p:spPr>
        <p:style>
          <a:lnRef idx="0">
            <a:schemeClr val="lt1">
              <a:hueOff val="0"/>
              <a:satOff val="0"/>
              <a:lumOff val="0"/>
              <a:alphaOff val="0"/>
            </a:schemeClr>
          </a:lnRef>
          <a:fillRef idx="3">
            <a:scrgbClr r="0" g="0" b="0"/>
          </a:fillRef>
          <a:effectRef idx="0">
            <a:schemeClr val="accent1">
              <a:alpha val="50000"/>
              <a:hueOff val="0"/>
              <a:satOff val="0"/>
              <a:lumOff val="0"/>
              <a:alphaOff val="0"/>
            </a:schemeClr>
          </a:effectRef>
          <a:fontRef idx="minor">
            <a:schemeClr val="tx1"/>
          </a:fontRef>
        </p:style>
        <p:txBody>
          <a:bodyPr lIns="183823" tIns="183826" rIns="183823" bIns="183826" spcCol="1270" anchor="ctr"/>
          <a:lstStyle/>
          <a:p>
            <a:pPr marL="0" marR="0" lvl="0" indent="0" algn="ctr" defTabSz="533400" rtl="0" eaLnBrk="1" fontAlgn="auto" latinLnBrk="0" hangingPunct="1">
              <a:lnSpc>
                <a:spcPct val="90000"/>
              </a:lnSpc>
              <a:spcBef>
                <a:spcPts val="0"/>
              </a:spcBef>
              <a:spcAft>
                <a:spcPct val="35000"/>
              </a:spcAft>
              <a:buClrTx/>
              <a:buSzTx/>
              <a:buFontTx/>
              <a:buNone/>
              <a:defRPr/>
            </a:pPr>
            <a:r>
              <a:rPr kumimoji="0" lang="en-US" altLang="zh-CN" sz="1400" b="0" i="0" u="none" strike="noStrike" kern="120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rPr>
              <a:t>camera</a:t>
            </a:r>
            <a:endParaRPr kumimoji="0" lang="id-ID" sz="1400" b="0" i="0" u="none" strike="noStrike" kern="120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
        <p:nvSpPr>
          <p:cNvPr id="14" name="Freeform 17"/>
          <p:cNvSpPr/>
          <p:nvPr/>
        </p:nvSpPr>
        <p:spPr>
          <a:xfrm>
            <a:off x="8677015" y="2676120"/>
            <a:ext cx="1738766" cy="1736725"/>
          </a:xfrm>
          <a:custGeom>
            <a:avLst/>
            <a:gdLst>
              <a:gd name="connsiteX0" fmla="*/ 0 w 1738244"/>
              <a:gd name="connsiteY0" fmla="*/ 868965 h 1737930"/>
              <a:gd name="connsiteX1" fmla="*/ 869122 w 1738244"/>
              <a:gd name="connsiteY1" fmla="*/ 0 h 1737930"/>
              <a:gd name="connsiteX2" fmla="*/ 1738244 w 1738244"/>
              <a:gd name="connsiteY2" fmla="*/ 868965 h 1737930"/>
              <a:gd name="connsiteX3" fmla="*/ 869122 w 1738244"/>
              <a:gd name="connsiteY3" fmla="*/ 1737930 h 1737930"/>
              <a:gd name="connsiteX4" fmla="*/ 0 w 1738244"/>
              <a:gd name="connsiteY4" fmla="*/ 868965 h 1737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8244" h="1737930">
                <a:moveTo>
                  <a:pt x="0" y="868965"/>
                </a:moveTo>
                <a:cubicBezTo>
                  <a:pt x="0" y="389049"/>
                  <a:pt x="389119" y="0"/>
                  <a:pt x="869122" y="0"/>
                </a:cubicBezTo>
                <a:cubicBezTo>
                  <a:pt x="1349125" y="0"/>
                  <a:pt x="1738244" y="389049"/>
                  <a:pt x="1738244" y="868965"/>
                </a:cubicBezTo>
                <a:cubicBezTo>
                  <a:pt x="1738244" y="1348881"/>
                  <a:pt x="1349125" y="1737930"/>
                  <a:pt x="869122" y="1737930"/>
                </a:cubicBezTo>
                <a:cubicBezTo>
                  <a:pt x="389119" y="1737930"/>
                  <a:pt x="0" y="1348881"/>
                  <a:pt x="0" y="868965"/>
                </a:cubicBezTo>
                <a:close/>
              </a:path>
            </a:pathLst>
          </a:custGeom>
          <a:solidFill>
            <a:schemeClr val="bg1">
              <a:lumMod val="2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lIns="307900" tIns="307854" rIns="307900" bIns="307854" spcCol="1270" anchor="ctr"/>
          <a:lstStyle/>
          <a:p>
            <a:pPr marL="0" marR="0" lvl="0" indent="0" algn="ctr" defTabSz="622300" rtl="0" eaLnBrk="1" fontAlgn="auto" latinLnBrk="0" hangingPunct="1">
              <a:lnSpc>
                <a:spcPct val="90000"/>
              </a:lnSpc>
              <a:spcBef>
                <a:spcPts val="0"/>
              </a:spcBef>
              <a:spcAft>
                <a:spcPct val="35000"/>
              </a:spcAft>
              <a:buClrTx/>
              <a:buSzTx/>
              <a:buFontTx/>
              <a:buNone/>
              <a:defRPr/>
            </a:pPr>
            <a:r>
              <a:rPr kumimoji="0" lang="id-ID" sz="1600" b="1"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rPr>
              <a:t>Flux - Real-Time People Monitoring Platform</a:t>
            </a:r>
            <a:endParaRPr kumimoji="0" lang="id-ID" sz="1600" b="1"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37" name="矩形 36"/>
          <p:cNvSpPr/>
          <p:nvPr/>
        </p:nvSpPr>
        <p:spPr>
          <a:xfrm>
            <a:off x="1680241" y="514593"/>
            <a:ext cx="640388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F6F8F8">
                    <a:lumMod val="50000"/>
                  </a:srgbClr>
                </a:solidFill>
                <a:effectLst/>
                <a:uLnTx/>
                <a:uFillTx/>
                <a:latin typeface="Book Antiqua" panose="02040602050305030304" pitchFamily="18" charset="0"/>
                <a:ea typeface="微软雅黑" panose="020B0503020204020204" pitchFamily="34" charset="-122"/>
                <a:cs typeface="+mn-ea"/>
                <a:sym typeface="+mn-lt"/>
              </a:rPr>
              <a:t>Detailed Function Description</a:t>
            </a:r>
            <a:endParaRPr kumimoji="0" lang="zh-CN" altLang="en-US" sz="3200" b="1" i="0" u="none" strike="noStrike" kern="1200" cap="none" spc="0" normalizeH="0" baseline="0" noProof="0" dirty="0">
              <a:ln>
                <a:noFill/>
              </a:ln>
              <a:solidFill>
                <a:srgbClr val="F6F8F8">
                  <a:lumMod val="50000"/>
                </a:srgbClr>
              </a:solidFill>
              <a:effectLst/>
              <a:uLnTx/>
              <a:uFillTx/>
              <a:latin typeface="Book Antiqua" panose="02040602050305030304" pitchFamily="18" charset="0"/>
              <a:ea typeface="微软雅黑" panose="020B0503020204020204" pitchFamily="34" charset="-122"/>
              <a:cs typeface="+mn-ea"/>
              <a:sym typeface="+mn-lt"/>
            </a:endParaRPr>
          </a:p>
        </p:txBody>
      </p:sp>
      <p:grpSp>
        <p:nvGrpSpPr>
          <p:cNvPr id="38" name="组合 37"/>
          <p:cNvGrpSpPr/>
          <p:nvPr/>
        </p:nvGrpSpPr>
        <p:grpSpPr>
          <a:xfrm>
            <a:off x="1680241" y="1024380"/>
            <a:ext cx="5969866" cy="216743"/>
            <a:chOff x="-966145" y="1012943"/>
            <a:chExt cx="5969866" cy="216743"/>
          </a:xfrm>
        </p:grpSpPr>
        <p:cxnSp>
          <p:nvCxnSpPr>
            <p:cNvPr id="39" name="直接连接符 38"/>
            <p:cNvCxnSpPr>
              <a:endCxn id="40" idx="0"/>
            </p:cNvCxnSpPr>
            <p:nvPr/>
          </p:nvCxnSpPr>
          <p:spPr>
            <a:xfrm>
              <a:off x="-966145" y="1108375"/>
              <a:ext cx="5783018" cy="1294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0" name="等腰三角形 39"/>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grpSp>
      <p:sp>
        <p:nvSpPr>
          <p:cNvPr id="17" name="文本框 16"/>
          <p:cNvSpPr txBox="1"/>
          <p:nvPr/>
        </p:nvSpPr>
        <p:spPr>
          <a:xfrm>
            <a:off x="690197" y="1763296"/>
            <a:ext cx="425587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F6F8F8">
                    <a:lumMod val="50000"/>
                  </a:srgbClr>
                </a:solidFill>
                <a:effectLst/>
                <a:uLnTx/>
                <a:uFillTx/>
                <a:latin typeface="Book Antiqua" panose="02040602050305030304" pitchFamily="18" charset="0"/>
                <a:ea typeface="微软雅黑" panose="020B0503020204020204" pitchFamily="34" charset="-122"/>
              </a:rPr>
              <a:t>Design Ideas:</a:t>
            </a:r>
            <a:endParaRPr kumimoji="0" lang="zh-CN" altLang="en-US" sz="2800" b="1" i="0" u="none" strike="noStrike" kern="1200" cap="none" spc="0" normalizeH="0" baseline="0" noProof="0" dirty="0">
              <a:ln>
                <a:noFill/>
              </a:ln>
              <a:solidFill>
                <a:srgbClr val="F6F8F8">
                  <a:lumMod val="50000"/>
                </a:srgbClr>
              </a:solidFill>
              <a:effectLst/>
              <a:uLnTx/>
              <a:uFillTx/>
              <a:latin typeface="Book Antiqua" panose="02040602050305030304" pitchFamily="18" charset="0"/>
              <a:ea typeface="微软雅黑" panose="020B0503020204020204" pitchFamily="34" charset="-122"/>
            </a:endParaRPr>
          </a:p>
        </p:txBody>
      </p:sp>
      <p:grpSp>
        <p:nvGrpSpPr>
          <p:cNvPr id="15" name="组合 14"/>
          <p:cNvGrpSpPr/>
          <p:nvPr/>
        </p:nvGrpSpPr>
        <p:grpSpPr>
          <a:xfrm rot="-900000">
            <a:off x="835876" y="298107"/>
            <a:ext cx="653756" cy="751407"/>
            <a:chOff x="1950529" y="1746630"/>
            <a:chExt cx="2180353" cy="3236217"/>
          </a:xfrm>
          <a:solidFill>
            <a:schemeClr val="bg1">
              <a:lumMod val="50000"/>
            </a:schemeClr>
          </a:solidFill>
        </p:grpSpPr>
        <p:sp>
          <p:nvSpPr>
            <p:cNvPr id="16" name="等腰三角形 15"/>
            <p:cNvSpPr/>
            <p:nvPr/>
          </p:nvSpPr>
          <p:spPr>
            <a:xfrm rot="21591212">
              <a:off x="2533077" y="1938176"/>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20" name="等腰三角形 19"/>
            <p:cNvSpPr/>
            <p:nvPr/>
          </p:nvSpPr>
          <p:spPr>
            <a:xfrm rot="3614340">
              <a:off x="2937240" y="178954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21" name="等腰三角形 20"/>
            <p:cNvSpPr/>
            <p:nvPr/>
          </p:nvSpPr>
          <p:spPr>
            <a:xfrm rot="9562">
              <a:off x="3194913" y="1925581"/>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22" name="等腰三角形 21"/>
            <p:cNvSpPr/>
            <p:nvPr/>
          </p:nvSpPr>
          <p:spPr>
            <a:xfrm rot="3609046">
              <a:off x="3257724" y="235306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23" name="等腰三角形 22"/>
            <p:cNvSpPr/>
            <p:nvPr/>
          </p:nvSpPr>
          <p:spPr>
            <a:xfrm rot="7200000">
              <a:off x="2935179" y="26418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24" name="等腰三角形 23"/>
            <p:cNvSpPr/>
            <p:nvPr/>
          </p:nvSpPr>
          <p:spPr>
            <a:xfrm rot="3609046">
              <a:off x="2917991" y="294150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25" name="等腰三角形 24"/>
            <p:cNvSpPr/>
            <p:nvPr/>
          </p:nvSpPr>
          <p:spPr>
            <a:xfrm rot="7200000">
              <a:off x="2595445" y="3230285"/>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26" name="等腰三角形 25"/>
            <p:cNvSpPr/>
            <p:nvPr/>
          </p:nvSpPr>
          <p:spPr>
            <a:xfrm rot="3609046">
              <a:off x="2576331" y="3533277"/>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27" name="等腰三角形 26"/>
            <p:cNvSpPr/>
            <p:nvPr/>
          </p:nvSpPr>
          <p:spPr>
            <a:xfrm rot="7200000">
              <a:off x="2253785" y="382205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28" name="等腰三角形 27"/>
            <p:cNvSpPr/>
            <p:nvPr/>
          </p:nvSpPr>
          <p:spPr>
            <a:xfrm rot="3609046">
              <a:off x="2231351" y="413080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29" name="等腰三角形 28"/>
            <p:cNvSpPr/>
            <p:nvPr/>
          </p:nvSpPr>
          <p:spPr>
            <a:xfrm rot="7200000">
              <a:off x="1908805" y="441958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30" name="等腰三角形 29"/>
            <p:cNvSpPr/>
            <p:nvPr/>
          </p:nvSpPr>
          <p:spPr>
            <a:xfrm rot="7200000">
              <a:off x="2572366" y="44071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31" name="等腰三角形 30"/>
            <p:cNvSpPr/>
            <p:nvPr/>
          </p:nvSpPr>
          <p:spPr>
            <a:xfrm rot="3609046">
              <a:off x="2907508" y="413982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32" name="等腰三角形 31"/>
            <p:cNvSpPr/>
            <p:nvPr/>
          </p:nvSpPr>
          <p:spPr>
            <a:xfrm rot="7200000">
              <a:off x="3240264" y="440631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33" name="等腰三角形 32"/>
            <p:cNvSpPr/>
            <p:nvPr/>
          </p:nvSpPr>
          <p:spPr>
            <a:xfrm rot="3609046">
              <a:off x="2273618" y="178835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34" name="等腰三角形 33"/>
            <p:cNvSpPr/>
            <p:nvPr/>
          </p:nvSpPr>
          <p:spPr>
            <a:xfrm rot="3609046">
              <a:off x="3567614" y="414085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032095"/>
            <a:ext cx="5860638" cy="4623954"/>
          </a:xfrm>
          <a:prstGeom prst="rect">
            <a:avLst/>
          </a:prstGeom>
          <a:solidFill>
            <a:schemeClr val="bg1">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6F8F8"/>
              </a:solidFill>
              <a:effectLst/>
              <a:uLnTx/>
              <a:uFillTx/>
              <a:latin typeface="Arial" panose="020B0604020202020204"/>
              <a:ea typeface="微软雅黑" panose="020B0503020204020204" pitchFamily="34" charset="-122"/>
              <a:cs typeface="+mn-cs"/>
            </a:endParaRPr>
          </a:p>
        </p:txBody>
      </p:sp>
      <p:sp>
        <p:nvSpPr>
          <p:cNvPr id="61" name="矩形 60"/>
          <p:cNvSpPr/>
          <p:nvPr/>
        </p:nvSpPr>
        <p:spPr>
          <a:xfrm>
            <a:off x="7061965" y="1467948"/>
            <a:ext cx="3095115"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rPr>
              <a:t>Class Diagram</a:t>
            </a:r>
            <a:endParaRPr kumimoji="0" lang="en-US" altLang="zh-CN" sz="28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
        <p:nvSpPr>
          <p:cNvPr id="68" name="矩形 67"/>
          <p:cNvSpPr/>
          <p:nvPr/>
        </p:nvSpPr>
        <p:spPr>
          <a:xfrm>
            <a:off x="7066461" y="2572279"/>
            <a:ext cx="3784457" cy="52197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rPr>
              <a:t>Function</a:t>
            </a:r>
            <a:endParaRPr kumimoji="0" lang="en-US" altLang="zh-CN" sz="28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
        <p:nvSpPr>
          <p:cNvPr id="71" name="矩形 70"/>
          <p:cNvSpPr/>
          <p:nvPr/>
        </p:nvSpPr>
        <p:spPr>
          <a:xfrm>
            <a:off x="7065083" y="3642110"/>
            <a:ext cx="3734250"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rPr>
              <a:t>Interface Prototype</a:t>
            </a:r>
            <a:endParaRPr kumimoji="0" lang="en-US" altLang="zh-CN" sz="28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
        <p:nvSpPr>
          <p:cNvPr id="73" name="矩形 72"/>
          <p:cNvSpPr/>
          <p:nvPr/>
        </p:nvSpPr>
        <p:spPr>
          <a:xfrm>
            <a:off x="1473579" y="2972310"/>
            <a:ext cx="4230694"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b="1" dirty="0">
                <a:solidFill>
                  <a:srgbClr val="F6F8F8">
                    <a:lumMod val="25000"/>
                  </a:srgbClr>
                </a:solidFill>
                <a:latin typeface="Book Antiqua" panose="02040602050305030304" pitchFamily="18" charset="0"/>
                <a:ea typeface="微软雅黑" panose="020B0503020204020204" pitchFamily="34" charset="-122"/>
                <a:cs typeface="+mn-ea"/>
                <a:sym typeface="+mn-lt"/>
              </a:rPr>
              <a:t>P</a:t>
            </a:r>
            <a:r>
              <a:rPr kumimoji="0" lang="en-US" altLang="zh-CN" sz="3200" b="1" i="0" u="none" strike="noStrike" kern="1200" cap="none" spc="0" normalizeH="0" baseline="0" noProof="0" dirty="0" err="1">
                <a:ln>
                  <a:noFill/>
                </a:ln>
                <a:solidFill>
                  <a:srgbClr val="F6F8F8">
                    <a:lumMod val="25000"/>
                  </a:srgbClr>
                </a:solidFill>
                <a:effectLst/>
                <a:uLnTx/>
                <a:uFillTx/>
                <a:latin typeface="Book Antiqua" panose="02040602050305030304" pitchFamily="18" charset="0"/>
                <a:ea typeface="微软雅黑" panose="020B0503020204020204" pitchFamily="34" charset="-122"/>
                <a:cs typeface="+mn-ea"/>
                <a:sym typeface="+mn-lt"/>
              </a:rPr>
              <a:t>roject</a:t>
            </a:r>
            <a:r>
              <a:rPr kumimoji="0" lang="en-US" altLang="zh-CN" sz="3200" b="1" i="0" u="none" strike="noStrike" kern="1200" cap="none" spc="0" normalizeH="0" baseline="0" noProof="0" dirty="0">
                <a:ln>
                  <a:noFill/>
                </a:ln>
                <a:solidFill>
                  <a:srgbClr val="F6F8F8">
                    <a:lumMod val="25000"/>
                  </a:srgbClr>
                </a:solidFill>
                <a:effectLst/>
                <a:uLnTx/>
                <a:uFillTx/>
                <a:latin typeface="Book Antiqua" panose="02040602050305030304" pitchFamily="18" charset="0"/>
                <a:ea typeface="微软雅黑" panose="020B0503020204020204" pitchFamily="34" charset="-122"/>
                <a:cs typeface="+mn-ea"/>
                <a:sym typeface="+mn-lt"/>
              </a:rPr>
              <a:t> content</a:t>
            </a:r>
            <a:endParaRPr kumimoji="0" lang="zh-CN" altLang="zh-CN" sz="1600" b="0" i="0" u="none" strike="noStrike" kern="100" cap="none" spc="0" normalizeH="0" baseline="0" noProof="0" dirty="0">
              <a:ln>
                <a:noFill/>
              </a:ln>
              <a:solidFill>
                <a:srgbClr val="F6F8F8">
                  <a:lumMod val="25000"/>
                </a:srgbClr>
              </a:solidFill>
              <a:effectLst/>
              <a:uLnTx/>
              <a:uFillTx/>
              <a:latin typeface="Book Antiqua" panose="02040602050305030304" pitchFamily="18" charset="0"/>
              <a:ea typeface="微软雅黑" panose="020B0503020204020204" pitchFamily="34" charset="-122"/>
              <a:cs typeface="+mn-ea"/>
              <a:sym typeface="+mn-lt"/>
            </a:endParaRPr>
          </a:p>
        </p:txBody>
      </p:sp>
      <p:grpSp>
        <p:nvGrpSpPr>
          <p:cNvPr id="74" name="组合 73"/>
          <p:cNvGrpSpPr/>
          <p:nvPr/>
        </p:nvGrpSpPr>
        <p:grpSpPr>
          <a:xfrm>
            <a:off x="1644878" y="3523953"/>
            <a:ext cx="3888096" cy="216743"/>
            <a:chOff x="1115625" y="1012943"/>
            <a:chExt cx="3888096" cy="216743"/>
          </a:xfrm>
        </p:grpSpPr>
        <p:cxnSp>
          <p:nvCxnSpPr>
            <p:cNvPr id="75" name="直接连接符 74"/>
            <p:cNvCxnSpPr>
              <a:endCxn id="76" idx="0"/>
            </p:cNvCxnSpPr>
            <p:nvPr/>
          </p:nvCxnSpPr>
          <p:spPr>
            <a:xfrm>
              <a:off x="1115625" y="1104305"/>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76" name="等腰三角形 75"/>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grpSp>
        <p:nvGrpSpPr>
          <p:cNvPr id="3" name="组合 2"/>
          <p:cNvGrpSpPr/>
          <p:nvPr/>
        </p:nvGrpSpPr>
        <p:grpSpPr>
          <a:xfrm rot="20936969">
            <a:off x="309815" y="2725019"/>
            <a:ext cx="1742802" cy="1540872"/>
            <a:chOff x="1950529" y="1746630"/>
            <a:chExt cx="2180353" cy="3236217"/>
          </a:xfrm>
          <a:solidFill>
            <a:schemeClr val="bg1">
              <a:lumMod val="75000"/>
            </a:schemeClr>
          </a:solidFill>
        </p:grpSpPr>
        <p:sp>
          <p:nvSpPr>
            <p:cNvPr id="5" name="等腰三角形 4"/>
            <p:cNvSpPr/>
            <p:nvPr/>
          </p:nvSpPr>
          <p:spPr>
            <a:xfrm rot="21591212">
              <a:off x="2533077" y="1938176"/>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7" name="等腰三角形 6"/>
            <p:cNvSpPr/>
            <p:nvPr/>
          </p:nvSpPr>
          <p:spPr>
            <a:xfrm rot="3614340">
              <a:off x="2937240" y="178954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9" name="等腰三角形 8"/>
            <p:cNvSpPr/>
            <p:nvPr/>
          </p:nvSpPr>
          <p:spPr>
            <a:xfrm rot="9562">
              <a:off x="3194913" y="1925581"/>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0" name="等腰三角形 9"/>
            <p:cNvSpPr/>
            <p:nvPr/>
          </p:nvSpPr>
          <p:spPr>
            <a:xfrm rot="3609046">
              <a:off x="3257724" y="235306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2" name="等腰三角形 11"/>
            <p:cNvSpPr/>
            <p:nvPr/>
          </p:nvSpPr>
          <p:spPr>
            <a:xfrm rot="7200000">
              <a:off x="2935179" y="26418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3" name="等腰三角形 12"/>
            <p:cNvSpPr/>
            <p:nvPr/>
          </p:nvSpPr>
          <p:spPr>
            <a:xfrm rot="3609046">
              <a:off x="2917991" y="294150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4" name="等腰三角形 13"/>
            <p:cNvSpPr/>
            <p:nvPr/>
          </p:nvSpPr>
          <p:spPr>
            <a:xfrm rot="7200000">
              <a:off x="2595445" y="3230285"/>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5" name="等腰三角形 14"/>
            <p:cNvSpPr/>
            <p:nvPr/>
          </p:nvSpPr>
          <p:spPr>
            <a:xfrm rot="3609046">
              <a:off x="2576331" y="3533277"/>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6" name="等腰三角形 15"/>
            <p:cNvSpPr/>
            <p:nvPr/>
          </p:nvSpPr>
          <p:spPr>
            <a:xfrm rot="7200000">
              <a:off x="2253785" y="382205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7" name="等腰三角形 16"/>
            <p:cNvSpPr/>
            <p:nvPr/>
          </p:nvSpPr>
          <p:spPr>
            <a:xfrm rot="3609046">
              <a:off x="2231351" y="413080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8" name="等腰三角形 17"/>
            <p:cNvSpPr/>
            <p:nvPr/>
          </p:nvSpPr>
          <p:spPr>
            <a:xfrm rot="7200000">
              <a:off x="1908805" y="441958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9" name="等腰三角形 18"/>
            <p:cNvSpPr/>
            <p:nvPr/>
          </p:nvSpPr>
          <p:spPr>
            <a:xfrm rot="7200000">
              <a:off x="2572366" y="44071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20" name="等腰三角形 19"/>
            <p:cNvSpPr/>
            <p:nvPr/>
          </p:nvSpPr>
          <p:spPr>
            <a:xfrm rot="3609046">
              <a:off x="2907508" y="413982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21" name="等腰三角形 20"/>
            <p:cNvSpPr/>
            <p:nvPr/>
          </p:nvSpPr>
          <p:spPr>
            <a:xfrm rot="7200000">
              <a:off x="3240264" y="440631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22" name="等腰三角形 21"/>
            <p:cNvSpPr/>
            <p:nvPr/>
          </p:nvSpPr>
          <p:spPr>
            <a:xfrm rot="3609046">
              <a:off x="2273618" y="178835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23" name="等腰三角形 22"/>
            <p:cNvSpPr/>
            <p:nvPr/>
          </p:nvSpPr>
          <p:spPr>
            <a:xfrm rot="3609046">
              <a:off x="3567614" y="414085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sp>
        <p:nvSpPr>
          <p:cNvPr id="27" name="矩形 26"/>
          <p:cNvSpPr/>
          <p:nvPr/>
        </p:nvSpPr>
        <p:spPr>
          <a:xfrm>
            <a:off x="7061965" y="4737294"/>
            <a:ext cx="4717754"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fr-FR" altLang="zh-CN" sz="28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rPr>
              <a:t>Function description</a:t>
            </a:r>
            <a:endParaRPr kumimoji="0" lang="fr-FR" altLang="zh-CN" sz="28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Tree>
  </p:cSld>
  <p:clrMapOvr>
    <a:masterClrMapping/>
  </p:clrMapOvr>
  <p:transition spd="slow" advTm="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331667" y="211986"/>
            <a:ext cx="423069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F6F8F8">
                    <a:lumMod val="50000"/>
                  </a:srgbClr>
                </a:solidFill>
                <a:effectLst/>
                <a:uLnTx/>
                <a:uFillTx/>
                <a:latin typeface="Book Antiqua" panose="02040602050305030304" pitchFamily="18" charset="0"/>
                <a:ea typeface="微软雅黑" panose="020B0503020204020204" pitchFamily="34" charset="-122"/>
                <a:cs typeface="+mn-ea"/>
                <a:sym typeface="+mn-lt"/>
              </a:rPr>
              <a:t>Class Diagram</a:t>
            </a:r>
            <a:endParaRPr kumimoji="0" lang="en-US" altLang="zh-CN" sz="3200" b="1" i="0" u="none" strike="noStrike" kern="1200" cap="none" spc="0" normalizeH="0" baseline="0" noProof="0" dirty="0">
              <a:ln>
                <a:noFill/>
              </a:ln>
              <a:solidFill>
                <a:srgbClr val="F6F8F8">
                  <a:lumMod val="50000"/>
                </a:srgbClr>
              </a:solidFill>
              <a:effectLst/>
              <a:uLnTx/>
              <a:uFillTx/>
              <a:latin typeface="Book Antiqua" panose="02040602050305030304" pitchFamily="18" charset="0"/>
              <a:ea typeface="微软雅黑" panose="020B0503020204020204" pitchFamily="34" charset="-122"/>
              <a:cs typeface="+mn-ea"/>
              <a:sym typeface="+mn-lt"/>
            </a:endParaRPr>
          </a:p>
        </p:txBody>
      </p:sp>
      <p:grpSp>
        <p:nvGrpSpPr>
          <p:cNvPr id="40" name="组合 39"/>
          <p:cNvGrpSpPr/>
          <p:nvPr/>
        </p:nvGrpSpPr>
        <p:grpSpPr>
          <a:xfrm>
            <a:off x="122650" y="710336"/>
            <a:ext cx="3888096" cy="216743"/>
            <a:chOff x="1115625" y="1012943"/>
            <a:chExt cx="3888096" cy="216743"/>
          </a:xfrm>
        </p:grpSpPr>
        <p:cxnSp>
          <p:nvCxnSpPr>
            <p:cNvPr id="41" name="直接连接符 40"/>
            <p:cNvCxnSpPr>
              <a:endCxn id="42" idx="0"/>
            </p:cNvCxnSpPr>
            <p:nvPr/>
          </p:nvCxnSpPr>
          <p:spPr>
            <a:xfrm>
              <a:off x="1115625" y="1104305"/>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等腰三角形 41"/>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pic>
        <p:nvPicPr>
          <p:cNvPr id="3" name="图片 2"/>
          <p:cNvPicPr>
            <a:picLocks noChangeAspect="1"/>
          </p:cNvPicPr>
          <p:nvPr/>
        </p:nvPicPr>
        <p:blipFill>
          <a:blip r:embed="rId1"/>
          <a:stretch>
            <a:fillRect/>
          </a:stretch>
        </p:blipFill>
        <p:spPr>
          <a:xfrm>
            <a:off x="558165" y="927100"/>
            <a:ext cx="11061065" cy="59309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tags/tag1.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10.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11.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12.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13.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14.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15.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16.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17.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18.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19.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2.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20.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21.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22.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23.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24.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25.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26.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27.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28.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29.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3.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30.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31.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32.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33.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34.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35.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36.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37.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38.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39.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4.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40.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41.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42.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43.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44.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45.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46.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47.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48.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49.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5.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50.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51.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52.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53.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54.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55.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56.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57.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58.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59.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6.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60.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61.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62.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63.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64.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65.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66.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67.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68.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69.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7.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70.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71.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72.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73.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74.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75.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76.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77.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78.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79.xml><?xml version="1.0" encoding="utf-8"?>
<p:tagLst xmlns:p="http://schemas.openxmlformats.org/presentationml/2006/main">
  <p:tag name="KSO_WM_DIAGRAM_VIRTUALLY_FRAME" val="{&quot;height&quot;:340.8797637795275,&quot;left&quot;:49.584094488188974,&quot;top&quot;:125.77472440944882,&quot;width&quot;:482.5195275590551}"/>
</p:tagLst>
</file>

<file path=ppt/tags/tag8.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80.xml><?xml version="1.0" encoding="utf-8"?>
<p:tagLst xmlns:p="http://schemas.openxmlformats.org/presentationml/2006/main">
  <p:tag name="KSO_WM_DIAGRAM_VIRTUALLY_FRAME" val="{&quot;height&quot;:340.8797637795275,&quot;left&quot;:49.584094488188974,&quot;top&quot;:125.77472440944882,&quot;width&quot;:482.5195275590551}"/>
</p:tagLst>
</file>

<file path=ppt/tags/tag81.xml><?xml version="1.0" encoding="utf-8"?>
<p:tagLst xmlns:p="http://schemas.openxmlformats.org/presentationml/2006/main">
  <p:tag name="KSO_WM_DIAGRAM_VIRTUALLY_FRAME" val="{&quot;height&quot;:340.8797637795275,&quot;left&quot;:49.584094488188974,&quot;top&quot;:125.77472440944882,&quot;width&quot;:482.5195275590551}"/>
</p:tagLst>
</file>

<file path=ppt/tags/tag82.xml><?xml version="1.0" encoding="utf-8"?>
<p:tagLst xmlns:p="http://schemas.openxmlformats.org/presentationml/2006/main">
  <p:tag name="KSO_WM_DIAGRAM_VIRTUALLY_FRAME" val="{&quot;height&quot;:340.8797637795275,&quot;left&quot;:49.584094488188974,&quot;top&quot;:125.77472440944882,&quot;width&quot;:482.5195275590551}"/>
</p:tagLst>
</file>

<file path=ppt/tags/tag83.xml><?xml version="1.0" encoding="utf-8"?>
<p:tagLst xmlns:p="http://schemas.openxmlformats.org/presentationml/2006/main">
  <p:tag name="KSO_WM_DIAGRAM_VIRTUALLY_FRAME" val="{&quot;height&quot;:340.8797637795275,&quot;left&quot;:49.584094488188974,&quot;top&quot;:125.77472440944882,&quot;width&quot;:482.5195275590551}"/>
</p:tagLst>
</file>

<file path=ppt/tags/tag84.xml><?xml version="1.0" encoding="utf-8"?>
<p:tagLst xmlns:p="http://schemas.openxmlformats.org/presentationml/2006/main">
  <p:tag name="KSO_WM_DIAGRAM_VIRTUALLY_FRAME" val="{&quot;height&quot;:340.8797637795275,&quot;left&quot;:49.584094488188974,&quot;top&quot;:125.77472440944882,&quot;width&quot;:482.5195275590551}"/>
</p:tagLst>
</file>

<file path=ppt/tags/tag85.xml><?xml version="1.0" encoding="utf-8"?>
<p:tagLst xmlns:p="http://schemas.openxmlformats.org/presentationml/2006/main">
  <p:tag name="KSO_WM_DIAGRAM_VIRTUALLY_FRAME" val="{&quot;height&quot;:340.8797637795275,&quot;left&quot;:49.584094488188974,&quot;top&quot;:125.77472440944882,&quot;width&quot;:482.5195275590551}"/>
</p:tagLst>
</file>

<file path=ppt/tags/tag86.xml><?xml version="1.0" encoding="utf-8"?>
<p:tagLst xmlns:p="http://schemas.openxmlformats.org/presentationml/2006/main">
  <p:tag name="KSO_WM_DIAGRAM_VIRTUALLY_FRAME" val="{&quot;height&quot;:340.8797637795275,&quot;left&quot;:49.584094488188974,&quot;top&quot;:125.77472440944882,&quot;width&quot;:482.5195275590551}"/>
</p:tagLst>
</file>

<file path=ppt/tags/tag87.xml><?xml version="1.0" encoding="utf-8"?>
<p:tagLst xmlns:p="http://schemas.openxmlformats.org/presentationml/2006/main">
  <p:tag name="KSO_WM_DIAGRAM_VIRTUALLY_FRAME" val="{&quot;height&quot;:340.8797637795275,&quot;left&quot;:49.584094488188974,&quot;top&quot;:125.77472440944882,&quot;width&quot;:482.5195275590551}"/>
</p:tagLst>
</file>

<file path=ppt/tags/tag88.xml><?xml version="1.0" encoding="utf-8"?>
<p:tagLst xmlns:p="http://schemas.openxmlformats.org/presentationml/2006/main">
  <p:tag name="KSO_WM_DIAGRAM_VIRTUALLY_FRAME" val="{&quot;height&quot;:340.8797637795275,&quot;left&quot;:49.584094488188974,&quot;top&quot;:125.77472440944882,&quot;width&quot;:482.5195275590551}"/>
</p:tagLst>
</file>

<file path=ppt/tags/tag89.xml><?xml version="1.0" encoding="utf-8"?>
<p:tagLst xmlns:p="http://schemas.openxmlformats.org/presentationml/2006/main">
  <p:tag name="commondata" val="eyJoZGlkIjoiYWUyZDViMWRiMWQzMDE4YWJlZTgxNTk2YWZjZGQ2ZjcifQ=="/>
</p:tagLst>
</file>

<file path=ppt/tags/tag9.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heme/theme1.xml><?xml version="1.0" encoding="utf-8"?>
<a:theme xmlns:a="http://schemas.openxmlformats.org/drawingml/2006/main" name="第一PPT，www.1ppt.com">
  <a:themeElements>
    <a:clrScheme name="038">
      <a:dk1>
        <a:srgbClr val="2B2B2B"/>
      </a:dk1>
      <a:lt1>
        <a:srgbClr val="F6F8F8"/>
      </a:lt1>
      <a:dk2>
        <a:srgbClr val="2B2B2B"/>
      </a:dk2>
      <a:lt2>
        <a:srgbClr val="FFFFFF"/>
      </a:lt2>
      <a:accent1>
        <a:srgbClr val="41B7D0"/>
      </a:accent1>
      <a:accent2>
        <a:srgbClr val="4FEAFF"/>
      </a:accent2>
      <a:accent3>
        <a:srgbClr val="3DA1D2"/>
      </a:accent3>
      <a:accent4>
        <a:srgbClr val="3B96D3"/>
      </a:accent4>
      <a:accent5>
        <a:srgbClr val="398BD5"/>
      </a:accent5>
      <a:accent6>
        <a:srgbClr val="3780D7"/>
      </a:accent6>
      <a:hlink>
        <a:srgbClr val="5B9BD5"/>
      </a:hlink>
      <a:folHlink>
        <a:srgbClr val="70AD47"/>
      </a:folHlink>
    </a:clrScheme>
    <a:fontScheme name="fon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20yaomf">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3628</Words>
  <Application>WPS 演示</Application>
  <PresentationFormat>Widescreen</PresentationFormat>
  <Paragraphs>199</Paragraphs>
  <Slides>22</Slides>
  <Notes>23</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22</vt:i4>
      </vt:variant>
    </vt:vector>
  </HeadingPairs>
  <TitlesOfParts>
    <vt:vector size="43" baseType="lpstr">
      <vt:lpstr>Arial</vt:lpstr>
      <vt:lpstr>宋体</vt:lpstr>
      <vt:lpstr>Wingdings</vt:lpstr>
      <vt:lpstr>微软雅黑</vt:lpstr>
      <vt:lpstr>Source Sans Pro</vt:lpstr>
      <vt:lpstr>Book Antiqua</vt:lpstr>
      <vt:lpstr>Times New Roman</vt:lpstr>
      <vt:lpstr>等线</vt:lpstr>
      <vt:lpstr>Perpetua</vt:lpstr>
      <vt:lpstr>Gill Sans</vt:lpstr>
      <vt:lpstr>Roboto Thin</vt:lpstr>
      <vt:lpstr>Segoe Print</vt:lpstr>
      <vt:lpstr>Arial</vt:lpstr>
      <vt:lpstr>Open Sans</vt:lpstr>
      <vt:lpstr>-apple-system</vt:lpstr>
      <vt:lpstr>Arial Unicode MS</vt:lpstr>
      <vt:lpstr>Source Sans Pro Light</vt:lpstr>
      <vt:lpstr>Calibri</vt:lpstr>
      <vt:lpstr>Gill Sans MT</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WPS_1658558177</cp:lastModifiedBy>
  <cp:revision>80</cp:revision>
  <dcterms:created xsi:type="dcterms:W3CDTF">2017-05-07T07:22:00Z</dcterms:created>
  <dcterms:modified xsi:type="dcterms:W3CDTF">2024-10-26T03:34:32Z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916CDCBBC64045359EC9AECC79DCBA7F_13</vt:lpwstr>
  </property>
  <property fmtid="{D5CDD505-2E9C-101B-9397-08002B2CF9AE}" pid="3" name="KSOProductBuildVer">
    <vt:lpwstr>2052-12.1.0.17133</vt:lpwstr>
  </property>
</Properties>
</file>