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树立" initials="王树立" lastIdx="2" clrIdx="0">
    <p:extLst>
      <p:ext uri="{19B8F6BF-5375-455C-9EA6-DF929625EA0E}">
        <p15:presenceInfo xmlns:p15="http://schemas.microsoft.com/office/powerpoint/2012/main" userId="S::wangshuli.void@bytedance.com::bc3fdd15-3147-4e2f-ba36-10691dc5fe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4" autoAdjust="0"/>
    <p:restoredTop sz="94660"/>
  </p:normalViewPr>
  <p:slideViewPr>
    <p:cSldViewPr snapToGrid="0">
      <p:cViewPr>
        <p:scale>
          <a:sx n="83" d="100"/>
          <a:sy n="83" d="100"/>
        </p:scale>
        <p:origin x="2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945528" y="1687926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4" y="3491865"/>
            <a:ext cx="3339613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140459" y="1688465"/>
            <a:ext cx="3695849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</a:p>
            <a:p>
              <a:pPr algn="r"/>
              <a:r>
                <a:rPr lang="en-US" altLang="zh-CN" sz="1200"/>
                <a:t>image</a:t>
              </a: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260046" y="1815336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296846" y="5139753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4049045" y="456850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箭头 137"/>
          <p:cNvSpPr/>
          <p:nvPr/>
        </p:nvSpPr>
        <p:spPr>
          <a:xfrm>
            <a:off x="2453005" y="4572602"/>
            <a:ext cx="722155" cy="180674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127090" y="4135922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256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DA7D4B-8E32-9542-80A7-66C28AD7BF9B}"/>
              </a:ext>
            </a:extLst>
          </p:cNvPr>
          <p:cNvGrpSpPr/>
          <p:nvPr/>
        </p:nvGrpSpPr>
        <p:grpSpPr>
          <a:xfrm>
            <a:off x="3017816" y="4144097"/>
            <a:ext cx="1055370" cy="1082040"/>
            <a:chOff x="2809240" y="4124325"/>
            <a:chExt cx="1055370" cy="1082040"/>
          </a:xfrm>
        </p:grpSpPr>
        <p:sp>
          <p:nvSpPr>
            <p:cNvPr id="168" name="右箭头 167"/>
            <p:cNvSpPr/>
            <p:nvPr/>
          </p:nvSpPr>
          <p:spPr>
            <a:xfrm>
              <a:off x="3248660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3500755" y="4538980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2809240" y="4124325"/>
              <a:ext cx="1055370" cy="1082040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</a:p>
              </p:txBody>
            </p:sp>
          </p:grpSp>
        </p:grpSp>
      </p:grpSp>
      <p:grpSp>
        <p:nvGrpSpPr>
          <p:cNvPr id="218" name="组合 217"/>
          <p:cNvGrpSpPr/>
          <p:nvPr/>
        </p:nvGrpSpPr>
        <p:grpSpPr>
          <a:xfrm>
            <a:off x="5000601" y="2609909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631951" y="4466515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696705" y="1830339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</a:p>
            <a:p>
              <a:pPr algn="l"/>
              <a:r>
                <a:rPr lang="en-US" altLang="zh-CN" sz="1200" dirty="0"/>
                <a:t>segmentation</a:t>
              </a:r>
            </a:p>
            <a:p>
              <a:pPr algn="l"/>
              <a:r>
                <a:rPr lang="en-US" altLang="zh-CN" sz="1200" dirty="0"/>
                <a:t>map</a:t>
              </a:r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6361" y="3446669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441F172-5DBF-9740-A091-1C92DE8496F8}"/>
              </a:ext>
            </a:extLst>
          </p:cNvPr>
          <p:cNvGrpSpPr/>
          <p:nvPr/>
        </p:nvGrpSpPr>
        <p:grpSpPr>
          <a:xfrm>
            <a:off x="2058637" y="5281487"/>
            <a:ext cx="1424305" cy="699770"/>
            <a:chOff x="2058637" y="5281487"/>
            <a:chExt cx="1424305" cy="699770"/>
          </a:xfrm>
        </p:grpSpPr>
        <p:grpSp>
          <p:nvGrpSpPr>
            <p:cNvPr id="6" name="组合 5"/>
            <p:cNvGrpSpPr/>
            <p:nvPr/>
          </p:nvGrpSpPr>
          <p:grpSpPr>
            <a:xfrm>
              <a:off x="2058637" y="5281487"/>
              <a:ext cx="1424305" cy="699770"/>
              <a:chOff x="3137" y="8516"/>
              <a:chExt cx="2243" cy="1102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16"/>
                <a:ext cx="2243" cy="1102"/>
                <a:chOff x="3137" y="8516"/>
                <a:chExt cx="2243" cy="110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657" y="8516"/>
                  <a:ext cx="1723" cy="1102"/>
                  <a:chOff x="3458" y="6619"/>
                  <a:chExt cx="1723" cy="110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458" y="6619"/>
                    <a:ext cx="1723" cy="1102"/>
                    <a:chOff x="3100" y="1180"/>
                    <a:chExt cx="1723" cy="2207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100" y="1180"/>
                      <a:ext cx="1059" cy="2171"/>
                      <a:chOff x="1509" y="1163"/>
                      <a:chExt cx="1059" cy="1870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877" y="116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509" y="1694"/>
                        <a:ext cx="1059" cy="1339"/>
                        <a:chOff x="1509" y="1694"/>
                        <a:chExt cx="1059" cy="1339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815" y="1694"/>
                          <a:ext cx="753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509" y="2021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069" y="1207"/>
                      <a:ext cx="754" cy="2180"/>
                      <a:chOff x="2109" y="1187"/>
                      <a:chExt cx="754" cy="1878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228" y="1187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2109" y="1694"/>
                        <a:ext cx="488" cy="1371"/>
                        <a:chOff x="2109" y="1694"/>
                        <a:chExt cx="488" cy="1371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494" y="1694"/>
                          <a:ext cx="103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2109" y="2053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 dirty="0"/>
                            <a:t>64</a:t>
                          </a:r>
                          <a:r>
                            <a:rPr lang="en-US" altLang="zh-CN" sz="900" baseline="30000" dirty="0"/>
                            <a:t>2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50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556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8CF907D-68C1-634F-8C13-D1ACA73445A5}"/>
                </a:ext>
              </a:extLst>
            </p:cNvPr>
            <p:cNvSpPr txBox="1"/>
            <p:nvPr/>
          </p:nvSpPr>
          <p:spPr>
            <a:xfrm>
              <a:off x="2556188" y="5492422"/>
              <a:ext cx="63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ASPP</a:t>
              </a:r>
              <a:endParaRPr kumimoji="1" lang="zh-CN" alt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180340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05" y="180340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969510" y="225361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733290" y="237363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69610" y="237363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77578" y="449141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256 x 256</a:t>
                      </a:r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/>
                  <a:t>input</a:t>
                </a:r>
              </a:p>
              <a:p>
                <a:pPr algn="r"/>
                <a:r>
                  <a:rPr lang="en-US" altLang="zh-CN" sz="1200"/>
                  <a:t>image</a:t>
                </a:r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10</a:t>
                      </a:r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/>
                          <a:t>64</a:t>
                        </a:r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256 x 256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C3C0F83-9691-824D-9BBC-2BE3E776407A}"/>
              </a:ext>
            </a:extLst>
          </p:cNvPr>
          <p:cNvGrpSpPr/>
          <p:nvPr/>
        </p:nvGrpSpPr>
        <p:grpSpPr>
          <a:xfrm>
            <a:off x="5184503" y="449141"/>
            <a:ext cx="360000" cy="360000"/>
            <a:chOff x="9287730" y="3036553"/>
            <a:chExt cx="360000" cy="36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4E73D6C-1A2F-384A-A73B-28FC2DD84FE8}"/>
                </a:ext>
              </a:extLst>
            </p:cNvPr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4191973-27EC-8642-BA6F-C9293EC734E7}"/>
                  </a:ext>
                </a:extLst>
              </p:cNvPr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B0A814F-287A-1342-9EE9-68E86CBA26E5}"/>
                  </a:ext>
                </a:extLst>
              </p:cNvPr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972EB76-24AC-444A-A2E5-582B006C6934}"/>
                  </a:ext>
                </a:extLst>
              </p:cNvPr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0443C45-0009-D34F-BE16-D70848FC72E3}"/>
                </a:ext>
              </a:extLst>
            </p:cNvPr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E6483EA-0ED1-DC46-8E23-6F8B56284ED6}"/>
                  </a:ext>
                </a:extLst>
              </p:cNvPr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E45AF53-0E66-C742-BB21-FEB8FC29E97B}"/>
                  </a:ext>
                </a:extLst>
              </p:cNvPr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5EF3A2B-EA3C-594A-B139-2FAF9E65D0E1}"/>
                  </a:ext>
                </a:extLst>
              </p:cNvPr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6E8D31B-D375-AB48-8F61-5FE4959E7480}"/>
                </a:ext>
              </a:extLst>
            </p:cNvPr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203BCA6-43F6-144C-B71D-35E5C9761E6C}"/>
                  </a:ext>
                </a:extLst>
              </p:cNvPr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13A8D03-AFC0-5C48-B8A2-F649233A5575}"/>
                  </a:ext>
                </a:extLst>
              </p:cNvPr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E117C4-91CB-E94B-8942-047673877EDB}"/>
                  </a:ext>
                </a:extLst>
              </p:cNvPr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ECF10AE-0FCD-4C4D-93A1-C554900791E5}"/>
                </a:ext>
              </a:extLst>
            </p:cNvPr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66DC880-B01B-F347-8281-2AB0CA8596A2}"/>
              </a:ext>
            </a:extLst>
          </p:cNvPr>
          <p:cNvGrpSpPr/>
          <p:nvPr/>
        </p:nvGrpSpPr>
        <p:grpSpPr>
          <a:xfrm>
            <a:off x="260935" y="3051359"/>
            <a:ext cx="2483897" cy="2453507"/>
            <a:chOff x="1011662" y="2542067"/>
            <a:chExt cx="3448306" cy="3371616"/>
          </a:xfrm>
        </p:grpSpPr>
        <p:pic>
          <p:nvPicPr>
            <p:cNvPr id="90" name="图片 89" descr="LC801_color">
              <a:extLst>
                <a:ext uri="{FF2B5EF4-FFF2-40B4-BE49-F238E27FC236}">
                  <a16:creationId xmlns:a16="http://schemas.microsoft.com/office/drawing/2014/main" id="{3BE0FCC0-2C9F-BA4E-829A-1E22C1969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662" y="2542067"/>
              <a:ext cx="2877245" cy="2813255"/>
            </a:xfrm>
            <a:prstGeom prst="rect">
              <a:avLst/>
            </a:prstGeom>
          </p:spPr>
        </p:pic>
        <p:pic>
          <p:nvPicPr>
            <p:cNvPr id="91" name="图片 90" descr="LC801_color">
              <a:extLst>
                <a:ext uri="{FF2B5EF4-FFF2-40B4-BE49-F238E27FC236}">
                  <a16:creationId xmlns:a16="http://schemas.microsoft.com/office/drawing/2014/main" id="{1E352AE7-0686-F242-9278-6D381873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016" y="2728187"/>
              <a:ext cx="2877245" cy="2813255"/>
            </a:xfrm>
            <a:prstGeom prst="rect">
              <a:avLst/>
            </a:prstGeom>
          </p:spPr>
        </p:pic>
        <p:pic>
          <p:nvPicPr>
            <p:cNvPr id="92" name="图片 91" descr="LC801_color">
              <a:extLst>
                <a:ext uri="{FF2B5EF4-FFF2-40B4-BE49-F238E27FC236}">
                  <a16:creationId xmlns:a16="http://schemas.microsoft.com/office/drawing/2014/main" id="{26FA6246-85EF-3D46-A020-A178949A8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2369" y="2914308"/>
              <a:ext cx="2877245" cy="2813255"/>
            </a:xfrm>
            <a:prstGeom prst="rect">
              <a:avLst/>
            </a:prstGeom>
          </p:spPr>
        </p:pic>
        <p:pic>
          <p:nvPicPr>
            <p:cNvPr id="93" name="图片 92" descr="LC801_color">
              <a:extLst>
                <a:ext uri="{FF2B5EF4-FFF2-40B4-BE49-F238E27FC236}">
                  <a16:creationId xmlns:a16="http://schemas.microsoft.com/office/drawing/2014/main" id="{853444FC-BA4C-B740-A438-C854D401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82723" y="3100428"/>
              <a:ext cx="2877245" cy="2813255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DA3E14F-8264-6D43-A13C-07B46A364405}"/>
              </a:ext>
            </a:extLst>
          </p:cNvPr>
          <p:cNvGrpSpPr/>
          <p:nvPr/>
        </p:nvGrpSpPr>
        <p:grpSpPr>
          <a:xfrm>
            <a:off x="1502884" y="2835625"/>
            <a:ext cx="2072548" cy="3119452"/>
            <a:chOff x="2796933" y="2849216"/>
            <a:chExt cx="2072548" cy="311945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8514345-CFB4-4548-9F27-49BC7F97B43A}"/>
                </a:ext>
              </a:extLst>
            </p:cNvPr>
            <p:cNvSpPr/>
            <p:nvPr/>
          </p:nvSpPr>
          <p:spPr>
            <a:xfrm>
              <a:off x="2796933" y="4327793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</a:p>
          </p:txBody>
        </p: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E3A0D9A9-8F3B-C44A-AE87-C125701F5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29618" y="4507424"/>
              <a:ext cx="1923084" cy="1461244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52D1FECF-13B3-6C4A-9B46-679AFA8BF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433" y="2849216"/>
              <a:ext cx="1936048" cy="1478947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9922973C-CA2F-574A-A22E-F63361B40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3767"/>
              </p:ext>
            </p:extLst>
          </p:nvPr>
        </p:nvGraphicFramePr>
        <p:xfrm>
          <a:off x="5335456" y="2766815"/>
          <a:ext cx="374979" cy="33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79">
                  <a:extLst>
                    <a:ext uri="{9D8B030D-6E8A-4147-A177-3AD203B41FA5}">
                      <a16:colId xmlns:a16="http://schemas.microsoft.com/office/drawing/2014/main" val="2546846387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52983"/>
                  </a:ext>
                </a:extLst>
              </a:tr>
              <a:tr h="940751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23277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78223"/>
                  </a:ext>
                </a:extLst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4123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36922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5B62E16D-B9F8-0442-A572-EEAA5DAEE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831"/>
              </p:ext>
            </p:extLst>
          </p:nvPr>
        </p:nvGraphicFramePr>
        <p:xfrm>
          <a:off x="6967351" y="2766815"/>
          <a:ext cx="377895" cy="335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95">
                  <a:extLst>
                    <a:ext uri="{9D8B030D-6E8A-4147-A177-3AD203B41FA5}">
                      <a16:colId xmlns:a16="http://schemas.microsoft.com/office/drawing/2014/main" val="2546846387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52983"/>
                  </a:ext>
                </a:extLst>
              </a:tr>
              <a:tr h="956249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23277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78223"/>
                  </a:ext>
                </a:extLst>
              </a:tr>
              <a:tr h="119845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4123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36922"/>
                  </a:ext>
                </a:extLst>
              </a:tr>
            </a:tbl>
          </a:graphicData>
        </a:graphic>
      </p:graphicFrame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493F9080-B05E-F14C-86D4-7D95DF1A5CF7}"/>
              </a:ext>
            </a:extLst>
          </p:cNvPr>
          <p:cNvCxnSpPr>
            <a:cxnSpLocks/>
          </p:cNvCxnSpPr>
          <p:nvPr/>
        </p:nvCxnSpPr>
        <p:spPr>
          <a:xfrm>
            <a:off x="5851714" y="293185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561D7B3D-8E38-A141-A2B8-A1B72B7BC1CB}"/>
              </a:ext>
            </a:extLst>
          </p:cNvPr>
          <p:cNvCxnSpPr>
            <a:cxnSpLocks/>
          </p:cNvCxnSpPr>
          <p:nvPr/>
        </p:nvCxnSpPr>
        <p:spPr>
          <a:xfrm>
            <a:off x="5851713" y="2970492"/>
            <a:ext cx="1067487" cy="1259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92A1D39F-F6F9-A044-8353-356E459365E8}"/>
              </a:ext>
            </a:extLst>
          </p:cNvPr>
          <p:cNvCxnSpPr>
            <a:cxnSpLocks/>
          </p:cNvCxnSpPr>
          <p:nvPr/>
        </p:nvCxnSpPr>
        <p:spPr>
          <a:xfrm>
            <a:off x="5851713" y="2940943"/>
            <a:ext cx="1030268" cy="292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5E1E6593-1E83-7E4F-9A4F-FBC5E4B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25579"/>
              </p:ext>
            </p:extLst>
          </p:nvPr>
        </p:nvGraphicFramePr>
        <p:xfrm>
          <a:off x="3644023" y="2788655"/>
          <a:ext cx="348343" cy="31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2546846387"/>
                    </a:ext>
                  </a:extLst>
                </a:gridCol>
              </a:tblGrid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52983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p"/>
                      </a:pPr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23277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7137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78223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4123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371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78400"/>
                  </a:ext>
                </a:extLst>
              </a:tr>
              <a:tr h="39948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36922"/>
                  </a:ext>
                </a:extLst>
              </a:tr>
            </a:tbl>
          </a:graphicData>
        </a:graphic>
      </p:graphicFrame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52719334-BC0D-6B4D-ADBD-70E2F0CBBE8F}"/>
              </a:ext>
            </a:extLst>
          </p:cNvPr>
          <p:cNvCxnSpPr>
            <a:cxnSpLocks/>
          </p:cNvCxnSpPr>
          <p:nvPr/>
        </p:nvCxnSpPr>
        <p:spPr>
          <a:xfrm>
            <a:off x="5803563" y="4276606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D0394F3-AD34-E24B-85CC-142F3871E5D0}"/>
              </a:ext>
            </a:extLst>
          </p:cNvPr>
          <p:cNvCxnSpPr>
            <a:cxnSpLocks/>
          </p:cNvCxnSpPr>
          <p:nvPr/>
        </p:nvCxnSpPr>
        <p:spPr>
          <a:xfrm flipV="1">
            <a:off x="5803563" y="2970493"/>
            <a:ext cx="1115637" cy="122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AAEB79A5-A46F-EF4B-9DEA-1D6A666E5311}"/>
              </a:ext>
            </a:extLst>
          </p:cNvPr>
          <p:cNvCxnSpPr>
            <a:cxnSpLocks/>
          </p:cNvCxnSpPr>
          <p:nvPr/>
        </p:nvCxnSpPr>
        <p:spPr>
          <a:xfrm>
            <a:off x="5847612" y="4329327"/>
            <a:ext cx="1034369" cy="1541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ED487AB0-10B3-9244-BB78-0433CC16312C}"/>
              </a:ext>
            </a:extLst>
          </p:cNvPr>
          <p:cNvCxnSpPr>
            <a:cxnSpLocks/>
          </p:cNvCxnSpPr>
          <p:nvPr/>
        </p:nvCxnSpPr>
        <p:spPr>
          <a:xfrm>
            <a:off x="5766344" y="5870345"/>
            <a:ext cx="11156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965CA9E-09A1-964A-94D8-944767C7B285}"/>
              </a:ext>
            </a:extLst>
          </p:cNvPr>
          <p:cNvCxnSpPr>
            <a:cxnSpLocks/>
          </p:cNvCxnSpPr>
          <p:nvPr/>
        </p:nvCxnSpPr>
        <p:spPr>
          <a:xfrm flipV="1">
            <a:off x="5843957" y="4314202"/>
            <a:ext cx="1067486" cy="1556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6E03032-9CD6-0349-A19C-2E96C99B1798}"/>
              </a:ext>
            </a:extLst>
          </p:cNvPr>
          <p:cNvCxnSpPr>
            <a:cxnSpLocks/>
          </p:cNvCxnSpPr>
          <p:nvPr/>
        </p:nvCxnSpPr>
        <p:spPr>
          <a:xfrm flipV="1">
            <a:off x="5795806" y="2970493"/>
            <a:ext cx="1123394" cy="2908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1A98D260-2E99-F64F-8EE9-3BAFB5571660}"/>
              </a:ext>
            </a:extLst>
          </p:cNvPr>
          <p:cNvCxnSpPr>
            <a:cxnSpLocks/>
          </p:cNvCxnSpPr>
          <p:nvPr/>
        </p:nvCxnSpPr>
        <p:spPr>
          <a:xfrm>
            <a:off x="4206603" y="4314202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A0552A0D-D81D-BD44-8AB6-6AE55A489D09}"/>
              </a:ext>
            </a:extLst>
          </p:cNvPr>
          <p:cNvCxnSpPr>
            <a:cxnSpLocks/>
          </p:cNvCxnSpPr>
          <p:nvPr/>
        </p:nvCxnSpPr>
        <p:spPr>
          <a:xfrm>
            <a:off x="8603664" y="4323068"/>
            <a:ext cx="93563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D8BA4DB5-532A-5D44-9BD9-2B819C07B7A6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363845" y="2970492"/>
            <a:ext cx="932540" cy="1216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7444BD50-5958-AC43-9ABE-BF6501D801C6}"/>
              </a:ext>
            </a:extLst>
          </p:cNvPr>
          <p:cNvSpPr/>
          <p:nvPr/>
        </p:nvSpPr>
        <p:spPr>
          <a:xfrm>
            <a:off x="8243664" y="41338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3D5A44A1-A70E-8840-8CB6-C227BF11193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363845" y="4313833"/>
            <a:ext cx="87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9F2FB0E9-FDC3-A34D-A137-5DC99A8327B1}"/>
              </a:ext>
            </a:extLst>
          </p:cNvPr>
          <p:cNvCxnSpPr>
            <a:cxnSpLocks/>
            <a:endCxn id="142" idx="3"/>
          </p:cNvCxnSpPr>
          <p:nvPr/>
        </p:nvCxnSpPr>
        <p:spPr>
          <a:xfrm flipV="1">
            <a:off x="7363845" y="4441112"/>
            <a:ext cx="932540" cy="142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8ACBBDB3-BD91-1542-8778-614BBA80C518}"/>
              </a:ext>
            </a:extLst>
          </p:cNvPr>
          <p:cNvGrpSpPr/>
          <p:nvPr/>
        </p:nvGrpSpPr>
        <p:grpSpPr>
          <a:xfrm>
            <a:off x="9704721" y="3322237"/>
            <a:ext cx="2226344" cy="2226344"/>
            <a:chOff x="9707001" y="3117289"/>
            <a:chExt cx="2226344" cy="2226344"/>
          </a:xfrm>
        </p:grpSpPr>
        <p:pic>
          <p:nvPicPr>
            <p:cNvPr id="152" name="图片 151" descr="LC801_mask">
              <a:extLst>
                <a:ext uri="{FF2B5EF4-FFF2-40B4-BE49-F238E27FC236}">
                  <a16:creationId xmlns:a16="http://schemas.microsoft.com/office/drawing/2014/main" id="{FBBFF062-E781-2C4B-940A-D4C6A6942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001" y="3117289"/>
              <a:ext cx="2226344" cy="222634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03C4410-79E0-5949-A43B-406E47E791FD}"/>
                </a:ext>
              </a:extLst>
            </p:cNvPr>
            <p:cNvSpPr/>
            <p:nvPr/>
          </p:nvSpPr>
          <p:spPr>
            <a:xfrm>
              <a:off x="10837635" y="40593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 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6074" y="2605045"/>
            <a:ext cx="2989580" cy="1986280"/>
            <a:chOff x="2433" y="6295"/>
            <a:chExt cx="4708" cy="3128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64</a:t>
                </a: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128</a:t>
                    </a:r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5952" y="8107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6744" y="6294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294"/>
              <a:ext cx="3192" cy="1129"/>
              <a:chOff x="3137" y="8498"/>
              <a:chExt cx="3192" cy="1129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/>
                  <a:t>128</a:t>
                </a: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498"/>
                <a:ext cx="3192" cy="1129"/>
                <a:chOff x="3137" y="8498"/>
                <a:chExt cx="3192" cy="112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498"/>
                  <a:ext cx="2555" cy="1129"/>
                  <a:chOff x="3575" y="6601"/>
                  <a:chExt cx="2555" cy="1129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01"/>
                    <a:ext cx="2555" cy="1129"/>
                    <a:chOff x="3217" y="1144"/>
                    <a:chExt cx="2555" cy="2260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144"/>
                      <a:ext cx="1668" cy="2204"/>
                      <a:chOff x="1626" y="1133"/>
                      <a:chExt cx="1668" cy="1899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2322" y="1133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256</a:t>
                        </a:r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1668" cy="1338"/>
                        <a:chOff x="1626" y="1694"/>
                        <a:chExt cx="1668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1299" cy="879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5032" y="1290"/>
                      <a:ext cx="740" cy="2114"/>
                      <a:chOff x="3072" y="1258"/>
                      <a:chExt cx="740" cy="1821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3177" y="1258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/>
                          <a:t>128</a:t>
                        </a:r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3072" y="1742"/>
                        <a:ext cx="471" cy="1337"/>
                        <a:chOff x="3072" y="1742"/>
                        <a:chExt cx="471" cy="1337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3407" y="1742"/>
                          <a:ext cx="136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3072" y="2067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5460" y="7070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50"/>
              <a:ext cx="1854" cy="327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667" y="65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256</a:t>
              </a:r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6171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6568" y="71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5497" y="6498"/>
              <a:ext cx="1644" cy="1704"/>
              <a:chOff x="5513" y="6484"/>
              <a:chExt cx="1644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6078" y="6484"/>
                <a:ext cx="1079" cy="1686"/>
                <a:chOff x="4289" y="1240"/>
                <a:chExt cx="1079" cy="337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289" y="1240"/>
                  <a:ext cx="723" cy="3375"/>
                  <a:chOff x="2698" y="1215"/>
                  <a:chExt cx="723" cy="2908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2786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2698" y="1699"/>
                    <a:ext cx="506" cy="2424"/>
                    <a:chOff x="2698" y="1699"/>
                    <a:chExt cx="506" cy="2424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3050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2698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4660" y="1240"/>
                  <a:ext cx="708" cy="3375"/>
                  <a:chOff x="2700" y="1215"/>
                  <a:chExt cx="708" cy="2908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2773" y="1215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2700" y="1699"/>
                    <a:ext cx="506" cy="2424"/>
                    <a:chOff x="2700" y="1699"/>
                    <a:chExt cx="506" cy="2424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3052" y="1699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2700" y="3111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 dirty="0"/>
                        <a:t>128</a:t>
                      </a:r>
                      <a:r>
                        <a:rPr lang="en-US" altLang="zh-CN" sz="900" baseline="30000" dirty="0"/>
                        <a:t>2</a:t>
                      </a:r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5513" y="6803"/>
                <a:ext cx="656" cy="1385"/>
                <a:chOff x="5463" y="5845"/>
                <a:chExt cx="656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5832" y="5845"/>
                  <a:ext cx="287" cy="1077"/>
                  <a:chOff x="5832" y="5845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5832" y="5845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983" y="5845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5463" y="664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/>
                    <a:t>128</a:t>
                  </a:r>
                  <a:r>
                    <a:rPr lang="en-US" altLang="zh-CN" sz="900" baseline="30000" dirty="0"/>
                    <a:t>2</a:t>
                  </a:r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5957" y="102162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</a:p>
            <a:p>
              <a:pPr algn="r"/>
              <a:r>
                <a:rPr lang="en-US" altLang="zh-CN" sz="1200"/>
                <a:t>image</a:t>
              </a: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5323385" y="3162300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max pool 2x2</a:t>
                  </a:r>
                  <a:endParaRPr lang="zh-CN" altLang="en-US" sz="1000" dirty="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300797" y="1788111"/>
            <a:ext cx="2168649" cy="203156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C5808-64EF-F443-AEC8-A5BFA29F7374}"/>
              </a:ext>
            </a:extLst>
          </p:cNvPr>
          <p:cNvSpPr txBox="1"/>
          <p:nvPr/>
        </p:nvSpPr>
        <p:spPr>
          <a:xfrm>
            <a:off x="3041440" y="4077340"/>
            <a:ext cx="6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ASPP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双大括号 10">
            <a:extLst>
              <a:ext uri="{FF2B5EF4-FFF2-40B4-BE49-F238E27FC236}">
                <a16:creationId xmlns:a16="http://schemas.microsoft.com/office/drawing/2014/main" id="{C12807E0-92D4-BA44-8337-FB0E47C49D0E}"/>
              </a:ext>
            </a:extLst>
          </p:cNvPr>
          <p:cNvSpPr/>
          <p:nvPr/>
        </p:nvSpPr>
        <p:spPr>
          <a:xfrm>
            <a:off x="4102710" y="1325504"/>
            <a:ext cx="4842661" cy="3649501"/>
          </a:xfrm>
          <a:prstGeom prst="bracePair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3CC475-EC29-CD4D-B2CB-AB4F8D75732E}"/>
              </a:ext>
            </a:extLst>
          </p:cNvPr>
          <p:cNvGrpSpPr/>
          <p:nvPr/>
        </p:nvGrpSpPr>
        <p:grpSpPr>
          <a:xfrm>
            <a:off x="5284135" y="3104982"/>
            <a:ext cx="720000" cy="720000"/>
            <a:chOff x="5381310" y="3510559"/>
            <a:chExt cx="2163961" cy="21876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1E86CC-3AB6-7341-942B-3FE12A524AB6}"/>
                </a:ext>
              </a:extLst>
            </p:cNvPr>
            <p:cNvSpPr/>
            <p:nvPr/>
          </p:nvSpPr>
          <p:spPr>
            <a:xfrm>
              <a:off x="5392392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2180A7-848F-3143-BFEE-BC34C3226833}"/>
                </a:ext>
              </a:extLst>
            </p:cNvPr>
            <p:cNvSpPr/>
            <p:nvPr/>
          </p:nvSpPr>
          <p:spPr>
            <a:xfrm>
              <a:off x="5381310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739329-683A-D640-ADB2-3D02B8D1FC3A}"/>
                </a:ext>
              </a:extLst>
            </p:cNvPr>
            <p:cNvSpPr/>
            <p:nvPr/>
          </p:nvSpPr>
          <p:spPr>
            <a:xfrm>
              <a:off x="5392392" y="5338225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822DE5-033F-5043-97DE-FC173E03D9E8}"/>
                </a:ext>
              </a:extLst>
            </p:cNvPr>
            <p:cNvSpPr/>
            <p:nvPr/>
          </p:nvSpPr>
          <p:spPr>
            <a:xfrm>
              <a:off x="6295163" y="3510559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682872-4E39-2846-AD18-C24DC2395963}"/>
                </a:ext>
              </a:extLst>
            </p:cNvPr>
            <p:cNvSpPr/>
            <p:nvPr/>
          </p:nvSpPr>
          <p:spPr>
            <a:xfrm>
              <a:off x="7182333" y="44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2813F7-8CF2-7A49-AFCB-C23694D0D774}"/>
                </a:ext>
              </a:extLst>
            </p:cNvPr>
            <p:cNvSpPr/>
            <p:nvPr/>
          </p:nvSpPr>
          <p:spPr>
            <a:xfrm>
              <a:off x="7182333" y="35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90D006-9A12-C24D-8427-CFE76DD414DC}"/>
                </a:ext>
              </a:extLst>
            </p:cNvPr>
            <p:cNvSpPr/>
            <p:nvPr/>
          </p:nvSpPr>
          <p:spPr>
            <a:xfrm>
              <a:off x="7185271" y="5318877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BFCCEE-6943-4849-91E8-7001D29A6351}"/>
                </a:ext>
              </a:extLst>
            </p:cNvPr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8C63A08-AD61-BF4C-BB7D-07E9CA08BD78}"/>
                </a:ext>
              </a:extLst>
            </p:cNvPr>
            <p:cNvSpPr/>
            <p:nvPr/>
          </p:nvSpPr>
          <p:spPr>
            <a:xfrm>
              <a:off x="6288831" y="5324392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1BBFE4D-EBEF-1943-A631-1524912DA7E4}"/>
                </a:ext>
              </a:extLst>
            </p:cNvPr>
            <p:cNvSpPr/>
            <p:nvPr/>
          </p:nvSpPr>
          <p:spPr>
            <a:xfrm>
              <a:off x="6288831" y="4441116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2A29E6-E7FD-A44B-8E7E-5C2CB01ABA7F}"/>
              </a:ext>
            </a:extLst>
          </p:cNvPr>
          <p:cNvGrpSpPr/>
          <p:nvPr/>
        </p:nvGrpSpPr>
        <p:grpSpPr>
          <a:xfrm>
            <a:off x="7694697" y="7082509"/>
            <a:ext cx="864000" cy="858537"/>
            <a:chOff x="5381310" y="3510559"/>
            <a:chExt cx="2163961" cy="217383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7C7FD48-5CA5-D047-A822-468EC4306CCF}"/>
                </a:ext>
              </a:extLst>
            </p:cNvPr>
            <p:cNvSpPr/>
            <p:nvPr/>
          </p:nvSpPr>
          <p:spPr>
            <a:xfrm>
              <a:off x="5392393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E252832-D596-1644-9DE8-7DA41803760E}"/>
                </a:ext>
              </a:extLst>
            </p:cNvPr>
            <p:cNvSpPr/>
            <p:nvPr/>
          </p:nvSpPr>
          <p:spPr>
            <a:xfrm>
              <a:off x="5381310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51BFAB-0069-5841-B58A-651A2AE8C0B7}"/>
                </a:ext>
              </a:extLst>
            </p:cNvPr>
            <p:cNvSpPr/>
            <p:nvPr/>
          </p:nvSpPr>
          <p:spPr>
            <a:xfrm>
              <a:off x="5392393" y="5338224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7DBE87-FDF3-2744-9C04-EB20B70F877B}"/>
                </a:ext>
              </a:extLst>
            </p:cNvPr>
            <p:cNvSpPr/>
            <p:nvPr/>
          </p:nvSpPr>
          <p:spPr>
            <a:xfrm>
              <a:off x="6295163" y="3510559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F7D36D3-69BA-AA4C-BE94-102EE78D3306}"/>
                </a:ext>
              </a:extLst>
            </p:cNvPr>
            <p:cNvSpPr/>
            <p:nvPr/>
          </p:nvSpPr>
          <p:spPr>
            <a:xfrm>
              <a:off x="7182334" y="4424393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7542BEB-4993-9048-9CAE-EC13F2ADB1FE}"/>
                </a:ext>
              </a:extLst>
            </p:cNvPr>
            <p:cNvSpPr/>
            <p:nvPr/>
          </p:nvSpPr>
          <p:spPr>
            <a:xfrm>
              <a:off x="7182334" y="3524391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C8CADF6-19EB-294A-BF4C-DFFF79B7A68E}"/>
                </a:ext>
              </a:extLst>
            </p:cNvPr>
            <p:cNvSpPr/>
            <p:nvPr/>
          </p:nvSpPr>
          <p:spPr>
            <a:xfrm>
              <a:off x="7185272" y="531887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DCD2DE-6480-B149-8C33-AF17C7B790E2}"/>
                </a:ext>
              </a:extLst>
            </p:cNvPr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E170CB-A7A7-2243-B05E-0833A8AFE90E}"/>
                </a:ext>
              </a:extLst>
            </p:cNvPr>
            <p:cNvSpPr/>
            <p:nvPr/>
          </p:nvSpPr>
          <p:spPr>
            <a:xfrm>
              <a:off x="6288831" y="5324392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74D34A-F8BC-EB46-907C-C6C4D0826AA3}"/>
                </a:ext>
              </a:extLst>
            </p:cNvPr>
            <p:cNvSpPr/>
            <p:nvPr/>
          </p:nvSpPr>
          <p:spPr>
            <a:xfrm>
              <a:off x="6288831" y="4441117"/>
              <a:ext cx="297545" cy="3008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62770F1-C269-A148-B483-E5274434585B}"/>
              </a:ext>
            </a:extLst>
          </p:cNvPr>
          <p:cNvGrpSpPr/>
          <p:nvPr/>
        </p:nvGrpSpPr>
        <p:grpSpPr>
          <a:xfrm>
            <a:off x="5138447" y="4228821"/>
            <a:ext cx="1007999" cy="1007999"/>
            <a:chOff x="5370839" y="3524391"/>
            <a:chExt cx="2181552" cy="216000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AB901B-1B38-D842-8E67-3079FEB74AE8}"/>
                </a:ext>
              </a:extLst>
            </p:cNvPr>
            <p:cNvSpPr/>
            <p:nvPr/>
          </p:nvSpPr>
          <p:spPr>
            <a:xfrm>
              <a:off x="539239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A2285E5-9DFC-C647-97E4-E9251173F6AD}"/>
                </a:ext>
              </a:extLst>
            </p:cNvPr>
            <p:cNvSpPr/>
            <p:nvPr/>
          </p:nvSpPr>
          <p:spPr>
            <a:xfrm>
              <a:off x="5370839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27296C7-3544-574C-9F63-7A106BB317DA}"/>
                </a:ext>
              </a:extLst>
            </p:cNvPr>
            <p:cNvSpPr/>
            <p:nvPr/>
          </p:nvSpPr>
          <p:spPr>
            <a:xfrm>
              <a:off x="539239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8DA2D9-8431-B24C-9F46-50908159A09E}"/>
                </a:ext>
              </a:extLst>
            </p:cNvPr>
            <p:cNvSpPr/>
            <p:nvPr/>
          </p:nvSpPr>
          <p:spPr>
            <a:xfrm>
              <a:off x="6364254" y="352439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1A1A3F-76F6-9548-8494-6207A330571D}"/>
                </a:ext>
              </a:extLst>
            </p:cNvPr>
            <p:cNvSpPr/>
            <p:nvPr/>
          </p:nvSpPr>
          <p:spPr>
            <a:xfrm>
              <a:off x="7290232" y="4508567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3C71CFA-B72D-A544-8205-9198BAD7C65D}"/>
                </a:ext>
              </a:extLst>
            </p:cNvPr>
            <p:cNvSpPr/>
            <p:nvPr/>
          </p:nvSpPr>
          <p:spPr>
            <a:xfrm>
              <a:off x="7297352" y="3524393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534B1A-2213-C548-A9E3-C341EE3401E4}"/>
                </a:ext>
              </a:extLst>
            </p:cNvPr>
            <p:cNvSpPr/>
            <p:nvPr/>
          </p:nvSpPr>
          <p:spPr>
            <a:xfrm>
              <a:off x="7297352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E0AEDA1-FE6E-5640-8C8C-7ADBDCF0BF3B}"/>
                </a:ext>
              </a:extLst>
            </p:cNvPr>
            <p:cNvSpPr/>
            <p:nvPr/>
          </p:nvSpPr>
          <p:spPr>
            <a:xfrm>
              <a:off x="5385271" y="3524392"/>
              <a:ext cx="2160000" cy="21600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179FBD4-C353-7F44-AD81-47F9E3ECA884}"/>
                </a:ext>
              </a:extLst>
            </p:cNvPr>
            <p:cNvSpPr/>
            <p:nvPr/>
          </p:nvSpPr>
          <p:spPr>
            <a:xfrm>
              <a:off x="6368516" y="5426560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C846B24-D9EB-0145-B30C-B17DCFFDB9D8}"/>
                </a:ext>
              </a:extLst>
            </p:cNvPr>
            <p:cNvSpPr/>
            <p:nvPr/>
          </p:nvSpPr>
          <p:spPr>
            <a:xfrm>
              <a:off x="6361396" y="4507731"/>
              <a:ext cx="255039" cy="2578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95A2863-EF69-1846-A952-B3407FC01E5C}"/>
              </a:ext>
            </a:extLst>
          </p:cNvPr>
          <p:cNvSpPr txBox="1"/>
          <p:nvPr/>
        </p:nvSpPr>
        <p:spPr>
          <a:xfrm>
            <a:off x="6690059" y="1780143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1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71CEE9-29C8-8648-B594-D9869BC63753}"/>
              </a:ext>
            </a:extLst>
          </p:cNvPr>
          <p:cNvSpPr txBox="1"/>
          <p:nvPr/>
        </p:nvSpPr>
        <p:spPr>
          <a:xfrm>
            <a:off x="6688586" y="3026277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2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570F18-3278-E64E-B516-3DE756E62E84}"/>
              </a:ext>
            </a:extLst>
          </p:cNvPr>
          <p:cNvSpPr txBox="1"/>
          <p:nvPr/>
        </p:nvSpPr>
        <p:spPr>
          <a:xfrm>
            <a:off x="6688587" y="4288981"/>
            <a:ext cx="1325217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</a:t>
            </a:r>
          </a:p>
          <a:p>
            <a:r>
              <a:rPr kumimoji="1" lang="en-US" altLang="zh-CN" dirty="0"/>
              <a:t>kernel: 3x3</a:t>
            </a:r>
          </a:p>
          <a:p>
            <a:r>
              <a:rPr kumimoji="1" lang="en-US" altLang="zh-CN" dirty="0"/>
              <a:t>rate: 5</a:t>
            </a:r>
            <a:endParaRPr kumimoji="1"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70B238-E30F-974C-9673-C9A4AA9833AA}"/>
              </a:ext>
            </a:extLst>
          </p:cNvPr>
          <p:cNvGrpSpPr/>
          <p:nvPr/>
        </p:nvGrpSpPr>
        <p:grpSpPr>
          <a:xfrm>
            <a:off x="1036086" y="1376822"/>
            <a:ext cx="3051636" cy="3026018"/>
            <a:chOff x="1279470" y="1365755"/>
            <a:chExt cx="3051636" cy="3026018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A4E6995-E614-FB47-A54D-C82099C7C44E}"/>
                </a:ext>
              </a:extLst>
            </p:cNvPr>
            <p:cNvGrpSpPr/>
            <p:nvPr/>
          </p:nvGrpSpPr>
          <p:grpSpPr>
            <a:xfrm>
              <a:off x="1279470" y="2138925"/>
              <a:ext cx="3051636" cy="2252848"/>
              <a:chOff x="1463566" y="1868556"/>
              <a:chExt cx="3051636" cy="2252848"/>
            </a:xfrm>
          </p:grpSpPr>
          <p:pic>
            <p:nvPicPr>
              <p:cNvPr id="5" name="图片 4" descr="LC801_mask">
                <a:extLst>
                  <a:ext uri="{FF2B5EF4-FFF2-40B4-BE49-F238E27FC236}">
                    <a16:creationId xmlns:a16="http://schemas.microsoft.com/office/drawing/2014/main" id="{796F313E-1177-9B43-89FC-D1C659581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8" name="图片 7" descr="LC801_mask">
                <a:extLst>
                  <a:ext uri="{FF2B5EF4-FFF2-40B4-BE49-F238E27FC236}">
                    <a16:creationId xmlns:a16="http://schemas.microsoft.com/office/drawing/2014/main" id="{4B296F8D-0DD6-554A-851F-1A811CCA8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" name="图片 8" descr="LC801_mask">
                <a:extLst>
                  <a:ext uri="{FF2B5EF4-FFF2-40B4-BE49-F238E27FC236}">
                    <a16:creationId xmlns:a16="http://schemas.microsoft.com/office/drawing/2014/main" id="{9D79D9FA-743E-EA44-B312-FA554A99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4AF1CED-C8AA-2E46-9ABB-6049F4BEC6E9}"/>
                </a:ext>
              </a:extLst>
            </p:cNvPr>
            <p:cNvSpPr txBox="1"/>
            <p:nvPr/>
          </p:nvSpPr>
          <p:spPr>
            <a:xfrm>
              <a:off x="192247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Input feature map</a:t>
              </a:r>
              <a:endParaRPr kumimoji="1"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DD6B680-AB3A-2844-8306-FEDAE95F00FF}"/>
              </a:ext>
            </a:extLst>
          </p:cNvPr>
          <p:cNvGrpSpPr/>
          <p:nvPr/>
        </p:nvGrpSpPr>
        <p:grpSpPr>
          <a:xfrm>
            <a:off x="8945216" y="1382323"/>
            <a:ext cx="3051636" cy="2966819"/>
            <a:chOff x="8712034" y="1365755"/>
            <a:chExt cx="3051636" cy="2966819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10ED1C9-4D3F-4E4F-A97F-36187415E8EF}"/>
                </a:ext>
              </a:extLst>
            </p:cNvPr>
            <p:cNvGrpSpPr/>
            <p:nvPr/>
          </p:nvGrpSpPr>
          <p:grpSpPr>
            <a:xfrm>
              <a:off x="8712034" y="2079726"/>
              <a:ext cx="3051636" cy="2252848"/>
              <a:chOff x="1463566" y="1868556"/>
              <a:chExt cx="3051636" cy="2252848"/>
            </a:xfrm>
          </p:grpSpPr>
          <p:pic>
            <p:nvPicPr>
              <p:cNvPr id="91" name="图片 90" descr="LC801_mask">
                <a:extLst>
                  <a:ext uri="{FF2B5EF4-FFF2-40B4-BE49-F238E27FC236}">
                    <a16:creationId xmlns:a16="http://schemas.microsoft.com/office/drawing/2014/main" id="{EDD7F363-EA15-0D44-A3DB-40EE458F1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566" y="1881808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2" name="图片 91" descr="LC801_mask">
                <a:extLst>
                  <a:ext uri="{FF2B5EF4-FFF2-40B4-BE49-F238E27FC236}">
                    <a16:creationId xmlns:a16="http://schemas.microsoft.com/office/drawing/2014/main" id="{4A195E8C-F911-2C49-8D89-8E423A769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6212" y="1895060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  <p:pic>
            <p:nvPicPr>
              <p:cNvPr id="93" name="图片 92" descr="LC801_mask">
                <a:extLst>
                  <a:ext uri="{FF2B5EF4-FFF2-40B4-BE49-F238E27FC236}">
                    <a16:creationId xmlns:a16="http://schemas.microsoft.com/office/drawing/2014/main" id="{790B650F-0413-F14E-BEFE-C4CFC724E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88858" y="1868556"/>
                <a:ext cx="2226344" cy="2226344"/>
              </a:xfrm>
              <a:prstGeom prst="rect">
                <a:avLst/>
              </a:prstGeom>
              <a:scene3d>
                <a:camera prst="orthographicFront">
                  <a:rot lat="849628" lon="17985535" rev="21511344"/>
                </a:camera>
                <a:lightRig rig="threePt" dir="t"/>
              </a:scene3d>
            </p:spPr>
          </p:pic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788EC1C-F696-0849-9B7B-FDA30FFCA56B}"/>
                </a:ext>
              </a:extLst>
            </p:cNvPr>
            <p:cNvSpPr txBox="1"/>
            <p:nvPr/>
          </p:nvSpPr>
          <p:spPr>
            <a:xfrm>
              <a:off x="9294487" y="1365755"/>
              <a:ext cx="2226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output feature map</a:t>
              </a:r>
              <a:endParaRPr kumimoji="1" lang="zh-CN" altLang="en-US" dirty="0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E8FEFFB4-4A54-5D40-993E-5A3E6089622C}"/>
              </a:ext>
            </a:extLst>
          </p:cNvPr>
          <p:cNvSpPr/>
          <p:nvPr/>
        </p:nvSpPr>
        <p:spPr>
          <a:xfrm>
            <a:off x="5611263" y="1306355"/>
            <a:ext cx="118800" cy="11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EA11ECB-6C1C-0940-A06D-6212875057A7}"/>
              </a:ext>
            </a:extLst>
          </p:cNvPr>
          <p:cNvSpPr txBox="1"/>
          <p:nvPr/>
        </p:nvSpPr>
        <p:spPr>
          <a:xfrm>
            <a:off x="6675031" y="1152486"/>
            <a:ext cx="132521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1x1 conv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6489DAA-016D-DA47-ABEF-EDEEDB53957C}"/>
              </a:ext>
            </a:extLst>
          </p:cNvPr>
          <p:cNvGrpSpPr/>
          <p:nvPr/>
        </p:nvGrpSpPr>
        <p:grpSpPr>
          <a:xfrm>
            <a:off x="5475061" y="2061808"/>
            <a:ext cx="360000" cy="360000"/>
            <a:chOff x="9287730" y="3036553"/>
            <a:chExt cx="360000" cy="360000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D53ECDD8-A6BE-A94B-AF4F-4FB76D1BC3C7}"/>
                </a:ext>
              </a:extLst>
            </p:cNvPr>
            <p:cNvGrpSpPr/>
            <p:nvPr/>
          </p:nvGrpSpPr>
          <p:grpSpPr>
            <a:xfrm>
              <a:off x="9288787" y="3036553"/>
              <a:ext cx="356406" cy="118800"/>
              <a:chOff x="9288787" y="3036553"/>
              <a:chExt cx="356406" cy="1188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523198E-5C83-1340-894C-0D1CC2B1E3D8}"/>
                  </a:ext>
                </a:extLst>
              </p:cNvPr>
              <p:cNvSpPr/>
              <p:nvPr/>
            </p:nvSpPr>
            <p:spPr>
              <a:xfrm>
                <a:off x="9288787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87A0F36-E89E-4F45-8FBB-675B4C766F90}"/>
                  </a:ext>
                </a:extLst>
              </p:cNvPr>
              <p:cNvSpPr/>
              <p:nvPr/>
            </p:nvSpPr>
            <p:spPr>
              <a:xfrm>
                <a:off x="9407514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FA9A38D3-53AA-CD44-AF57-314EA0D2818A}"/>
                  </a:ext>
                </a:extLst>
              </p:cNvPr>
              <p:cNvSpPr/>
              <p:nvPr/>
            </p:nvSpPr>
            <p:spPr>
              <a:xfrm>
                <a:off x="9526393" y="3036553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0A373D6-F5AE-0247-ABD9-53004D06A827}"/>
                </a:ext>
              </a:extLst>
            </p:cNvPr>
            <p:cNvGrpSpPr/>
            <p:nvPr/>
          </p:nvGrpSpPr>
          <p:grpSpPr>
            <a:xfrm>
              <a:off x="9288714" y="3154923"/>
              <a:ext cx="356503" cy="119230"/>
              <a:chOff x="9288791" y="3029185"/>
              <a:chExt cx="356503" cy="119230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1D21B73-1B07-1E40-9AE3-14FCF7794BA4}"/>
                  </a:ext>
                </a:extLst>
              </p:cNvPr>
              <p:cNvSpPr/>
              <p:nvPr/>
            </p:nvSpPr>
            <p:spPr>
              <a:xfrm>
                <a:off x="9288791" y="302961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AFFCB2A-C949-A44A-A759-58774DFE5DCA}"/>
                  </a:ext>
                </a:extLst>
              </p:cNvPr>
              <p:cNvSpPr/>
              <p:nvPr/>
            </p:nvSpPr>
            <p:spPr>
              <a:xfrm>
                <a:off x="9408575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05B361B-E8B2-F84B-83ED-33F17E7B8818}"/>
                  </a:ext>
                </a:extLst>
              </p:cNvPr>
              <p:cNvSpPr/>
              <p:nvPr/>
            </p:nvSpPr>
            <p:spPr>
              <a:xfrm>
                <a:off x="9526494" y="3029185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980EE08-039E-B74D-97B8-27A582ABB5CD}"/>
                </a:ext>
              </a:extLst>
            </p:cNvPr>
            <p:cNvGrpSpPr/>
            <p:nvPr/>
          </p:nvGrpSpPr>
          <p:grpSpPr>
            <a:xfrm>
              <a:off x="9288322" y="3274845"/>
              <a:ext cx="356871" cy="118800"/>
              <a:chOff x="9288399" y="3020461"/>
              <a:chExt cx="356871" cy="118800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77DA6AF-014F-EB49-ACE8-D26FE55FD3DD}"/>
                  </a:ext>
                </a:extLst>
              </p:cNvPr>
              <p:cNvSpPr/>
              <p:nvPr/>
            </p:nvSpPr>
            <p:spPr>
              <a:xfrm>
                <a:off x="9288399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299F78F-4923-5D41-B4E8-25870BB34473}"/>
                  </a:ext>
                </a:extLst>
              </p:cNvPr>
              <p:cNvSpPr/>
              <p:nvPr/>
            </p:nvSpPr>
            <p:spPr>
              <a:xfrm>
                <a:off x="9408575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75B3D69-1B57-B94D-9B1C-408EF820A143}"/>
                  </a:ext>
                </a:extLst>
              </p:cNvPr>
              <p:cNvSpPr/>
              <p:nvPr/>
            </p:nvSpPr>
            <p:spPr>
              <a:xfrm>
                <a:off x="9526470" y="3020461"/>
                <a:ext cx="118800" cy="118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D89141D-2E0A-8145-B203-80E50BCF4FE0}"/>
                </a:ext>
              </a:extLst>
            </p:cNvPr>
            <p:cNvSpPr/>
            <p:nvPr/>
          </p:nvSpPr>
          <p:spPr>
            <a:xfrm>
              <a:off x="9287730" y="3036553"/>
              <a:ext cx="360000" cy="360000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8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endParaRPr lang="zh-CN" altLang="en-US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35" y="1712595"/>
                <a:ext cx="4165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248</Words>
  <Application>Microsoft Macintosh PowerPoint</Application>
  <PresentationFormat>宽屏</PresentationFormat>
  <Paragraphs>136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王树立</cp:lastModifiedBy>
  <cp:revision>29</cp:revision>
  <dcterms:created xsi:type="dcterms:W3CDTF">2020-02-26T13:22:51Z</dcterms:created>
  <dcterms:modified xsi:type="dcterms:W3CDTF">2020-03-09T03:27:40Z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