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2" name="组合 221"/>
          <p:cNvGrpSpPr/>
          <p:nvPr/>
        </p:nvGrpSpPr>
        <p:grpSpPr>
          <a:xfrm>
            <a:off x="344170" y="2443480"/>
            <a:ext cx="1602105" cy="1531620"/>
            <a:chOff x="542" y="3848"/>
            <a:chExt cx="2523" cy="2412"/>
          </a:xfrm>
        </p:grpSpPr>
        <p:sp>
          <p:nvSpPr>
            <p:cNvPr id="4" name="文本框 3"/>
            <p:cNvSpPr txBox="1"/>
            <p:nvPr/>
          </p:nvSpPr>
          <p:spPr>
            <a:xfrm>
              <a:off x="542" y="4370"/>
              <a:ext cx="135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200"/>
                <a:t>input</a:t>
              </a:r>
              <a:endParaRPr lang="en-US" altLang="zh-CN" sz="1200"/>
            </a:p>
            <a:p>
              <a:pPr algn="r"/>
              <a:r>
                <a:rPr lang="en-US" altLang="zh-CN" sz="1200"/>
                <a:t>image</a:t>
              </a:r>
              <a:endParaRPr lang="en-US" altLang="zh-CN" sz="1200"/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693" y="3848"/>
              <a:ext cx="1373" cy="2412"/>
              <a:chOff x="1621" y="2502"/>
              <a:chExt cx="1373" cy="2412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21" y="2502"/>
                <a:ext cx="1373" cy="2412"/>
                <a:chOff x="1621" y="2275"/>
                <a:chExt cx="1373" cy="2615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21" y="2275"/>
                  <a:ext cx="671" cy="2615"/>
                  <a:chOff x="1621" y="1187"/>
                  <a:chExt cx="671" cy="2253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731" y="1187"/>
                    <a:ext cx="561" cy="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10</a:t>
                    </a:r>
                    <a:endParaRPr lang="en-US" altLang="zh-CN" sz="1000"/>
                  </a:p>
                </p:txBody>
              </p:sp>
              <p:grpSp>
                <p:nvGrpSpPr>
                  <p:cNvPr id="9" name="组合 8"/>
                  <p:cNvGrpSpPr/>
                  <p:nvPr/>
                </p:nvGrpSpPr>
                <p:grpSpPr>
                  <a:xfrm>
                    <a:off x="1621" y="1444"/>
                    <a:ext cx="506" cy="1996"/>
                    <a:chOff x="1621" y="1444"/>
                    <a:chExt cx="506" cy="1996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997" y="1444"/>
                      <a:ext cx="28" cy="199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文本框 7"/>
                    <p:cNvSpPr txBox="1"/>
                    <p:nvPr/>
                  </p:nvSpPr>
                  <p:spPr>
                    <a:xfrm rot="10800000">
                      <a:off x="1621" y="2428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997" y="2275"/>
                  <a:ext cx="997" cy="2615"/>
                  <a:chOff x="1997" y="1208"/>
                  <a:chExt cx="997" cy="2615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1997" y="1208"/>
                    <a:ext cx="691" cy="2615"/>
                    <a:chOff x="1601" y="1187"/>
                    <a:chExt cx="691" cy="2253"/>
                  </a:xfrm>
                </p:grpSpPr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1601" y="1444"/>
                      <a:ext cx="506" cy="1996"/>
                      <a:chOff x="1601" y="1444"/>
                      <a:chExt cx="506" cy="1996"/>
                    </a:xfrm>
                  </p:grpSpPr>
                  <p:sp>
                    <p:nvSpPr>
                      <p:cNvPr id="14" name="矩形 1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 rot="10800000">
                        <a:off x="1601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335" y="1208"/>
                    <a:ext cx="659" cy="2615"/>
                    <a:chOff x="1633" y="1187"/>
                    <a:chExt cx="659" cy="2253"/>
                  </a:xfrm>
                </p:grpSpPr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1731" y="1187"/>
                      <a:ext cx="561" cy="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64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633" y="1444"/>
                      <a:ext cx="506" cy="1996"/>
                      <a:chOff x="1633" y="1444"/>
                      <a:chExt cx="506" cy="1996"/>
                    </a:xfrm>
                  </p:grpSpPr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1997" y="1444"/>
                        <a:ext cx="68" cy="199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rot="10800000">
                        <a:off x="1633" y="2428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256 x 256</a:t>
                        </a:r>
                        <a:endParaRPr lang="en-US" altLang="zh-CN" sz="900"/>
                      </a:p>
                    </p:txBody>
                  </p:sp>
                </p:grpSp>
              </p:grpSp>
            </p:grpSp>
          </p:grpSp>
          <p:sp>
            <p:nvSpPr>
              <p:cNvPr id="64" name="右箭头 63"/>
              <p:cNvSpPr/>
              <p:nvPr/>
            </p:nvSpPr>
            <p:spPr>
              <a:xfrm>
                <a:off x="2092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右箭头 70"/>
              <p:cNvSpPr/>
              <p:nvPr/>
            </p:nvSpPr>
            <p:spPr>
              <a:xfrm>
                <a:off x="2488" y="3749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72" name="右箭头 71"/>
          <p:cNvSpPr/>
          <p:nvPr/>
        </p:nvSpPr>
        <p:spPr>
          <a:xfrm rot="19020000">
            <a:off x="2012315" y="224663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2150110" y="938657"/>
            <a:ext cx="715010" cy="1554802"/>
            <a:chOff x="3265" y="645"/>
            <a:chExt cx="1126" cy="2743"/>
          </a:xfrm>
        </p:grpSpPr>
        <p:grpSp>
          <p:nvGrpSpPr>
            <p:cNvPr id="43" name="组合 42"/>
            <p:cNvGrpSpPr/>
            <p:nvPr/>
          </p:nvGrpSpPr>
          <p:grpSpPr>
            <a:xfrm>
              <a:off x="3265" y="645"/>
              <a:ext cx="1126" cy="2743"/>
              <a:chOff x="3216" y="1158"/>
              <a:chExt cx="1126" cy="2743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3216" y="1159"/>
                <a:ext cx="741" cy="2742"/>
                <a:chOff x="1625" y="1145"/>
                <a:chExt cx="741" cy="2363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1731" y="1145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1625" y="1444"/>
                  <a:ext cx="508" cy="2064"/>
                  <a:chOff x="1625" y="1444"/>
                  <a:chExt cx="508" cy="2064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 rot="10800000">
                    <a:off x="1625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3587" y="1158"/>
                <a:ext cx="755" cy="2743"/>
                <a:chOff x="1627" y="1144"/>
                <a:chExt cx="755" cy="2364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7" y="1144"/>
                  <a:ext cx="635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1627" y="1444"/>
                  <a:ext cx="506" cy="2064"/>
                  <a:chOff x="1627" y="1444"/>
                  <a:chExt cx="506" cy="2064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1997" y="1444"/>
                    <a:ext cx="136" cy="20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 rot="10800000">
                    <a:off x="1627" y="2496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</p:grpSp>
        <p:sp>
          <p:nvSpPr>
            <p:cNvPr id="73" name="右箭头 72"/>
            <p:cNvSpPr/>
            <p:nvPr/>
          </p:nvSpPr>
          <p:spPr>
            <a:xfrm>
              <a:off x="3806" y="217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865120" y="946617"/>
            <a:ext cx="641985" cy="1551670"/>
            <a:chOff x="4512" y="1009"/>
            <a:chExt cx="1011" cy="2444"/>
          </a:xfrm>
        </p:grpSpPr>
        <p:sp>
          <p:nvSpPr>
            <p:cNvPr id="74" name="右箭头 73"/>
            <p:cNvSpPr/>
            <p:nvPr/>
          </p:nvSpPr>
          <p:spPr>
            <a:xfrm>
              <a:off x="4577" y="231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4512" y="1009"/>
              <a:ext cx="1011" cy="2444"/>
              <a:chOff x="4512" y="711"/>
              <a:chExt cx="1011" cy="272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512" y="711"/>
                <a:ext cx="1011" cy="2720"/>
                <a:chOff x="4638" y="1208"/>
                <a:chExt cx="1011" cy="2720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638" y="1208"/>
                  <a:ext cx="697" cy="2720"/>
                  <a:chOff x="1606" y="1187"/>
                  <a:chExt cx="697" cy="2344"/>
                </a:xfrm>
              </p:grpSpPr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606" y="1444"/>
                    <a:ext cx="506" cy="2087"/>
                    <a:chOff x="1606" y="1444"/>
                    <a:chExt cx="506" cy="2087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 rot="10800000">
                      <a:off x="1606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4959" y="1208"/>
                  <a:ext cx="690" cy="2720"/>
                  <a:chOff x="1621" y="1187"/>
                  <a:chExt cx="690" cy="2344"/>
                </a:xfrm>
              </p:grpSpPr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750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64</a:t>
                    </a:r>
                    <a:endParaRPr lang="en-US" altLang="zh-CN" sz="1000"/>
                  </a:p>
                </p:txBody>
              </p:sp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1621" y="1444"/>
                    <a:ext cx="506" cy="2087"/>
                    <a:chOff x="1621" y="1444"/>
                    <a:chExt cx="506" cy="2087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文本框 39"/>
                    <p:cNvSpPr txBox="1"/>
                    <p:nvPr/>
                  </p:nvSpPr>
                  <p:spPr>
                    <a:xfrm rot="10800000">
                      <a:off x="1621" y="2519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5" name="右箭头 74"/>
              <p:cNvSpPr/>
              <p:nvPr/>
            </p:nvSpPr>
            <p:spPr>
              <a:xfrm>
                <a:off x="5009" y="2171"/>
                <a:ext cx="200" cy="280"/>
              </a:xfrm>
              <a:prstGeom prst="rightArrow">
                <a:avLst>
                  <a:gd name="adj1" fmla="val 6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3653790" y="939800"/>
            <a:ext cx="639445" cy="1558795"/>
            <a:chOff x="5763" y="1017"/>
            <a:chExt cx="1007" cy="2455"/>
          </a:xfrm>
        </p:grpSpPr>
        <p:grpSp>
          <p:nvGrpSpPr>
            <p:cNvPr id="174" name="组合 173"/>
            <p:cNvGrpSpPr/>
            <p:nvPr/>
          </p:nvGrpSpPr>
          <p:grpSpPr>
            <a:xfrm>
              <a:off x="5763" y="1017"/>
              <a:ext cx="1007" cy="2455"/>
              <a:chOff x="7009" y="2465"/>
              <a:chExt cx="1007" cy="273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7009" y="2465"/>
                <a:ext cx="1007" cy="2733"/>
                <a:chOff x="4651" y="1208"/>
                <a:chExt cx="1007" cy="2733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4651" y="1208"/>
                  <a:ext cx="684" cy="2733"/>
                  <a:chOff x="1619" y="1187"/>
                  <a:chExt cx="684" cy="2355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1742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1619" y="1444"/>
                    <a:ext cx="506" cy="2098"/>
                    <a:chOff x="1619" y="1444"/>
                    <a:chExt cx="506" cy="2098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 rot="10800000">
                      <a:off x="1619" y="253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4963" y="1208"/>
                  <a:ext cx="695" cy="2721"/>
                  <a:chOff x="1625" y="1187"/>
                  <a:chExt cx="695" cy="2345"/>
                </a:xfrm>
              </p:grpSpPr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759" y="1187"/>
                    <a:ext cx="561" cy="3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52" name="组合 51"/>
                  <p:cNvGrpSpPr/>
                  <p:nvPr/>
                </p:nvGrpSpPr>
                <p:grpSpPr>
                  <a:xfrm>
                    <a:off x="1625" y="1444"/>
                    <a:ext cx="506" cy="2088"/>
                    <a:chOff x="1625" y="1444"/>
                    <a:chExt cx="506" cy="2088"/>
                  </a:xfrm>
                </p:grpSpPr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1997" y="1444"/>
                      <a:ext cx="68" cy="205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文本框 53"/>
                    <p:cNvSpPr txBox="1"/>
                    <p:nvPr/>
                  </p:nvSpPr>
                  <p:spPr>
                    <a:xfrm rot="10800000">
                      <a:off x="1625" y="252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78" name="右箭头 77"/>
              <p:cNvSpPr/>
              <p:nvPr/>
            </p:nvSpPr>
            <p:spPr>
              <a:xfrm>
                <a:off x="7474" y="3925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9" name="右箭头 78"/>
            <p:cNvSpPr/>
            <p:nvPr/>
          </p:nvSpPr>
          <p:spPr>
            <a:xfrm>
              <a:off x="5792" y="232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907280" y="4520565"/>
            <a:ext cx="1858010" cy="245110"/>
            <a:chOff x="1731" y="5740"/>
            <a:chExt cx="2926" cy="386"/>
          </a:xfrm>
        </p:grpSpPr>
        <p:sp>
          <p:nvSpPr>
            <p:cNvPr id="76" name="右箭头 75"/>
            <p:cNvSpPr/>
            <p:nvPr/>
          </p:nvSpPr>
          <p:spPr>
            <a:xfrm>
              <a:off x="1731" y="5817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039" y="5740"/>
              <a:ext cx="261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conv 3x3, BN, ReLU</a:t>
              </a:r>
              <a:endParaRPr lang="zh-CN" altLang="en-US" sz="100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881880" y="4765675"/>
            <a:ext cx="1883410" cy="245110"/>
            <a:chOff x="7688" y="7651"/>
            <a:chExt cx="2966" cy="386"/>
          </a:xfrm>
        </p:grpSpPr>
        <p:sp>
          <p:nvSpPr>
            <p:cNvPr id="83" name="右箭头 82"/>
            <p:cNvSpPr/>
            <p:nvPr/>
          </p:nvSpPr>
          <p:spPr>
            <a:xfrm rot="5400000">
              <a:off x="7728" y="770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8036" y="7651"/>
              <a:ext cx="261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max pool 2x2</a:t>
              </a:r>
              <a:endParaRPr lang="zh-CN" altLang="en-US" sz="10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881880" y="5010785"/>
            <a:ext cx="1883410" cy="245110"/>
            <a:chOff x="7688" y="7651"/>
            <a:chExt cx="2966" cy="386"/>
          </a:xfrm>
        </p:grpSpPr>
        <p:sp>
          <p:nvSpPr>
            <p:cNvPr id="87" name="右箭头 86"/>
            <p:cNvSpPr/>
            <p:nvPr/>
          </p:nvSpPr>
          <p:spPr>
            <a:xfrm rot="16200000">
              <a:off x="7728" y="7704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8036" y="7651"/>
              <a:ext cx="261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bilinear upsample</a:t>
              </a:r>
              <a:endParaRPr lang="en-US" altLang="zh-CN" sz="10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907280" y="4293870"/>
            <a:ext cx="1858010" cy="245110"/>
            <a:chOff x="1731" y="5740"/>
            <a:chExt cx="2926" cy="386"/>
          </a:xfrm>
        </p:grpSpPr>
        <p:sp>
          <p:nvSpPr>
            <p:cNvPr id="90" name="右箭头 89"/>
            <p:cNvSpPr/>
            <p:nvPr/>
          </p:nvSpPr>
          <p:spPr>
            <a:xfrm>
              <a:off x="1731" y="5817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039" y="5740"/>
              <a:ext cx="261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conv 1x1, BN, ReLU</a:t>
              </a:r>
              <a:endParaRPr lang="zh-CN" altLang="en-US" sz="1000"/>
            </a:p>
          </p:txBody>
        </p:sp>
      </p:grpSp>
      <p:sp>
        <p:nvSpPr>
          <p:cNvPr id="96" name="右箭头 95"/>
          <p:cNvSpPr/>
          <p:nvPr/>
        </p:nvSpPr>
        <p:spPr>
          <a:xfrm rot="5400000">
            <a:off x="2216785" y="510730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544955" y="4126230"/>
            <a:ext cx="423545" cy="1071245"/>
            <a:chOff x="2327" y="4601"/>
            <a:chExt cx="667" cy="1687"/>
          </a:xfrm>
        </p:grpSpPr>
        <p:sp>
          <p:nvSpPr>
            <p:cNvPr id="108" name="矩形 107"/>
            <p:cNvSpPr/>
            <p:nvPr/>
          </p:nvSpPr>
          <p:spPr>
            <a:xfrm>
              <a:off x="2688" y="4882"/>
              <a:ext cx="68" cy="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59" y="4601"/>
              <a:ext cx="63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64</a:t>
              </a:r>
              <a:endParaRPr lang="en-US" altLang="zh-CN" sz="1000"/>
            </a:p>
          </p:txBody>
        </p:sp>
        <p:sp>
          <p:nvSpPr>
            <p:cNvPr id="110" name="文本框 109"/>
            <p:cNvSpPr txBox="1"/>
            <p:nvPr/>
          </p:nvSpPr>
          <p:spPr>
            <a:xfrm rot="10800000">
              <a:off x="2327" y="5701"/>
              <a:ext cx="506" cy="5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900"/>
                <a:t>128</a:t>
              </a:r>
              <a:r>
                <a:rPr lang="en-US" altLang="zh-CN" sz="900" baseline="30000"/>
                <a:t>2</a:t>
              </a:r>
              <a:endParaRPr lang="en-US" altLang="zh-CN" sz="900" baseline="30000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1765300" y="4126230"/>
            <a:ext cx="696595" cy="1070610"/>
            <a:chOff x="2697" y="4601"/>
            <a:chExt cx="1097" cy="1686"/>
          </a:xfrm>
        </p:grpSpPr>
        <p:grpSp>
          <p:nvGrpSpPr>
            <p:cNvPr id="97" name="组合 96"/>
            <p:cNvGrpSpPr/>
            <p:nvPr/>
          </p:nvGrpSpPr>
          <p:grpSpPr>
            <a:xfrm>
              <a:off x="2697" y="4601"/>
              <a:ext cx="1097" cy="1686"/>
              <a:chOff x="3216" y="1234"/>
              <a:chExt cx="1097" cy="3374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99" name="文本框 98"/>
                <p:cNvSpPr txBox="1"/>
                <p:nvPr/>
              </p:nvSpPr>
              <p:spPr>
                <a:xfrm>
                  <a:off x="1731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0" name="组合 9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01" name="矩形 10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03" name="组合 10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04" name="文本框 103"/>
                <p:cNvSpPr txBox="1"/>
                <p:nvPr/>
              </p:nvSpPr>
              <p:spPr>
                <a:xfrm>
                  <a:off x="1718" y="1210"/>
                  <a:ext cx="635" cy="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128</a:t>
                  </a:r>
                  <a:endParaRPr lang="en-US" altLang="zh-CN" sz="1000"/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sp>
          <p:nvSpPr>
            <p:cNvPr id="112" name="右箭头 111"/>
            <p:cNvSpPr/>
            <p:nvPr/>
          </p:nvSpPr>
          <p:spPr>
            <a:xfrm>
              <a:off x="2817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右箭头 112"/>
            <p:cNvSpPr/>
            <p:nvPr/>
          </p:nvSpPr>
          <p:spPr>
            <a:xfrm>
              <a:off x="3238" y="5251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0" name="右箭头 129"/>
          <p:cNvSpPr/>
          <p:nvPr/>
        </p:nvSpPr>
        <p:spPr>
          <a:xfrm rot="16200000">
            <a:off x="3137535" y="5130165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右箭头 131"/>
          <p:cNvSpPr/>
          <p:nvPr/>
        </p:nvSpPr>
        <p:spPr>
          <a:xfrm rot="16200000">
            <a:off x="3628390" y="3996690"/>
            <a:ext cx="127000" cy="131445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93265" y="5295265"/>
            <a:ext cx="1338580" cy="670560"/>
            <a:chOff x="3137" y="8543"/>
            <a:chExt cx="2108" cy="1056"/>
          </a:xfrm>
        </p:grpSpPr>
        <p:sp>
          <p:nvSpPr>
            <p:cNvPr id="126" name="文本框 125"/>
            <p:cNvSpPr txBox="1"/>
            <p:nvPr/>
          </p:nvSpPr>
          <p:spPr>
            <a:xfrm>
              <a:off x="3257" y="8543"/>
              <a:ext cx="635" cy="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128</a:t>
              </a:r>
              <a:endParaRPr lang="en-US" altLang="zh-CN" sz="10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37" y="8543"/>
              <a:ext cx="2109" cy="1056"/>
              <a:chOff x="3137" y="8543"/>
              <a:chExt cx="2109" cy="1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3507" y="8824"/>
                <a:ext cx="136" cy="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 rot="10800000">
                <a:off x="3137" y="9013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64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  <p:grpSp>
            <p:nvGrpSpPr>
              <p:cNvPr id="139" name="组合 138"/>
              <p:cNvGrpSpPr/>
              <p:nvPr/>
            </p:nvGrpSpPr>
            <p:grpSpPr>
              <a:xfrm>
                <a:off x="3774" y="8543"/>
                <a:ext cx="1473" cy="1057"/>
                <a:chOff x="3575" y="6646"/>
                <a:chExt cx="1473" cy="1057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3575" y="6646"/>
                  <a:ext cx="1473" cy="1057"/>
                  <a:chOff x="3217" y="1234"/>
                  <a:chExt cx="1473" cy="2115"/>
                </a:xfrm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3217" y="1234"/>
                    <a:ext cx="803" cy="2115"/>
                    <a:chOff x="1626" y="1210"/>
                    <a:chExt cx="803" cy="1822"/>
                  </a:xfrm>
                </p:grpSpPr>
                <p:sp>
                  <p:nvSpPr>
                    <p:cNvPr id="116" name="文本框 115"/>
                    <p:cNvSpPr txBox="1"/>
                    <p:nvPr/>
                  </p:nvSpPr>
                  <p:spPr>
                    <a:xfrm>
                      <a:off x="1794" y="1210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256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17" name="组合 116"/>
                    <p:cNvGrpSpPr/>
                    <p:nvPr/>
                  </p:nvGrpSpPr>
                  <p:grpSpPr>
                    <a:xfrm>
                      <a:off x="1626" y="1694"/>
                      <a:ext cx="641" cy="1338"/>
                      <a:chOff x="1626" y="1694"/>
                      <a:chExt cx="641" cy="1338"/>
                    </a:xfrm>
                  </p:grpSpPr>
                  <p:sp>
                    <p:nvSpPr>
                      <p:cNvPr id="118" name="矩形 117"/>
                      <p:cNvSpPr/>
                      <p:nvPr/>
                    </p:nvSpPr>
                    <p:spPr>
                      <a:xfrm>
                        <a:off x="1995" y="1694"/>
                        <a:ext cx="272" cy="87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9" name="文本框 118"/>
                      <p:cNvSpPr txBox="1"/>
                      <p:nvPr/>
                    </p:nvSpPr>
                    <p:spPr>
                      <a:xfrm rot="10800000">
                        <a:off x="1626" y="2020"/>
                        <a:ext cx="50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64</a:t>
                        </a:r>
                        <a:r>
                          <a:rPr lang="en-US" altLang="zh-CN" sz="900" baseline="30000"/>
                          <a:t>2</a:t>
                        </a:r>
                        <a:endParaRPr lang="en-US" altLang="zh-CN" sz="900" baseline="30000"/>
                      </a:p>
                    </p:txBody>
                  </p:sp>
                </p:grp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3950" y="1234"/>
                    <a:ext cx="740" cy="2115"/>
                    <a:chOff x="1990" y="1210"/>
                    <a:chExt cx="740" cy="1822"/>
                  </a:xfrm>
                </p:grpSpPr>
                <p:sp>
                  <p:nvSpPr>
                    <p:cNvPr id="121" name="文本框 120"/>
                    <p:cNvSpPr txBox="1"/>
                    <p:nvPr/>
                  </p:nvSpPr>
                  <p:spPr>
                    <a:xfrm>
                      <a:off x="2095" y="1210"/>
                      <a:ext cx="635" cy="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en-US" altLang="zh-CN" sz="1000"/>
                        <a:t>256</a:t>
                      </a:r>
                      <a:endParaRPr lang="en-US" altLang="zh-CN" sz="1000"/>
                    </a:p>
                  </p:txBody>
                </p:sp>
                <p:grpSp>
                  <p:nvGrpSpPr>
                    <p:cNvPr id="122" name="组合 121"/>
                    <p:cNvGrpSpPr/>
                    <p:nvPr/>
                  </p:nvGrpSpPr>
                  <p:grpSpPr>
                    <a:xfrm>
                      <a:off x="1990" y="1694"/>
                      <a:ext cx="607" cy="1338"/>
                      <a:chOff x="1990" y="1694"/>
                      <a:chExt cx="607" cy="1338"/>
                    </a:xfrm>
                  </p:grpSpPr>
                  <p:sp>
                    <p:nvSpPr>
                      <p:cNvPr id="123" name="矩形 122"/>
                      <p:cNvSpPr/>
                      <p:nvPr/>
                    </p:nvSpPr>
                    <p:spPr>
                      <a:xfrm>
                        <a:off x="2325" y="1694"/>
                        <a:ext cx="272" cy="879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" name="文本框 123"/>
                      <p:cNvSpPr txBox="1"/>
                      <p:nvPr/>
                    </p:nvSpPr>
                    <p:spPr>
                      <a:xfrm rot="10800000">
                        <a:off x="1990" y="2020"/>
                        <a:ext cx="396" cy="1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900"/>
                          <a:t>64</a:t>
                        </a:r>
                        <a:r>
                          <a:rPr lang="en-US" altLang="zh-CN" sz="900" baseline="30000"/>
                          <a:t>2</a:t>
                        </a:r>
                        <a:endParaRPr lang="en-US" altLang="zh-CN" sz="900" baseline="30000"/>
                      </a:p>
                    </p:txBody>
                  </p:sp>
                </p:grpSp>
              </p:grpSp>
            </p:grpSp>
            <p:sp>
              <p:nvSpPr>
                <p:cNvPr id="133" name="右箭头 132"/>
                <p:cNvSpPr/>
                <p:nvPr/>
              </p:nvSpPr>
              <p:spPr>
                <a:xfrm>
                  <a:off x="3664" y="7023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4" name="右箭头 133"/>
                <p:cNvSpPr/>
                <p:nvPr/>
              </p:nvSpPr>
              <p:spPr>
                <a:xfrm>
                  <a:off x="4378" y="7042"/>
                  <a:ext cx="200" cy="280"/>
                </a:xfrm>
                <a:prstGeom prst="rightArrow">
                  <a:avLst>
                    <a:gd name="adj1" fmla="val 50000"/>
                    <a:gd name="adj2" fmla="val 42978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35" name="组合 134"/>
          <p:cNvGrpSpPr/>
          <p:nvPr/>
        </p:nvGrpSpPr>
        <p:grpSpPr>
          <a:xfrm>
            <a:off x="4907280" y="5262880"/>
            <a:ext cx="1858010" cy="245110"/>
            <a:chOff x="1731" y="5740"/>
            <a:chExt cx="2926" cy="386"/>
          </a:xfrm>
        </p:grpSpPr>
        <p:sp>
          <p:nvSpPr>
            <p:cNvPr id="136" name="右箭头 135"/>
            <p:cNvSpPr/>
            <p:nvPr/>
          </p:nvSpPr>
          <p:spPr>
            <a:xfrm>
              <a:off x="1731" y="5817"/>
              <a:ext cx="200" cy="280"/>
            </a:xfrm>
            <a:prstGeom prst="rightArrow">
              <a:avLst>
                <a:gd name="adj1" fmla="val 50000"/>
                <a:gd name="adj2" fmla="val 429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039" y="5740"/>
              <a:ext cx="261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copy and crop</a:t>
              </a:r>
              <a:endParaRPr lang="zh-CN" altLang="en-US" sz="1000"/>
            </a:p>
          </p:txBody>
        </p:sp>
      </p:grpSp>
      <p:sp>
        <p:nvSpPr>
          <p:cNvPr id="138" name="右箭头 137"/>
          <p:cNvSpPr/>
          <p:nvPr/>
        </p:nvSpPr>
        <p:spPr>
          <a:xfrm>
            <a:off x="2453005" y="4633595"/>
            <a:ext cx="510540" cy="1778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928620" y="4126483"/>
            <a:ext cx="403225" cy="244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256</a:t>
            </a:r>
            <a:endParaRPr lang="en-US" altLang="zh-CN" sz="1000"/>
          </a:p>
        </p:txBody>
      </p:sp>
      <p:sp>
        <p:nvSpPr>
          <p:cNvPr id="168" name="右箭头 167"/>
          <p:cNvSpPr/>
          <p:nvPr/>
        </p:nvSpPr>
        <p:spPr>
          <a:xfrm>
            <a:off x="3248660" y="453898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右箭头 168"/>
          <p:cNvSpPr/>
          <p:nvPr/>
        </p:nvSpPr>
        <p:spPr>
          <a:xfrm>
            <a:off x="3500755" y="4538980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右箭头 169"/>
          <p:cNvSpPr/>
          <p:nvPr/>
        </p:nvSpPr>
        <p:spPr>
          <a:xfrm>
            <a:off x="1844040" y="3216910"/>
            <a:ext cx="1729105" cy="177800"/>
          </a:xfrm>
          <a:prstGeom prst="rightArrow">
            <a:avLst>
              <a:gd name="adj1" fmla="val 50000"/>
              <a:gd name="adj2" fmla="val 7964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75" name="组合 174"/>
          <p:cNvGrpSpPr/>
          <p:nvPr/>
        </p:nvGrpSpPr>
        <p:grpSpPr>
          <a:xfrm>
            <a:off x="2809240" y="4124325"/>
            <a:ext cx="1055370" cy="1082040"/>
            <a:chOff x="4440" y="6481"/>
            <a:chExt cx="1662" cy="1704"/>
          </a:xfrm>
        </p:grpSpPr>
        <p:grpSp>
          <p:nvGrpSpPr>
            <p:cNvPr id="157" name="组合 156"/>
            <p:cNvGrpSpPr/>
            <p:nvPr/>
          </p:nvGrpSpPr>
          <p:grpSpPr>
            <a:xfrm rot="0">
              <a:off x="5005" y="6481"/>
              <a:ext cx="1097" cy="1686"/>
              <a:chOff x="3216" y="1234"/>
              <a:chExt cx="1097" cy="3374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3216" y="1234"/>
                <a:ext cx="741" cy="3374"/>
                <a:chOff x="1625" y="1210"/>
                <a:chExt cx="741" cy="2907"/>
              </a:xfrm>
            </p:grpSpPr>
            <p:sp>
              <p:nvSpPr>
                <p:cNvPr id="159" name="文本框 158"/>
                <p:cNvSpPr txBox="1"/>
                <p:nvPr/>
              </p:nvSpPr>
              <p:spPr>
                <a:xfrm>
                  <a:off x="1731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64</a:t>
                  </a:r>
                  <a:endParaRPr lang="en-US" altLang="zh-CN" sz="1000"/>
                </a:p>
              </p:txBody>
            </p:sp>
            <p:grpSp>
              <p:nvGrpSpPr>
                <p:cNvPr id="160" name="组合 159"/>
                <p:cNvGrpSpPr/>
                <p:nvPr/>
              </p:nvGrpSpPr>
              <p:grpSpPr>
                <a:xfrm>
                  <a:off x="1625" y="1694"/>
                  <a:ext cx="506" cy="2423"/>
                  <a:chOff x="1625" y="1694"/>
                  <a:chExt cx="506" cy="2423"/>
                </a:xfrm>
              </p:grpSpPr>
              <p:sp>
                <p:nvSpPr>
                  <p:cNvPr id="161" name="矩形 160"/>
                  <p:cNvSpPr/>
                  <p:nvPr/>
                </p:nvSpPr>
                <p:spPr>
                  <a:xfrm>
                    <a:off x="1995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文本框 161"/>
                  <p:cNvSpPr txBox="1"/>
                  <p:nvPr/>
                </p:nvSpPr>
                <p:spPr>
                  <a:xfrm rot="10800000">
                    <a:off x="1625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  <p:grpSp>
            <p:nvGrpSpPr>
              <p:cNvPr id="163" name="组合 162"/>
              <p:cNvGrpSpPr/>
              <p:nvPr/>
            </p:nvGrpSpPr>
            <p:grpSpPr>
              <a:xfrm>
                <a:off x="3587" y="1234"/>
                <a:ext cx="726" cy="3374"/>
                <a:chOff x="1627" y="1210"/>
                <a:chExt cx="726" cy="2907"/>
              </a:xfrm>
            </p:grpSpPr>
            <p:sp>
              <p:nvSpPr>
                <p:cNvPr id="164" name="文本框 163"/>
                <p:cNvSpPr txBox="1"/>
                <p:nvPr/>
              </p:nvSpPr>
              <p:spPr>
                <a:xfrm>
                  <a:off x="1718" y="1210"/>
                  <a:ext cx="635" cy="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64</a:t>
                  </a:r>
                  <a:endParaRPr lang="en-US" altLang="zh-CN" sz="1000"/>
                </a:p>
              </p:txBody>
            </p:sp>
            <p:grpSp>
              <p:nvGrpSpPr>
                <p:cNvPr id="165" name="组合 164"/>
                <p:cNvGrpSpPr/>
                <p:nvPr/>
              </p:nvGrpSpPr>
              <p:grpSpPr>
                <a:xfrm>
                  <a:off x="1627" y="1694"/>
                  <a:ext cx="506" cy="2423"/>
                  <a:chOff x="1627" y="1694"/>
                  <a:chExt cx="506" cy="2423"/>
                </a:xfrm>
              </p:grpSpPr>
              <p:sp>
                <p:nvSpPr>
                  <p:cNvPr id="166" name="矩形 165"/>
                  <p:cNvSpPr/>
                  <p:nvPr/>
                </p:nvSpPr>
                <p:spPr>
                  <a:xfrm>
                    <a:off x="1997" y="1694"/>
                    <a:ext cx="136" cy="1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7" name="文本框 166"/>
                  <p:cNvSpPr txBox="1"/>
                  <p:nvPr/>
                </p:nvSpPr>
                <p:spPr>
                  <a:xfrm rot="10800000">
                    <a:off x="1627" y="3105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128</a:t>
                    </a:r>
                    <a:r>
                      <a:rPr lang="en-US" altLang="zh-CN" sz="900" baseline="30000"/>
                      <a:t>2</a:t>
                    </a:r>
                    <a:endParaRPr lang="en-US" altLang="zh-CN" sz="900" baseline="30000"/>
                  </a:p>
                </p:txBody>
              </p:sp>
            </p:grpSp>
          </p:grpSp>
        </p:grpSp>
        <p:grpSp>
          <p:nvGrpSpPr>
            <p:cNvPr id="173" name="组合 172"/>
            <p:cNvGrpSpPr/>
            <p:nvPr/>
          </p:nvGrpSpPr>
          <p:grpSpPr>
            <a:xfrm>
              <a:off x="4440" y="6800"/>
              <a:ext cx="674" cy="1385"/>
              <a:chOff x="4390" y="5842"/>
              <a:chExt cx="674" cy="1385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777" y="5842"/>
                <a:ext cx="287" cy="1077"/>
                <a:chOff x="4777" y="5842"/>
                <a:chExt cx="287" cy="1077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4777" y="5842"/>
                  <a:ext cx="144" cy="10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4928" y="5842"/>
                  <a:ext cx="136" cy="10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2" name="文本框 171"/>
              <p:cNvSpPr txBox="1"/>
              <p:nvPr/>
            </p:nvSpPr>
            <p:spPr>
              <a:xfrm rot="10800000">
                <a:off x="4390" y="6640"/>
                <a:ext cx="506" cy="5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900"/>
                  <a:t>128</a:t>
                </a:r>
                <a:r>
                  <a:rPr lang="en-US" altLang="zh-CN" sz="900" baseline="30000"/>
                  <a:t>2</a:t>
                </a:r>
                <a:endParaRPr lang="en-US" altLang="zh-CN" sz="900" baseline="30000"/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4191635" y="1842135"/>
            <a:ext cx="469265" cy="1567815"/>
            <a:chOff x="7398" y="33"/>
            <a:chExt cx="739" cy="2469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421" y="33"/>
              <a:ext cx="554" cy="1994"/>
              <a:chOff x="7421" y="33"/>
              <a:chExt cx="554" cy="1994"/>
            </a:xfrm>
          </p:grpSpPr>
          <p:cxnSp>
            <p:nvCxnSpPr>
              <p:cNvPr id="192" name="直接连接符 191"/>
              <p:cNvCxnSpPr/>
              <p:nvPr/>
            </p:nvCxnSpPr>
            <p:spPr>
              <a:xfrm>
                <a:off x="7421" y="63"/>
                <a:ext cx="524" cy="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/>
              <p:cNvCxnSpPr/>
              <p:nvPr/>
            </p:nvCxnSpPr>
            <p:spPr>
              <a:xfrm>
                <a:off x="7945" y="33"/>
                <a:ext cx="30" cy="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/>
            <p:cNvGrpSpPr/>
            <p:nvPr/>
          </p:nvGrpSpPr>
          <p:grpSpPr>
            <a:xfrm>
              <a:off x="7770" y="2149"/>
              <a:ext cx="367" cy="353"/>
              <a:chOff x="7717" y="2317"/>
              <a:chExt cx="367" cy="353"/>
            </a:xfrm>
          </p:grpSpPr>
          <p:sp>
            <p:nvSpPr>
              <p:cNvPr id="194" name="椭圆 193"/>
              <p:cNvSpPr/>
              <p:nvPr/>
            </p:nvSpPr>
            <p:spPr>
              <a:xfrm>
                <a:off x="7717" y="2317"/>
                <a:ext cx="367" cy="35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9" name="任意多边形 198"/>
              <p:cNvSpPr/>
              <p:nvPr/>
            </p:nvSpPr>
            <p:spPr>
              <a:xfrm>
                <a:off x="7840" y="2350"/>
                <a:ext cx="120" cy="262"/>
              </a:xfrm>
              <a:custGeom>
                <a:avLst/>
                <a:gdLst>
                  <a:gd name="connisteX0" fmla="*/ 372745 w 372745"/>
                  <a:gd name="connsiteY0" fmla="*/ 0 h 362109"/>
                  <a:gd name="connisteX1" fmla="*/ 139700 w 372745"/>
                  <a:gd name="connsiteY1" fmla="*/ 55880 h 362109"/>
                  <a:gd name="connisteX2" fmla="*/ 195580 w 372745"/>
                  <a:gd name="connsiteY2" fmla="*/ 270510 h 362109"/>
                  <a:gd name="connisteX3" fmla="*/ 37465 w 372745"/>
                  <a:gd name="connsiteY3" fmla="*/ 354330 h 362109"/>
                  <a:gd name="connisteX4" fmla="*/ 0 w 372745"/>
                  <a:gd name="connsiteY4" fmla="*/ 354330 h 362109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</a:cxnLst>
                <a:rect l="l" t="t" r="r" b="b"/>
                <a:pathLst>
                  <a:path w="372745" h="362110">
                    <a:moveTo>
                      <a:pt x="372745" y="0"/>
                    </a:moveTo>
                    <a:cubicBezTo>
                      <a:pt x="325120" y="6985"/>
                      <a:pt x="175260" y="1905"/>
                      <a:pt x="139700" y="55880"/>
                    </a:cubicBezTo>
                    <a:cubicBezTo>
                      <a:pt x="104140" y="109855"/>
                      <a:pt x="215900" y="210820"/>
                      <a:pt x="195580" y="270510"/>
                    </a:cubicBezTo>
                    <a:cubicBezTo>
                      <a:pt x="175260" y="330200"/>
                      <a:pt x="76835" y="337820"/>
                      <a:pt x="37465" y="354330"/>
                    </a:cubicBezTo>
                    <a:cubicBezTo>
                      <a:pt x="-1905" y="370840"/>
                      <a:pt x="4445" y="356235"/>
                      <a:pt x="0" y="35433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 flipV="1">
              <a:off x="7398" y="2311"/>
              <a:ext cx="29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/>
          <p:cNvGrpSpPr/>
          <p:nvPr/>
        </p:nvGrpSpPr>
        <p:grpSpPr>
          <a:xfrm>
            <a:off x="4898390" y="5576570"/>
            <a:ext cx="152400" cy="167640"/>
            <a:chOff x="7717" y="2317"/>
            <a:chExt cx="366" cy="352"/>
          </a:xfrm>
        </p:grpSpPr>
        <p:sp>
          <p:nvSpPr>
            <p:cNvPr id="205" name="椭圆 204"/>
            <p:cNvSpPr/>
            <p:nvPr/>
          </p:nvSpPr>
          <p:spPr>
            <a:xfrm>
              <a:off x="7717" y="2317"/>
              <a:ext cx="367" cy="3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7832" y="2362"/>
              <a:ext cx="120" cy="262"/>
            </a:xfrm>
            <a:custGeom>
              <a:avLst/>
              <a:gdLst>
                <a:gd name="connisteX0" fmla="*/ 372745 w 372745"/>
                <a:gd name="connsiteY0" fmla="*/ 0 h 362109"/>
                <a:gd name="connisteX1" fmla="*/ 139700 w 372745"/>
                <a:gd name="connsiteY1" fmla="*/ 55880 h 362109"/>
                <a:gd name="connisteX2" fmla="*/ 195580 w 372745"/>
                <a:gd name="connsiteY2" fmla="*/ 270510 h 362109"/>
                <a:gd name="connisteX3" fmla="*/ 37465 w 372745"/>
                <a:gd name="connsiteY3" fmla="*/ 354330 h 362109"/>
                <a:gd name="connisteX4" fmla="*/ 0 w 372745"/>
                <a:gd name="connsiteY4" fmla="*/ 354330 h 36210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</a:cxnLst>
              <a:rect l="l" t="t" r="r" b="b"/>
              <a:pathLst>
                <a:path w="372745" h="362110">
                  <a:moveTo>
                    <a:pt x="372745" y="0"/>
                  </a:moveTo>
                  <a:cubicBezTo>
                    <a:pt x="325120" y="6985"/>
                    <a:pt x="175260" y="1905"/>
                    <a:pt x="139700" y="55880"/>
                  </a:cubicBezTo>
                  <a:cubicBezTo>
                    <a:pt x="104140" y="109855"/>
                    <a:pt x="215900" y="210820"/>
                    <a:pt x="195580" y="270510"/>
                  </a:cubicBezTo>
                  <a:cubicBezTo>
                    <a:pt x="175260" y="330200"/>
                    <a:pt x="76835" y="337820"/>
                    <a:pt x="37465" y="354330"/>
                  </a:cubicBezTo>
                  <a:cubicBezTo>
                    <a:pt x="-1905" y="370840"/>
                    <a:pt x="4445" y="356235"/>
                    <a:pt x="0" y="3543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5102860" y="5507990"/>
            <a:ext cx="1662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attention gate</a:t>
            </a:r>
            <a:endParaRPr lang="zh-CN" altLang="en-US" sz="1000"/>
          </a:p>
        </p:txBody>
      </p:sp>
      <p:grpSp>
        <p:nvGrpSpPr>
          <p:cNvPr id="219" name="组合 218"/>
          <p:cNvGrpSpPr/>
          <p:nvPr/>
        </p:nvGrpSpPr>
        <p:grpSpPr>
          <a:xfrm>
            <a:off x="4671060" y="2443297"/>
            <a:ext cx="1565275" cy="1553925"/>
            <a:chOff x="7389" y="1129"/>
            <a:chExt cx="2465" cy="2447"/>
          </a:xfrm>
        </p:grpSpPr>
        <p:sp>
          <p:nvSpPr>
            <p:cNvPr id="203" name="文本框 202"/>
            <p:cNvSpPr txBox="1"/>
            <p:nvPr/>
          </p:nvSpPr>
          <p:spPr>
            <a:xfrm>
              <a:off x="7961" y="1963"/>
              <a:ext cx="189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200"/>
                <a:t>output</a:t>
              </a:r>
              <a:endParaRPr lang="en-US" altLang="zh-CN" sz="1200"/>
            </a:p>
            <a:p>
              <a:pPr algn="l"/>
              <a:r>
                <a:rPr lang="en-US" altLang="zh-CN" sz="1200"/>
                <a:t>segmentation</a:t>
              </a:r>
              <a:endParaRPr lang="en-US" altLang="zh-CN" sz="1200"/>
            </a:p>
            <a:p>
              <a:pPr algn="l"/>
              <a:r>
                <a:rPr lang="en-US" altLang="zh-CN" sz="1200"/>
                <a:t>map</a:t>
              </a:r>
              <a:endParaRPr lang="en-US" altLang="zh-CN" sz="1200"/>
            </a:p>
          </p:txBody>
        </p:sp>
        <p:grpSp>
          <p:nvGrpSpPr>
            <p:cNvPr id="216" name="组合 215"/>
            <p:cNvGrpSpPr/>
            <p:nvPr/>
          </p:nvGrpSpPr>
          <p:grpSpPr>
            <a:xfrm>
              <a:off x="7389" y="1129"/>
              <a:ext cx="666" cy="2447"/>
              <a:chOff x="8197" y="1001"/>
              <a:chExt cx="666" cy="2447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8197" y="1001"/>
                <a:ext cx="666" cy="2447"/>
                <a:chOff x="1625" y="1179"/>
                <a:chExt cx="666" cy="2362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1730" y="1179"/>
                  <a:ext cx="561" cy="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2</a:t>
                  </a:r>
                  <a:endParaRPr lang="en-US" altLang="zh-CN" sz="1000"/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1625" y="1444"/>
                  <a:ext cx="506" cy="2097"/>
                  <a:chOff x="1625" y="1444"/>
                  <a:chExt cx="506" cy="2097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997" y="1444"/>
                    <a:ext cx="28" cy="20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 rot="10800000">
                    <a:off x="1625" y="2529"/>
                    <a:ext cx="506" cy="101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900"/>
                      <a:t>256 x 256</a:t>
                    </a:r>
                    <a:endParaRPr lang="en-US" altLang="zh-CN" sz="900"/>
                  </a:p>
                </p:txBody>
              </p:sp>
            </p:grpSp>
          </p:grpSp>
          <p:sp>
            <p:nvSpPr>
              <p:cNvPr id="208" name="右箭头 207"/>
              <p:cNvSpPr/>
              <p:nvPr/>
            </p:nvSpPr>
            <p:spPr>
              <a:xfrm>
                <a:off x="8302" y="2170"/>
                <a:ext cx="200" cy="280"/>
              </a:xfrm>
              <a:prstGeom prst="rightArrow">
                <a:avLst>
                  <a:gd name="adj1" fmla="val 50000"/>
                  <a:gd name="adj2" fmla="val 42978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3" name="组合 212"/>
          <p:cNvGrpSpPr/>
          <p:nvPr/>
        </p:nvGrpSpPr>
        <p:grpSpPr>
          <a:xfrm>
            <a:off x="3471545" y="2443436"/>
            <a:ext cx="833755" cy="1539919"/>
            <a:chOff x="5467" y="3283"/>
            <a:chExt cx="1313" cy="2990"/>
          </a:xfrm>
        </p:grpSpPr>
        <p:sp>
          <p:nvSpPr>
            <p:cNvPr id="187" name="矩形 186"/>
            <p:cNvSpPr/>
            <p:nvPr/>
          </p:nvSpPr>
          <p:spPr>
            <a:xfrm>
              <a:off x="5792" y="3625"/>
              <a:ext cx="68" cy="26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5467" y="3283"/>
              <a:ext cx="1313" cy="2990"/>
              <a:chOff x="5467" y="3283"/>
              <a:chExt cx="1313" cy="2990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5769" y="3283"/>
                <a:ext cx="1011" cy="2976"/>
                <a:chOff x="4657" y="1163"/>
                <a:chExt cx="1011" cy="2975"/>
              </a:xfrm>
            </p:grpSpPr>
            <p:grpSp>
              <p:nvGrpSpPr>
                <p:cNvPr id="177" name="组合 176"/>
                <p:cNvGrpSpPr/>
                <p:nvPr/>
              </p:nvGrpSpPr>
              <p:grpSpPr>
                <a:xfrm>
                  <a:off x="4657" y="1163"/>
                  <a:ext cx="678" cy="2975"/>
                  <a:chOff x="1625" y="1148"/>
                  <a:chExt cx="678" cy="2564"/>
                </a:xfrm>
              </p:grpSpPr>
              <p:sp>
                <p:nvSpPr>
                  <p:cNvPr id="178" name="文本框 177"/>
                  <p:cNvSpPr txBox="1"/>
                  <p:nvPr/>
                </p:nvSpPr>
                <p:spPr>
                  <a:xfrm>
                    <a:off x="1742" y="1148"/>
                    <a:ext cx="561" cy="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179" name="组合 178"/>
                  <p:cNvGrpSpPr/>
                  <p:nvPr/>
                </p:nvGrpSpPr>
                <p:grpSpPr>
                  <a:xfrm>
                    <a:off x="1625" y="1444"/>
                    <a:ext cx="506" cy="2268"/>
                    <a:chOff x="1625" y="1444"/>
                    <a:chExt cx="506" cy="2268"/>
                  </a:xfrm>
                </p:grpSpPr>
                <p:sp>
                  <p:nvSpPr>
                    <p:cNvPr id="180" name="矩形 179"/>
                    <p:cNvSpPr/>
                    <p:nvPr/>
                  </p:nvSpPr>
                  <p:spPr>
                    <a:xfrm>
                      <a:off x="1997" y="1444"/>
                      <a:ext cx="68" cy="22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文本框 180"/>
                    <p:cNvSpPr txBox="1"/>
                    <p:nvPr/>
                  </p:nvSpPr>
                  <p:spPr>
                    <a:xfrm rot="10800000">
                      <a:off x="1625" y="270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4963" y="1163"/>
                  <a:ext cx="705" cy="2975"/>
                  <a:chOff x="1625" y="1148"/>
                  <a:chExt cx="705" cy="2564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769" y="1148"/>
                    <a:ext cx="561" cy="4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32</a:t>
                    </a:r>
                    <a:endParaRPr lang="en-US" altLang="zh-CN" sz="1000"/>
                  </a:p>
                </p:txBody>
              </p: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1625" y="1444"/>
                    <a:ext cx="506" cy="2268"/>
                    <a:chOff x="1625" y="1444"/>
                    <a:chExt cx="506" cy="2268"/>
                  </a:xfrm>
                </p:grpSpPr>
                <p:sp>
                  <p:nvSpPr>
                    <p:cNvPr id="185" name="矩形 184"/>
                    <p:cNvSpPr/>
                    <p:nvPr/>
                  </p:nvSpPr>
                  <p:spPr>
                    <a:xfrm>
                      <a:off x="1997" y="1444"/>
                      <a:ext cx="68" cy="226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文本框 185"/>
                    <p:cNvSpPr txBox="1"/>
                    <p:nvPr/>
                  </p:nvSpPr>
                  <p:spPr>
                    <a:xfrm rot="10800000">
                      <a:off x="1625" y="2700"/>
                      <a:ext cx="506" cy="101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900"/>
                        <a:t>256 x 256</a:t>
                      </a:r>
                      <a:endParaRPr lang="en-US" altLang="zh-CN" sz="900"/>
                    </a:p>
                  </p:txBody>
                </p:sp>
              </p:grpSp>
            </p:grpSp>
          </p:grpSp>
          <p:sp>
            <p:nvSpPr>
              <p:cNvPr id="188" name="矩形 187"/>
              <p:cNvSpPr/>
              <p:nvPr/>
            </p:nvSpPr>
            <p:spPr>
              <a:xfrm>
                <a:off x="5724" y="3641"/>
                <a:ext cx="68" cy="2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文本框 210"/>
              <p:cNvSpPr txBox="1"/>
              <p:nvPr/>
            </p:nvSpPr>
            <p:spPr>
              <a:xfrm>
                <a:off x="5467" y="3283"/>
                <a:ext cx="635" cy="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64</a:t>
                </a:r>
                <a:endParaRPr lang="en-US" altLang="zh-CN" sz="1000"/>
              </a:p>
            </p:txBody>
          </p:sp>
        </p:grpSp>
      </p:grpSp>
      <p:sp>
        <p:nvSpPr>
          <p:cNvPr id="221" name="右箭头 220"/>
          <p:cNvSpPr/>
          <p:nvPr/>
        </p:nvSpPr>
        <p:spPr>
          <a:xfrm rot="5400000">
            <a:off x="1713865" y="395795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右箭头 222"/>
          <p:cNvSpPr/>
          <p:nvPr/>
        </p:nvSpPr>
        <p:spPr>
          <a:xfrm>
            <a:off x="3954780" y="320992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右箭头 223"/>
          <p:cNvSpPr/>
          <p:nvPr/>
        </p:nvSpPr>
        <p:spPr>
          <a:xfrm>
            <a:off x="3757930" y="3209925"/>
            <a:ext cx="127000" cy="177800"/>
          </a:xfrm>
          <a:prstGeom prst="rightArrow">
            <a:avLst>
              <a:gd name="adj1" fmla="val 50000"/>
              <a:gd name="adj2" fmla="val 42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表格</Application>
  <PresentationFormat>宽屏</PresentationFormat>
  <Paragraphs>105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wangshuli</dc:creator>
  <cp:lastModifiedBy>wangshuli</cp:lastModifiedBy>
  <cp:revision>3</cp:revision>
  <dcterms:created xsi:type="dcterms:W3CDTF">2020-02-04T07:56:12Z</dcterms:created>
  <dcterms:modified xsi:type="dcterms:W3CDTF">2020-02-04T07:56:12Z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