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树立" initials="王树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945528" y="1687926"/>
            <a:ext cx="1140460" cy="270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96694" y="3491865"/>
            <a:ext cx="3339613" cy="2474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40459" y="1688465"/>
            <a:ext cx="3695849" cy="1715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213644" y="1871886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>
            <a:off x="1995137" y="2660211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220244" y="1830339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256 x 256</a:t>
                    </a:r>
                    <a:endParaRPr lang="en-US" altLang="zh-CN" sz="900" dirty="0"/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9" y="210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00684" y="1834470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4260046" y="1815336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64</a:t>
              </a:r>
              <a:endParaRPr lang="en-US" altLang="zh-CN" sz="1000"/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296846" y="5139753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4049045" y="4568502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箭头 137"/>
          <p:cNvSpPr/>
          <p:nvPr/>
        </p:nvSpPr>
        <p:spPr>
          <a:xfrm>
            <a:off x="2453005" y="4572602"/>
            <a:ext cx="722155" cy="180674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127090" y="4135922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256</a:t>
            </a:r>
            <a:endParaRPr lang="en-US" altLang="zh-CN" sz="10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3017816" y="4144097"/>
            <a:ext cx="1055370" cy="1082040"/>
            <a:chOff x="2809240" y="4124325"/>
            <a:chExt cx="1055370" cy="1082040"/>
          </a:xfrm>
        </p:grpSpPr>
        <p:sp>
          <p:nvSpPr>
            <p:cNvPr id="168" name="右箭头 167"/>
            <p:cNvSpPr/>
            <p:nvPr/>
          </p:nvSpPr>
          <p:spPr>
            <a:xfrm>
              <a:off x="3248660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3500755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2809240" y="4124325"/>
              <a:ext cx="1055370" cy="1082040"/>
              <a:chOff x="4440" y="6481"/>
              <a:chExt cx="1662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005" y="6481"/>
                <a:ext cx="1097" cy="1686"/>
                <a:chOff x="3216" y="1234"/>
                <a:chExt cx="1097" cy="3374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1731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1718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4440" y="6800"/>
                <a:ext cx="674" cy="1385"/>
                <a:chOff x="4390" y="5842"/>
                <a:chExt cx="674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4777" y="5842"/>
                  <a:ext cx="287" cy="1077"/>
                  <a:chOff x="4777" y="5842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4777" y="5842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928" y="5842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4390" y="6640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</p:grpSp>
      <p:grpSp>
        <p:nvGrpSpPr>
          <p:cNvPr id="218" name="组合 217"/>
          <p:cNvGrpSpPr/>
          <p:nvPr/>
        </p:nvGrpSpPr>
        <p:grpSpPr>
          <a:xfrm>
            <a:off x="5000601" y="2609909"/>
            <a:ext cx="469265" cy="1699895"/>
            <a:chOff x="7398" y="2149"/>
            <a:chExt cx="739" cy="2677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39" y="2673"/>
              <a:ext cx="527" cy="2153"/>
              <a:chOff x="7439" y="2673"/>
              <a:chExt cx="527" cy="2153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39" y="4794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7963" y="2673"/>
                <a:ext cx="3" cy="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631951" y="4466515"/>
            <a:ext cx="1883410" cy="1459230"/>
            <a:chOff x="4881880" y="4293870"/>
            <a:chExt cx="1883410" cy="145923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1232535"/>
              <a:chOff x="4881880" y="4520565"/>
              <a:chExt cx="1883410" cy="123253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898390" y="5576570"/>
                <a:ext cx="152400" cy="167640"/>
                <a:chOff x="7717" y="2317"/>
                <a:chExt cx="366" cy="352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7717" y="2317"/>
                  <a:ext cx="367" cy="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832" y="2362"/>
                  <a:ext cx="120" cy="262"/>
                </a:xfrm>
                <a:custGeom>
                  <a:avLst/>
                  <a:gdLst>
                    <a:gd name="connisteX0" fmla="*/ 372745 w 372745"/>
                    <a:gd name="connsiteY0" fmla="*/ 0 h 362109"/>
                    <a:gd name="connisteX1" fmla="*/ 139700 w 372745"/>
                    <a:gd name="connsiteY1" fmla="*/ 55880 h 362109"/>
                    <a:gd name="connisteX2" fmla="*/ 195580 w 372745"/>
                    <a:gd name="connsiteY2" fmla="*/ 270510 h 362109"/>
                    <a:gd name="connisteX3" fmla="*/ 37465 w 372745"/>
                    <a:gd name="connsiteY3" fmla="*/ 354330 h 362109"/>
                    <a:gd name="connisteX4" fmla="*/ 0 w 372745"/>
                    <a:gd name="connsiteY4" fmla="*/ 354330 h 3621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372745" h="362110">
                      <a:moveTo>
                        <a:pt x="372745" y="0"/>
                      </a:moveTo>
                      <a:cubicBezTo>
                        <a:pt x="325120" y="6985"/>
                        <a:pt x="175260" y="1905"/>
                        <a:pt x="139700" y="55880"/>
                      </a:cubicBezTo>
                      <a:cubicBezTo>
                        <a:pt x="104140" y="109855"/>
                        <a:pt x="215900" y="210820"/>
                        <a:pt x="195580" y="270510"/>
                      </a:cubicBezTo>
                      <a:cubicBezTo>
                        <a:pt x="175260" y="330200"/>
                        <a:pt x="76835" y="337820"/>
                        <a:pt x="37465" y="354330"/>
                      </a:cubicBezTo>
                      <a:cubicBezTo>
                        <a:pt x="-1905" y="370840"/>
                        <a:pt x="4445" y="356235"/>
                        <a:pt x="0" y="3543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7" name="文本框 206"/>
              <p:cNvSpPr txBox="1"/>
              <p:nvPr/>
            </p:nvSpPr>
            <p:spPr>
              <a:xfrm>
                <a:off x="5102860" y="5507990"/>
                <a:ext cx="166243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attention gate</a:t>
                </a:r>
                <a:endParaRPr lang="zh-CN" altLang="en-US" sz="1000"/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5696705" y="1830339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output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segmentation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map</a:t>
              </a:r>
              <a:endParaRPr lang="en-US" altLang="zh-CN" sz="1200" dirty="0"/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283" y="224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609212" y="3664088"/>
            <a:ext cx="329956" cy="202566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6361" y="3446669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058637" y="5281487"/>
            <a:ext cx="1424305" cy="699770"/>
            <a:chOff x="2058637" y="5281487"/>
            <a:chExt cx="1424305" cy="699770"/>
          </a:xfrm>
        </p:grpSpPr>
        <p:grpSp>
          <p:nvGrpSpPr>
            <p:cNvPr id="6" name="组合 5"/>
            <p:cNvGrpSpPr/>
            <p:nvPr/>
          </p:nvGrpSpPr>
          <p:grpSpPr>
            <a:xfrm>
              <a:off x="2058637" y="5281487"/>
              <a:ext cx="1424305" cy="699770"/>
              <a:chOff x="3137" y="8516"/>
              <a:chExt cx="2243" cy="1102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516"/>
                <a:ext cx="2243" cy="1102"/>
                <a:chOff x="3137" y="8516"/>
                <a:chExt cx="2243" cy="110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657" y="8516"/>
                  <a:ext cx="1723" cy="1102"/>
                  <a:chOff x="3458" y="6619"/>
                  <a:chExt cx="1723" cy="110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458" y="6619"/>
                    <a:ext cx="1723" cy="1102"/>
                    <a:chOff x="3100" y="1180"/>
                    <a:chExt cx="1723" cy="2207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100" y="1180"/>
                      <a:ext cx="1059" cy="2171"/>
                      <a:chOff x="1509" y="1163"/>
                      <a:chExt cx="1059" cy="1870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1877" y="116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509" y="1694"/>
                        <a:ext cx="1059" cy="1339"/>
                        <a:chOff x="1509" y="1694"/>
                        <a:chExt cx="1059" cy="1339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815" y="1694"/>
                          <a:ext cx="753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509" y="2021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4069" y="1207"/>
                      <a:ext cx="754" cy="2180"/>
                      <a:chOff x="2109" y="1187"/>
                      <a:chExt cx="754" cy="1878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2228" y="1187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2109" y="1694"/>
                        <a:ext cx="488" cy="1371"/>
                        <a:chOff x="2109" y="1694"/>
                        <a:chExt cx="488" cy="1371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2494" y="1694"/>
                          <a:ext cx="103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2109" y="2053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508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4556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7" name="文本框 66"/>
            <p:cNvSpPr txBox="1"/>
            <p:nvPr/>
          </p:nvSpPr>
          <p:spPr>
            <a:xfrm>
              <a:off x="2556188" y="5492422"/>
              <a:ext cx="63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ASPP</a:t>
              </a:r>
              <a:endParaRPr kumimoji="1" lang="zh-CN" alt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C801_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820" y="1803400"/>
            <a:ext cx="900000" cy="900000"/>
          </a:xfrm>
          <a:prstGeom prst="rect">
            <a:avLst/>
          </a:prstGeom>
        </p:spPr>
      </p:pic>
      <p:pic>
        <p:nvPicPr>
          <p:cNvPr id="3" name="图片 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1803400"/>
            <a:ext cx="900000" cy="900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969510" y="2253615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733290" y="2373630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69610" y="2373630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23806" y="3454399"/>
            <a:ext cx="3291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High-dimensional feature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maps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123806" y="3419233"/>
            <a:ext cx="3269664" cy="4273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77578" y="449141"/>
            <a:ext cx="4521200" cy="1570990"/>
            <a:chOff x="336" y="2859"/>
            <a:chExt cx="7120" cy="2474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882"/>
              <a:ext cx="1126" cy="2449"/>
              <a:chOff x="3265" y="645"/>
              <a:chExt cx="1126" cy="274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645"/>
                <a:ext cx="1126" cy="2743"/>
                <a:chOff x="3216" y="1158"/>
                <a:chExt cx="1126" cy="2743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1159"/>
                  <a:ext cx="741" cy="2742"/>
                  <a:chOff x="1625" y="1145"/>
                  <a:chExt cx="741" cy="2363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1145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1158"/>
                  <a:ext cx="755" cy="2743"/>
                  <a:chOff x="1627" y="1144"/>
                  <a:chExt cx="755" cy="236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747" y="114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889"/>
              <a:ext cx="1011" cy="2444"/>
              <a:chOff x="4512" y="1009"/>
              <a:chExt cx="1011" cy="2444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1009"/>
                <a:ext cx="1011" cy="2444"/>
                <a:chOff x="4512" y="711"/>
                <a:chExt cx="1011" cy="272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711"/>
                  <a:ext cx="1011" cy="2720"/>
                  <a:chOff x="4638" y="1208"/>
                  <a:chExt cx="1011" cy="272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208"/>
                    <a:ext cx="697" cy="2720"/>
                    <a:chOff x="1606" y="1187"/>
                    <a:chExt cx="697" cy="2344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208"/>
                    <a:ext cx="690" cy="2720"/>
                    <a:chOff x="1621" y="1187"/>
                    <a:chExt cx="690" cy="2344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859"/>
              <a:ext cx="1007" cy="2455"/>
              <a:chOff x="5763" y="1017"/>
              <a:chExt cx="1007" cy="2455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1017"/>
                <a:ext cx="1007" cy="2455"/>
                <a:chOff x="7009" y="2465"/>
                <a:chExt cx="1007" cy="273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465"/>
                  <a:ext cx="1007" cy="2733"/>
                  <a:chOff x="4651" y="1208"/>
                  <a:chExt cx="1007" cy="2733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208"/>
                    <a:ext cx="684" cy="2733"/>
                    <a:chOff x="1619" y="1187"/>
                    <a:chExt cx="684" cy="2355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208"/>
                    <a:ext cx="695" cy="2721"/>
                    <a:chOff x="1625" y="1187"/>
                    <a:chExt cx="695" cy="2345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918"/>
              <a:ext cx="2723" cy="2412"/>
              <a:chOff x="343" y="3848"/>
              <a:chExt cx="2723" cy="24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/>
                  <a:t>input</a:t>
                </a:r>
                <a:endParaRPr lang="en-US" altLang="zh-CN" sz="1200"/>
              </a:p>
              <a:p>
                <a:pPr algn="r"/>
                <a:r>
                  <a:rPr lang="en-US" altLang="zh-CN" sz="1200"/>
                  <a:t>image</a:t>
                </a:r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848"/>
                <a:ext cx="1373" cy="2412"/>
                <a:chOff x="1621" y="2502"/>
                <a:chExt cx="1373" cy="2412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502"/>
                  <a:ext cx="1373" cy="2412"/>
                  <a:chOff x="1621" y="2275"/>
                  <a:chExt cx="1373" cy="261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275"/>
                    <a:ext cx="671" cy="2615"/>
                    <a:chOff x="1621" y="1187"/>
                    <a:chExt cx="671" cy="2253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275"/>
                    <a:ext cx="997" cy="2615"/>
                    <a:chOff x="1997" y="1208"/>
                    <a:chExt cx="997" cy="261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1208"/>
                      <a:ext cx="691" cy="2615"/>
                      <a:chOff x="1601" y="1187"/>
                      <a:chExt cx="691" cy="2253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1208"/>
                      <a:ext cx="659" cy="2615"/>
                      <a:chOff x="1633" y="1187"/>
                      <a:chExt cx="659" cy="2253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5184503" y="449141"/>
            <a:ext cx="360000" cy="360000"/>
            <a:chOff x="9287730" y="3036553"/>
            <a:chExt cx="360000" cy="360000"/>
          </a:xfrm>
        </p:grpSpPr>
        <p:grpSp>
          <p:nvGrpSpPr>
            <p:cNvPr id="70" name="组合 69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60935" y="3051359"/>
            <a:ext cx="2483897" cy="2453507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grpSp>
        <p:nvGrpSpPr>
          <p:cNvPr id="135" name="组合 134"/>
          <p:cNvGrpSpPr/>
          <p:nvPr/>
        </p:nvGrpSpPr>
        <p:grpSpPr>
          <a:xfrm>
            <a:off x="1502884" y="2835625"/>
            <a:ext cx="2072548" cy="3119452"/>
            <a:chOff x="2796933" y="2849216"/>
            <a:chExt cx="2072548" cy="3119452"/>
          </a:xfrm>
        </p:grpSpPr>
        <p:sp>
          <p:nvSpPr>
            <p:cNvPr id="100" name="矩形 99"/>
            <p:cNvSpPr/>
            <p:nvPr/>
          </p:nvSpPr>
          <p:spPr>
            <a:xfrm>
              <a:off x="2796933" y="4327793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  <p:cxnSp>
          <p:nvCxnSpPr>
            <p:cNvPr id="61" name="直线连接符 60"/>
            <p:cNvCxnSpPr/>
            <p:nvPr/>
          </p:nvCxnSpPr>
          <p:spPr>
            <a:xfrm>
              <a:off x="2929618" y="4507424"/>
              <a:ext cx="1923084" cy="1461244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/>
            <p:nvPr/>
          </p:nvCxnSpPr>
          <p:spPr>
            <a:xfrm flipV="1">
              <a:off x="2933433" y="2849216"/>
              <a:ext cx="1936048" cy="1478947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335456" y="2766815"/>
          <a:ext cx="374979" cy="33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79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407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967351" y="2766815"/>
          <a:ext cx="377895" cy="335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5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562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01" name="直线箭头连接符 100"/>
          <p:cNvCxnSpPr/>
          <p:nvPr/>
        </p:nvCxnSpPr>
        <p:spPr>
          <a:xfrm>
            <a:off x="5851714" y="293185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5851713" y="2970492"/>
            <a:ext cx="1067487" cy="1259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5851713" y="2940943"/>
            <a:ext cx="1030268" cy="292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表格 127"/>
          <p:cNvGraphicFramePr>
            <a:graphicFrameLocks noGrp="1"/>
          </p:cNvGraphicFramePr>
          <p:nvPr/>
        </p:nvGraphicFramePr>
        <p:xfrm>
          <a:off x="3644023" y="2788655"/>
          <a:ext cx="348343" cy="31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29" name="直线箭头连接符 128"/>
          <p:cNvCxnSpPr/>
          <p:nvPr/>
        </p:nvCxnSpPr>
        <p:spPr>
          <a:xfrm>
            <a:off x="5803563" y="427660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/>
          <p:nvPr/>
        </p:nvCxnSpPr>
        <p:spPr>
          <a:xfrm flipV="1">
            <a:off x="5803563" y="2970493"/>
            <a:ext cx="1115637" cy="1221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5847612" y="4329327"/>
            <a:ext cx="1034369" cy="1541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766344" y="5870345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 flipV="1">
            <a:off x="5843957" y="4314202"/>
            <a:ext cx="1067486" cy="1556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/>
          <p:nvPr/>
        </p:nvCxnSpPr>
        <p:spPr>
          <a:xfrm flipV="1">
            <a:off x="5795806" y="2970493"/>
            <a:ext cx="1123394" cy="2908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206603" y="4314202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/>
          <p:nvPr/>
        </p:nvCxnSpPr>
        <p:spPr>
          <a:xfrm>
            <a:off x="8603664" y="4323068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endCxn id="142" idx="1"/>
          </p:cNvCxnSpPr>
          <p:nvPr/>
        </p:nvCxnSpPr>
        <p:spPr>
          <a:xfrm>
            <a:off x="7363845" y="2970492"/>
            <a:ext cx="932540" cy="1216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8243664" y="4133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箭头连接符 156"/>
          <p:cNvCxnSpPr>
            <a:endCxn id="142" idx="2"/>
          </p:cNvCxnSpPr>
          <p:nvPr/>
        </p:nvCxnSpPr>
        <p:spPr>
          <a:xfrm>
            <a:off x="7363845" y="4313833"/>
            <a:ext cx="87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endCxn id="142" idx="3"/>
          </p:cNvCxnSpPr>
          <p:nvPr/>
        </p:nvCxnSpPr>
        <p:spPr>
          <a:xfrm flipV="1">
            <a:off x="7363845" y="4441112"/>
            <a:ext cx="932540" cy="142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9704721" y="3322237"/>
            <a:ext cx="2226344" cy="2226344"/>
            <a:chOff x="9707001" y="3117289"/>
            <a:chExt cx="2226344" cy="2226344"/>
          </a:xfrm>
        </p:grpSpPr>
        <p:pic>
          <p:nvPicPr>
            <p:cNvPr id="152" name="图片 151" descr="LC801_mas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7001" y="3117289"/>
              <a:ext cx="2226344" cy="222634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62" name="矩形 161"/>
            <p:cNvSpPr/>
            <p:nvPr/>
          </p:nvSpPr>
          <p:spPr>
            <a:xfrm>
              <a:off x="10837635" y="40593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6074" y="2605045"/>
            <a:ext cx="2989580" cy="1986280"/>
            <a:chOff x="2433" y="6295"/>
            <a:chExt cx="4708" cy="3128"/>
          </a:xfrm>
        </p:grpSpPr>
        <p:sp>
          <p:nvSpPr>
            <p:cNvPr id="96" name="右箭头 95"/>
            <p:cNvSpPr/>
            <p:nvPr/>
          </p:nvSpPr>
          <p:spPr>
            <a:xfrm rot="5400000">
              <a:off x="3491" y="804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2433" y="6498"/>
              <a:ext cx="667" cy="1687"/>
              <a:chOff x="2327" y="4601"/>
              <a:chExt cx="667" cy="168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688" y="4882"/>
                <a:ext cx="68" cy="10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359" y="4601"/>
                <a:ext cx="63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64</a:t>
                </a:r>
                <a:endParaRPr lang="en-US" altLang="zh-CN" sz="10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 rot="10800000">
                <a:off x="2327" y="5701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780" y="6498"/>
              <a:ext cx="1097" cy="1686"/>
              <a:chOff x="2697" y="4601"/>
              <a:chExt cx="1097" cy="1686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697" y="4601"/>
                <a:ext cx="1097" cy="1686"/>
                <a:chOff x="3216" y="1234"/>
                <a:chExt cx="1097" cy="337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1731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18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sp>
            <p:nvSpPr>
              <p:cNvPr id="112" name="右箭头 111"/>
              <p:cNvSpPr/>
              <p:nvPr/>
            </p:nvSpPr>
            <p:spPr>
              <a:xfrm>
                <a:off x="2817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3238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右箭头 129"/>
            <p:cNvSpPr/>
            <p:nvPr/>
          </p:nvSpPr>
          <p:spPr>
            <a:xfrm rot="16200000">
              <a:off x="5952" y="8107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右箭头 131"/>
            <p:cNvSpPr/>
            <p:nvPr/>
          </p:nvSpPr>
          <p:spPr>
            <a:xfrm rot="16200000">
              <a:off x="6744" y="6294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39" y="8294"/>
              <a:ext cx="3192" cy="1129"/>
              <a:chOff x="3137" y="8498"/>
              <a:chExt cx="3192" cy="1129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498"/>
                <a:ext cx="3192" cy="1129"/>
                <a:chOff x="3137" y="8498"/>
                <a:chExt cx="3192" cy="1129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774" y="8498"/>
                  <a:ext cx="2555" cy="1129"/>
                  <a:chOff x="3575" y="6601"/>
                  <a:chExt cx="2555" cy="1129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575" y="6601"/>
                    <a:ext cx="2555" cy="1129"/>
                    <a:chOff x="3217" y="1144"/>
                    <a:chExt cx="2555" cy="2260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217" y="1144"/>
                      <a:ext cx="1668" cy="2204"/>
                      <a:chOff x="1626" y="1133"/>
                      <a:chExt cx="1668" cy="18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322" y="113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626" y="1694"/>
                        <a:ext cx="1668" cy="1338"/>
                        <a:chOff x="1626" y="1694"/>
                        <a:chExt cx="1668" cy="1338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995" y="1694"/>
                          <a:ext cx="1299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626" y="2020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5032" y="1290"/>
                      <a:ext cx="740" cy="2114"/>
                      <a:chOff x="3072" y="1258"/>
                      <a:chExt cx="740" cy="1821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3177" y="1258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3072" y="1742"/>
                        <a:ext cx="471" cy="1337"/>
                        <a:chOff x="3072" y="1742"/>
                        <a:chExt cx="471" cy="1337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3407" y="1742"/>
                          <a:ext cx="136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3072" y="2067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664" y="7023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5460" y="7070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8" name="右箭头 137"/>
            <p:cNvSpPr/>
            <p:nvPr/>
          </p:nvSpPr>
          <p:spPr>
            <a:xfrm>
              <a:off x="3863" y="7250"/>
              <a:ext cx="1854" cy="327"/>
            </a:xfrm>
            <a:prstGeom prst="rightArrow">
              <a:avLst>
                <a:gd name="adj1" fmla="val 50000"/>
                <a:gd name="adj2" fmla="val 796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667" y="65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256</a:t>
              </a:r>
              <a:endParaRPr lang="en-US" altLang="zh-CN" sz="1000"/>
            </a:p>
          </p:txBody>
        </p:sp>
        <p:sp>
          <p:nvSpPr>
            <p:cNvPr id="168" name="右箭头 167"/>
            <p:cNvSpPr/>
            <p:nvPr/>
          </p:nvSpPr>
          <p:spPr>
            <a:xfrm>
              <a:off x="6171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6568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5497" y="6498"/>
              <a:ext cx="1644" cy="1704"/>
              <a:chOff x="5513" y="6484"/>
              <a:chExt cx="1644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6078" y="6484"/>
                <a:ext cx="1079" cy="1686"/>
                <a:chOff x="4289" y="1240"/>
                <a:chExt cx="1079" cy="337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289" y="1240"/>
                  <a:ext cx="723" cy="3375"/>
                  <a:chOff x="2698" y="1215"/>
                  <a:chExt cx="723" cy="2908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2786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2698" y="1699"/>
                    <a:ext cx="506" cy="2424"/>
                    <a:chOff x="2698" y="1699"/>
                    <a:chExt cx="506" cy="2424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3050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2698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4660" y="1240"/>
                  <a:ext cx="708" cy="3375"/>
                  <a:chOff x="2700" y="1215"/>
                  <a:chExt cx="708" cy="2908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2773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2700" y="1699"/>
                    <a:ext cx="506" cy="2424"/>
                    <a:chOff x="2700" y="1699"/>
                    <a:chExt cx="506" cy="2424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3052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2700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5513" y="6803"/>
                <a:ext cx="656" cy="1385"/>
                <a:chOff x="5463" y="5845"/>
                <a:chExt cx="656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5832" y="5845"/>
                  <a:ext cx="287" cy="1077"/>
                  <a:chOff x="5832" y="5845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5832" y="5845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5983" y="5845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5463" y="664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/>
                    <a:t>128</a:t>
                  </a:r>
                  <a:r>
                    <a:rPr lang="en-US" altLang="zh-CN" sz="900" baseline="30000" dirty="0"/>
                    <a:t>2</a:t>
                  </a:r>
                  <a:endParaRPr lang="en-US" altLang="zh-CN" sz="900" baseline="30000" dirty="0"/>
                </a:p>
              </p:txBody>
            </p:sp>
          </p:grpSp>
        </p:grpSp>
        <p:sp>
          <p:nvSpPr>
            <p:cNvPr id="221" name="右箭头 220"/>
            <p:cNvSpPr/>
            <p:nvPr/>
          </p:nvSpPr>
          <p:spPr>
            <a:xfrm rot="5400000">
              <a:off x="2678" y="6239"/>
              <a:ext cx="208" cy="319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5957" y="1021621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28604" y="1021621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文本框 10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323385" y="3162300"/>
            <a:ext cx="1883410" cy="1214120"/>
            <a:chOff x="4881880" y="4293870"/>
            <a:chExt cx="188341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17" name="右箭头 16"/>
          <p:cNvSpPr/>
          <p:nvPr/>
        </p:nvSpPr>
        <p:spPr>
          <a:xfrm>
            <a:off x="2300797" y="1788111"/>
            <a:ext cx="2168649" cy="203156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1440" y="4077340"/>
            <a:ext cx="6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ASPP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双大括号 10"/>
          <p:cNvSpPr/>
          <p:nvPr/>
        </p:nvSpPr>
        <p:spPr>
          <a:xfrm>
            <a:off x="4102710" y="1325504"/>
            <a:ext cx="4842661" cy="3649501"/>
          </a:xfrm>
          <a:prstGeom prst="bracePair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284135" y="3104982"/>
            <a:ext cx="720000" cy="720000"/>
            <a:chOff x="5381310" y="3510559"/>
            <a:chExt cx="2163961" cy="2187666"/>
          </a:xfrm>
        </p:grpSpPr>
        <p:sp>
          <p:nvSpPr>
            <p:cNvPr id="13" name="矩形 12"/>
            <p:cNvSpPr/>
            <p:nvPr/>
          </p:nvSpPr>
          <p:spPr>
            <a:xfrm>
              <a:off x="5392392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81310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392392" y="533822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295163" y="3510559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82333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182333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271" y="5318877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88831" y="53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88831" y="444111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94697" y="7082509"/>
            <a:ext cx="864000" cy="858537"/>
            <a:chOff x="5381310" y="3510559"/>
            <a:chExt cx="2163961" cy="2173833"/>
          </a:xfrm>
        </p:grpSpPr>
        <p:sp>
          <p:nvSpPr>
            <p:cNvPr id="28" name="矩形 27"/>
            <p:cNvSpPr/>
            <p:nvPr/>
          </p:nvSpPr>
          <p:spPr>
            <a:xfrm>
              <a:off x="5392393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81310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92393" y="5338224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95163" y="3510559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82334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182334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85272" y="531887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8831" y="5324392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8831" y="444111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38447" y="4228821"/>
            <a:ext cx="1007999" cy="1007999"/>
            <a:chOff x="5370839" y="3524391"/>
            <a:chExt cx="2181552" cy="2160001"/>
          </a:xfrm>
        </p:grpSpPr>
        <p:sp>
          <p:nvSpPr>
            <p:cNvPr id="39" name="矩形 38"/>
            <p:cNvSpPr/>
            <p:nvPr/>
          </p:nvSpPr>
          <p:spPr>
            <a:xfrm>
              <a:off x="539239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70839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9239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64254" y="352439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90232" y="4508567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29735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29735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368516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1396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690059" y="1780143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1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688586" y="3026277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2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8587" y="4288981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5</a:t>
            </a:r>
            <a:endParaRPr kumimoji="1"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036086" y="1376822"/>
            <a:ext cx="3051636" cy="3026018"/>
            <a:chOff x="1279470" y="1365755"/>
            <a:chExt cx="3051636" cy="3026018"/>
          </a:xfrm>
        </p:grpSpPr>
        <p:grpSp>
          <p:nvGrpSpPr>
            <p:cNvPr id="89" name="组合 88"/>
            <p:cNvGrpSpPr/>
            <p:nvPr/>
          </p:nvGrpSpPr>
          <p:grpSpPr>
            <a:xfrm>
              <a:off x="1279470" y="2138925"/>
              <a:ext cx="3051636" cy="2252848"/>
              <a:chOff x="1463566" y="1868556"/>
              <a:chExt cx="3051636" cy="2252848"/>
            </a:xfrm>
          </p:grpSpPr>
          <p:pic>
            <p:nvPicPr>
              <p:cNvPr id="5" name="图片 4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8" name="图片 7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" name="图片 8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4" name="文本框 93"/>
            <p:cNvSpPr txBox="1"/>
            <p:nvPr/>
          </p:nvSpPr>
          <p:spPr>
            <a:xfrm>
              <a:off x="192247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Input feature map</a:t>
              </a:r>
              <a:endParaRPr kumimoji="1"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945216" y="1382323"/>
            <a:ext cx="3051636" cy="2966819"/>
            <a:chOff x="8712034" y="1365755"/>
            <a:chExt cx="3051636" cy="2966819"/>
          </a:xfrm>
        </p:grpSpPr>
        <p:grpSp>
          <p:nvGrpSpPr>
            <p:cNvPr id="90" name="组合 89"/>
            <p:cNvGrpSpPr/>
            <p:nvPr/>
          </p:nvGrpSpPr>
          <p:grpSpPr>
            <a:xfrm>
              <a:off x="8712034" y="2079726"/>
              <a:ext cx="3051636" cy="2252848"/>
              <a:chOff x="1463566" y="1868556"/>
              <a:chExt cx="3051636" cy="2252848"/>
            </a:xfrm>
          </p:grpSpPr>
          <p:pic>
            <p:nvPicPr>
              <p:cNvPr id="91" name="图片 90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2" name="图片 91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3" name="图片 92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9" name="文本框 98"/>
            <p:cNvSpPr txBox="1"/>
            <p:nvPr/>
          </p:nvSpPr>
          <p:spPr>
            <a:xfrm>
              <a:off x="929448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output feature map</a:t>
              </a:r>
              <a:endParaRPr kumimoji="1" lang="zh-CN" altLang="en-US" dirty="0"/>
            </a:p>
          </p:txBody>
        </p:sp>
      </p:grpSp>
      <p:sp>
        <p:nvSpPr>
          <p:cNvPr id="100" name="矩形 99"/>
          <p:cNvSpPr/>
          <p:nvPr/>
        </p:nvSpPr>
        <p:spPr>
          <a:xfrm>
            <a:off x="5611263" y="1306355"/>
            <a:ext cx="118800" cy="11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675031" y="1152486"/>
            <a:ext cx="132521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1x1 conv</a:t>
            </a:r>
            <a:endParaRPr kumimoji="1"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5475061" y="2061808"/>
            <a:ext cx="360000" cy="360000"/>
            <a:chOff x="9287730" y="3036553"/>
            <a:chExt cx="360000" cy="360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4033520"/>
            <a:ext cx="7256780" cy="20224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554605" y="1198245"/>
            <a:ext cx="2192020" cy="753110"/>
            <a:chOff x="4023" y="2053"/>
            <a:chExt cx="3452" cy="1186"/>
          </a:xfrm>
        </p:grpSpPr>
        <p:grpSp>
          <p:nvGrpSpPr>
            <p:cNvPr id="8" name="组合 7"/>
            <p:cNvGrpSpPr/>
            <p:nvPr/>
          </p:nvGrpSpPr>
          <p:grpSpPr>
            <a:xfrm>
              <a:off x="4023" y="2053"/>
              <a:ext cx="2921" cy="821"/>
              <a:chOff x="4023" y="2053"/>
              <a:chExt cx="2921" cy="821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圆角矩形 4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17" y="2391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g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85" y="205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/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>
              <a:off x="6925" y="2633"/>
              <a:ext cx="550" cy="60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25065" y="2141855"/>
            <a:ext cx="2309495" cy="532765"/>
            <a:chOff x="3819" y="3373"/>
            <a:chExt cx="3637" cy="839"/>
          </a:xfrm>
        </p:grpSpPr>
        <p:grpSp>
          <p:nvGrpSpPr>
            <p:cNvPr id="9" name="组合 8"/>
            <p:cNvGrpSpPr/>
            <p:nvPr/>
          </p:nvGrpSpPr>
          <p:grpSpPr>
            <a:xfrm>
              <a:off x="3819" y="3373"/>
              <a:ext cx="3125" cy="839"/>
              <a:chOff x="3819" y="2024"/>
              <a:chExt cx="3125" cy="83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17" y="2380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f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肘形连接符 14"/>
            <p:cNvCxnSpPr/>
            <p:nvPr/>
          </p:nvCxnSpPr>
          <p:spPr>
            <a:xfrm flipV="1">
              <a:off x="6925" y="3405"/>
              <a:ext cx="531" cy="59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642485" y="192722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2"/>
            <a:endCxn id="18" idx="6"/>
          </p:cNvCxnSpPr>
          <p:nvPr/>
        </p:nvCxnSpPr>
        <p:spPr>
          <a:xfrm>
            <a:off x="4642485" y="2038985"/>
            <a:ext cx="222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6625" y="1939290"/>
            <a:ext cx="0" cy="222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79415" y="1906270"/>
            <a:ext cx="417195" cy="243840"/>
            <a:chOff x="8613" y="992"/>
            <a:chExt cx="1659" cy="75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613" y="1744"/>
              <a:ext cx="9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578" y="992"/>
              <a:ext cx="694" cy="7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65370" y="1769745"/>
            <a:ext cx="1191895" cy="555625"/>
            <a:chOff x="7662" y="2787"/>
            <a:chExt cx="1877" cy="87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057265" y="201422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26530" y="1866900"/>
            <a:ext cx="1096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</a:t>
            </a:r>
            <a:r>
              <a:rPr lang="en-US" altLang="zh-CN" sz="1200"/>
              <a:t>:1x1x1 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6526530" y="1886585"/>
            <a:ext cx="1026795" cy="2914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553325" y="1765300"/>
            <a:ext cx="1191895" cy="555625"/>
            <a:chOff x="7662" y="2787"/>
            <a:chExt cx="1877" cy="875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曲线连接符 37"/>
          <p:cNvCxnSpPr/>
          <p:nvPr/>
        </p:nvCxnSpPr>
        <p:spPr>
          <a:xfrm rot="10800000" flipV="1">
            <a:off x="8227545" y="1903385"/>
            <a:ext cx="324000" cy="288000"/>
          </a:xfrm>
          <a:prstGeom prst="curvedConnector3">
            <a:avLst>
              <a:gd name="adj1" fmla="val 4984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745220" y="204470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42" idx="4"/>
          </p:cNvCxnSpPr>
          <p:nvPr/>
        </p:nvCxnSpPr>
        <p:spPr>
          <a:xfrm rot="5400000" flipH="1" flipV="1">
            <a:off x="6343650" y="-307975"/>
            <a:ext cx="500380" cy="5464810"/>
          </a:xfrm>
          <a:prstGeom prst="bentConnector3">
            <a:avLst>
              <a:gd name="adj1" fmla="val -4758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14485" y="195135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1"/>
            <a:endCxn id="42" idx="5"/>
          </p:cNvCxnSpPr>
          <p:nvPr/>
        </p:nvCxnSpPr>
        <p:spPr>
          <a:xfrm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7"/>
            <a:endCxn id="42" idx="3"/>
          </p:cNvCxnSpPr>
          <p:nvPr/>
        </p:nvCxnSpPr>
        <p:spPr>
          <a:xfrm flipH="1"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438005" y="2056765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090097" y="32400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124450" y="1397000"/>
            <a:ext cx="1143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ReLU(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97470" y="139700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Sigmoid(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endParaRPr lang="zh-CN" altLang="en-US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108521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635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713230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2666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3692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68584" y="2151286"/>
            <a:ext cx="85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</a:t>
            </a:r>
            <a:endParaRPr lang="en-US" altLang="zh-CN" sz="1200"/>
          </a:p>
          <a:p>
            <a:pPr algn="r"/>
            <a:r>
              <a:rPr lang="en-US" altLang="zh-CN" sz="1200"/>
              <a:t>image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135699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10</a:t>
            </a:r>
            <a:endParaRPr lang="en-US" altLang="zh-CN" sz="1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10375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48869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88544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7" name="矩形 76"/>
          <p:cNvSpPr/>
          <p:nvPr/>
        </p:nvSpPr>
        <p:spPr>
          <a:xfrm>
            <a:off x="405701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58914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4990465" y="1410335"/>
            <a:ext cx="1651000" cy="1605280"/>
            <a:chOff x="7859" y="2221"/>
            <a:chExt cx="2600" cy="2528"/>
          </a:xfrm>
        </p:grpSpPr>
        <p:grpSp>
          <p:nvGrpSpPr>
            <p:cNvPr id="76" name="组合 75"/>
            <p:cNvGrpSpPr/>
            <p:nvPr/>
          </p:nvGrpSpPr>
          <p:grpSpPr>
            <a:xfrm>
              <a:off x="7859" y="2753"/>
              <a:ext cx="2601" cy="1996"/>
              <a:chOff x="6953" y="2753"/>
              <a:chExt cx="2601" cy="19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953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251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582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8772" y="2221"/>
              <a:ext cx="74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dirty="0"/>
                <a:t>3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" name="矩形 234"/>
          <p:cNvSpPr/>
          <p:nvPr/>
        </p:nvSpPr>
        <p:spPr>
          <a:xfrm>
            <a:off x="962660" y="3439160"/>
            <a:ext cx="3534410" cy="2274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4497070" y="898525"/>
            <a:ext cx="6231255" cy="481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62660" y="899160"/>
            <a:ext cx="4312920" cy="2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2753" y="1723898"/>
            <a:ext cx="4521835" cy="1668468"/>
            <a:chOff x="336" y="2705"/>
            <a:chExt cx="7121" cy="2628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706"/>
              <a:ext cx="1179" cy="2625"/>
              <a:chOff x="3265" y="448"/>
              <a:chExt cx="1179" cy="294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448"/>
                <a:ext cx="1179" cy="2940"/>
                <a:chOff x="3216" y="961"/>
                <a:chExt cx="1179" cy="294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961"/>
                  <a:ext cx="741" cy="2940"/>
                  <a:chOff x="1625" y="974"/>
                  <a:chExt cx="741" cy="2534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961"/>
                  <a:ext cx="808" cy="2940"/>
                  <a:chOff x="1627" y="974"/>
                  <a:chExt cx="808" cy="253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800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705"/>
              <a:ext cx="1011" cy="2628"/>
              <a:chOff x="4512" y="825"/>
              <a:chExt cx="1011" cy="2628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825"/>
                <a:ext cx="1011" cy="2628"/>
                <a:chOff x="4512" y="507"/>
                <a:chExt cx="1011" cy="2924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507"/>
                  <a:ext cx="1011" cy="2924"/>
                  <a:chOff x="4638" y="1004"/>
                  <a:chExt cx="1011" cy="2924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004"/>
                    <a:ext cx="697" cy="2924"/>
                    <a:chOff x="1606" y="1011"/>
                    <a:chExt cx="697" cy="2520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004"/>
                    <a:ext cx="690" cy="2924"/>
                    <a:chOff x="1621" y="1011"/>
                    <a:chExt cx="690" cy="2520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706"/>
              <a:ext cx="1007" cy="2608"/>
              <a:chOff x="5763" y="864"/>
              <a:chExt cx="1007" cy="2608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864"/>
                <a:ext cx="1007" cy="2608"/>
                <a:chOff x="7009" y="2294"/>
                <a:chExt cx="1007" cy="2904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294"/>
                  <a:ext cx="1007" cy="2904"/>
                  <a:chOff x="4651" y="1037"/>
                  <a:chExt cx="1007" cy="2904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037"/>
                    <a:ext cx="684" cy="2904"/>
                    <a:chOff x="1619" y="1040"/>
                    <a:chExt cx="684" cy="2502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037"/>
                    <a:ext cx="695" cy="2892"/>
                    <a:chOff x="1625" y="1040"/>
                    <a:chExt cx="695" cy="2492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706"/>
              <a:ext cx="2793" cy="2624"/>
              <a:chOff x="343" y="3636"/>
              <a:chExt cx="2793" cy="2624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1200"/>
                  <a:t>input</a:t>
                </a:r>
                <a:endParaRPr lang="en-US" altLang="zh-CN" sz="1200"/>
              </a:p>
              <a:p>
                <a:pPr algn="r"/>
                <a:r>
                  <a:rPr lang="en-US" altLang="zh-CN" sz="1200"/>
                  <a:t>image</a:t>
                </a:r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636"/>
                <a:ext cx="1443" cy="2624"/>
                <a:chOff x="1621" y="2290"/>
                <a:chExt cx="1443" cy="2624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290"/>
                  <a:ext cx="1443" cy="2624"/>
                  <a:chOff x="1621" y="2045"/>
                  <a:chExt cx="1443" cy="284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045"/>
                    <a:ext cx="714" cy="2845"/>
                    <a:chOff x="1621" y="989"/>
                    <a:chExt cx="714" cy="2451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74" y="989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045"/>
                    <a:ext cx="1067" cy="2845"/>
                    <a:chOff x="1997" y="978"/>
                    <a:chExt cx="1067" cy="284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978"/>
                      <a:ext cx="691" cy="2845"/>
                      <a:chOff x="1601" y="989"/>
                      <a:chExt cx="691" cy="2451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978"/>
                      <a:ext cx="729" cy="2845"/>
                      <a:chOff x="1633" y="989"/>
                      <a:chExt cx="729" cy="2451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80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右箭头 1"/>
          <p:cNvSpPr/>
          <p:nvPr/>
        </p:nvSpPr>
        <p:spPr>
          <a:xfrm>
            <a:off x="4594225" y="26225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 rot="0">
            <a:off x="4857750" y="1720019"/>
            <a:ext cx="345440" cy="1628336"/>
            <a:chOff x="8374" y="1700"/>
            <a:chExt cx="834" cy="2564"/>
          </a:xfrm>
        </p:grpSpPr>
        <p:sp>
          <p:nvSpPr>
            <p:cNvPr id="6" name="矩形 5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61" name="文本框 60"/>
          <p:cNvSpPr txBox="1"/>
          <p:nvPr/>
        </p:nvSpPr>
        <p:spPr>
          <a:xfrm rot="10800000">
            <a:off x="4497070" y="2697480"/>
            <a:ext cx="321310" cy="669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00"/>
              <a:t>256 x 256</a:t>
            </a:r>
            <a:endParaRPr lang="en-US" altLang="zh-CN" sz="900"/>
          </a:p>
        </p:txBody>
      </p:sp>
      <p:grpSp>
        <p:nvGrpSpPr>
          <p:cNvPr id="80" name="组合 79"/>
          <p:cNvGrpSpPr/>
          <p:nvPr/>
        </p:nvGrpSpPr>
        <p:grpSpPr>
          <a:xfrm>
            <a:off x="1525450" y="3899535"/>
            <a:ext cx="1977390" cy="1214120"/>
            <a:chOff x="4881880" y="4293870"/>
            <a:chExt cx="197739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881880" y="4520565"/>
              <a:ext cx="1977390" cy="987425"/>
              <a:chOff x="4881880" y="4520565"/>
              <a:chExt cx="1977390" cy="987425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907280" y="4520565"/>
                <a:ext cx="1951990" cy="226695"/>
                <a:chOff x="1731" y="5740"/>
                <a:chExt cx="3074" cy="357"/>
              </a:xfrm>
            </p:grpSpPr>
            <p:sp>
              <p:nvSpPr>
                <p:cNvPr id="83" name="右箭头 82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039" y="5740"/>
                  <a:ext cx="2766" cy="1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group 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6" name="右箭头 85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92" name="右箭头 91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221" name="右箭头 220"/>
          <p:cNvSpPr/>
          <p:nvPr/>
        </p:nvSpPr>
        <p:spPr>
          <a:xfrm rot="5400000">
            <a:off x="4965700" y="344805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0">
            <a:off x="4462319" y="3599815"/>
            <a:ext cx="769446" cy="988060"/>
            <a:chOff x="7805" y="1680"/>
            <a:chExt cx="1541" cy="1556"/>
          </a:xfrm>
        </p:grpSpPr>
        <p:grpSp>
          <p:nvGrpSpPr>
            <p:cNvPr id="66" name="组合 65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374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757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140" y="2104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 rot="10800000">
              <a:off x="7805" y="2481"/>
              <a:ext cx="644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5183395" y="3569335"/>
            <a:ext cx="754476" cy="1007110"/>
            <a:chOff x="7724" y="1654"/>
            <a:chExt cx="1850" cy="1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8363" y="1654"/>
              <a:ext cx="1211" cy="1586"/>
              <a:chOff x="8225" y="1674"/>
              <a:chExt cx="1211" cy="158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8374" y="2086"/>
                <a:ext cx="911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8225" y="1674"/>
                <a:ext cx="121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 rot="10800000">
              <a:off x="7724" y="2481"/>
              <a:ext cx="78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02" name="右箭头 101"/>
          <p:cNvSpPr/>
          <p:nvPr/>
        </p:nvSpPr>
        <p:spPr>
          <a:xfrm>
            <a:off x="5275580" y="410845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5400000">
            <a:off x="6299200" y="4716145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 rot="0">
            <a:off x="5934556" y="4883785"/>
            <a:ext cx="751328" cy="690245"/>
            <a:chOff x="7910" y="1680"/>
            <a:chExt cx="1758" cy="1087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421" y="1680"/>
              <a:ext cx="1247" cy="993"/>
              <a:chOff x="8283" y="1700"/>
              <a:chExt cx="1247" cy="993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374" y="2086"/>
                <a:ext cx="902" cy="602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374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8757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140" y="2126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283" y="1700"/>
                <a:ext cx="124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3*32</a:t>
                </a:r>
                <a:endParaRPr lang="en-US" altLang="zh-CN" sz="1000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 rot="10800000">
              <a:off x="7910" y="2012"/>
              <a:ext cx="752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5887085" y="3599815"/>
            <a:ext cx="760095" cy="994410"/>
            <a:chOff x="7576" y="1674"/>
            <a:chExt cx="2159" cy="1566"/>
          </a:xfrm>
        </p:grpSpPr>
        <p:grpSp>
          <p:nvGrpSpPr>
            <p:cNvPr id="138" name="组合 137"/>
            <p:cNvGrpSpPr/>
            <p:nvPr/>
          </p:nvGrpSpPr>
          <p:grpSpPr>
            <a:xfrm>
              <a:off x="8270" y="1674"/>
              <a:ext cx="1465" cy="1566"/>
              <a:chOff x="8132" y="1694"/>
              <a:chExt cx="1465" cy="1566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8351" y="2086"/>
                <a:ext cx="9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8132" y="1694"/>
                <a:ext cx="146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 rot="10800000">
              <a:off x="7576" y="2481"/>
              <a:ext cx="913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579877" y="4883785"/>
            <a:ext cx="888358" cy="675640"/>
            <a:chOff x="13521" y="6676"/>
            <a:chExt cx="1818" cy="1064"/>
          </a:xfrm>
        </p:grpSpPr>
        <p:grpSp>
          <p:nvGrpSpPr>
            <p:cNvPr id="115" name="组合 114"/>
            <p:cNvGrpSpPr/>
            <p:nvPr/>
          </p:nvGrpSpPr>
          <p:grpSpPr>
            <a:xfrm rot="0">
              <a:off x="13521" y="6676"/>
              <a:ext cx="1818" cy="1064"/>
              <a:chOff x="7743" y="1674"/>
              <a:chExt cx="1818" cy="1064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8299" y="1674"/>
                <a:ext cx="1262" cy="988"/>
                <a:chOff x="8161" y="1694"/>
                <a:chExt cx="1262" cy="988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8161" y="2086"/>
                  <a:ext cx="1260" cy="596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8176" y="2099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8649" y="2098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9140" y="2104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8294" y="1694"/>
                  <a:ext cx="11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3x64</a:t>
                  </a:r>
                  <a:endParaRPr lang="en-US" altLang="zh-CN" sz="1000"/>
                </a:p>
                <a:p>
                  <a:pPr algn="ctr"/>
                  <a:endParaRPr lang="en-US" altLang="zh-CN" sz="1000"/>
                </a:p>
              </p:txBody>
            </p:sp>
          </p:grpSp>
          <p:sp>
            <p:nvSpPr>
              <p:cNvPr id="122" name="文本框 121"/>
              <p:cNvSpPr txBox="1"/>
              <p:nvPr/>
            </p:nvSpPr>
            <p:spPr>
              <a:xfrm rot="10800000">
                <a:off x="7743" y="1983"/>
                <a:ext cx="658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47" name="右箭头 146"/>
            <p:cNvSpPr/>
            <p:nvPr/>
          </p:nvSpPr>
          <p:spPr>
            <a:xfrm>
              <a:off x="13664" y="713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 rot="0">
            <a:off x="7494204" y="4883785"/>
            <a:ext cx="814771" cy="675640"/>
            <a:chOff x="7713" y="1674"/>
            <a:chExt cx="1848" cy="1064"/>
          </a:xfrm>
        </p:grpSpPr>
        <p:grpSp>
          <p:nvGrpSpPr>
            <p:cNvPr id="150" name="组合 149"/>
            <p:cNvGrpSpPr/>
            <p:nvPr/>
          </p:nvGrpSpPr>
          <p:grpSpPr>
            <a:xfrm>
              <a:off x="8299" y="1674"/>
              <a:ext cx="1262" cy="988"/>
              <a:chOff x="8161" y="1694"/>
              <a:chExt cx="1262" cy="98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8161" y="2086"/>
                <a:ext cx="1260" cy="596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8176" y="2099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649" y="2098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9140" y="2104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177" y="1694"/>
                <a:ext cx="124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3x64</a:t>
                </a:r>
                <a:endParaRPr lang="en-US" altLang="zh-CN" sz="1000"/>
              </a:p>
              <a:p>
                <a:pPr algn="ctr"/>
                <a:endParaRPr lang="en-US" altLang="zh-CN" sz="1000"/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 rot="10800000">
              <a:off x="7713" y="1983"/>
              <a:ext cx="729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57" name="右箭头 156"/>
          <p:cNvSpPr/>
          <p:nvPr/>
        </p:nvSpPr>
        <p:spPr>
          <a:xfrm>
            <a:off x="7556680" y="518858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右箭头 157"/>
          <p:cNvSpPr/>
          <p:nvPr/>
        </p:nvSpPr>
        <p:spPr>
          <a:xfrm rot="16200000">
            <a:off x="7729400" y="477012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>
            <a:off x="6685280" y="4081780"/>
            <a:ext cx="777240" cy="2051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 rot="0">
            <a:off x="7520849" y="3569335"/>
            <a:ext cx="743041" cy="991870"/>
            <a:chOff x="7919" y="1674"/>
            <a:chExt cx="1613" cy="1562"/>
          </a:xfrm>
        </p:grpSpPr>
        <p:grpSp>
          <p:nvGrpSpPr>
            <p:cNvPr id="162" name="组合 161"/>
            <p:cNvGrpSpPr/>
            <p:nvPr/>
          </p:nvGrpSpPr>
          <p:grpSpPr>
            <a:xfrm>
              <a:off x="8489" y="1674"/>
              <a:ext cx="1043" cy="1562"/>
              <a:chOff x="8351" y="1694"/>
              <a:chExt cx="1043" cy="156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8351" y="2086"/>
                <a:ext cx="1043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9130" y="2080"/>
                <a:ext cx="18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8374" y="1694"/>
                <a:ext cx="102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6x32</a:t>
                </a:r>
                <a:endParaRPr lang="en-US" altLang="zh-CN" sz="1000"/>
              </a:p>
            </p:txBody>
          </p:sp>
        </p:grpSp>
        <p:sp>
          <p:nvSpPr>
            <p:cNvPr id="168" name="文本框 167"/>
            <p:cNvSpPr txBox="1"/>
            <p:nvPr/>
          </p:nvSpPr>
          <p:spPr>
            <a:xfrm rot="10800000">
              <a:off x="7919" y="2481"/>
              <a:ext cx="69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70" name="矩形 169"/>
          <p:cNvSpPr/>
          <p:nvPr/>
        </p:nvSpPr>
        <p:spPr>
          <a:xfrm>
            <a:off x="7856786" y="38423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8235881" y="38296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8033316" y="383095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8274296" y="3582035"/>
            <a:ext cx="675394" cy="994410"/>
            <a:chOff x="13861" y="1667"/>
            <a:chExt cx="1646" cy="1566"/>
          </a:xfrm>
        </p:grpSpPr>
        <p:grpSp>
          <p:nvGrpSpPr>
            <p:cNvPr id="175" name="组合 174"/>
            <p:cNvGrpSpPr/>
            <p:nvPr/>
          </p:nvGrpSpPr>
          <p:grpSpPr>
            <a:xfrm rot="0">
              <a:off x="13861" y="1667"/>
              <a:ext cx="1646" cy="1566"/>
              <a:chOff x="7886" y="1674"/>
              <a:chExt cx="1646" cy="1566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8268" y="1674"/>
                <a:ext cx="1264" cy="1566"/>
                <a:chOff x="8130" y="1694"/>
                <a:chExt cx="1264" cy="1566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8351" y="2086"/>
                  <a:ext cx="934" cy="1170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8374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8757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9140" y="2126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8130" y="1694"/>
                  <a:ext cx="126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3x32</a:t>
                  </a:r>
                  <a:endParaRPr lang="en-US" altLang="zh-CN" sz="1000"/>
                </a:p>
              </p:txBody>
            </p:sp>
          </p:grpSp>
          <p:sp>
            <p:nvSpPr>
              <p:cNvPr id="182" name="文本框 181"/>
              <p:cNvSpPr txBox="1"/>
              <p:nvPr/>
            </p:nvSpPr>
            <p:spPr>
              <a:xfrm rot="10800000">
                <a:off x="7886" y="2481"/>
                <a:ext cx="783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83" name="右箭头 182"/>
            <p:cNvSpPr/>
            <p:nvPr/>
          </p:nvSpPr>
          <p:spPr>
            <a:xfrm>
              <a:off x="13972" y="2468"/>
              <a:ext cx="252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 rot="0">
            <a:off x="8922477" y="3569335"/>
            <a:ext cx="688248" cy="1002665"/>
            <a:chOff x="8029" y="1680"/>
            <a:chExt cx="1317" cy="15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8508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8757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9009" y="2104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193" name="文本框 192"/>
            <p:cNvSpPr txBox="1"/>
            <p:nvPr/>
          </p:nvSpPr>
          <p:spPr>
            <a:xfrm rot="10800000">
              <a:off x="8029" y="2504"/>
              <a:ext cx="615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8976360" y="407797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右箭头 195"/>
          <p:cNvSpPr/>
          <p:nvPr/>
        </p:nvSpPr>
        <p:spPr>
          <a:xfrm>
            <a:off x="5361940" y="2588895"/>
            <a:ext cx="3483610" cy="23939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/>
        </p:nvGrpSpPr>
        <p:grpSpPr>
          <a:xfrm>
            <a:off x="9088120" y="1748155"/>
            <a:ext cx="588010" cy="1817370"/>
            <a:chOff x="16189" y="1523"/>
            <a:chExt cx="926" cy="2862"/>
          </a:xfrm>
        </p:grpSpPr>
        <p:sp>
          <p:nvSpPr>
            <p:cNvPr id="195" name="右箭头 194"/>
            <p:cNvSpPr/>
            <p:nvPr/>
          </p:nvSpPr>
          <p:spPr>
            <a:xfrm rot="16200000">
              <a:off x="16507" y="4145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3" name="组合 202"/>
            <p:cNvGrpSpPr/>
            <p:nvPr/>
          </p:nvGrpSpPr>
          <p:grpSpPr>
            <a:xfrm rot="0">
              <a:off x="16189" y="1523"/>
              <a:ext cx="926" cy="2610"/>
              <a:chOff x="8374" y="1654"/>
              <a:chExt cx="926" cy="261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374" y="2086"/>
                <a:ext cx="926" cy="2178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374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8757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9125" y="2127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8511" y="1654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</a:t>
                </a:r>
                <a:endParaRPr lang="en-US" altLang="zh-CN" sz="1000"/>
              </a:p>
            </p:txBody>
          </p:sp>
        </p:grpSp>
        <p:sp>
          <p:nvSpPr>
            <p:cNvPr id="209" name="矩形 208"/>
            <p:cNvSpPr/>
            <p:nvPr/>
          </p:nvSpPr>
          <p:spPr>
            <a:xfrm>
              <a:off x="17017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618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258" y="1975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3" name="右箭头 212"/>
          <p:cNvSpPr/>
          <p:nvPr/>
        </p:nvSpPr>
        <p:spPr>
          <a:xfrm>
            <a:off x="6000115" y="411353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 rot="0">
            <a:off x="9942195" y="1761929"/>
            <a:ext cx="345440" cy="1628336"/>
            <a:chOff x="8374" y="1700"/>
            <a:chExt cx="834" cy="2564"/>
          </a:xfrm>
        </p:grpSpPr>
        <p:sp>
          <p:nvSpPr>
            <p:cNvPr id="218" name="矩形 217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228" name="矩形 227"/>
          <p:cNvSpPr/>
          <p:nvPr/>
        </p:nvSpPr>
        <p:spPr>
          <a:xfrm>
            <a:off x="10582162" y="2020406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文本框 228"/>
          <p:cNvSpPr txBox="1"/>
          <p:nvPr/>
        </p:nvSpPr>
        <p:spPr>
          <a:xfrm>
            <a:off x="10737335" y="2366306"/>
            <a:ext cx="1202055" cy="64519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dirty="0"/>
              <a:t>output</a:t>
            </a:r>
            <a:endParaRPr lang="en-US" altLang="zh-CN" sz="1200" dirty="0"/>
          </a:p>
          <a:p>
            <a:pPr algn="l"/>
            <a:r>
              <a:rPr lang="en-US" altLang="zh-CN" sz="1200" dirty="0"/>
              <a:t>segmentation</a:t>
            </a:r>
            <a:endParaRPr lang="en-US" altLang="zh-CN" sz="1200" dirty="0"/>
          </a:p>
          <a:p>
            <a:pPr algn="l"/>
            <a:r>
              <a:rPr lang="en-US" altLang="zh-CN" sz="1200" dirty="0"/>
              <a:t>map</a:t>
            </a:r>
            <a:endParaRPr lang="en-US" altLang="zh-CN" sz="1200" dirty="0"/>
          </a:p>
        </p:txBody>
      </p:sp>
      <p:sp>
        <p:nvSpPr>
          <p:cNvPr id="230" name="文本框 229"/>
          <p:cNvSpPr txBox="1"/>
          <p:nvPr/>
        </p:nvSpPr>
        <p:spPr>
          <a:xfrm>
            <a:off x="10465665" y="176954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233" name="右箭头 232"/>
          <p:cNvSpPr/>
          <p:nvPr/>
        </p:nvSpPr>
        <p:spPr>
          <a:xfrm>
            <a:off x="10369913" y="265576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>
            <a:off x="9774283" y="263798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686560" y="12052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Spectral extraction</a:t>
            </a:r>
            <a:endParaRPr lang="en-US" altLang="zh-CN"/>
          </a:p>
        </p:txBody>
      </p:sp>
      <p:sp>
        <p:nvSpPr>
          <p:cNvPr id="237" name="文本框 236"/>
          <p:cNvSpPr txBox="1"/>
          <p:nvPr/>
        </p:nvSpPr>
        <p:spPr>
          <a:xfrm>
            <a:off x="6318885" y="120523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Spatial </a:t>
            </a:r>
            <a:r>
              <a:rPr lang="en-US" altLang="zh-CN"/>
              <a:t>extraction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WPS 演示</Application>
  <PresentationFormat>宽屏</PresentationFormat>
  <Paragraphs>383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Microsoft YaHei</vt:lpstr>
      <vt:lpstr>汉仪旗黑KW</vt:lpstr>
      <vt:lpstr>Cambria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wangshuli</cp:lastModifiedBy>
  <cp:revision>32</cp:revision>
  <dcterms:created xsi:type="dcterms:W3CDTF">2020-04-01T07:40:55Z</dcterms:created>
  <dcterms:modified xsi:type="dcterms:W3CDTF">2020-04-01T07:40:55Z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