
<file path=[Content_Types].xml><?xml version="1.0" encoding="utf-8"?>
<Types xmlns="http://schemas.openxmlformats.org/package/2006/content-types">
  <Default Extension="xml" ContentType="application/xml"/>
  <Default Extension="jpeg" ContentType="image/jpeg"/>
  <Default Extension="jpg" ContentType="image/jp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3.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4.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8"/>
  </p:notesMasterIdLst>
  <p:sldIdLst>
    <p:sldId id="501" r:id="rId2"/>
    <p:sldId id="543" r:id="rId3"/>
    <p:sldId id="549" r:id="rId4"/>
    <p:sldId id="551" r:id="rId5"/>
    <p:sldId id="552" r:id="rId6"/>
    <p:sldId id="553" r:id="rId7"/>
    <p:sldId id="554" r:id="rId8"/>
    <p:sldId id="559" r:id="rId9"/>
    <p:sldId id="555" r:id="rId10"/>
    <p:sldId id="556" r:id="rId11"/>
    <p:sldId id="557" r:id="rId12"/>
    <p:sldId id="558" r:id="rId13"/>
    <p:sldId id="560" r:id="rId14"/>
    <p:sldId id="542" r:id="rId15"/>
    <p:sldId id="518" r:id="rId16"/>
    <p:sldId id="519" r:id="rId17"/>
    <p:sldId id="520" r:id="rId18"/>
    <p:sldId id="521" r:id="rId19"/>
    <p:sldId id="522" r:id="rId20"/>
    <p:sldId id="523" r:id="rId21"/>
    <p:sldId id="524" r:id="rId22"/>
    <p:sldId id="525" r:id="rId23"/>
    <p:sldId id="526" r:id="rId24"/>
    <p:sldId id="527" r:id="rId25"/>
    <p:sldId id="528" r:id="rId26"/>
    <p:sldId id="529" r:id="rId27"/>
    <p:sldId id="530" r:id="rId28"/>
    <p:sldId id="531" r:id="rId29"/>
    <p:sldId id="532" r:id="rId30"/>
    <p:sldId id="533" r:id="rId31"/>
    <p:sldId id="534" r:id="rId32"/>
    <p:sldId id="535" r:id="rId33"/>
    <p:sldId id="536" r:id="rId34"/>
    <p:sldId id="537" r:id="rId35"/>
    <p:sldId id="538" r:id="rId36"/>
    <p:sldId id="539" r:id="rId37"/>
    <p:sldId id="540" r:id="rId38"/>
    <p:sldId id="541" r:id="rId39"/>
    <p:sldId id="393" r:id="rId40"/>
    <p:sldId id="394" r:id="rId41"/>
    <p:sldId id="397" r:id="rId42"/>
    <p:sldId id="502" r:id="rId43"/>
    <p:sldId id="399" r:id="rId44"/>
    <p:sldId id="512" r:id="rId45"/>
    <p:sldId id="400" r:id="rId46"/>
    <p:sldId id="513" r:id="rId47"/>
    <p:sldId id="514" r:id="rId48"/>
    <p:sldId id="515" r:id="rId49"/>
    <p:sldId id="401" r:id="rId50"/>
    <p:sldId id="496" r:id="rId51"/>
    <p:sldId id="404" r:id="rId52"/>
    <p:sldId id="405" r:id="rId53"/>
    <p:sldId id="417" r:id="rId54"/>
    <p:sldId id="450" r:id="rId55"/>
    <p:sldId id="452" r:id="rId56"/>
    <p:sldId id="453" r:id="rId57"/>
    <p:sldId id="464" r:id="rId58"/>
    <p:sldId id="465" r:id="rId59"/>
    <p:sldId id="444" r:id="rId60"/>
    <p:sldId id="504" r:id="rId61"/>
    <p:sldId id="507" r:id="rId62"/>
    <p:sldId id="506" r:id="rId63"/>
    <p:sldId id="505" r:id="rId64"/>
    <p:sldId id="508" r:id="rId65"/>
    <p:sldId id="432" r:id="rId66"/>
    <p:sldId id="517" r:id="rId67"/>
    <p:sldId id="516" r:id="rId68"/>
    <p:sldId id="510" r:id="rId69"/>
    <p:sldId id="511" r:id="rId70"/>
    <p:sldId id="487" r:id="rId71"/>
    <p:sldId id="467" r:id="rId72"/>
    <p:sldId id="468" r:id="rId73"/>
    <p:sldId id="469" r:id="rId74"/>
    <p:sldId id="470" r:id="rId75"/>
    <p:sldId id="472" r:id="rId76"/>
    <p:sldId id="471" r:id="rId7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1A06"/>
    <a:srgbClr val="3366FF"/>
    <a:srgbClr val="33CC33"/>
    <a:srgbClr val="009900"/>
    <a:srgbClr val="FF9900"/>
    <a:srgbClr val="CC00CC"/>
    <a:srgbClr val="FF0066"/>
    <a:srgbClr val="99CC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50"/>
    <p:restoredTop sz="84962" autoAdjust="0"/>
  </p:normalViewPr>
  <p:slideViewPr>
    <p:cSldViewPr>
      <p:cViewPr varScale="1">
        <p:scale>
          <a:sx n="123" d="100"/>
          <a:sy n="123" d="100"/>
        </p:scale>
        <p:origin x="-95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8" d="100"/>
        <a:sy n="108" d="100"/>
      </p:scale>
      <p:origin x="0" y="-101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smtClean="0">
                <a:latin typeface="Times New Roman" charset="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smtClean="0">
                <a:latin typeface="Times New Roman"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smtClean="0">
                <a:latin typeface="Times New Roman"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smtClean="0">
                <a:latin typeface="Times New Roman" charset="0"/>
                <a:cs typeface="+mn-cs"/>
              </a:defRPr>
            </a:lvl1pPr>
          </a:lstStyle>
          <a:p>
            <a:pPr>
              <a:defRPr/>
            </a:pPr>
            <a:fld id="{56C1BD6B-B410-C341-B700-AC6796349CE0}" type="slidenum">
              <a:rPr lang="en-US"/>
              <a:pPr>
                <a:defRPr/>
              </a:pPr>
              <a:t>‹#›</a:t>
            </a:fld>
            <a:endParaRPr lang="en-US"/>
          </a:p>
        </p:txBody>
      </p:sp>
    </p:spTree>
    <p:extLst>
      <p:ext uri="{BB962C8B-B14F-4D97-AF65-F5344CB8AC3E}">
        <p14:creationId xmlns:p14="http://schemas.microsoft.com/office/powerpoint/2010/main" val="1604189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last few years, map</a:t>
            </a:r>
            <a:r>
              <a:rPr lang="zh-CN" altLang="en-US" dirty="0"/>
              <a:t> </a:t>
            </a:r>
            <a:r>
              <a:rPr lang="en-US" altLang="zh-CN" dirty="0"/>
              <a:t>reduce has been widely used for mining really massive </a:t>
            </a:r>
            <a:r>
              <a:rPr lang="en-US" dirty="0"/>
              <a:t>data sets.</a:t>
            </a:r>
          </a:p>
          <a:p>
            <a:r>
              <a:rPr lang="en-US" dirty="0"/>
              <a:t>Why we need Map reduce for processing the large data sets?</a:t>
            </a:r>
          </a:p>
          <a:p>
            <a:r>
              <a:rPr lang="en-US" dirty="0"/>
              <a:t>Start with basics</a:t>
            </a:r>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1</a:t>
            </a:fld>
            <a:endParaRPr lang="en-US"/>
          </a:p>
        </p:txBody>
      </p:sp>
    </p:spTree>
    <p:extLst>
      <p:ext uri="{BB962C8B-B14F-4D97-AF65-F5344CB8AC3E}">
        <p14:creationId xmlns:p14="http://schemas.microsoft.com/office/powerpoint/2010/main" val="1980571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BD02F6-B086-DD4F-B110-CA9D0C35EFF6}" type="slidenum">
              <a:rPr lang="en-US"/>
              <a:pPr/>
              <a:t>11</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r>
              <a:rPr lang="en-US" dirty="0"/>
              <a:t>And them the reducer looks at the second key-value group and output a single value for that key </a:t>
            </a:r>
          </a:p>
          <a:p>
            <a:r>
              <a:rPr lang="en-US" dirty="0"/>
              <a:t>and repeat this operation for all the key-value groups.</a:t>
            </a:r>
          </a:p>
        </p:txBody>
      </p:sp>
    </p:spTree>
    <p:extLst>
      <p:ext uri="{BB962C8B-B14F-4D97-AF65-F5344CB8AC3E}">
        <p14:creationId xmlns:p14="http://schemas.microsoft.com/office/powerpoint/2010/main" val="1074411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BD02F6-B086-DD4F-B110-CA9D0C35EFF6}" type="slidenum">
              <a:rPr lang="en-US"/>
              <a:pPr/>
              <a:t>12</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r>
              <a:rPr lang="en-US" dirty="0"/>
              <a:t>The reducer takes a set of key value groups, the group consists of a key and a set of values for that key.</a:t>
            </a:r>
          </a:p>
          <a:p>
            <a:r>
              <a:rPr lang="en-US" dirty="0"/>
              <a:t>In the output, once again, the key is the same as the input key but the value is obtained by combining the input values in some manner.</a:t>
            </a:r>
          </a:p>
          <a:p>
            <a:endParaRPr lang="en-US" dirty="0"/>
          </a:p>
        </p:txBody>
      </p:sp>
    </p:spTree>
    <p:extLst>
      <p:ext uri="{BB962C8B-B14F-4D97-AF65-F5344CB8AC3E}">
        <p14:creationId xmlns:p14="http://schemas.microsoft.com/office/powerpoint/2010/main" val="3555496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baseline="0" dirty="0"/>
              <a:t> task produces (integer, 1) of the largest value in that chunk as key, value pair</a:t>
            </a:r>
          </a:p>
          <a:p>
            <a:r>
              <a:rPr lang="en-US" baseline="0" dirty="0"/>
              <a:t>Grouping by key just identifies duplicates</a:t>
            </a:r>
          </a:p>
          <a:p>
            <a:r>
              <a:rPr lang="en-US" dirty="0"/>
              <a:t>Single reduce task: produces (integer,</a:t>
            </a:r>
            <a:r>
              <a:rPr lang="en-US" baseline="0" dirty="0"/>
              <a:t> integer) of largest value</a:t>
            </a:r>
          </a:p>
          <a:p>
            <a:r>
              <a:rPr lang="en-US" baseline="0" dirty="0"/>
              <a:t>What about multiple reduce tasks? Keys would be sorted, so only look at output from the Reduce stage that has the highest keys</a:t>
            </a:r>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13</a:t>
            </a:fld>
            <a:endParaRPr lang="en-US"/>
          </a:p>
        </p:txBody>
      </p:sp>
    </p:spTree>
    <p:extLst>
      <p:ext uri="{BB962C8B-B14F-4D97-AF65-F5344CB8AC3E}">
        <p14:creationId xmlns:p14="http://schemas.microsoft.com/office/powerpoint/2010/main" val="296462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baseline="0" dirty="0"/>
              <a:t> task produces (integer, 1) of the largest value in that chunk as key, value pair</a:t>
            </a:r>
          </a:p>
          <a:p>
            <a:r>
              <a:rPr lang="en-US" baseline="0" dirty="0"/>
              <a:t>Grouping by key just identifies duplicates</a:t>
            </a:r>
          </a:p>
          <a:p>
            <a:r>
              <a:rPr lang="en-US" dirty="0"/>
              <a:t>Single reduce task: produces (integer,</a:t>
            </a:r>
            <a:r>
              <a:rPr lang="en-US" baseline="0" dirty="0"/>
              <a:t> integer) of largest value</a:t>
            </a:r>
          </a:p>
          <a:p>
            <a:r>
              <a:rPr lang="en-US" baseline="0" dirty="0"/>
              <a:t>What about multiple reduce tasks? Keys would be sorted, so only look at output from the Reduce stage that has the highest keys</a:t>
            </a:r>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14</a:t>
            </a:fld>
            <a:endParaRPr lang="en-US"/>
          </a:p>
        </p:txBody>
      </p:sp>
    </p:spTree>
    <p:extLst>
      <p:ext uri="{BB962C8B-B14F-4D97-AF65-F5344CB8AC3E}">
        <p14:creationId xmlns:p14="http://schemas.microsoft.com/office/powerpoint/2010/main" val="2964620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baseline="0" dirty="0"/>
              <a:t> task produces (integer, 1) of the largest value in that chunk as key, value pair</a:t>
            </a:r>
          </a:p>
          <a:p>
            <a:r>
              <a:rPr lang="en-US" baseline="0" dirty="0"/>
              <a:t>Grouping by key just identifies duplicates</a:t>
            </a:r>
          </a:p>
          <a:p>
            <a:r>
              <a:rPr lang="en-US" dirty="0"/>
              <a:t>Single reduce task: produces (integer,</a:t>
            </a:r>
            <a:r>
              <a:rPr lang="en-US" baseline="0" dirty="0"/>
              <a:t> integer) of largest value</a:t>
            </a:r>
          </a:p>
          <a:p>
            <a:r>
              <a:rPr lang="en-US" baseline="0" dirty="0"/>
              <a:t>What about multiple reduce tasks? Keys would be sorted, so only look at output from the Reduce stage that has the highest keys</a:t>
            </a:r>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15</a:t>
            </a:fld>
            <a:endParaRPr lang="en-US"/>
          </a:p>
        </p:txBody>
      </p:sp>
    </p:spTree>
    <p:extLst>
      <p:ext uri="{BB962C8B-B14F-4D97-AF65-F5344CB8AC3E}">
        <p14:creationId xmlns:p14="http://schemas.microsoft.com/office/powerpoint/2010/main" val="4287389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baseline="0" dirty="0"/>
              <a:t> task produces (integer, 1) of the largest value in that chunk as key, value pair</a:t>
            </a:r>
          </a:p>
          <a:p>
            <a:r>
              <a:rPr lang="en-US" baseline="0" dirty="0"/>
              <a:t>Grouping by key just identifies duplicates</a:t>
            </a:r>
          </a:p>
          <a:p>
            <a:r>
              <a:rPr lang="en-US" dirty="0"/>
              <a:t>Single reduce task: produces (integer,</a:t>
            </a:r>
            <a:r>
              <a:rPr lang="en-US" baseline="0" dirty="0"/>
              <a:t> integer) of largest value</a:t>
            </a:r>
          </a:p>
          <a:p>
            <a:r>
              <a:rPr lang="en-US" baseline="0" dirty="0"/>
              <a:t>What about multiple reduce tasks? Keys would be sorted, so only look at output from the Reduce stage that has the highest keys</a:t>
            </a:r>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16</a:t>
            </a:fld>
            <a:endParaRPr lang="en-US"/>
          </a:p>
        </p:txBody>
      </p:sp>
    </p:spTree>
    <p:extLst>
      <p:ext uri="{BB962C8B-B14F-4D97-AF65-F5344CB8AC3E}">
        <p14:creationId xmlns:p14="http://schemas.microsoft.com/office/powerpoint/2010/main" val="641884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baseline="0" dirty="0"/>
              <a:t> task produces (integer, 1) of the largest value in that chunk as key, value pair</a:t>
            </a:r>
          </a:p>
          <a:p>
            <a:r>
              <a:rPr lang="en-US" baseline="0" dirty="0"/>
              <a:t>Grouping by key just identifies duplicates</a:t>
            </a:r>
          </a:p>
          <a:p>
            <a:r>
              <a:rPr lang="en-US" dirty="0"/>
              <a:t>Single reduce task: produces (integer,</a:t>
            </a:r>
            <a:r>
              <a:rPr lang="en-US" baseline="0" dirty="0"/>
              <a:t> integer) of largest value</a:t>
            </a:r>
          </a:p>
          <a:p>
            <a:r>
              <a:rPr lang="en-US" baseline="0" dirty="0"/>
              <a:t>What about multiple reduce tasks? Keys would be sorted, so only look at output from the Reduce stage that has the highest keys</a:t>
            </a:r>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17</a:t>
            </a:fld>
            <a:endParaRPr lang="en-US"/>
          </a:p>
        </p:txBody>
      </p:sp>
    </p:spTree>
    <p:extLst>
      <p:ext uri="{BB962C8B-B14F-4D97-AF65-F5344CB8AC3E}">
        <p14:creationId xmlns:p14="http://schemas.microsoft.com/office/powerpoint/2010/main" val="1727787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baseline="0" dirty="0"/>
              <a:t> task produces (integer, 1) of the largest value in that chunk as key, value pair</a:t>
            </a:r>
          </a:p>
          <a:p>
            <a:r>
              <a:rPr lang="en-US" baseline="0" dirty="0"/>
              <a:t>Grouping by key just identifies duplicates</a:t>
            </a:r>
          </a:p>
          <a:p>
            <a:r>
              <a:rPr lang="en-US" dirty="0"/>
              <a:t>Single reduce task: produces (integer,</a:t>
            </a:r>
            <a:r>
              <a:rPr lang="en-US" baseline="0" dirty="0"/>
              <a:t> integer) of largest value</a:t>
            </a:r>
          </a:p>
          <a:p>
            <a:r>
              <a:rPr lang="en-US" baseline="0" dirty="0"/>
              <a:t>What about multiple reduce tasks? Keys would be sorted, so only look at output from the Reduce stage that has the highest keys</a:t>
            </a:r>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18</a:t>
            </a:fld>
            <a:endParaRPr lang="en-US"/>
          </a:p>
        </p:txBody>
      </p:sp>
    </p:spTree>
    <p:extLst>
      <p:ext uri="{BB962C8B-B14F-4D97-AF65-F5344CB8AC3E}">
        <p14:creationId xmlns:p14="http://schemas.microsoft.com/office/powerpoint/2010/main" val="4059698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19</a:t>
            </a:fld>
            <a:endParaRPr lang="en-US"/>
          </a:p>
        </p:txBody>
      </p:sp>
    </p:spTree>
    <p:extLst>
      <p:ext uri="{BB962C8B-B14F-4D97-AF65-F5344CB8AC3E}">
        <p14:creationId xmlns:p14="http://schemas.microsoft.com/office/powerpoint/2010/main" val="1381639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baseline="0" dirty="0"/>
              <a:t> task produces (integer, 1) of the largest value in that chunk as key, value pair</a:t>
            </a:r>
          </a:p>
          <a:p>
            <a:r>
              <a:rPr lang="en-US" baseline="0" dirty="0"/>
              <a:t>Grouping by key just identifies duplicates</a:t>
            </a:r>
          </a:p>
          <a:p>
            <a:r>
              <a:rPr lang="en-US" dirty="0"/>
              <a:t>Single reduce task: produces (integer,</a:t>
            </a:r>
            <a:r>
              <a:rPr lang="en-US" baseline="0" dirty="0"/>
              <a:t> integer) of largest value</a:t>
            </a:r>
          </a:p>
          <a:p>
            <a:r>
              <a:rPr lang="en-US" baseline="0" dirty="0"/>
              <a:t>What about multiple reduce tasks? Keys would be sorted, so only look at output from the Reduce stage that has the highest keys</a:t>
            </a:r>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20</a:t>
            </a:fld>
            <a:endParaRPr lang="en-US"/>
          </a:p>
        </p:txBody>
      </p:sp>
    </p:spTree>
    <p:extLst>
      <p:ext uri="{BB962C8B-B14F-4D97-AF65-F5344CB8AC3E}">
        <p14:creationId xmlns:p14="http://schemas.microsoft.com/office/powerpoint/2010/main" val="2972906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BD02F6-B086-DD4F-B110-CA9D0C35EFF6}" type="slidenum">
              <a:rPr lang="en-US"/>
              <a:pPr/>
              <a:t>3</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r>
              <a:rPr lang="en-US" dirty="0"/>
              <a:t>It groups all the same keys together.</a:t>
            </a:r>
          </a:p>
        </p:txBody>
      </p:sp>
    </p:spTree>
    <p:extLst>
      <p:ext uri="{BB962C8B-B14F-4D97-AF65-F5344CB8AC3E}">
        <p14:creationId xmlns:p14="http://schemas.microsoft.com/office/powerpoint/2010/main" val="423587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baseline="0" dirty="0"/>
              <a:t> task produces (integer, 1) of the largest value in that chunk as key, value pair</a:t>
            </a:r>
          </a:p>
          <a:p>
            <a:r>
              <a:rPr lang="en-US" baseline="0" dirty="0"/>
              <a:t>Grouping by key just identifies duplicates</a:t>
            </a:r>
          </a:p>
          <a:p>
            <a:r>
              <a:rPr lang="en-US" dirty="0"/>
              <a:t>Single reduce task: produces (integer,</a:t>
            </a:r>
            <a:r>
              <a:rPr lang="en-US" baseline="0" dirty="0"/>
              <a:t> integer) of largest value</a:t>
            </a:r>
          </a:p>
          <a:p>
            <a:r>
              <a:rPr lang="en-US" baseline="0" dirty="0"/>
              <a:t>What about multiple reduce tasks? Keys would be sorted, so only look at output from the Reduce stage that has the highest keys</a:t>
            </a:r>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21</a:t>
            </a:fld>
            <a:endParaRPr lang="en-US"/>
          </a:p>
        </p:txBody>
      </p:sp>
    </p:spTree>
    <p:extLst>
      <p:ext uri="{BB962C8B-B14F-4D97-AF65-F5344CB8AC3E}">
        <p14:creationId xmlns:p14="http://schemas.microsoft.com/office/powerpoint/2010/main" val="2484756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22</a:t>
            </a:fld>
            <a:endParaRPr lang="en-US"/>
          </a:p>
        </p:txBody>
      </p:sp>
    </p:spTree>
    <p:extLst>
      <p:ext uri="{BB962C8B-B14F-4D97-AF65-F5344CB8AC3E}">
        <p14:creationId xmlns:p14="http://schemas.microsoft.com/office/powerpoint/2010/main" val="1872269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23</a:t>
            </a:fld>
            <a:endParaRPr lang="en-US"/>
          </a:p>
        </p:txBody>
      </p:sp>
    </p:spTree>
    <p:extLst>
      <p:ext uri="{BB962C8B-B14F-4D97-AF65-F5344CB8AC3E}">
        <p14:creationId xmlns:p14="http://schemas.microsoft.com/office/powerpoint/2010/main" val="3867650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24</a:t>
            </a:fld>
            <a:endParaRPr lang="en-US"/>
          </a:p>
        </p:txBody>
      </p:sp>
    </p:spTree>
    <p:extLst>
      <p:ext uri="{BB962C8B-B14F-4D97-AF65-F5344CB8AC3E}">
        <p14:creationId xmlns:p14="http://schemas.microsoft.com/office/powerpoint/2010/main" val="122158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25</a:t>
            </a:fld>
            <a:endParaRPr lang="en-US"/>
          </a:p>
        </p:txBody>
      </p:sp>
    </p:spTree>
    <p:extLst>
      <p:ext uri="{BB962C8B-B14F-4D97-AF65-F5344CB8AC3E}">
        <p14:creationId xmlns:p14="http://schemas.microsoft.com/office/powerpoint/2010/main" val="3544568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26</a:t>
            </a:fld>
            <a:endParaRPr lang="en-US"/>
          </a:p>
        </p:txBody>
      </p:sp>
    </p:spTree>
    <p:extLst>
      <p:ext uri="{BB962C8B-B14F-4D97-AF65-F5344CB8AC3E}">
        <p14:creationId xmlns:p14="http://schemas.microsoft.com/office/powerpoint/2010/main" val="2571549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baseline="0" dirty="0"/>
              <a:t> task produces (integer, 1) of the largest value in that chunk as key, value pair</a:t>
            </a:r>
          </a:p>
          <a:p>
            <a:r>
              <a:rPr lang="en-US" baseline="0" dirty="0"/>
              <a:t>Grouping by key just identifies duplicates</a:t>
            </a:r>
          </a:p>
          <a:p>
            <a:r>
              <a:rPr lang="en-US" dirty="0"/>
              <a:t>Single reduce task: produces (integer,</a:t>
            </a:r>
            <a:r>
              <a:rPr lang="en-US" baseline="0" dirty="0"/>
              <a:t> integer) of largest value</a:t>
            </a:r>
          </a:p>
          <a:p>
            <a:r>
              <a:rPr lang="en-US" baseline="0" dirty="0"/>
              <a:t>What about multiple reduce tasks? Keys would be sorted, so only look at output from the Reduce stage that has the highest keys</a:t>
            </a:r>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30</a:t>
            </a:fld>
            <a:endParaRPr lang="en-US"/>
          </a:p>
        </p:txBody>
      </p:sp>
    </p:spTree>
    <p:extLst>
      <p:ext uri="{BB962C8B-B14F-4D97-AF65-F5344CB8AC3E}">
        <p14:creationId xmlns:p14="http://schemas.microsoft.com/office/powerpoint/2010/main" val="3077501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baseline="0" dirty="0"/>
              <a:t> task produces (integer, 1) of the largest value in that chunk as key, value pair</a:t>
            </a:r>
          </a:p>
          <a:p>
            <a:r>
              <a:rPr lang="en-US" baseline="0" dirty="0"/>
              <a:t>Grouping by key just identifies duplicates</a:t>
            </a:r>
          </a:p>
          <a:p>
            <a:r>
              <a:rPr lang="en-US" dirty="0"/>
              <a:t>Single reduce task: produces (integer,</a:t>
            </a:r>
            <a:r>
              <a:rPr lang="en-US" baseline="0" dirty="0"/>
              <a:t> integer) of largest value</a:t>
            </a:r>
          </a:p>
          <a:p>
            <a:r>
              <a:rPr lang="en-US" baseline="0" dirty="0"/>
              <a:t>What about multiple reduce tasks? Keys would be sorted, so only look at output from the Reduce stage that has the highest keys</a:t>
            </a:r>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31</a:t>
            </a:fld>
            <a:endParaRPr lang="en-US"/>
          </a:p>
        </p:txBody>
      </p:sp>
    </p:spTree>
    <p:extLst>
      <p:ext uri="{BB962C8B-B14F-4D97-AF65-F5344CB8AC3E}">
        <p14:creationId xmlns:p14="http://schemas.microsoft.com/office/powerpoint/2010/main" val="285788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baseline="0" dirty="0"/>
              <a:t> task produces (integer, 1) of the largest value in that chunk as key, value pair</a:t>
            </a:r>
          </a:p>
          <a:p>
            <a:r>
              <a:rPr lang="en-US" baseline="0" dirty="0"/>
              <a:t>Grouping by key just identifies duplicates</a:t>
            </a:r>
          </a:p>
          <a:p>
            <a:r>
              <a:rPr lang="en-US" dirty="0"/>
              <a:t>Single reduce task: produces (integer,</a:t>
            </a:r>
            <a:r>
              <a:rPr lang="en-US" baseline="0" dirty="0"/>
              <a:t> integer) of largest value</a:t>
            </a:r>
          </a:p>
          <a:p>
            <a:r>
              <a:rPr lang="en-US" baseline="0" dirty="0"/>
              <a:t>What about multiple reduce tasks? Keys would be sorted, so only look at output from the Reduce stage that has the highest keys</a:t>
            </a:r>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32</a:t>
            </a:fld>
            <a:endParaRPr lang="en-US"/>
          </a:p>
        </p:txBody>
      </p:sp>
    </p:spTree>
    <p:extLst>
      <p:ext uri="{BB962C8B-B14F-4D97-AF65-F5344CB8AC3E}">
        <p14:creationId xmlns:p14="http://schemas.microsoft.com/office/powerpoint/2010/main" val="1117064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44735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BD02F6-B086-DD4F-B110-CA9D0C35EFF6}" type="slidenum">
              <a:rPr lang="en-US"/>
              <a:pPr/>
              <a:t>4</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r>
              <a:rPr lang="en-US" dirty="0"/>
              <a:t>Here is another way of looking at it.</a:t>
            </a:r>
          </a:p>
          <a:p>
            <a:r>
              <a:rPr lang="en-US" dirty="0"/>
              <a:t>Start with a bunch of key value pairs.</a:t>
            </a:r>
          </a:p>
        </p:txBody>
      </p:sp>
    </p:spTree>
    <p:extLst>
      <p:ext uri="{BB962C8B-B14F-4D97-AF65-F5344CB8AC3E}">
        <p14:creationId xmlns:p14="http://schemas.microsoft.com/office/powerpoint/2010/main" val="2080460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95511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4470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62530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64931">
              <a:defRPr/>
            </a:pPr>
            <a:r>
              <a:rPr lang="en-US" b="1" dirty="0">
                <a:solidFill>
                  <a:srgbClr val="FF0066"/>
                </a:solidFill>
              </a:rPr>
              <a:t>A Map task can produce several key-value pairs with same key</a:t>
            </a:r>
          </a:p>
          <a:p>
            <a:endParaRPr lang="en-US" dirty="0"/>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38</a:t>
            </a:fld>
            <a:endParaRPr lang="en-US"/>
          </a:p>
        </p:txBody>
      </p:sp>
    </p:spTree>
    <p:extLst>
      <p:ext uri="{BB962C8B-B14F-4D97-AF65-F5344CB8AC3E}">
        <p14:creationId xmlns:p14="http://schemas.microsoft.com/office/powerpoint/2010/main" val="1514718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2899018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Here is the architecture of how it actually works in a distributed file system.</a:t>
            </a:r>
          </a:p>
          <a:p>
            <a:r>
              <a:rPr lang="en-US" dirty="0"/>
              <a:t>And map and reduce tasks are running parallelly on different nodes.</a:t>
            </a:r>
          </a:p>
          <a:p>
            <a:r>
              <a:rPr lang="en-US" dirty="0"/>
              <a:t>Here are few chunks of file to be on node 1.</a:t>
            </a:r>
          </a:p>
          <a:p>
            <a:r>
              <a:rPr lang="en-US" dirty="0"/>
              <a:t>The hash function would tell the map reduce system which reduce node to send that key value pair to.</a:t>
            </a:r>
          </a:p>
          <a:p>
            <a:r>
              <a:rPr lang="en-US" dirty="0"/>
              <a:t>This ensures that all the pairs with the same key values. whether they are in map task 1, 2, 3. would end up being in the same reduce task.</a:t>
            </a:r>
          </a:p>
          <a:p>
            <a:r>
              <a:rPr lang="en-US" dirty="0"/>
              <a:t>Once the map tasks have completed, the reduce tasks first job is to sort its input and group it together by key.</a:t>
            </a:r>
          </a:p>
          <a:p>
            <a:endParaRPr lang="en-US" dirty="0"/>
          </a:p>
        </p:txBody>
      </p:sp>
    </p:spTree>
    <p:extLst>
      <p:ext uri="{BB962C8B-B14F-4D97-AF65-F5344CB8AC3E}">
        <p14:creationId xmlns:p14="http://schemas.microsoft.com/office/powerpoint/2010/main" val="3930270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Remember that a programmer would need to write Map and Reduce program.</a:t>
            </a:r>
          </a:p>
          <a:p>
            <a:r>
              <a:rPr lang="en-US" dirty="0"/>
              <a:t>The Map-Reduce environment has to take care of a bunch of things. It takes care of partitioning the input data.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spc="-20" dirty="0">
                <a:latin typeface="Calibri"/>
                <a:cs typeface="Calibri"/>
              </a:rPr>
              <a:t>S</a:t>
            </a:r>
            <a:r>
              <a:rPr lang="en-US" b="1" spc="-10" dirty="0">
                <a:latin typeface="Calibri"/>
                <a:cs typeface="Calibri"/>
              </a:rPr>
              <a:t>c</a:t>
            </a:r>
            <a:r>
              <a:rPr lang="en-US" b="1" spc="-30" dirty="0">
                <a:latin typeface="Calibri"/>
                <a:cs typeface="Calibri"/>
              </a:rPr>
              <a:t>h</a:t>
            </a:r>
            <a:r>
              <a:rPr lang="en-US" b="1" spc="-20" dirty="0">
                <a:latin typeface="Calibri"/>
                <a:cs typeface="Calibri"/>
              </a:rPr>
              <a:t>e</a:t>
            </a:r>
            <a:r>
              <a:rPr lang="en-US" b="1" spc="-30" dirty="0">
                <a:latin typeface="Calibri"/>
                <a:cs typeface="Calibri"/>
              </a:rPr>
              <a:t>du</a:t>
            </a:r>
            <a:r>
              <a:rPr lang="en-US" b="1" spc="-5" dirty="0">
                <a:latin typeface="Calibri"/>
                <a:cs typeface="Calibri"/>
              </a:rPr>
              <a:t>li</a:t>
            </a:r>
            <a:r>
              <a:rPr lang="en-US" b="1" spc="-30" dirty="0">
                <a:latin typeface="Calibri"/>
                <a:cs typeface="Calibri"/>
              </a:rPr>
              <a:t>n</a:t>
            </a:r>
            <a:r>
              <a:rPr lang="en-US" b="1" spc="-20" dirty="0">
                <a:latin typeface="Calibri"/>
                <a:cs typeface="Calibri"/>
              </a:rPr>
              <a:t>g</a:t>
            </a:r>
            <a:r>
              <a:rPr lang="en-US" b="1" spc="15" dirty="0">
                <a:latin typeface="Calibri"/>
                <a:cs typeface="Calibri"/>
              </a:rPr>
              <a:t> </a:t>
            </a:r>
            <a:r>
              <a:rPr lang="en-US" spc="-5" dirty="0">
                <a:latin typeface="Calibri"/>
                <a:cs typeface="Calibri"/>
              </a:rPr>
              <a:t>t</a:t>
            </a:r>
            <a:r>
              <a:rPr lang="en-US" spc="-20" dirty="0">
                <a:latin typeface="Calibri"/>
                <a:cs typeface="Calibri"/>
              </a:rPr>
              <a:t>he</a:t>
            </a:r>
            <a:r>
              <a:rPr lang="en-US" spc="15" dirty="0">
                <a:latin typeface="Calibri"/>
                <a:cs typeface="Calibri"/>
              </a:rPr>
              <a:t> </a:t>
            </a:r>
            <a:r>
              <a:rPr lang="en-US" spc="-20" dirty="0">
                <a:latin typeface="Calibri"/>
                <a:cs typeface="Calibri"/>
              </a:rPr>
              <a:t>p</a:t>
            </a:r>
            <a:r>
              <a:rPr lang="en-US" spc="-75" dirty="0">
                <a:latin typeface="Calibri"/>
                <a:cs typeface="Calibri"/>
              </a:rPr>
              <a:t>r</a:t>
            </a:r>
            <a:r>
              <a:rPr lang="en-US" spc="-25" dirty="0">
                <a:latin typeface="Calibri"/>
                <a:cs typeface="Calibri"/>
              </a:rPr>
              <a:t>o</a:t>
            </a:r>
            <a:r>
              <a:rPr lang="en-US" spc="-10" dirty="0">
                <a:latin typeface="Calibri"/>
                <a:cs typeface="Calibri"/>
              </a:rPr>
              <a:t>g</a:t>
            </a:r>
            <a:r>
              <a:rPr lang="en-US" spc="-100" dirty="0">
                <a:latin typeface="Calibri"/>
                <a:cs typeface="Calibri"/>
              </a:rPr>
              <a:t>r</a:t>
            </a:r>
            <a:r>
              <a:rPr lang="en-US" spc="-15" dirty="0">
                <a:latin typeface="Calibri"/>
                <a:cs typeface="Calibri"/>
              </a:rPr>
              <a:t>a</a:t>
            </a:r>
            <a:r>
              <a:rPr lang="en-US" spc="-40" dirty="0">
                <a:latin typeface="Calibri"/>
                <a:cs typeface="Calibri"/>
              </a:rPr>
              <a:t>m</a:t>
            </a:r>
            <a:r>
              <a:rPr lang="en-US" spc="-210" dirty="0">
                <a:latin typeface="Calibri"/>
                <a:cs typeface="Calibri"/>
              </a:rPr>
              <a:t>’</a:t>
            </a:r>
            <a:r>
              <a:rPr lang="en-US" spc="-15" dirty="0">
                <a:latin typeface="Calibri"/>
                <a:cs typeface="Calibri"/>
              </a:rPr>
              <a:t>s</a:t>
            </a:r>
            <a:r>
              <a:rPr lang="en-US" spc="40" dirty="0">
                <a:latin typeface="Calibri"/>
                <a:cs typeface="Calibri"/>
              </a:rPr>
              <a:t> </a:t>
            </a:r>
            <a:r>
              <a:rPr lang="en-US" spc="-75" dirty="0">
                <a:latin typeface="Calibri"/>
                <a:cs typeface="Calibri"/>
              </a:rPr>
              <a:t>e</a:t>
            </a:r>
            <a:r>
              <a:rPr lang="en-US" spc="-105" dirty="0">
                <a:latin typeface="Calibri"/>
                <a:cs typeface="Calibri"/>
              </a:rPr>
              <a:t>x</a:t>
            </a:r>
            <a:r>
              <a:rPr lang="en-US" spc="-25" dirty="0">
                <a:latin typeface="Calibri"/>
                <a:cs typeface="Calibri"/>
              </a:rPr>
              <a:t>ec</a:t>
            </a:r>
            <a:r>
              <a:rPr lang="en-US" spc="-20" dirty="0">
                <a:latin typeface="Calibri"/>
                <a:cs typeface="Calibri"/>
              </a:rPr>
              <a:t>u</a:t>
            </a:r>
            <a:r>
              <a:rPr lang="en-US" spc="-5" dirty="0">
                <a:latin typeface="Calibri"/>
                <a:cs typeface="Calibri"/>
              </a:rPr>
              <a:t>t</a:t>
            </a:r>
            <a:r>
              <a:rPr lang="en-US" dirty="0">
                <a:latin typeface="Calibri"/>
                <a:cs typeface="Calibri"/>
              </a:rPr>
              <a:t>i</a:t>
            </a:r>
            <a:r>
              <a:rPr lang="en-US" spc="-25" dirty="0">
                <a:latin typeface="Calibri"/>
                <a:cs typeface="Calibri"/>
              </a:rPr>
              <a:t>o</a:t>
            </a:r>
            <a:r>
              <a:rPr lang="en-US" spc="-20" dirty="0">
                <a:latin typeface="Calibri"/>
                <a:cs typeface="Calibri"/>
              </a:rPr>
              <a:t>n</a:t>
            </a:r>
            <a:r>
              <a:rPr lang="en-US" spc="45" dirty="0">
                <a:latin typeface="Calibri"/>
                <a:cs typeface="Calibri"/>
              </a:rPr>
              <a:t> </a:t>
            </a:r>
            <a:r>
              <a:rPr lang="en-US" spc="-15" dirty="0">
                <a:latin typeface="Calibri"/>
                <a:cs typeface="Calibri"/>
              </a:rPr>
              <a:t>a</a:t>
            </a:r>
            <a:r>
              <a:rPr lang="en-US" spc="-25" dirty="0">
                <a:latin typeface="Calibri"/>
                <a:cs typeface="Calibri"/>
              </a:rPr>
              <a:t>c</a:t>
            </a:r>
            <a:r>
              <a:rPr lang="en-US" spc="-75" dirty="0">
                <a:latin typeface="Calibri"/>
                <a:cs typeface="Calibri"/>
              </a:rPr>
              <a:t>r</a:t>
            </a:r>
            <a:r>
              <a:rPr lang="en-US" spc="-20" dirty="0">
                <a:latin typeface="Calibri"/>
                <a:cs typeface="Calibri"/>
              </a:rPr>
              <a:t>os</a:t>
            </a:r>
            <a:r>
              <a:rPr lang="en-US" spc="-15" dirty="0">
                <a:latin typeface="Calibri"/>
                <a:cs typeface="Calibri"/>
              </a:rPr>
              <a:t>s</a:t>
            </a:r>
            <a:r>
              <a:rPr lang="en-US" spc="20" dirty="0">
                <a:latin typeface="Calibri"/>
                <a:cs typeface="Calibri"/>
              </a:rPr>
              <a:t> </a:t>
            </a:r>
            <a:r>
              <a:rPr lang="en-US" spc="-20" dirty="0">
                <a:latin typeface="Calibri"/>
                <a:cs typeface="Calibri"/>
              </a:rPr>
              <a:t>a</a:t>
            </a:r>
            <a:r>
              <a:rPr lang="en-US" spc="-10" dirty="0">
                <a:latin typeface="Calibri"/>
                <a:cs typeface="Calibri"/>
              </a:rPr>
              <a:t> </a:t>
            </a:r>
            <a:r>
              <a:rPr lang="en-US" spc="-20" dirty="0">
                <a:latin typeface="Calibri"/>
                <a:cs typeface="Calibri"/>
              </a:rPr>
              <a:t>s</a:t>
            </a:r>
            <a:r>
              <a:rPr lang="en-US" spc="-50" dirty="0">
                <a:latin typeface="Calibri"/>
                <a:cs typeface="Calibri"/>
              </a:rPr>
              <a:t>e</a:t>
            </a:r>
            <a:r>
              <a:rPr lang="en-US" spc="-15" dirty="0">
                <a:latin typeface="Calibri"/>
                <a:cs typeface="Calibri"/>
              </a:rPr>
              <a:t>t</a:t>
            </a:r>
            <a:r>
              <a:rPr lang="en-US" spc="30" dirty="0">
                <a:latin typeface="Calibri"/>
                <a:cs typeface="Calibri"/>
              </a:rPr>
              <a:t> </a:t>
            </a:r>
            <a:r>
              <a:rPr lang="en-US" spc="-25" dirty="0">
                <a:latin typeface="Calibri"/>
                <a:cs typeface="Calibri"/>
              </a:rPr>
              <a:t>o</a:t>
            </a:r>
            <a:r>
              <a:rPr lang="en-US" spc="-10" dirty="0">
                <a:latin typeface="Calibri"/>
                <a:cs typeface="Calibri"/>
              </a:rPr>
              <a:t>f</a:t>
            </a:r>
            <a:r>
              <a:rPr lang="en-US" spc="5" dirty="0">
                <a:latin typeface="Calibri"/>
                <a:cs typeface="Calibri"/>
              </a:rPr>
              <a:t> </a:t>
            </a:r>
            <a:r>
              <a:rPr lang="en-US" spc="-40" dirty="0">
                <a:latin typeface="Calibri"/>
                <a:cs typeface="Calibri"/>
              </a:rPr>
              <a:t>nodes</a:t>
            </a:r>
            <a:r>
              <a:rPr lang="en-US" spc="-20" dirty="0">
                <a:latin typeface="Calibri"/>
                <a:cs typeface="Calibri"/>
              </a:rPr>
              <a:t> to figure out where the map tasks run where the reduce tasks run and so 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pc="-20" dirty="0">
                <a:latin typeface="Calibri"/>
                <a:cs typeface="Calibri"/>
              </a:rPr>
              <a:t>The environment would make sure that the nodes are hidden from the program</a:t>
            </a:r>
            <a:endParaRPr lang="en-US" dirty="0">
              <a:latin typeface="Calibri"/>
              <a:cs typeface="Calibri"/>
            </a:endParaRPr>
          </a:p>
          <a:p>
            <a:endParaRPr dirty="0"/>
          </a:p>
        </p:txBody>
      </p:sp>
    </p:spTree>
    <p:extLst>
      <p:ext uri="{BB962C8B-B14F-4D97-AF65-F5344CB8AC3E}">
        <p14:creationId xmlns:p14="http://schemas.microsoft.com/office/powerpoint/2010/main" val="26785832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Let’s take a look at the data flow</a:t>
            </a:r>
          </a:p>
          <a:p>
            <a:r>
              <a:rPr lang="en-US" dirty="0"/>
              <a:t>It is reasonable to create one Map task for every chunk of the input file(s). Run on the same chunk server.</a:t>
            </a:r>
          </a:p>
          <a:p>
            <a:r>
              <a:rPr lang="en-US" dirty="0"/>
              <a:t>So there is actually no data copy or data moving associated with the map step.</a:t>
            </a:r>
          </a:p>
          <a:p>
            <a:endParaRPr dirty="0"/>
          </a:p>
        </p:txBody>
      </p:sp>
    </p:spTree>
    <p:extLst>
      <p:ext uri="{BB962C8B-B14F-4D97-AF65-F5344CB8AC3E}">
        <p14:creationId xmlns:p14="http://schemas.microsoft.com/office/powerpoint/2010/main" val="2260044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Master node takes care of all the coordination of a Map-reduce job. The master node keeps a task status with each task.</a:t>
            </a:r>
          </a:p>
          <a:p>
            <a:r>
              <a:rPr lang="en-US" dirty="0"/>
              <a:t>And each task has a status flag, the status flag can either be idle, in-progress or completed.</a:t>
            </a:r>
          </a:p>
          <a:p>
            <a:r>
              <a:rPr lang="en-US" dirty="0"/>
              <a:t>if there is a free node. The master would go through its queue of idle tasks and schedules an idle task on that.</a:t>
            </a:r>
          </a:p>
          <a:p>
            <a:r>
              <a:rPr lang="en-US" dirty="0"/>
              <a:t>There would be one intermediate file created for each of the reducer. So when a map task completes, it stores R intermediate file on its local file system, and let the master know what are those file location and sizes</a:t>
            </a:r>
          </a:p>
          <a:p>
            <a:r>
              <a:rPr lang="en-US" dirty="0"/>
              <a:t>Once the reducers knows that all the mappers are completed, then they copy the intermediate file from each of the map tasks</a:t>
            </a:r>
            <a:endParaRPr dirty="0"/>
          </a:p>
        </p:txBody>
      </p:sp>
    </p:spTree>
    <p:extLst>
      <p:ext uri="{BB962C8B-B14F-4D97-AF65-F5344CB8AC3E}">
        <p14:creationId xmlns:p14="http://schemas.microsoft.com/office/powerpoint/2010/main" val="27988052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If a map worker fails, then all the map tasks that scheduled on that map worker may have failed.</a:t>
            </a:r>
          </a:p>
          <a:p>
            <a:r>
              <a:rPr lang="en-US" dirty="0"/>
              <a:t>The tricky thing is that the output of a map task is written to the local file system of the map worker.</a:t>
            </a:r>
          </a:p>
          <a:p>
            <a:r>
              <a:rPr lang="en-US" dirty="0"/>
              <a:t>So if a map worker fails, then all the intermediate output created by all the map tasks are lost.</a:t>
            </a:r>
          </a:p>
          <a:p>
            <a:r>
              <a:rPr lang="en-US" dirty="0"/>
              <a:t>And what master does, is that it resets all the completed or in-process tasks to be idle and reschedule those tasks.</a:t>
            </a:r>
          </a:p>
          <a:p>
            <a:endParaRPr lang="en-US" dirty="0"/>
          </a:p>
          <a:p>
            <a:r>
              <a:rPr lang="en-US" dirty="0"/>
              <a:t>If a reduce </a:t>
            </a:r>
            <a:endParaRPr dirty="0"/>
          </a:p>
        </p:txBody>
      </p:sp>
    </p:spTree>
    <p:extLst>
      <p:ext uri="{BB962C8B-B14F-4D97-AF65-F5344CB8AC3E}">
        <p14:creationId xmlns:p14="http://schemas.microsoft.com/office/powerpoint/2010/main" val="1186408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BD02F6-B086-DD4F-B110-CA9D0C35EFF6}" type="slidenum">
              <a:rPr lang="en-US"/>
              <a:pPr/>
              <a:t>5</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r>
              <a:rPr lang="en-US" dirty="0"/>
              <a:t>The map step takes the key-value pairs and </a:t>
            </a:r>
            <a:r>
              <a:rPr lang="en-US" b="1" dirty="0"/>
              <a:t>maps them to intermediate key-value pairs.</a:t>
            </a:r>
          </a:p>
          <a:p>
            <a:r>
              <a:rPr lang="en-US" b="0" dirty="0"/>
              <a:t>For example, you run the map for the first key value pair (k, v) and it actually outputs two intermediate key value pairs.</a:t>
            </a:r>
          </a:p>
          <a:p>
            <a:r>
              <a:rPr lang="en-US" b="0" dirty="0"/>
              <a:t>the key in the intermediate key value pairs do not need to have the same key as the input. They could be different keys and they could be multiple of them.</a:t>
            </a:r>
          </a:p>
          <a:p>
            <a:r>
              <a:rPr lang="en-US" b="0" dirty="0"/>
              <a:t>They values could be different as well.</a:t>
            </a:r>
          </a:p>
          <a:p>
            <a:r>
              <a:rPr lang="en-US" b="0" dirty="0"/>
              <a:t>Notice, there could be zero, one or multiple key-value pairs for each key value pairs.</a:t>
            </a:r>
          </a:p>
        </p:txBody>
      </p:sp>
    </p:spTree>
    <p:extLst>
      <p:ext uri="{BB962C8B-B14F-4D97-AF65-F5344CB8AC3E}">
        <p14:creationId xmlns:p14="http://schemas.microsoft.com/office/powerpoint/2010/main" val="31981883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If a reduce worker fails, only the in-process tasks are set to idle. the tasks that have already completed don’t need to set to idle. Because the output pf the reduce worker is a final output and it’s written to the distributed file system and not to the local file system of the reduce worker. Since the output is written to the distributed file system. even the reduce worker fails, the output is not lost.</a:t>
            </a:r>
          </a:p>
          <a:p>
            <a:endParaRPr dirty="0"/>
          </a:p>
        </p:txBody>
      </p:sp>
    </p:spTree>
    <p:extLst>
      <p:ext uri="{BB962C8B-B14F-4D97-AF65-F5344CB8AC3E}">
        <p14:creationId xmlns:p14="http://schemas.microsoft.com/office/powerpoint/2010/main" val="3610627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And client can do something like restarting the </a:t>
            </a:r>
            <a:r>
              <a:rPr lang="en-US" dirty="0" err="1"/>
              <a:t>mapreduce</a:t>
            </a:r>
            <a:r>
              <a:rPr lang="en-US" dirty="0"/>
              <a:t> task.</a:t>
            </a:r>
          </a:p>
          <a:p>
            <a:r>
              <a:rPr lang="en-US" dirty="0"/>
              <a:t>The master is a single node, and therefore, the chance of the master can fail is actually quite uncommon</a:t>
            </a:r>
          </a:p>
          <a:p>
            <a:r>
              <a:rPr lang="en-US" dirty="0"/>
              <a:t>So the problem that you have with is if you have multiple workers running map and reduce tasks. It’s much more likely that one of many workers failed</a:t>
            </a:r>
            <a:endParaRPr dirty="0"/>
          </a:p>
        </p:txBody>
      </p:sp>
    </p:spTree>
    <p:extLst>
      <p:ext uri="{BB962C8B-B14F-4D97-AF65-F5344CB8AC3E}">
        <p14:creationId xmlns:p14="http://schemas.microsoft.com/office/powerpoint/2010/main" val="35105977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Suppose we have M map task and R reduce task, our goal is to determine what is the number for M and R</a:t>
            </a:r>
          </a:p>
          <a:p>
            <a:r>
              <a:rPr lang="en-US" dirty="0"/>
              <a:t>This is part of the input that given to the map reduce system to let it know how many tasks it needs to schedule.</a:t>
            </a:r>
            <a:endParaRPr dirty="0"/>
          </a:p>
        </p:txBody>
      </p:sp>
    </p:spTree>
    <p:extLst>
      <p:ext uri="{BB962C8B-B14F-4D97-AF65-F5344CB8AC3E}">
        <p14:creationId xmlns:p14="http://schemas.microsoft.com/office/powerpoint/2010/main" val="870578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That means on each node you will have many small map tasks on one node </a:t>
            </a:r>
          </a:p>
          <a:p>
            <a:r>
              <a:rPr lang="en-US" dirty="0"/>
              <a:t>and if that node fails, then those map tasks can then be spread across all the available nodes and so the entire tasks with complete much faster.</a:t>
            </a:r>
            <a:endParaRPr dirty="0"/>
          </a:p>
        </p:txBody>
      </p:sp>
    </p:spTree>
    <p:extLst>
      <p:ext uri="{BB962C8B-B14F-4D97-AF65-F5344CB8AC3E}">
        <p14:creationId xmlns:p14="http://schemas.microsoft.com/office/powerpoint/2010/main" val="7191241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It usually convenient to have the output spread across small number of nodes instead of large number of nodes</a:t>
            </a:r>
            <a:endParaRPr dirty="0"/>
          </a:p>
        </p:txBody>
      </p:sp>
    </p:spTree>
    <p:extLst>
      <p:ext uri="{BB962C8B-B14F-4D97-AF65-F5344CB8AC3E}">
        <p14:creationId xmlns:p14="http://schemas.microsoft.com/office/powerpoint/2010/main" val="3127505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387760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Remember that we use a hash function in the intermediate key value pairs to decide which node each key value pair should go</a:t>
            </a:r>
          </a:p>
          <a:p>
            <a:r>
              <a:rPr lang="en-US" dirty="0"/>
              <a:t>Sometimes you want to override this function with a customer function.</a:t>
            </a:r>
          </a:p>
          <a:p>
            <a:endParaRPr dirty="0"/>
          </a:p>
        </p:txBody>
      </p:sp>
    </p:spTree>
    <p:extLst>
      <p:ext uri="{BB962C8B-B14F-4D97-AF65-F5344CB8AC3E}">
        <p14:creationId xmlns:p14="http://schemas.microsoft.com/office/powerpoint/2010/main" val="33111970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926329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56992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49925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BD02F6-B086-DD4F-B110-CA9D0C35EFF6}" type="slidenum">
              <a:rPr lang="en-US"/>
              <a:pPr/>
              <a:t>6</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054150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176913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59</a:t>
            </a:fld>
            <a:endParaRPr lang="en-US"/>
          </a:p>
        </p:txBody>
      </p:sp>
    </p:spTree>
    <p:extLst>
      <p:ext uri="{BB962C8B-B14F-4D97-AF65-F5344CB8AC3E}">
        <p14:creationId xmlns:p14="http://schemas.microsoft.com/office/powerpoint/2010/main" val="25752526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6EC79FE4-89AD-8741-95CE-002B50EEA2A3}"/>
              </a:ext>
            </a:extLst>
          </p:cNvPr>
          <p:cNvSpPr>
            <a:spLocks noGrp="1"/>
          </p:cNvSpPr>
          <p:nvPr>
            <p:ph type="body" idx="1"/>
          </p:nvPr>
        </p:nvSpPr>
        <p:spPr/>
        <p:txBody>
          <a:bodyPr/>
          <a:lstStyle/>
          <a:p>
            <a:r>
              <a:rPr lang="en-US" dirty="0"/>
              <a:t>For each map, we might take a chunk of elements in the matrix </a:t>
            </a:r>
          </a:p>
          <a:p>
            <a:r>
              <a:rPr lang="en-US" dirty="0"/>
              <a:t>And our goal is to get the element in A and B that would contribute to a certain element in C, and then multiply each pair and then sum up value to get each element in result C</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60E0B227-65A7-FE41-9CD9-CD2F20B34AA2}"/>
              </a:ext>
            </a:extLst>
          </p:cNvPr>
          <p:cNvSpPr>
            <a:spLocks noGrp="1"/>
          </p:cNvSpPr>
          <p:nvPr>
            <p:ph type="body" idx="1"/>
          </p:nvPr>
        </p:nvSpPr>
        <p:spPr/>
        <p:txBody>
          <a:bodyPr/>
          <a:lstStyle/>
          <a:p>
            <a:r>
              <a:rPr lang="en-US" dirty="0"/>
              <a:t>In order to let the program know which element in A should multiple to which element in B and contribute to which element in C</a:t>
            </a:r>
          </a:p>
          <a:p>
            <a:r>
              <a:rPr lang="en-US" dirty="0"/>
              <a:t>We use the location as the key, and the element value as the value. </a:t>
            </a:r>
          </a:p>
          <a:p>
            <a:r>
              <a:rPr lang="en-US" dirty="0"/>
              <a:t>Here the location is the element location in C. So for element (</a:t>
            </a:r>
            <a:r>
              <a:rPr lang="en-US" dirty="0" err="1"/>
              <a:t>i,j</a:t>
            </a:r>
            <a:r>
              <a:rPr lang="en-US" dirty="0"/>
              <a:t>) in A, emit (</a:t>
            </a:r>
            <a:r>
              <a:rPr lang="en-US" dirty="0" err="1"/>
              <a:t>i</a:t>
            </a:r>
            <a:r>
              <a:rPr lang="en-US" dirty="0"/>
              <a:t>, k) means this element is related to </a:t>
            </a:r>
            <a:r>
              <a:rPr lang="en-US" dirty="0" err="1"/>
              <a:t>cik</a:t>
            </a:r>
            <a:r>
              <a:rPr lang="en-US" dirty="0"/>
              <a:t> computation</a:t>
            </a:r>
          </a:p>
          <a:p>
            <a:r>
              <a:rPr lang="en-US" dirty="0"/>
              <a:t>Then the key value pairs with the same key would go to the same reduce node.</a:t>
            </a:r>
          </a:p>
          <a:p>
            <a:r>
              <a:rPr lang="en-US" dirty="0"/>
              <a:t>Therefore in the reduce step, it will know that elements with the same key should multiple together.</a:t>
            </a:r>
          </a:p>
          <a:p>
            <a:endParaRPr lang="en-US" dirty="0"/>
          </a:p>
        </p:txBody>
      </p:sp>
    </p:spTree>
    <p:extLst>
      <p:ext uri="{BB962C8B-B14F-4D97-AF65-F5344CB8AC3E}">
        <p14:creationId xmlns:p14="http://schemas.microsoft.com/office/powerpoint/2010/main" val="31209281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60E0B227-65A7-FE41-9CD9-CD2F20B34AA2}"/>
              </a:ext>
            </a:extLst>
          </p:cNvPr>
          <p:cNvSpPr>
            <a:spLocks noGrp="1"/>
          </p:cNvSpPr>
          <p:nvPr>
            <p:ph type="body" idx="1"/>
          </p:nvPr>
        </p:nvSpPr>
        <p:spPr/>
        <p:txBody>
          <a:bodyPr/>
          <a:lstStyle/>
          <a:p>
            <a:r>
              <a:rPr lang="en-US" dirty="0"/>
              <a:t>However, this kind of key </a:t>
            </a:r>
            <a:r>
              <a:rPr lang="en-US"/>
              <a:t>value par</a:t>
            </a:r>
            <a:endParaRPr lang="en-US" dirty="0"/>
          </a:p>
          <a:p>
            <a:r>
              <a:rPr lang="en-US" dirty="0"/>
              <a:t>When we ship them to reduce node, you lose the information about which matrix it comes from, also what is </a:t>
            </a:r>
            <a:r>
              <a:rPr lang="en-US"/>
              <a:t>the original  </a:t>
            </a:r>
            <a:r>
              <a:rPr lang="en-US" dirty="0"/>
              <a:t>column or row.</a:t>
            </a:r>
          </a:p>
          <a:p>
            <a:r>
              <a:rPr lang="en-US" dirty="0"/>
              <a:t>you won’t know which pair times which pair</a:t>
            </a:r>
          </a:p>
        </p:txBody>
      </p:sp>
    </p:spTree>
    <p:extLst>
      <p:ext uri="{BB962C8B-B14F-4D97-AF65-F5344CB8AC3E}">
        <p14:creationId xmlns:p14="http://schemas.microsoft.com/office/powerpoint/2010/main" val="31874281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17C86580-DB78-E74B-BA70-C539347A89B5}"/>
              </a:ext>
            </a:extLst>
          </p:cNvPr>
          <p:cNvSpPr>
            <a:spLocks noGrp="1"/>
          </p:cNvSpPr>
          <p:nvPr>
            <p:ph type="body" idx="1"/>
          </p:nvPr>
        </p:nvSpPr>
        <p:spPr/>
        <p:txBody>
          <a:bodyPr/>
          <a:lstStyle/>
          <a:p>
            <a:r>
              <a:rPr lang="en-US" dirty="0"/>
              <a:t>So to improve it, in the value part, we not only have the element value, we also include the information about the matrix name and the original location of the element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2DE0EB83-ECED-6A4A-A78A-CB2F4248A37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58996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notice that if a reducer gets some of the elements in a row of A, but not all of them, then the elements of that row are useless; </a:t>
            </a:r>
          </a:p>
          <a:p>
            <a:r>
              <a:rPr lang="en-US" dirty="0"/>
              <a:t>the reducer cannot produce any output in that row. Similarly, if a reducer receives some but not all of a column of B, these inputs are also useless. </a:t>
            </a:r>
          </a:p>
          <a:p>
            <a:r>
              <a:rPr lang="en-US" dirty="0"/>
              <a:t>Thus, we may assume that the best mapping schema will send to each reducer some number of full rows of A and some number of full columns of B. </a:t>
            </a:r>
          </a:p>
          <a:p>
            <a:r>
              <a:rPr lang="en-US" dirty="0"/>
              <a:t>if and only if it has received the entire </a:t>
            </a:r>
            <a:r>
              <a:rPr lang="en-US" dirty="0" err="1"/>
              <a:t>ith</a:t>
            </a:r>
            <a:r>
              <a:rPr lang="en-US" dirty="0"/>
              <a:t> row of A and the entire kth column of B</a:t>
            </a:r>
            <a:endParaRPr dirty="0"/>
          </a:p>
        </p:txBody>
      </p:sp>
    </p:spTree>
    <p:extLst>
      <p:ext uri="{BB962C8B-B14F-4D97-AF65-F5344CB8AC3E}">
        <p14:creationId xmlns:p14="http://schemas.microsoft.com/office/powerpoint/2010/main" val="33810118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60E0B227-65A7-FE41-9CD9-CD2F20B34AA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02662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98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BD02F6-B086-DD4F-B110-CA9D0C35EFF6}" type="slidenum">
              <a:rPr lang="en-US"/>
              <a:pPr/>
              <a:t>7</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r>
              <a:rPr lang="en-US" dirty="0"/>
              <a:t>So we go through the input file, apply the map function on each input record, and create the intermediate key-value pairs.</a:t>
            </a:r>
          </a:p>
        </p:txBody>
      </p:sp>
    </p:spTree>
    <p:extLst>
      <p:ext uri="{BB962C8B-B14F-4D97-AF65-F5344CB8AC3E}">
        <p14:creationId xmlns:p14="http://schemas.microsoft.com/office/powerpoint/2010/main" val="2936595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60E0B227-65A7-FE41-9CD9-CD2F20B34AA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63080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60E0B227-65A7-FE41-9CD9-CD2F20B34AA2}"/>
              </a:ext>
            </a:extLst>
          </p:cNvPr>
          <p:cNvSpPr>
            <a:spLocks noGrp="1"/>
          </p:cNvSpPr>
          <p:nvPr>
            <p:ph type="body" idx="1"/>
          </p:nvPr>
        </p:nvSpPr>
        <p:spPr/>
        <p:txBody>
          <a:bodyPr/>
          <a:lstStyle/>
          <a:p>
            <a:r>
              <a:rPr lang="en-US" dirty="0"/>
              <a:t>We don’t need to care about if it would be a contribution for which location in C</a:t>
            </a:r>
          </a:p>
        </p:txBody>
      </p:sp>
    </p:spTree>
    <p:extLst>
      <p:ext uri="{BB962C8B-B14F-4D97-AF65-F5344CB8AC3E}">
        <p14:creationId xmlns:p14="http://schemas.microsoft.com/office/powerpoint/2010/main" val="963225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BD02F6-B086-DD4F-B110-CA9D0C35EFF6}" type="slidenum">
              <a:rPr lang="en-US"/>
              <a:pPr/>
              <a:t>8</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r>
              <a:rPr lang="en-US" dirty="0"/>
              <a:t>So we go through the input file, apply the map function on each input record, and create the intermediate key-value pairs.</a:t>
            </a:r>
          </a:p>
        </p:txBody>
      </p:sp>
    </p:spTree>
    <p:extLst>
      <p:ext uri="{BB962C8B-B14F-4D97-AF65-F5344CB8AC3E}">
        <p14:creationId xmlns:p14="http://schemas.microsoft.com/office/powerpoint/2010/main" val="293659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BD02F6-B086-DD4F-B110-CA9D0C35EFF6}" type="slidenum">
              <a:rPr lang="en-US"/>
              <a:pPr/>
              <a:t>9</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r>
              <a:rPr lang="en-US" dirty="0"/>
              <a:t>Now the next step, is to take the intermediate key-value pairs and group them by key. </a:t>
            </a:r>
          </a:p>
          <a:p>
            <a:r>
              <a:rPr lang="en-US" dirty="0"/>
              <a:t>All the intermediate key-value pairs that have the same key will be grouped together.</a:t>
            </a:r>
          </a:p>
          <a:p>
            <a:r>
              <a:rPr lang="en-US" dirty="0"/>
              <a:t>So it turns out, there are three values with the first key, two values with the second key.</a:t>
            </a:r>
          </a:p>
          <a:p>
            <a:r>
              <a:rPr lang="en-US" dirty="0"/>
              <a:t>And these are all different values, although I use the same color here.</a:t>
            </a:r>
          </a:p>
        </p:txBody>
      </p:sp>
    </p:spTree>
    <p:extLst>
      <p:ext uri="{BB962C8B-B14F-4D97-AF65-F5344CB8AC3E}">
        <p14:creationId xmlns:p14="http://schemas.microsoft.com/office/powerpoint/2010/main" val="307515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BD02F6-B086-DD4F-B110-CA9D0C35EFF6}" type="slidenum">
              <a:rPr lang="en-US"/>
              <a:pPr/>
              <a:t>10</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r>
              <a:rPr lang="en-US" dirty="0"/>
              <a:t>The reducer takes look at a single key-value group as input and produces the output that has the same key.</a:t>
            </a:r>
          </a:p>
          <a:p>
            <a:r>
              <a:rPr lang="en-US" dirty="0"/>
              <a:t>But it combines the values for a given key into a single value. For example, it could add up all the values. Or it could multiple them, Or it could compute the average of them </a:t>
            </a:r>
          </a:p>
          <a:p>
            <a:r>
              <a:rPr lang="en-US" dirty="0"/>
              <a:t>Or even more complicated computations base on your requirement.</a:t>
            </a:r>
          </a:p>
          <a:p>
            <a:endParaRPr lang="en-US" dirty="0"/>
          </a:p>
        </p:txBody>
      </p:sp>
    </p:spTree>
    <p:extLst>
      <p:ext uri="{BB962C8B-B14F-4D97-AF65-F5344CB8AC3E}">
        <p14:creationId xmlns:p14="http://schemas.microsoft.com/office/powerpoint/2010/main" val="68134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C3B44-AB5C-1E41-9D26-EF42D2953307}" type="slidenum">
              <a:rPr lang="en-US"/>
              <a:pPr>
                <a:defRPr/>
              </a:pPr>
              <a:t>‹#›</a:t>
            </a:fld>
            <a:endParaRPr lang="en-US"/>
          </a:p>
        </p:txBody>
      </p:sp>
    </p:spTree>
    <p:extLst>
      <p:ext uri="{BB962C8B-B14F-4D97-AF65-F5344CB8AC3E}">
        <p14:creationId xmlns:p14="http://schemas.microsoft.com/office/powerpoint/2010/main" val="166688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028876-24A0-534A-AB46-7E92C5AA2B56}" type="slidenum">
              <a:rPr lang="en-US"/>
              <a:pPr>
                <a:defRPr/>
              </a:pPr>
              <a:t>‹#›</a:t>
            </a:fld>
            <a:endParaRPr lang="en-US"/>
          </a:p>
        </p:txBody>
      </p:sp>
    </p:spTree>
    <p:extLst>
      <p:ext uri="{BB962C8B-B14F-4D97-AF65-F5344CB8AC3E}">
        <p14:creationId xmlns:p14="http://schemas.microsoft.com/office/powerpoint/2010/main" val="116083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4F85C0-917E-C74C-8470-CFC91E21E529}" type="slidenum">
              <a:rPr lang="en-US"/>
              <a:pPr>
                <a:defRPr/>
              </a:pPr>
              <a:t>‹#›</a:t>
            </a:fld>
            <a:endParaRPr lang="en-US"/>
          </a:p>
        </p:txBody>
      </p:sp>
    </p:spTree>
    <p:extLst>
      <p:ext uri="{BB962C8B-B14F-4D97-AF65-F5344CB8AC3E}">
        <p14:creationId xmlns:p14="http://schemas.microsoft.com/office/powerpoint/2010/main" val="166254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BF1C62-8831-3249-A433-009753E34508}" type="slidenum">
              <a:rPr lang="en-US"/>
              <a:pPr>
                <a:defRPr/>
              </a:pPr>
              <a:t>‹#›</a:t>
            </a:fld>
            <a:endParaRPr lang="en-US"/>
          </a:p>
        </p:txBody>
      </p:sp>
    </p:spTree>
    <p:extLst>
      <p:ext uri="{BB962C8B-B14F-4D97-AF65-F5344CB8AC3E}">
        <p14:creationId xmlns:p14="http://schemas.microsoft.com/office/powerpoint/2010/main" val="98938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1997A2-636B-374E-88B5-C839F34B9CF6}" type="slidenum">
              <a:rPr lang="en-US"/>
              <a:pPr>
                <a:defRPr/>
              </a:pPr>
              <a:t>‹#›</a:t>
            </a:fld>
            <a:endParaRPr lang="en-US"/>
          </a:p>
        </p:txBody>
      </p:sp>
    </p:spTree>
    <p:extLst>
      <p:ext uri="{BB962C8B-B14F-4D97-AF65-F5344CB8AC3E}">
        <p14:creationId xmlns:p14="http://schemas.microsoft.com/office/powerpoint/2010/main" val="341708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marL="342900" indent="-342900">
              <a:buFont typeface="Arial" panose="020B0604020202020204" pitchFamily="34" charset="0"/>
              <a:buChar char="•"/>
              <a:defRPr sz="2800"/>
            </a:lvl1pPr>
            <a:lvl2pPr marL="742950" indent="-285750">
              <a:buFont typeface="Arial" panose="020B0604020202020204" pitchFamily="34"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3810000" cy="4724400"/>
          </a:xfrm>
        </p:spPr>
        <p:txBody>
          <a:bodyPr/>
          <a:lstStyle>
            <a:lvl1pPr marL="342900" indent="-342900">
              <a:buFont typeface="Arial" panose="020B0604020202020204" pitchFamily="34" charset="0"/>
              <a:buChar char="•"/>
              <a:defRPr sz="2800"/>
            </a:lvl1pPr>
            <a:lvl2pPr marL="742950" indent="-285750">
              <a:buFont typeface="Arial" panose="020B0604020202020204" pitchFamily="34"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831D8E-04D7-F341-8A80-1216D2E7BB58}" type="slidenum">
              <a:rPr lang="en-US"/>
              <a:pPr>
                <a:defRPr/>
              </a:pPr>
              <a:t>‹#›</a:t>
            </a:fld>
            <a:endParaRPr lang="en-US"/>
          </a:p>
        </p:txBody>
      </p:sp>
    </p:spTree>
    <p:extLst>
      <p:ext uri="{BB962C8B-B14F-4D97-AF65-F5344CB8AC3E}">
        <p14:creationId xmlns:p14="http://schemas.microsoft.com/office/powerpoint/2010/main" val="283481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F27695-E233-BB47-9F67-3B3FC4BDC344}" type="slidenum">
              <a:rPr lang="en-US"/>
              <a:pPr>
                <a:defRPr/>
              </a:pPr>
              <a:t>‹#›</a:t>
            </a:fld>
            <a:endParaRPr lang="en-US"/>
          </a:p>
        </p:txBody>
      </p:sp>
    </p:spTree>
    <p:extLst>
      <p:ext uri="{BB962C8B-B14F-4D97-AF65-F5344CB8AC3E}">
        <p14:creationId xmlns:p14="http://schemas.microsoft.com/office/powerpoint/2010/main" val="279096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2F90561-6D2B-A14D-BFCA-635F605708FD}" type="slidenum">
              <a:rPr lang="en-US"/>
              <a:pPr>
                <a:defRPr/>
              </a:pPr>
              <a:t>‹#›</a:t>
            </a:fld>
            <a:endParaRPr lang="en-US"/>
          </a:p>
        </p:txBody>
      </p:sp>
    </p:spTree>
    <p:extLst>
      <p:ext uri="{BB962C8B-B14F-4D97-AF65-F5344CB8AC3E}">
        <p14:creationId xmlns:p14="http://schemas.microsoft.com/office/powerpoint/2010/main" val="40146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613783-4C1B-7045-BD14-A25306047D9F}" type="slidenum">
              <a:rPr lang="en-US"/>
              <a:pPr>
                <a:defRPr/>
              </a:pPr>
              <a:t>‹#›</a:t>
            </a:fld>
            <a:endParaRPr lang="en-US"/>
          </a:p>
        </p:txBody>
      </p:sp>
    </p:spTree>
    <p:extLst>
      <p:ext uri="{BB962C8B-B14F-4D97-AF65-F5344CB8AC3E}">
        <p14:creationId xmlns:p14="http://schemas.microsoft.com/office/powerpoint/2010/main" val="139695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marL="742950" indent="-285750">
              <a:buFont typeface="Arial" panose="020B0604020202020204" pitchFamily="34" charset="0"/>
              <a:buChar cha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4E5969-AE1D-6B40-9F99-CB24E1523181}" type="slidenum">
              <a:rPr lang="en-US"/>
              <a:pPr>
                <a:defRPr/>
              </a:pPr>
              <a:t>‹#›</a:t>
            </a:fld>
            <a:endParaRPr lang="en-US"/>
          </a:p>
        </p:txBody>
      </p:sp>
    </p:spTree>
    <p:extLst>
      <p:ext uri="{BB962C8B-B14F-4D97-AF65-F5344CB8AC3E}">
        <p14:creationId xmlns:p14="http://schemas.microsoft.com/office/powerpoint/2010/main" val="257305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3179F8-3CCD-884D-80E6-7033E3F6F08F}" type="slidenum">
              <a:rPr lang="en-US"/>
              <a:pPr>
                <a:defRPr/>
              </a:pPr>
              <a:t>‹#›</a:t>
            </a:fld>
            <a:endParaRPr lang="en-US"/>
          </a:p>
        </p:txBody>
      </p:sp>
    </p:spTree>
    <p:extLst>
      <p:ext uri="{BB962C8B-B14F-4D97-AF65-F5344CB8AC3E}">
        <p14:creationId xmlns:p14="http://schemas.microsoft.com/office/powerpoint/2010/main" val="330356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smtClean="0">
                <a:latin typeface="Times New Roman"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smtClean="0">
                <a:latin typeface="Times New Roman"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smtClean="0">
                <a:latin typeface="Times New Roman" charset="0"/>
                <a:cs typeface="+mn-cs"/>
              </a:defRPr>
            </a:lvl1pPr>
          </a:lstStyle>
          <a:p>
            <a:pPr>
              <a:defRPr/>
            </a:pPr>
            <a:fld id="{EC827669-BA95-8349-AB13-24A687F16EA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p:titleStyle>
    <p:bodyStyle>
      <a:lvl1pPr marL="342900" indent="-342900" algn="l" rtl="0" eaLnBrk="1" fontAlgn="base" hangingPunct="1">
        <a:spcBef>
          <a:spcPct val="20000"/>
        </a:spcBef>
        <a:spcAft>
          <a:spcPct val="0"/>
        </a:spcAft>
        <a:buClr>
          <a:schemeClr val="tx2"/>
        </a:buClr>
        <a:buFont typeface="Monotype Sorts" charset="0"/>
        <a:buChar char="u"/>
        <a:defRPr sz="24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Wingdings" charset="0"/>
        <a:buChar char="Ø"/>
        <a:defRPr sz="22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20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20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20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4.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8.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hadoop.apache.org/releases.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13.png"/><Relationship Id="rId5" Type="http://schemas.openxmlformats.org/officeDocument/2006/relationships/image" Target="../media/image14.jpeg"/><Relationship Id="rId1" Type="http://schemas.openxmlformats.org/officeDocument/2006/relationships/tags" Target="../tags/tag1.x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9" Type="http://schemas.openxmlformats.org/officeDocument/2006/relationships/image" Target="../media/image21.png"/><Relationship Id="rId20" Type="http://schemas.openxmlformats.org/officeDocument/2006/relationships/image" Target="../media/image32.png"/><Relationship Id="rId21" Type="http://schemas.openxmlformats.org/officeDocument/2006/relationships/image" Target="../media/image33.png"/><Relationship Id="rId22" Type="http://schemas.openxmlformats.org/officeDocument/2006/relationships/image" Target="../media/image34.png"/><Relationship Id="rId23" Type="http://schemas.openxmlformats.org/officeDocument/2006/relationships/image" Target="../media/image35.png"/><Relationship Id="rId24" Type="http://schemas.openxmlformats.org/officeDocument/2006/relationships/image" Target="../media/image36.png"/><Relationship Id="rId25" Type="http://schemas.openxmlformats.org/officeDocument/2006/relationships/image" Target="../media/image37.png"/><Relationship Id="rId26" Type="http://schemas.openxmlformats.org/officeDocument/2006/relationships/image" Target="../media/image38.png"/><Relationship Id="rId10" Type="http://schemas.openxmlformats.org/officeDocument/2006/relationships/image" Target="../media/image22.png"/><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 Id="rId16" Type="http://schemas.openxmlformats.org/officeDocument/2006/relationships/image" Target="../media/image28.png"/><Relationship Id="rId17" Type="http://schemas.openxmlformats.org/officeDocument/2006/relationships/image" Target="../media/image29.png"/><Relationship Id="rId18" Type="http://schemas.openxmlformats.org/officeDocument/2006/relationships/image" Target="../media/image30.png"/><Relationship Id="rId19"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s>
</file>

<file path=ppt/slides/_rels/slide61.xml.rels><?xml version="1.0" encoding="UTF-8" standalone="yes"?>
<Relationships xmlns="http://schemas.openxmlformats.org/package/2006/relationships"><Relationship Id="rId9" Type="http://schemas.openxmlformats.org/officeDocument/2006/relationships/image" Target="../media/image21.png"/><Relationship Id="rId20" Type="http://schemas.openxmlformats.org/officeDocument/2006/relationships/image" Target="../media/image32.png"/><Relationship Id="rId21" Type="http://schemas.openxmlformats.org/officeDocument/2006/relationships/image" Target="../media/image33.png"/><Relationship Id="rId22" Type="http://schemas.openxmlformats.org/officeDocument/2006/relationships/image" Target="../media/image34.png"/><Relationship Id="rId23" Type="http://schemas.openxmlformats.org/officeDocument/2006/relationships/image" Target="../media/image35.png"/><Relationship Id="rId24" Type="http://schemas.openxmlformats.org/officeDocument/2006/relationships/image" Target="../media/image36.png"/><Relationship Id="rId25" Type="http://schemas.openxmlformats.org/officeDocument/2006/relationships/image" Target="../media/image37.png"/><Relationship Id="rId26" Type="http://schemas.openxmlformats.org/officeDocument/2006/relationships/image" Target="../media/image38.png"/><Relationship Id="rId10" Type="http://schemas.openxmlformats.org/officeDocument/2006/relationships/image" Target="../media/image22.png"/><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 Id="rId16" Type="http://schemas.openxmlformats.org/officeDocument/2006/relationships/image" Target="../media/image28.png"/><Relationship Id="rId17" Type="http://schemas.openxmlformats.org/officeDocument/2006/relationships/image" Target="../media/image29.png"/><Relationship Id="rId18" Type="http://schemas.openxmlformats.org/officeDocument/2006/relationships/image" Target="../media/image30.png"/><Relationship Id="rId19"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image" Target="../media/image13.png"/><Relationship Id="rId5" Type="http://schemas.openxmlformats.org/officeDocument/2006/relationships/image" Target="../media/image14.jpeg"/><Relationship Id="rId1" Type="http://schemas.openxmlformats.org/officeDocument/2006/relationships/tags" Target="../tags/tag2.xml"/><Relationship Id="rId2"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9" Type="http://schemas.openxmlformats.org/officeDocument/2006/relationships/image" Target="../media/image21.png"/><Relationship Id="rId20" Type="http://schemas.openxmlformats.org/officeDocument/2006/relationships/image" Target="../media/image32.png"/><Relationship Id="rId21" Type="http://schemas.openxmlformats.org/officeDocument/2006/relationships/image" Target="../media/image33.png"/><Relationship Id="rId22" Type="http://schemas.openxmlformats.org/officeDocument/2006/relationships/image" Target="../media/image34.png"/><Relationship Id="rId23" Type="http://schemas.openxmlformats.org/officeDocument/2006/relationships/image" Target="../media/image35.png"/><Relationship Id="rId24" Type="http://schemas.openxmlformats.org/officeDocument/2006/relationships/image" Target="../media/image36.png"/><Relationship Id="rId25" Type="http://schemas.openxmlformats.org/officeDocument/2006/relationships/image" Target="../media/image37.png"/><Relationship Id="rId26" Type="http://schemas.openxmlformats.org/officeDocument/2006/relationships/image" Target="../media/image38.png"/><Relationship Id="rId10" Type="http://schemas.openxmlformats.org/officeDocument/2006/relationships/image" Target="../media/image22.png"/><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 Id="rId16" Type="http://schemas.openxmlformats.org/officeDocument/2006/relationships/image" Target="../media/image28.png"/><Relationship Id="rId17" Type="http://schemas.openxmlformats.org/officeDocument/2006/relationships/image" Target="../media/image29.png"/><Relationship Id="rId18" Type="http://schemas.openxmlformats.org/officeDocument/2006/relationships/image" Target="../media/image30.png"/><Relationship Id="rId19"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13.png"/><Relationship Id="rId5" Type="http://schemas.openxmlformats.org/officeDocument/2006/relationships/image" Target="../media/image14.jpeg"/><Relationship Id="rId1" Type="http://schemas.openxmlformats.org/officeDocument/2006/relationships/tags" Target="../tags/tag3.x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9" Type="http://schemas.openxmlformats.org/officeDocument/2006/relationships/image" Target="../media/image21.png"/><Relationship Id="rId20" Type="http://schemas.openxmlformats.org/officeDocument/2006/relationships/image" Target="../media/image32.png"/><Relationship Id="rId21" Type="http://schemas.openxmlformats.org/officeDocument/2006/relationships/image" Target="../media/image33.png"/><Relationship Id="rId22" Type="http://schemas.openxmlformats.org/officeDocument/2006/relationships/image" Target="../media/image34.png"/><Relationship Id="rId23" Type="http://schemas.openxmlformats.org/officeDocument/2006/relationships/image" Target="../media/image35.png"/><Relationship Id="rId24" Type="http://schemas.openxmlformats.org/officeDocument/2006/relationships/image" Target="../media/image36.png"/><Relationship Id="rId25" Type="http://schemas.openxmlformats.org/officeDocument/2006/relationships/image" Target="../media/image37.png"/><Relationship Id="rId26" Type="http://schemas.openxmlformats.org/officeDocument/2006/relationships/image" Target="../media/image38.png"/><Relationship Id="rId10" Type="http://schemas.openxmlformats.org/officeDocument/2006/relationships/image" Target="../media/image22.png"/><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 Id="rId16" Type="http://schemas.openxmlformats.org/officeDocument/2006/relationships/image" Target="../media/image28.png"/><Relationship Id="rId17" Type="http://schemas.openxmlformats.org/officeDocument/2006/relationships/image" Target="../media/image29.png"/><Relationship Id="rId18" Type="http://schemas.openxmlformats.org/officeDocument/2006/relationships/image" Target="../media/image30.png"/><Relationship Id="rId19"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image" Target="../media/image13.png"/><Relationship Id="rId5" Type="http://schemas.openxmlformats.org/officeDocument/2006/relationships/image" Target="../media/image14.jpeg"/><Relationship Id="rId1" Type="http://schemas.openxmlformats.org/officeDocument/2006/relationships/tags" Target="../tags/tag4.x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752600"/>
            <a:ext cx="7772400" cy="1470025"/>
          </a:xfrm>
        </p:spPr>
        <p:txBody>
          <a:bodyPr/>
          <a:lstStyle/>
          <a:p>
            <a:r>
              <a:rPr lang="en-US" sz="6600" dirty="0">
                <a:solidFill>
                  <a:srgbClr val="A01A06"/>
                </a:solidFill>
                <a:latin typeface="Calibri" panose="020F0502020204030204" pitchFamily="34" charset="0"/>
                <a:cs typeface="Calibri" panose="020F0502020204030204" pitchFamily="34" charset="0"/>
              </a:rPr>
              <a:t>Map-Reduce</a:t>
            </a:r>
            <a:r>
              <a:rPr lang="en-US" sz="4400" dirty="0">
                <a:solidFill>
                  <a:srgbClr val="A01A06"/>
                </a:solidFill>
                <a:latin typeface="Calibri" panose="020F0502020204030204" pitchFamily="34" charset="0"/>
                <a:cs typeface="Calibri" panose="020F0502020204030204" pitchFamily="34" charset="0"/>
              </a:rPr>
              <a:t> </a:t>
            </a:r>
            <a:r>
              <a:rPr lang="en-US" dirty="0">
                <a:solidFill>
                  <a:srgbClr val="A01A06"/>
                </a:solidFill>
                <a:latin typeface="Calibri" panose="020F0502020204030204" pitchFamily="34" charset="0"/>
                <a:cs typeface="Calibri" panose="020F0502020204030204" pitchFamily="34" charset="0"/>
              </a:rPr>
              <a:t>(Part II)</a:t>
            </a:r>
            <a:endParaRPr lang="en-US" sz="2000" dirty="0">
              <a:solidFill>
                <a:srgbClr val="A01A06"/>
              </a:solidFill>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319061" y="6019800"/>
            <a:ext cx="6477000" cy="838200"/>
          </a:xfrm>
        </p:spPr>
        <p:txBody>
          <a:bodyPr/>
          <a:lstStyle/>
          <a:p>
            <a:r>
              <a:rPr lang="en-US" sz="1800" dirty="0">
                <a:solidFill>
                  <a:schemeClr val="tx1">
                    <a:lumMod val="50000"/>
                    <a:lumOff val="50000"/>
                  </a:schemeClr>
                </a:solidFill>
                <a:latin typeface="Calibri" panose="020F0502020204030204" pitchFamily="34" charset="0"/>
                <a:cs typeface="Calibri" panose="020F0502020204030204" pitchFamily="34" charset="0"/>
              </a:rPr>
              <a:t>Thanks for source slides and material to: J. </a:t>
            </a:r>
            <a:r>
              <a:rPr lang="en-US" sz="1800" dirty="0" err="1">
                <a:solidFill>
                  <a:schemeClr val="tx1">
                    <a:lumMod val="50000"/>
                    <a:lumOff val="50000"/>
                  </a:schemeClr>
                </a:solidFill>
                <a:latin typeface="Calibri" panose="020F0502020204030204" pitchFamily="34" charset="0"/>
                <a:cs typeface="Calibri" panose="020F0502020204030204" pitchFamily="34" charset="0"/>
              </a:rPr>
              <a:t>Leskovec</a:t>
            </a:r>
            <a:r>
              <a:rPr lang="en-US" sz="1800" dirty="0">
                <a:solidFill>
                  <a:schemeClr val="tx1">
                    <a:lumMod val="50000"/>
                    <a:lumOff val="50000"/>
                  </a:schemeClr>
                </a:solidFill>
                <a:latin typeface="Calibri" panose="020F0502020204030204" pitchFamily="34" charset="0"/>
                <a:cs typeface="Calibri" panose="020F0502020204030204" pitchFamily="34" charset="0"/>
              </a:rPr>
              <a:t>, A. </a:t>
            </a:r>
            <a:r>
              <a:rPr lang="en-US" sz="1800" dirty="0" err="1">
                <a:solidFill>
                  <a:schemeClr val="tx1">
                    <a:lumMod val="50000"/>
                    <a:lumOff val="50000"/>
                  </a:schemeClr>
                </a:solidFill>
                <a:latin typeface="Calibri" panose="020F0502020204030204" pitchFamily="34" charset="0"/>
                <a:cs typeface="Calibri" panose="020F0502020204030204" pitchFamily="34" charset="0"/>
              </a:rPr>
              <a:t>Rajaraman</a:t>
            </a:r>
            <a:r>
              <a:rPr lang="en-US" sz="1800" dirty="0">
                <a:solidFill>
                  <a:schemeClr val="tx1">
                    <a:lumMod val="50000"/>
                    <a:lumOff val="50000"/>
                  </a:schemeClr>
                </a:solidFill>
                <a:latin typeface="Calibri" panose="020F0502020204030204" pitchFamily="34" charset="0"/>
                <a:cs typeface="Calibri" panose="020F0502020204030204" pitchFamily="34" charset="0"/>
              </a:rPr>
              <a:t>, J. Ullman: Mining of Massive Datasets (</a:t>
            </a:r>
            <a:r>
              <a:rPr lang="en-US" sz="1800" dirty="0">
                <a:solidFill>
                  <a:schemeClr val="tx1">
                    <a:lumMod val="50000"/>
                    <a:lumOff val="50000"/>
                  </a:schemeClr>
                </a:solidFill>
                <a:latin typeface="Calibri" panose="020F0502020204030204" pitchFamily="34" charset="0"/>
                <a:cs typeface="Calibri" panose="020F0502020204030204" pitchFamily="34" charset="0"/>
                <a:hlinkClick r:id="rId3"/>
              </a:rPr>
              <a:t>http://www.mmds.org</a:t>
            </a:r>
            <a:r>
              <a:rPr lang="en-US" sz="1800" dirty="0">
                <a:solidFill>
                  <a:schemeClr val="tx1">
                    <a:lumMod val="50000"/>
                    <a:lumOff val="50000"/>
                  </a:schemeClr>
                </a:solidFill>
                <a:latin typeface="Calibri" panose="020F0502020204030204" pitchFamily="34" charset="0"/>
                <a:cs typeface="Calibri" panose="020F0502020204030204" pitchFamily="34" charset="0"/>
              </a:rPr>
              <a:t>)</a:t>
            </a:r>
          </a:p>
        </p:txBody>
      </p:sp>
      <p:sp>
        <p:nvSpPr>
          <p:cNvPr id="8" name="Subtitle 2">
            <a:extLst>
              <a:ext uri="{FF2B5EF4-FFF2-40B4-BE49-F238E27FC236}">
                <a16:creationId xmlns:a16="http://schemas.microsoft.com/office/drawing/2014/main" xmlns="" id="{F594FDC3-09A7-6B4A-8D2F-6FF5A6E263C1}"/>
              </a:ext>
            </a:extLst>
          </p:cNvPr>
          <p:cNvSpPr txBox="1">
            <a:spLocks/>
          </p:cNvSpPr>
          <p:nvPr/>
        </p:nvSpPr>
        <p:spPr>
          <a:xfrm>
            <a:off x="-7088" y="3416606"/>
            <a:ext cx="9129299" cy="1778411"/>
          </a:xfrm>
          <a:prstGeom prst="rect">
            <a:avLst/>
          </a:prstGeom>
        </p:spPr>
        <p:txBody>
          <a:bodyPr vert="horz" lIns="91440" tIns="45720" rIns="91440" bIns="45720" rtlCol="0">
            <a:normAutofit/>
          </a:bodyPr>
          <a:lstStyle/>
          <a:p>
            <a:pPr algn="ctr" defTabSz="457200" eaLnBrk="1" fontAlgn="auto" hangingPunct="1">
              <a:spcBef>
                <a:spcPts val="0"/>
              </a:spcBef>
              <a:spcAft>
                <a:spcPts val="0"/>
              </a:spcAft>
            </a:pPr>
            <a:r>
              <a:rPr lang="en-US" altLang="zh-CN" sz="2800" dirty="0" smtClean="0">
                <a:solidFill>
                  <a:srgbClr val="000000"/>
                </a:solidFill>
                <a:latin typeface="Calibri"/>
                <a:ea typeface="宋体" panose="02010600030101010101" pitchFamily="2" charset="-122"/>
                <a:cs typeface="+mn-cs"/>
              </a:rPr>
              <a:t>Professor Wei-Min Shen</a:t>
            </a:r>
          </a:p>
          <a:p>
            <a:pPr algn="ctr" defTabSz="457200" eaLnBrk="1" fontAlgn="auto" hangingPunct="1">
              <a:spcBef>
                <a:spcPts val="0"/>
              </a:spcBef>
              <a:spcAft>
                <a:spcPts val="0"/>
              </a:spcAft>
            </a:pPr>
            <a:endParaRPr lang="en-US" altLang="zh-CN" sz="2800" dirty="0">
              <a:solidFill>
                <a:srgbClr val="000000"/>
              </a:solidFill>
              <a:latin typeface="Calibri"/>
              <a:ea typeface="宋体" panose="02010600030101010101" pitchFamily="2" charset="-122"/>
              <a:cs typeface="+mn-cs"/>
            </a:endParaRPr>
          </a:p>
          <a:p>
            <a:pPr algn="ctr" defTabSz="457200" eaLnBrk="1" fontAlgn="auto" hangingPunct="1">
              <a:spcBef>
                <a:spcPts val="0"/>
              </a:spcBef>
              <a:spcAft>
                <a:spcPts val="0"/>
              </a:spcAft>
            </a:pPr>
            <a:r>
              <a:rPr lang="en-US" altLang="zh-CN" sz="2800" dirty="0" smtClean="0">
                <a:solidFill>
                  <a:srgbClr val="000000"/>
                </a:solidFill>
                <a:latin typeface="Calibri"/>
                <a:ea typeface="宋体" panose="02010600030101010101" pitchFamily="2" charset="-122"/>
                <a:cs typeface="+mn-cs"/>
              </a:rPr>
              <a:t>University of Southern California</a:t>
            </a:r>
            <a:endParaRPr lang="en-US" altLang="zh-CN" dirty="0">
              <a:solidFill>
                <a:srgbClr val="000000"/>
              </a:solidFill>
              <a:latin typeface="Calibri"/>
              <a:ea typeface="宋体" panose="02010600030101010101" pitchFamily="2" charset="-122"/>
              <a:cs typeface="+mn-cs"/>
            </a:endParaRPr>
          </a:p>
        </p:txBody>
      </p:sp>
    </p:spTree>
    <p:extLst>
      <p:ext uri="{BB962C8B-B14F-4D97-AF65-F5344CB8AC3E}">
        <p14:creationId xmlns:p14="http://schemas.microsoft.com/office/powerpoint/2010/main" val="28788163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 xmlns:a16="http://schemas.microsoft.com/office/drawing/2014/main" id="{392113D1-9311-6147-B0A8-E835AC027934}"/>
              </a:ext>
            </a:extLst>
          </p:cNvPr>
          <p:cNvSpPr/>
          <p:nvPr/>
        </p:nvSpPr>
        <p:spPr bwMode="auto">
          <a:xfrm>
            <a:off x="254680" y="1333787"/>
            <a:ext cx="6146120" cy="5334000"/>
          </a:xfrm>
          <a:prstGeom prst="rect">
            <a:avLst/>
          </a:prstGeom>
          <a:solidFill>
            <a:schemeClr val="bg1">
              <a:lumMod val="95000"/>
            </a:schemeClr>
          </a:solid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endParaRPr lang="en-US" sz="2000" dirty="0"/>
          </a:p>
          <a:p>
            <a:pPr algn="ctr"/>
            <a:r>
              <a:rPr lang="en-US" sz="2000" dirty="0"/>
              <a:t>Shuffle/Group by Key Step</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51202" name="Rectangle 2"/>
          <p:cNvSpPr>
            <a:spLocks noGrp="1" noChangeArrowheads="1"/>
          </p:cNvSpPr>
          <p:nvPr>
            <p:ph type="title"/>
          </p:nvPr>
        </p:nvSpPr>
        <p:spPr/>
        <p:txBody>
          <a:bodyPr/>
          <a:lstStyle/>
          <a:p>
            <a:r>
              <a:rPr lang="en-US" sz="3600" dirty="0">
                <a:solidFill>
                  <a:srgbClr val="A01A06"/>
                </a:solidFill>
                <a:latin typeface="Calibri" panose="020F0502020204030204" pitchFamily="34" charset="0"/>
                <a:cs typeface="Calibri" panose="020F0502020204030204" pitchFamily="34" charset="0"/>
              </a:rPr>
              <a:t>Map-Reduce: The </a:t>
            </a:r>
            <a:r>
              <a:rPr lang="en-US" sz="3600" u="sng" dirty="0">
                <a:solidFill>
                  <a:srgbClr val="A01A06"/>
                </a:solidFill>
                <a:latin typeface="Calibri" panose="020F0502020204030204" pitchFamily="34" charset="0"/>
                <a:cs typeface="Calibri" panose="020F0502020204030204" pitchFamily="34" charset="0"/>
              </a:rPr>
              <a:t>Reduce</a:t>
            </a:r>
            <a:r>
              <a:rPr lang="en-US" sz="3600" dirty="0">
                <a:solidFill>
                  <a:srgbClr val="A01A06"/>
                </a:solidFill>
                <a:latin typeface="Calibri" panose="020F0502020204030204" pitchFamily="34" charset="0"/>
                <a:cs typeface="Calibri" panose="020F0502020204030204" pitchFamily="34" charset="0"/>
              </a:rPr>
              <a:t> Step</a:t>
            </a:r>
            <a:endParaRPr lang="en-US" sz="3600" b="0" dirty="0">
              <a:solidFill>
                <a:srgbClr val="A01A06"/>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 xmlns:a16="http://schemas.microsoft.com/office/drawing/2014/main" id="{3C148D0D-7944-894D-AC2D-8C225B937C9D}"/>
              </a:ext>
            </a:extLst>
          </p:cNvPr>
          <p:cNvGrpSpPr/>
          <p:nvPr/>
        </p:nvGrpSpPr>
        <p:grpSpPr>
          <a:xfrm>
            <a:off x="352555" y="2214622"/>
            <a:ext cx="2989554" cy="3678798"/>
            <a:chOff x="2912576" y="1867136"/>
            <a:chExt cx="2989554" cy="3678798"/>
          </a:xfrm>
        </p:grpSpPr>
        <p:sp>
          <p:nvSpPr>
            <p:cNvPr id="27" name="object 7">
              <a:extLst>
                <a:ext uri="{FF2B5EF4-FFF2-40B4-BE49-F238E27FC236}">
                  <a16:creationId xmlns="" xmlns:a16="http://schemas.microsoft.com/office/drawing/2014/main" id="{850719FC-4E30-7640-9087-EE0F3C18213A}"/>
                </a:ext>
              </a:extLst>
            </p:cNvPr>
            <p:cNvSpPr/>
            <p:nvPr/>
          </p:nvSpPr>
          <p:spPr>
            <a:xfrm>
              <a:off x="3561030" y="24443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28" name="object 8">
              <a:extLst>
                <a:ext uri="{FF2B5EF4-FFF2-40B4-BE49-F238E27FC236}">
                  <a16:creationId xmlns="" xmlns:a16="http://schemas.microsoft.com/office/drawing/2014/main" id="{1EE22BAF-61BF-694E-9170-953125C1B15B}"/>
                </a:ext>
              </a:extLst>
            </p:cNvPr>
            <p:cNvSpPr/>
            <p:nvPr/>
          </p:nvSpPr>
          <p:spPr>
            <a:xfrm>
              <a:off x="3561030" y="24443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29" name="object 9">
              <a:extLst>
                <a:ext uri="{FF2B5EF4-FFF2-40B4-BE49-F238E27FC236}">
                  <a16:creationId xmlns="" xmlns:a16="http://schemas.microsoft.com/office/drawing/2014/main" id="{E62C86FE-D09F-6A45-ADFB-F9FB4C4CF0D5}"/>
                </a:ext>
              </a:extLst>
            </p:cNvPr>
            <p:cNvSpPr/>
            <p:nvPr/>
          </p:nvSpPr>
          <p:spPr>
            <a:xfrm>
              <a:off x="4246830" y="24443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rgbClr val="F0AD00"/>
            </a:solidFill>
          </p:spPr>
          <p:txBody>
            <a:bodyPr wrap="square" lIns="0" tIns="0" rIns="0" bIns="0" rtlCol="0"/>
            <a:lstStyle/>
            <a:p>
              <a:endParaRPr/>
            </a:p>
          </p:txBody>
        </p:sp>
        <p:sp>
          <p:nvSpPr>
            <p:cNvPr id="30" name="object 10">
              <a:extLst>
                <a:ext uri="{FF2B5EF4-FFF2-40B4-BE49-F238E27FC236}">
                  <a16:creationId xmlns="" xmlns:a16="http://schemas.microsoft.com/office/drawing/2014/main" id="{262B59A5-59B0-9A4B-A9D1-48606B85A61C}"/>
                </a:ext>
              </a:extLst>
            </p:cNvPr>
            <p:cNvSpPr/>
            <p:nvPr/>
          </p:nvSpPr>
          <p:spPr>
            <a:xfrm>
              <a:off x="4246830" y="24443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1" name="object 11">
              <a:extLst>
                <a:ext uri="{FF2B5EF4-FFF2-40B4-BE49-F238E27FC236}">
                  <a16:creationId xmlns="" xmlns:a16="http://schemas.microsoft.com/office/drawing/2014/main" id="{20682199-B96A-4E43-8903-EF9A7A40C849}"/>
                </a:ext>
              </a:extLst>
            </p:cNvPr>
            <p:cNvSpPr/>
            <p:nvPr/>
          </p:nvSpPr>
          <p:spPr>
            <a:xfrm>
              <a:off x="3561030" y="31301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CC9900"/>
            </a:solidFill>
          </p:spPr>
          <p:txBody>
            <a:bodyPr wrap="square" lIns="0" tIns="0" rIns="0" bIns="0" rtlCol="0"/>
            <a:lstStyle/>
            <a:p>
              <a:endParaRPr/>
            </a:p>
          </p:txBody>
        </p:sp>
        <p:sp>
          <p:nvSpPr>
            <p:cNvPr id="32" name="object 12">
              <a:extLst>
                <a:ext uri="{FF2B5EF4-FFF2-40B4-BE49-F238E27FC236}">
                  <a16:creationId xmlns="" xmlns:a16="http://schemas.microsoft.com/office/drawing/2014/main" id="{C3611186-1964-3246-B38D-9193FA848C4F}"/>
                </a:ext>
              </a:extLst>
            </p:cNvPr>
            <p:cNvSpPr/>
            <p:nvPr/>
          </p:nvSpPr>
          <p:spPr>
            <a:xfrm>
              <a:off x="3561030" y="31301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33" name="object 13">
              <a:extLst>
                <a:ext uri="{FF2B5EF4-FFF2-40B4-BE49-F238E27FC236}">
                  <a16:creationId xmlns="" xmlns:a16="http://schemas.microsoft.com/office/drawing/2014/main" id="{C8E35CF1-2A13-064D-927B-6D6A2A249022}"/>
                </a:ext>
              </a:extLst>
            </p:cNvPr>
            <p:cNvSpPr/>
            <p:nvPr/>
          </p:nvSpPr>
          <p:spPr>
            <a:xfrm>
              <a:off x="4246830" y="31301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4">
                <a:lumMod val="60000"/>
                <a:lumOff val="40000"/>
              </a:schemeClr>
            </a:solidFill>
          </p:spPr>
          <p:txBody>
            <a:bodyPr wrap="square" lIns="0" tIns="0" rIns="0" bIns="0" rtlCol="0"/>
            <a:lstStyle/>
            <a:p>
              <a:endParaRPr/>
            </a:p>
          </p:txBody>
        </p:sp>
        <p:sp>
          <p:nvSpPr>
            <p:cNvPr id="34" name="object 14">
              <a:extLst>
                <a:ext uri="{FF2B5EF4-FFF2-40B4-BE49-F238E27FC236}">
                  <a16:creationId xmlns="" xmlns:a16="http://schemas.microsoft.com/office/drawing/2014/main" id="{BD0280EF-CBDC-C840-A32C-93E2012BA25D}"/>
                </a:ext>
              </a:extLst>
            </p:cNvPr>
            <p:cNvSpPr/>
            <p:nvPr/>
          </p:nvSpPr>
          <p:spPr>
            <a:xfrm>
              <a:off x="4246830" y="31301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7" name="object 17">
              <a:extLst>
                <a:ext uri="{FF2B5EF4-FFF2-40B4-BE49-F238E27FC236}">
                  <a16:creationId xmlns="" xmlns:a16="http://schemas.microsoft.com/office/drawing/2014/main" id="{02E12287-624A-224C-853C-B88D17333605}"/>
                </a:ext>
              </a:extLst>
            </p:cNvPr>
            <p:cNvSpPr txBox="1"/>
            <p:nvPr/>
          </p:nvSpPr>
          <p:spPr>
            <a:xfrm>
              <a:off x="2912576" y="1867136"/>
              <a:ext cx="2989554" cy="276999"/>
            </a:xfrm>
            <a:prstGeom prst="rect">
              <a:avLst/>
            </a:prstGeom>
          </p:spPr>
          <p:txBody>
            <a:bodyPr vert="horz" wrap="square" lIns="0" tIns="0" rIns="0" bIns="0" rtlCol="0">
              <a:spAutoFit/>
            </a:bodyPr>
            <a:lstStyle/>
            <a:p>
              <a:pPr marL="12700" marR="5080">
                <a:lnSpc>
                  <a:spcPct val="100000"/>
                </a:lnSpc>
              </a:pPr>
              <a:r>
                <a:rPr sz="1800" dirty="0">
                  <a:solidFill>
                    <a:srgbClr val="A01A06"/>
                  </a:solidFill>
                  <a:latin typeface="+mn-lt"/>
                  <a:cs typeface="Arial"/>
                </a:rPr>
                <a:t>Int</a:t>
              </a:r>
              <a:r>
                <a:rPr sz="1800" spc="5" dirty="0">
                  <a:solidFill>
                    <a:srgbClr val="A01A06"/>
                  </a:solidFill>
                  <a:latin typeface="+mn-lt"/>
                  <a:cs typeface="Arial"/>
                </a:rPr>
                <a:t>e</a:t>
              </a:r>
              <a:r>
                <a:rPr sz="1800" spc="-5" dirty="0">
                  <a:solidFill>
                    <a:srgbClr val="A01A06"/>
                  </a:solidFill>
                  <a:latin typeface="+mn-lt"/>
                  <a:cs typeface="Arial"/>
                </a:rPr>
                <a:t>r</a:t>
              </a:r>
              <a:r>
                <a:rPr sz="1800" spc="5" dirty="0">
                  <a:solidFill>
                    <a:srgbClr val="A01A06"/>
                  </a:solidFill>
                  <a:latin typeface="+mn-lt"/>
                  <a:cs typeface="Arial"/>
                </a:rPr>
                <a:t>me</a:t>
              </a:r>
              <a:r>
                <a:rPr sz="1800" dirty="0">
                  <a:solidFill>
                    <a:srgbClr val="A01A06"/>
                  </a:solidFill>
                  <a:latin typeface="+mn-lt"/>
                  <a:cs typeface="Arial"/>
                </a:rPr>
                <a:t>di</a:t>
              </a:r>
              <a:r>
                <a:rPr sz="1800" spc="5" dirty="0">
                  <a:solidFill>
                    <a:srgbClr val="A01A06"/>
                  </a:solidFill>
                  <a:latin typeface="+mn-lt"/>
                  <a:cs typeface="Arial"/>
                </a:rPr>
                <a:t>a</a:t>
              </a:r>
              <a:r>
                <a:rPr sz="1800" dirty="0">
                  <a:solidFill>
                    <a:srgbClr val="A01A06"/>
                  </a:solidFill>
                  <a:latin typeface="+mn-lt"/>
                  <a:cs typeface="Arial"/>
                </a:rPr>
                <a:t>te </a:t>
              </a:r>
              <a:r>
                <a:rPr sz="1800" spc="5" dirty="0">
                  <a:solidFill>
                    <a:srgbClr val="A01A06"/>
                  </a:solidFill>
                  <a:latin typeface="+mn-lt"/>
                  <a:cs typeface="Arial"/>
                </a:rPr>
                <a:t>ke</a:t>
              </a:r>
              <a:r>
                <a:rPr sz="1800" spc="-90" dirty="0">
                  <a:solidFill>
                    <a:srgbClr val="A01A06"/>
                  </a:solidFill>
                  <a:latin typeface="+mn-lt"/>
                  <a:cs typeface="Arial"/>
                </a:rPr>
                <a:t>y</a:t>
              </a:r>
              <a:r>
                <a:rPr sz="1800" dirty="0">
                  <a:solidFill>
                    <a:srgbClr val="A01A06"/>
                  </a:solidFill>
                  <a:latin typeface="+mn-lt"/>
                  <a:cs typeface="Arial"/>
                </a:rPr>
                <a:t>-</a:t>
              </a:r>
              <a:r>
                <a:rPr sz="1800" spc="-20" dirty="0">
                  <a:solidFill>
                    <a:srgbClr val="A01A06"/>
                  </a:solidFill>
                  <a:latin typeface="+mn-lt"/>
                  <a:cs typeface="Arial"/>
                </a:rPr>
                <a:t>v</a:t>
              </a:r>
              <a:r>
                <a:rPr sz="1800" spc="5" dirty="0">
                  <a:solidFill>
                    <a:srgbClr val="A01A06"/>
                  </a:solidFill>
                  <a:latin typeface="+mn-lt"/>
                  <a:cs typeface="Arial"/>
                </a:rPr>
                <a:t>a</a:t>
              </a:r>
              <a:r>
                <a:rPr sz="1800" dirty="0">
                  <a:solidFill>
                    <a:srgbClr val="A01A06"/>
                  </a:solidFill>
                  <a:latin typeface="+mn-lt"/>
                  <a:cs typeface="Arial"/>
                </a:rPr>
                <a:t>lue</a:t>
              </a:r>
              <a:r>
                <a:rPr sz="1800" spc="80" dirty="0">
                  <a:solidFill>
                    <a:srgbClr val="A01A06"/>
                  </a:solidFill>
                  <a:latin typeface="+mn-lt"/>
                  <a:cs typeface="Arial"/>
                </a:rPr>
                <a:t> </a:t>
              </a:r>
              <a:r>
                <a:rPr sz="1800" dirty="0">
                  <a:solidFill>
                    <a:srgbClr val="A01A06"/>
                  </a:solidFill>
                  <a:latin typeface="+mn-lt"/>
                  <a:cs typeface="Arial"/>
                </a:rPr>
                <a:t>p</a:t>
              </a:r>
              <a:r>
                <a:rPr sz="1800" spc="5" dirty="0">
                  <a:solidFill>
                    <a:srgbClr val="A01A06"/>
                  </a:solidFill>
                  <a:latin typeface="+mn-lt"/>
                  <a:cs typeface="Arial"/>
                </a:rPr>
                <a:t>a</a:t>
              </a:r>
              <a:r>
                <a:rPr sz="1800" dirty="0">
                  <a:solidFill>
                    <a:srgbClr val="A01A06"/>
                  </a:solidFill>
                  <a:latin typeface="+mn-lt"/>
                  <a:cs typeface="Arial"/>
                </a:rPr>
                <a:t>i</a:t>
              </a:r>
              <a:r>
                <a:rPr lang="en-US" sz="1800" spc="-5" dirty="0">
                  <a:solidFill>
                    <a:srgbClr val="A01A06"/>
                  </a:solidFill>
                  <a:latin typeface="+mn-lt"/>
                  <a:cs typeface="Arial"/>
                </a:rPr>
                <a:t>rs</a:t>
              </a:r>
              <a:endParaRPr sz="1800" dirty="0">
                <a:solidFill>
                  <a:srgbClr val="A01A06"/>
                </a:solidFill>
                <a:latin typeface="+mn-lt"/>
                <a:cs typeface="Corbel"/>
              </a:endParaRPr>
            </a:p>
          </p:txBody>
        </p:sp>
        <p:sp>
          <p:nvSpPr>
            <p:cNvPr id="38" name="object 18">
              <a:extLst>
                <a:ext uri="{FF2B5EF4-FFF2-40B4-BE49-F238E27FC236}">
                  <a16:creationId xmlns="" xmlns:a16="http://schemas.microsoft.com/office/drawing/2014/main" id="{CE693287-A186-AA4C-BABC-C938954C5D6F}"/>
                </a:ext>
              </a:extLst>
            </p:cNvPr>
            <p:cNvSpPr txBox="1"/>
            <p:nvPr/>
          </p:nvSpPr>
          <p:spPr>
            <a:xfrm>
              <a:off x="3833189" y="32698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39" name="object 19">
              <a:extLst>
                <a:ext uri="{FF2B5EF4-FFF2-40B4-BE49-F238E27FC236}">
                  <a16:creationId xmlns="" xmlns:a16="http://schemas.microsoft.com/office/drawing/2014/main" id="{CE4A337B-73E7-9C4A-8D19-D87ABA1157D1}"/>
                </a:ext>
              </a:extLst>
            </p:cNvPr>
            <p:cNvSpPr txBox="1"/>
            <p:nvPr/>
          </p:nvSpPr>
          <p:spPr>
            <a:xfrm>
              <a:off x="4676566" y="32512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7" name="object 24">
              <a:extLst>
                <a:ext uri="{FF2B5EF4-FFF2-40B4-BE49-F238E27FC236}">
                  <a16:creationId xmlns="" xmlns:a16="http://schemas.microsoft.com/office/drawing/2014/main" id="{3D4C0A40-B41C-1241-9952-88449563354B}"/>
                </a:ext>
              </a:extLst>
            </p:cNvPr>
            <p:cNvSpPr txBox="1"/>
            <p:nvPr/>
          </p:nvSpPr>
          <p:spPr>
            <a:xfrm>
              <a:off x="3833189" y="25840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58" name="object 19">
              <a:extLst>
                <a:ext uri="{FF2B5EF4-FFF2-40B4-BE49-F238E27FC236}">
                  <a16:creationId xmlns="" xmlns:a16="http://schemas.microsoft.com/office/drawing/2014/main" id="{87B925D0-3CAA-6D42-8309-34138490A912}"/>
                </a:ext>
              </a:extLst>
            </p:cNvPr>
            <p:cNvSpPr txBox="1"/>
            <p:nvPr/>
          </p:nvSpPr>
          <p:spPr>
            <a:xfrm>
              <a:off x="4676407" y="2583192"/>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41" name="object 30">
              <a:extLst>
                <a:ext uri="{FF2B5EF4-FFF2-40B4-BE49-F238E27FC236}">
                  <a16:creationId xmlns="" xmlns:a16="http://schemas.microsoft.com/office/drawing/2014/main" id="{DE20865B-3348-DD49-B622-3779706CB1FB}"/>
                </a:ext>
              </a:extLst>
            </p:cNvPr>
            <p:cNvSpPr/>
            <p:nvPr/>
          </p:nvSpPr>
          <p:spPr>
            <a:xfrm>
              <a:off x="3561030" y="38159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60B5CC"/>
            </a:solidFill>
          </p:spPr>
          <p:txBody>
            <a:bodyPr wrap="square" lIns="0" tIns="0" rIns="0" bIns="0" rtlCol="0"/>
            <a:lstStyle/>
            <a:p>
              <a:endParaRPr/>
            </a:p>
          </p:txBody>
        </p:sp>
        <p:sp>
          <p:nvSpPr>
            <p:cNvPr id="42" name="object 31">
              <a:extLst>
                <a:ext uri="{FF2B5EF4-FFF2-40B4-BE49-F238E27FC236}">
                  <a16:creationId xmlns="" xmlns:a16="http://schemas.microsoft.com/office/drawing/2014/main" id="{919FF4A5-F7B0-4A40-AD1E-C32CAB302FF2}"/>
                </a:ext>
              </a:extLst>
            </p:cNvPr>
            <p:cNvSpPr/>
            <p:nvPr/>
          </p:nvSpPr>
          <p:spPr>
            <a:xfrm>
              <a:off x="3561030" y="38159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43" name="object 32">
              <a:extLst>
                <a:ext uri="{FF2B5EF4-FFF2-40B4-BE49-F238E27FC236}">
                  <a16:creationId xmlns="" xmlns:a16="http://schemas.microsoft.com/office/drawing/2014/main" id="{4EEA09B6-45E9-0E45-A406-BBADB229A1B5}"/>
                </a:ext>
              </a:extLst>
            </p:cNvPr>
            <p:cNvSpPr txBox="1"/>
            <p:nvPr/>
          </p:nvSpPr>
          <p:spPr>
            <a:xfrm>
              <a:off x="3833189" y="39556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44" name="object 33">
              <a:extLst>
                <a:ext uri="{FF2B5EF4-FFF2-40B4-BE49-F238E27FC236}">
                  <a16:creationId xmlns="" xmlns:a16="http://schemas.microsoft.com/office/drawing/2014/main" id="{F84A8D36-178D-A54B-AD77-8B654C51EE26}"/>
                </a:ext>
              </a:extLst>
            </p:cNvPr>
            <p:cNvSpPr/>
            <p:nvPr/>
          </p:nvSpPr>
          <p:spPr>
            <a:xfrm>
              <a:off x="4246830" y="38159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2">
                <a:lumMod val="60000"/>
                <a:lumOff val="40000"/>
              </a:schemeClr>
            </a:solidFill>
          </p:spPr>
          <p:txBody>
            <a:bodyPr wrap="square" lIns="0" tIns="0" rIns="0" bIns="0" rtlCol="0"/>
            <a:lstStyle/>
            <a:p>
              <a:endParaRPr/>
            </a:p>
          </p:txBody>
        </p:sp>
        <p:sp>
          <p:nvSpPr>
            <p:cNvPr id="45" name="object 34">
              <a:extLst>
                <a:ext uri="{FF2B5EF4-FFF2-40B4-BE49-F238E27FC236}">
                  <a16:creationId xmlns="" xmlns:a16="http://schemas.microsoft.com/office/drawing/2014/main" id="{79EE117E-9FF3-5C43-A9EA-F488B2CEB6BD}"/>
                </a:ext>
              </a:extLst>
            </p:cNvPr>
            <p:cNvSpPr/>
            <p:nvPr/>
          </p:nvSpPr>
          <p:spPr>
            <a:xfrm>
              <a:off x="4246830" y="38159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46" name="object 35">
              <a:extLst>
                <a:ext uri="{FF2B5EF4-FFF2-40B4-BE49-F238E27FC236}">
                  <a16:creationId xmlns="" xmlns:a16="http://schemas.microsoft.com/office/drawing/2014/main" id="{4AE1AA85-E769-964D-A2C4-96ACA186CF0F}"/>
                </a:ext>
              </a:extLst>
            </p:cNvPr>
            <p:cNvSpPr txBox="1"/>
            <p:nvPr/>
          </p:nvSpPr>
          <p:spPr>
            <a:xfrm>
              <a:off x="4676566" y="39370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0" name="object 40">
              <a:extLst>
                <a:ext uri="{FF2B5EF4-FFF2-40B4-BE49-F238E27FC236}">
                  <a16:creationId xmlns="" xmlns:a16="http://schemas.microsoft.com/office/drawing/2014/main" id="{1B77EF8D-057F-9844-B47E-134D57342B66}"/>
                </a:ext>
              </a:extLst>
            </p:cNvPr>
            <p:cNvSpPr txBox="1"/>
            <p:nvPr/>
          </p:nvSpPr>
          <p:spPr>
            <a:xfrm>
              <a:off x="4136617" y="4456372"/>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dirty="0">
                <a:latin typeface="Corbel"/>
                <a:cs typeface="Corbel"/>
              </a:endParaRPr>
            </a:p>
          </p:txBody>
        </p:sp>
        <p:sp>
          <p:nvSpPr>
            <p:cNvPr id="51" name="object 41">
              <a:extLst>
                <a:ext uri="{FF2B5EF4-FFF2-40B4-BE49-F238E27FC236}">
                  <a16:creationId xmlns="" xmlns:a16="http://schemas.microsoft.com/office/drawing/2014/main" id="{CB837EB3-E44F-9D40-B9A7-1F288CA0DDB5}"/>
                </a:ext>
              </a:extLst>
            </p:cNvPr>
            <p:cNvSpPr/>
            <p:nvPr/>
          </p:nvSpPr>
          <p:spPr>
            <a:xfrm>
              <a:off x="3558869" y="501253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FFFF00"/>
            </a:solidFill>
          </p:spPr>
          <p:txBody>
            <a:bodyPr wrap="square" lIns="0" tIns="0" rIns="0" bIns="0" rtlCol="0"/>
            <a:lstStyle/>
            <a:p>
              <a:endParaRPr/>
            </a:p>
          </p:txBody>
        </p:sp>
        <p:sp>
          <p:nvSpPr>
            <p:cNvPr id="52" name="object 42">
              <a:extLst>
                <a:ext uri="{FF2B5EF4-FFF2-40B4-BE49-F238E27FC236}">
                  <a16:creationId xmlns="" xmlns:a16="http://schemas.microsoft.com/office/drawing/2014/main" id="{1E0B517B-D4E3-614D-88AE-C612729FA93C}"/>
                </a:ext>
              </a:extLst>
            </p:cNvPr>
            <p:cNvSpPr/>
            <p:nvPr/>
          </p:nvSpPr>
          <p:spPr>
            <a:xfrm>
              <a:off x="3558869" y="501253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53" name="object 43">
              <a:extLst>
                <a:ext uri="{FF2B5EF4-FFF2-40B4-BE49-F238E27FC236}">
                  <a16:creationId xmlns="" xmlns:a16="http://schemas.microsoft.com/office/drawing/2014/main" id="{15817CE4-2A2F-C64C-9976-7580A535AFBD}"/>
                </a:ext>
              </a:extLst>
            </p:cNvPr>
            <p:cNvSpPr txBox="1"/>
            <p:nvPr/>
          </p:nvSpPr>
          <p:spPr>
            <a:xfrm>
              <a:off x="3831028" y="5172735"/>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54" name="object 44">
              <a:extLst>
                <a:ext uri="{FF2B5EF4-FFF2-40B4-BE49-F238E27FC236}">
                  <a16:creationId xmlns="" xmlns:a16="http://schemas.microsoft.com/office/drawing/2014/main" id="{D0B487E3-E2EB-B74B-BFB4-B03085EB5374}"/>
                </a:ext>
              </a:extLst>
            </p:cNvPr>
            <p:cNvSpPr/>
            <p:nvPr/>
          </p:nvSpPr>
          <p:spPr>
            <a:xfrm>
              <a:off x="4244669" y="501253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6">
                <a:lumMod val="60000"/>
                <a:lumOff val="40000"/>
              </a:schemeClr>
            </a:solidFill>
          </p:spPr>
          <p:txBody>
            <a:bodyPr wrap="square" lIns="0" tIns="0" rIns="0" bIns="0" rtlCol="0"/>
            <a:lstStyle/>
            <a:p>
              <a:endParaRPr/>
            </a:p>
          </p:txBody>
        </p:sp>
        <p:sp>
          <p:nvSpPr>
            <p:cNvPr id="55" name="object 45">
              <a:extLst>
                <a:ext uri="{FF2B5EF4-FFF2-40B4-BE49-F238E27FC236}">
                  <a16:creationId xmlns="" xmlns:a16="http://schemas.microsoft.com/office/drawing/2014/main" id="{A764FFCA-783F-724C-B80E-C179AFB33F77}"/>
                </a:ext>
              </a:extLst>
            </p:cNvPr>
            <p:cNvSpPr/>
            <p:nvPr/>
          </p:nvSpPr>
          <p:spPr>
            <a:xfrm>
              <a:off x="4244669" y="501253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56" name="object 46">
              <a:extLst>
                <a:ext uri="{FF2B5EF4-FFF2-40B4-BE49-F238E27FC236}">
                  <a16:creationId xmlns="" xmlns:a16="http://schemas.microsoft.com/office/drawing/2014/main" id="{27EE022F-55CA-584C-A5B5-9DB2D2A68C72}"/>
                </a:ext>
              </a:extLst>
            </p:cNvPr>
            <p:cNvSpPr txBox="1"/>
            <p:nvPr/>
          </p:nvSpPr>
          <p:spPr>
            <a:xfrm>
              <a:off x="4674405" y="5172735"/>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grpSp>
      <p:sp>
        <p:nvSpPr>
          <p:cNvPr id="48" name="object 36">
            <a:extLst>
              <a:ext uri="{FF2B5EF4-FFF2-40B4-BE49-F238E27FC236}">
                <a16:creationId xmlns="" xmlns:a16="http://schemas.microsoft.com/office/drawing/2014/main" id="{768DC981-F846-B345-AEFD-79E8BDF7C5E4}"/>
              </a:ext>
            </a:extLst>
          </p:cNvPr>
          <p:cNvSpPr/>
          <p:nvPr/>
        </p:nvSpPr>
        <p:spPr>
          <a:xfrm>
            <a:off x="2867155" y="4081809"/>
            <a:ext cx="698795" cy="304800"/>
          </a:xfrm>
          <a:custGeom>
            <a:avLst/>
            <a:gdLst/>
            <a:ahLst/>
            <a:cxnLst/>
            <a:rect l="l" t="t" r="r" b="b"/>
            <a:pathLst>
              <a:path w="685800" h="304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solidFill>
              <a:schemeClr val="tx1"/>
            </a:solidFill>
          </a:ln>
        </p:spPr>
        <p:txBody>
          <a:bodyPr wrap="square" lIns="0" tIns="0" rIns="0" bIns="0" rtlCol="0"/>
          <a:lstStyle/>
          <a:p>
            <a:endParaRPr/>
          </a:p>
        </p:txBody>
      </p:sp>
      <p:sp>
        <p:nvSpPr>
          <p:cNvPr id="6" name="TextBox 5">
            <a:extLst>
              <a:ext uri="{FF2B5EF4-FFF2-40B4-BE49-F238E27FC236}">
                <a16:creationId xmlns="" xmlns:a16="http://schemas.microsoft.com/office/drawing/2014/main" id="{E92CD12E-703C-4A47-8B57-C98A5595AA17}"/>
              </a:ext>
            </a:extLst>
          </p:cNvPr>
          <p:cNvSpPr txBox="1"/>
          <p:nvPr/>
        </p:nvSpPr>
        <p:spPr>
          <a:xfrm>
            <a:off x="2843585" y="3573109"/>
            <a:ext cx="722365" cy="523220"/>
          </a:xfrm>
          <a:prstGeom prst="rect">
            <a:avLst/>
          </a:prstGeom>
          <a:noFill/>
        </p:spPr>
        <p:txBody>
          <a:bodyPr wrap="square" rtlCol="0">
            <a:spAutoFit/>
          </a:bodyPr>
          <a:lstStyle/>
          <a:p>
            <a:r>
              <a:rPr lang="en-US" sz="1400" dirty="0"/>
              <a:t>Group by key</a:t>
            </a:r>
          </a:p>
        </p:txBody>
      </p:sp>
      <p:grpSp>
        <p:nvGrpSpPr>
          <p:cNvPr id="7" name="Group 6">
            <a:extLst>
              <a:ext uri="{FF2B5EF4-FFF2-40B4-BE49-F238E27FC236}">
                <a16:creationId xmlns="" xmlns:a16="http://schemas.microsoft.com/office/drawing/2014/main" id="{50A6E4F4-5494-BD46-9CCF-5B6B6646D669}"/>
              </a:ext>
            </a:extLst>
          </p:cNvPr>
          <p:cNvGrpSpPr/>
          <p:nvPr/>
        </p:nvGrpSpPr>
        <p:grpSpPr>
          <a:xfrm>
            <a:off x="3587862" y="2214622"/>
            <a:ext cx="2752901" cy="3704449"/>
            <a:chOff x="4279282" y="2214622"/>
            <a:chExt cx="2752901" cy="3704449"/>
          </a:xfrm>
        </p:grpSpPr>
        <p:sp>
          <p:nvSpPr>
            <p:cNvPr id="59" name="object 55">
              <a:extLst>
                <a:ext uri="{FF2B5EF4-FFF2-40B4-BE49-F238E27FC236}">
                  <a16:creationId xmlns="" xmlns:a16="http://schemas.microsoft.com/office/drawing/2014/main" id="{870FC9F7-1274-3B48-82C3-01819EC7E632}"/>
                </a:ext>
              </a:extLst>
            </p:cNvPr>
            <p:cNvSpPr/>
            <p:nvPr/>
          </p:nvSpPr>
          <p:spPr>
            <a:xfrm>
              <a:off x="4367344" y="5385671"/>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FFFF00"/>
            </a:solidFill>
          </p:spPr>
          <p:txBody>
            <a:bodyPr wrap="square" lIns="0" tIns="0" rIns="0" bIns="0" rtlCol="0"/>
            <a:lstStyle/>
            <a:p>
              <a:endParaRPr/>
            </a:p>
          </p:txBody>
        </p:sp>
        <p:sp>
          <p:nvSpPr>
            <p:cNvPr id="60" name="object 56">
              <a:extLst>
                <a:ext uri="{FF2B5EF4-FFF2-40B4-BE49-F238E27FC236}">
                  <a16:creationId xmlns="" xmlns:a16="http://schemas.microsoft.com/office/drawing/2014/main" id="{1CE63208-FE31-864B-998C-BF8BAE446F80}"/>
                </a:ext>
              </a:extLst>
            </p:cNvPr>
            <p:cNvSpPr/>
            <p:nvPr/>
          </p:nvSpPr>
          <p:spPr>
            <a:xfrm>
              <a:off x="4367344" y="5385671"/>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61" name="object 57">
              <a:extLst>
                <a:ext uri="{FF2B5EF4-FFF2-40B4-BE49-F238E27FC236}">
                  <a16:creationId xmlns="" xmlns:a16="http://schemas.microsoft.com/office/drawing/2014/main" id="{09C1CE82-3FBC-1F43-A0A6-B3D28695501B}"/>
                </a:ext>
              </a:extLst>
            </p:cNvPr>
            <p:cNvSpPr txBox="1"/>
            <p:nvPr/>
          </p:nvSpPr>
          <p:spPr>
            <a:xfrm>
              <a:off x="4639503" y="5545872"/>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62" name="object 58">
              <a:extLst>
                <a:ext uri="{FF2B5EF4-FFF2-40B4-BE49-F238E27FC236}">
                  <a16:creationId xmlns="" xmlns:a16="http://schemas.microsoft.com/office/drawing/2014/main" id="{25165E07-B950-A549-B5C7-D02862A3F7F3}"/>
                </a:ext>
              </a:extLst>
            </p:cNvPr>
            <p:cNvSpPr/>
            <p:nvPr/>
          </p:nvSpPr>
          <p:spPr>
            <a:xfrm>
              <a:off x="5053144" y="5385671"/>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chemeClr val="accent6">
                <a:lumMod val="60000"/>
                <a:lumOff val="40000"/>
              </a:schemeClr>
            </a:solidFill>
          </p:spPr>
          <p:txBody>
            <a:bodyPr wrap="square" lIns="0" tIns="0" rIns="0" bIns="0" rtlCol="0"/>
            <a:lstStyle/>
            <a:p>
              <a:endParaRPr/>
            </a:p>
          </p:txBody>
        </p:sp>
        <p:sp>
          <p:nvSpPr>
            <p:cNvPr id="63" name="object 59">
              <a:extLst>
                <a:ext uri="{FF2B5EF4-FFF2-40B4-BE49-F238E27FC236}">
                  <a16:creationId xmlns="" xmlns:a16="http://schemas.microsoft.com/office/drawing/2014/main" id="{5C06CBDC-31A6-F04F-BD2A-C7ADA985A4DD}"/>
                </a:ext>
              </a:extLst>
            </p:cNvPr>
            <p:cNvSpPr/>
            <p:nvPr/>
          </p:nvSpPr>
          <p:spPr>
            <a:xfrm>
              <a:off x="5053144" y="5385671"/>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64" name="object 60">
              <a:extLst>
                <a:ext uri="{FF2B5EF4-FFF2-40B4-BE49-F238E27FC236}">
                  <a16:creationId xmlns="" xmlns:a16="http://schemas.microsoft.com/office/drawing/2014/main" id="{017B849A-9AA7-DC4A-B6BD-6C23807BDF33}"/>
                </a:ext>
              </a:extLst>
            </p:cNvPr>
            <p:cNvSpPr txBox="1"/>
            <p:nvPr/>
          </p:nvSpPr>
          <p:spPr>
            <a:xfrm>
              <a:off x="5405537" y="5545872"/>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65" name="object 61">
              <a:extLst>
                <a:ext uri="{FF2B5EF4-FFF2-40B4-BE49-F238E27FC236}">
                  <a16:creationId xmlns="" xmlns:a16="http://schemas.microsoft.com/office/drawing/2014/main" id="{4082DF58-5588-7444-B42A-380B744F79E7}"/>
                </a:ext>
              </a:extLst>
            </p:cNvPr>
            <p:cNvSpPr txBox="1"/>
            <p:nvPr/>
          </p:nvSpPr>
          <p:spPr>
            <a:xfrm>
              <a:off x="5009646" y="4716537"/>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a:latin typeface="Corbel"/>
                <a:cs typeface="Corbel"/>
              </a:endParaRPr>
            </a:p>
          </p:txBody>
        </p:sp>
        <p:sp>
          <p:nvSpPr>
            <p:cNvPr id="66" name="object 62">
              <a:extLst>
                <a:ext uri="{FF2B5EF4-FFF2-40B4-BE49-F238E27FC236}">
                  <a16:creationId xmlns="" xmlns:a16="http://schemas.microsoft.com/office/drawing/2014/main" id="{7EC7A725-95E2-4442-A47F-5C2D8B13B871}"/>
                </a:ext>
              </a:extLst>
            </p:cNvPr>
            <p:cNvSpPr/>
            <p:nvPr/>
          </p:nvSpPr>
          <p:spPr>
            <a:xfrm>
              <a:off x="4288983" y="2790978"/>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67" name="object 63">
              <a:extLst>
                <a:ext uri="{FF2B5EF4-FFF2-40B4-BE49-F238E27FC236}">
                  <a16:creationId xmlns="" xmlns:a16="http://schemas.microsoft.com/office/drawing/2014/main" id="{E4E52499-309B-0A49-ADD6-164D355A1648}"/>
                </a:ext>
              </a:extLst>
            </p:cNvPr>
            <p:cNvSpPr/>
            <p:nvPr/>
          </p:nvSpPr>
          <p:spPr>
            <a:xfrm>
              <a:off x="4288983" y="2790978"/>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68" name="object 64">
              <a:extLst>
                <a:ext uri="{FF2B5EF4-FFF2-40B4-BE49-F238E27FC236}">
                  <a16:creationId xmlns="" xmlns:a16="http://schemas.microsoft.com/office/drawing/2014/main" id="{F3C1E9C7-607E-A041-BBCC-0A57E81DF020}"/>
                </a:ext>
              </a:extLst>
            </p:cNvPr>
            <p:cNvSpPr txBox="1"/>
            <p:nvPr/>
          </p:nvSpPr>
          <p:spPr>
            <a:xfrm>
              <a:off x="4561142" y="2951179"/>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69" name="object 65">
              <a:extLst>
                <a:ext uri="{FF2B5EF4-FFF2-40B4-BE49-F238E27FC236}">
                  <a16:creationId xmlns="" xmlns:a16="http://schemas.microsoft.com/office/drawing/2014/main" id="{B03A681C-39BD-3446-BB74-118C5FE0E5B9}"/>
                </a:ext>
              </a:extLst>
            </p:cNvPr>
            <p:cNvSpPr/>
            <p:nvPr/>
          </p:nvSpPr>
          <p:spPr>
            <a:xfrm>
              <a:off x="4974783" y="279097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70" name="object 66">
              <a:extLst>
                <a:ext uri="{FF2B5EF4-FFF2-40B4-BE49-F238E27FC236}">
                  <a16:creationId xmlns="" xmlns:a16="http://schemas.microsoft.com/office/drawing/2014/main" id="{597E3121-733E-C749-ACD1-F81B11940743}"/>
                </a:ext>
              </a:extLst>
            </p:cNvPr>
            <p:cNvSpPr/>
            <p:nvPr/>
          </p:nvSpPr>
          <p:spPr>
            <a:xfrm>
              <a:off x="4974783" y="279097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71" name="object 67">
              <a:extLst>
                <a:ext uri="{FF2B5EF4-FFF2-40B4-BE49-F238E27FC236}">
                  <a16:creationId xmlns="" xmlns:a16="http://schemas.microsoft.com/office/drawing/2014/main" id="{6B3C16C2-5C24-0145-B017-131C3E54629E}"/>
                </a:ext>
              </a:extLst>
            </p:cNvPr>
            <p:cNvSpPr txBox="1"/>
            <p:nvPr/>
          </p:nvSpPr>
          <p:spPr>
            <a:xfrm>
              <a:off x="5327176" y="295117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72" name="object 68">
              <a:extLst>
                <a:ext uri="{FF2B5EF4-FFF2-40B4-BE49-F238E27FC236}">
                  <a16:creationId xmlns="" xmlns:a16="http://schemas.microsoft.com/office/drawing/2014/main" id="{F4D6CDA3-1088-5543-99B0-68F642A539A0}"/>
                </a:ext>
              </a:extLst>
            </p:cNvPr>
            <p:cNvSpPr/>
            <p:nvPr/>
          </p:nvSpPr>
          <p:spPr>
            <a:xfrm>
              <a:off x="4279282" y="3531308"/>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B48200"/>
            </a:solidFill>
          </p:spPr>
          <p:txBody>
            <a:bodyPr wrap="square" lIns="0" tIns="0" rIns="0" bIns="0" rtlCol="0"/>
            <a:lstStyle/>
            <a:p>
              <a:endParaRPr/>
            </a:p>
          </p:txBody>
        </p:sp>
        <p:sp>
          <p:nvSpPr>
            <p:cNvPr id="73" name="object 69">
              <a:extLst>
                <a:ext uri="{FF2B5EF4-FFF2-40B4-BE49-F238E27FC236}">
                  <a16:creationId xmlns="" xmlns:a16="http://schemas.microsoft.com/office/drawing/2014/main" id="{2BCFF985-0B4E-8C4F-A35A-D502888B9FAE}"/>
                </a:ext>
              </a:extLst>
            </p:cNvPr>
            <p:cNvSpPr/>
            <p:nvPr/>
          </p:nvSpPr>
          <p:spPr>
            <a:xfrm>
              <a:off x="4279282" y="3531308"/>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74" name="object 70">
              <a:extLst>
                <a:ext uri="{FF2B5EF4-FFF2-40B4-BE49-F238E27FC236}">
                  <a16:creationId xmlns="" xmlns:a16="http://schemas.microsoft.com/office/drawing/2014/main" id="{BAC3DFB8-270D-1149-8F14-FED27B8B9A7D}"/>
                </a:ext>
              </a:extLst>
            </p:cNvPr>
            <p:cNvSpPr txBox="1"/>
            <p:nvPr/>
          </p:nvSpPr>
          <p:spPr>
            <a:xfrm>
              <a:off x="4551441" y="3691509"/>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75" name="object 71">
              <a:extLst>
                <a:ext uri="{FF2B5EF4-FFF2-40B4-BE49-F238E27FC236}">
                  <a16:creationId xmlns="" xmlns:a16="http://schemas.microsoft.com/office/drawing/2014/main" id="{EBAA0CB6-591A-A74D-AE19-5FE397D3F372}"/>
                </a:ext>
              </a:extLst>
            </p:cNvPr>
            <p:cNvSpPr/>
            <p:nvPr/>
          </p:nvSpPr>
          <p:spPr>
            <a:xfrm>
              <a:off x="4965082" y="3531308"/>
              <a:ext cx="762000" cy="533400"/>
            </a:xfrm>
            <a:custGeom>
              <a:avLst/>
              <a:gdLst/>
              <a:ahLst/>
              <a:cxnLst/>
              <a:rect l="l" t="t" r="r" b="b"/>
              <a:pathLst>
                <a:path w="762000" h="533400">
                  <a:moveTo>
                    <a:pt x="762000" y="0"/>
                  </a:moveTo>
                  <a:lnTo>
                    <a:pt x="190500" y="0"/>
                  </a:lnTo>
                  <a:lnTo>
                    <a:pt x="0" y="533400"/>
                  </a:lnTo>
                  <a:lnTo>
                    <a:pt x="571500" y="533400"/>
                  </a:lnTo>
                  <a:lnTo>
                    <a:pt x="762000" y="0"/>
                  </a:lnTo>
                  <a:close/>
                </a:path>
              </a:pathLst>
            </a:custGeom>
            <a:solidFill>
              <a:schemeClr val="accent4">
                <a:lumMod val="60000"/>
                <a:lumOff val="40000"/>
              </a:schemeClr>
            </a:solidFill>
          </p:spPr>
          <p:txBody>
            <a:bodyPr wrap="square" lIns="0" tIns="0" rIns="0" bIns="0" rtlCol="0"/>
            <a:lstStyle/>
            <a:p>
              <a:endParaRPr/>
            </a:p>
          </p:txBody>
        </p:sp>
        <p:sp>
          <p:nvSpPr>
            <p:cNvPr id="76" name="object 72">
              <a:extLst>
                <a:ext uri="{FF2B5EF4-FFF2-40B4-BE49-F238E27FC236}">
                  <a16:creationId xmlns="" xmlns:a16="http://schemas.microsoft.com/office/drawing/2014/main" id="{6CFBF1E5-B747-6743-B96A-209A3A9720FC}"/>
                </a:ext>
              </a:extLst>
            </p:cNvPr>
            <p:cNvSpPr/>
            <p:nvPr/>
          </p:nvSpPr>
          <p:spPr>
            <a:xfrm>
              <a:off x="4965082" y="3531308"/>
              <a:ext cx="762000" cy="533400"/>
            </a:xfrm>
            <a:custGeom>
              <a:avLst/>
              <a:gdLst/>
              <a:ahLst/>
              <a:cxnLst/>
              <a:rect l="l" t="t" r="r" b="b"/>
              <a:pathLst>
                <a:path w="762000" h="533400">
                  <a:moveTo>
                    <a:pt x="0" y="533400"/>
                  </a:moveTo>
                  <a:lnTo>
                    <a:pt x="190500" y="0"/>
                  </a:lnTo>
                  <a:lnTo>
                    <a:pt x="762000" y="0"/>
                  </a:lnTo>
                  <a:lnTo>
                    <a:pt x="571500" y="533400"/>
                  </a:lnTo>
                  <a:lnTo>
                    <a:pt x="0" y="533400"/>
                  </a:lnTo>
                  <a:close/>
                </a:path>
              </a:pathLst>
            </a:custGeom>
            <a:ln w="9525">
              <a:solidFill>
                <a:srgbClr val="000000"/>
              </a:solidFill>
            </a:ln>
          </p:spPr>
          <p:txBody>
            <a:bodyPr wrap="square" lIns="0" tIns="0" rIns="0" bIns="0" rtlCol="0"/>
            <a:lstStyle/>
            <a:p>
              <a:endParaRPr/>
            </a:p>
          </p:txBody>
        </p:sp>
        <p:sp>
          <p:nvSpPr>
            <p:cNvPr id="77" name="object 73">
              <a:extLst>
                <a:ext uri="{FF2B5EF4-FFF2-40B4-BE49-F238E27FC236}">
                  <a16:creationId xmlns="" xmlns:a16="http://schemas.microsoft.com/office/drawing/2014/main" id="{D3E82FDC-AB90-294A-BD46-37ABE9DF3C51}"/>
                </a:ext>
              </a:extLst>
            </p:cNvPr>
            <p:cNvSpPr txBox="1"/>
            <p:nvPr/>
          </p:nvSpPr>
          <p:spPr>
            <a:xfrm>
              <a:off x="5278803" y="369150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78" name="object 74">
              <a:extLst>
                <a:ext uri="{FF2B5EF4-FFF2-40B4-BE49-F238E27FC236}">
                  <a16:creationId xmlns="" xmlns:a16="http://schemas.microsoft.com/office/drawing/2014/main" id="{EFCA4354-2818-3449-B71C-3BED0B822A6C}"/>
                </a:ext>
              </a:extLst>
            </p:cNvPr>
            <p:cNvSpPr/>
            <p:nvPr/>
          </p:nvSpPr>
          <p:spPr>
            <a:xfrm>
              <a:off x="5498482" y="353130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chemeClr val="accent4">
                <a:lumMod val="60000"/>
                <a:lumOff val="40000"/>
              </a:schemeClr>
            </a:solidFill>
          </p:spPr>
          <p:txBody>
            <a:bodyPr wrap="square" lIns="0" tIns="0" rIns="0" bIns="0" rtlCol="0"/>
            <a:lstStyle/>
            <a:p>
              <a:endParaRPr/>
            </a:p>
          </p:txBody>
        </p:sp>
        <p:sp>
          <p:nvSpPr>
            <p:cNvPr id="79" name="object 75">
              <a:extLst>
                <a:ext uri="{FF2B5EF4-FFF2-40B4-BE49-F238E27FC236}">
                  <a16:creationId xmlns="" xmlns:a16="http://schemas.microsoft.com/office/drawing/2014/main" id="{C7951408-6EF7-B148-AA32-939A717018B3}"/>
                </a:ext>
              </a:extLst>
            </p:cNvPr>
            <p:cNvSpPr/>
            <p:nvPr/>
          </p:nvSpPr>
          <p:spPr>
            <a:xfrm>
              <a:off x="5498482" y="353130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0" name="object 76">
              <a:extLst>
                <a:ext uri="{FF2B5EF4-FFF2-40B4-BE49-F238E27FC236}">
                  <a16:creationId xmlns="" xmlns:a16="http://schemas.microsoft.com/office/drawing/2014/main" id="{9922F364-9020-D84F-B58E-FD2C3D9CAAEB}"/>
                </a:ext>
              </a:extLst>
            </p:cNvPr>
            <p:cNvSpPr txBox="1"/>
            <p:nvPr/>
          </p:nvSpPr>
          <p:spPr>
            <a:xfrm>
              <a:off x="5850875" y="3691509"/>
              <a:ext cx="131445" cy="254000"/>
            </a:xfrm>
            <a:prstGeom prst="rect">
              <a:avLst/>
            </a:prstGeom>
            <a:solidFill>
              <a:schemeClr val="accent4">
                <a:lumMod val="60000"/>
                <a:lumOff val="40000"/>
              </a:schemeClr>
            </a:solidFill>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81" name="object 77">
              <a:extLst>
                <a:ext uri="{FF2B5EF4-FFF2-40B4-BE49-F238E27FC236}">
                  <a16:creationId xmlns="" xmlns:a16="http://schemas.microsoft.com/office/drawing/2014/main" id="{521ED136-1242-FA41-878F-D2DC191483D1}"/>
                </a:ext>
              </a:extLst>
            </p:cNvPr>
            <p:cNvSpPr/>
            <p:nvPr/>
          </p:nvSpPr>
          <p:spPr>
            <a:xfrm>
              <a:off x="5584383" y="279097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82" name="object 78">
              <a:extLst>
                <a:ext uri="{FF2B5EF4-FFF2-40B4-BE49-F238E27FC236}">
                  <a16:creationId xmlns="" xmlns:a16="http://schemas.microsoft.com/office/drawing/2014/main" id="{91CB528D-969F-3C42-A4A8-F3E0FADC1957}"/>
                </a:ext>
              </a:extLst>
            </p:cNvPr>
            <p:cNvSpPr/>
            <p:nvPr/>
          </p:nvSpPr>
          <p:spPr>
            <a:xfrm>
              <a:off x="5584383" y="279097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3" name="object 79">
              <a:extLst>
                <a:ext uri="{FF2B5EF4-FFF2-40B4-BE49-F238E27FC236}">
                  <a16:creationId xmlns="" xmlns:a16="http://schemas.microsoft.com/office/drawing/2014/main" id="{8F67E953-6E3D-824E-9D14-ED964E16C847}"/>
                </a:ext>
              </a:extLst>
            </p:cNvPr>
            <p:cNvSpPr txBox="1"/>
            <p:nvPr/>
          </p:nvSpPr>
          <p:spPr>
            <a:xfrm>
              <a:off x="5936776" y="295117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84" name="object 80">
              <a:extLst>
                <a:ext uri="{FF2B5EF4-FFF2-40B4-BE49-F238E27FC236}">
                  <a16:creationId xmlns="" xmlns:a16="http://schemas.microsoft.com/office/drawing/2014/main" id="{18276861-DBBE-3347-A56B-390A5B40FC4F}"/>
                </a:ext>
              </a:extLst>
            </p:cNvPr>
            <p:cNvSpPr/>
            <p:nvPr/>
          </p:nvSpPr>
          <p:spPr>
            <a:xfrm>
              <a:off x="6193983" y="279097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85" name="object 81">
              <a:extLst>
                <a:ext uri="{FF2B5EF4-FFF2-40B4-BE49-F238E27FC236}">
                  <a16:creationId xmlns="" xmlns:a16="http://schemas.microsoft.com/office/drawing/2014/main" id="{D792C598-406F-434B-B416-BD808ACA9CF4}"/>
                </a:ext>
              </a:extLst>
            </p:cNvPr>
            <p:cNvSpPr/>
            <p:nvPr/>
          </p:nvSpPr>
          <p:spPr>
            <a:xfrm>
              <a:off x="6193983" y="279097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6" name="object 82">
              <a:extLst>
                <a:ext uri="{FF2B5EF4-FFF2-40B4-BE49-F238E27FC236}">
                  <a16:creationId xmlns="" xmlns:a16="http://schemas.microsoft.com/office/drawing/2014/main" id="{CF7129D3-623F-A047-B999-EAC45D87B6B7}"/>
                </a:ext>
              </a:extLst>
            </p:cNvPr>
            <p:cNvSpPr txBox="1"/>
            <p:nvPr/>
          </p:nvSpPr>
          <p:spPr>
            <a:xfrm>
              <a:off x="6546376" y="295117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87" name="object 83">
              <a:extLst>
                <a:ext uri="{FF2B5EF4-FFF2-40B4-BE49-F238E27FC236}">
                  <a16:creationId xmlns="" xmlns:a16="http://schemas.microsoft.com/office/drawing/2014/main" id="{A0772799-2EA2-AB4F-B051-E324FC15699B}"/>
                </a:ext>
              </a:extLst>
            </p:cNvPr>
            <p:cNvSpPr txBox="1"/>
            <p:nvPr/>
          </p:nvSpPr>
          <p:spPr>
            <a:xfrm>
              <a:off x="4876800" y="2214622"/>
              <a:ext cx="1876688" cy="276999"/>
            </a:xfrm>
            <a:prstGeom prst="rect">
              <a:avLst/>
            </a:prstGeom>
          </p:spPr>
          <p:txBody>
            <a:bodyPr vert="horz" wrap="square" lIns="0" tIns="0" rIns="0" bIns="0" rtlCol="0">
              <a:spAutoFit/>
            </a:bodyPr>
            <a:lstStyle/>
            <a:p>
              <a:pPr marL="12700">
                <a:lnSpc>
                  <a:spcPct val="100000"/>
                </a:lnSpc>
              </a:pPr>
              <a:r>
                <a:rPr sz="1800" spc="-5" dirty="0">
                  <a:solidFill>
                    <a:srgbClr val="A01A06"/>
                  </a:solidFill>
                  <a:latin typeface="+mn-lt"/>
                  <a:cs typeface="Arial"/>
                </a:rPr>
                <a:t>K</a:t>
              </a:r>
              <a:r>
                <a:rPr sz="1800" spc="5" dirty="0">
                  <a:solidFill>
                    <a:srgbClr val="A01A06"/>
                  </a:solidFill>
                  <a:latin typeface="+mn-lt"/>
                  <a:cs typeface="Arial"/>
                </a:rPr>
                <a:t>e</a:t>
              </a:r>
              <a:r>
                <a:rPr sz="1800" spc="-90" dirty="0">
                  <a:solidFill>
                    <a:srgbClr val="A01A06"/>
                  </a:solidFill>
                  <a:latin typeface="+mn-lt"/>
                  <a:cs typeface="Arial"/>
                </a:rPr>
                <a:t>y</a:t>
              </a:r>
              <a:r>
                <a:rPr sz="1800" dirty="0">
                  <a:solidFill>
                    <a:srgbClr val="A01A06"/>
                  </a:solidFill>
                  <a:latin typeface="+mn-lt"/>
                  <a:cs typeface="Arial"/>
                </a:rPr>
                <a:t>-</a:t>
              </a:r>
              <a:r>
                <a:rPr sz="1800" spc="-20" dirty="0">
                  <a:solidFill>
                    <a:srgbClr val="A01A06"/>
                  </a:solidFill>
                  <a:latin typeface="+mn-lt"/>
                  <a:cs typeface="Arial"/>
                </a:rPr>
                <a:t>v</a:t>
              </a:r>
              <a:r>
                <a:rPr sz="1800" spc="5" dirty="0">
                  <a:solidFill>
                    <a:srgbClr val="A01A06"/>
                  </a:solidFill>
                  <a:latin typeface="+mn-lt"/>
                  <a:cs typeface="Arial"/>
                </a:rPr>
                <a:t>a</a:t>
              </a:r>
              <a:r>
                <a:rPr sz="1800" dirty="0">
                  <a:solidFill>
                    <a:srgbClr val="A01A06"/>
                  </a:solidFill>
                  <a:latin typeface="+mn-lt"/>
                  <a:cs typeface="Arial"/>
                </a:rPr>
                <a:t>lue</a:t>
              </a:r>
              <a:r>
                <a:rPr sz="1800" spc="80" dirty="0">
                  <a:solidFill>
                    <a:srgbClr val="A01A06"/>
                  </a:solidFill>
                  <a:latin typeface="+mn-lt"/>
                  <a:cs typeface="Arial"/>
                </a:rPr>
                <a:t> </a:t>
              </a:r>
              <a:r>
                <a:rPr sz="1800" dirty="0">
                  <a:solidFill>
                    <a:srgbClr val="A01A06"/>
                  </a:solidFill>
                  <a:latin typeface="+mn-lt"/>
                  <a:cs typeface="Arial"/>
                </a:rPr>
                <a:t>g</a:t>
              </a:r>
              <a:r>
                <a:rPr sz="1800" spc="-5" dirty="0">
                  <a:solidFill>
                    <a:srgbClr val="A01A06"/>
                  </a:solidFill>
                  <a:latin typeface="+mn-lt"/>
                  <a:cs typeface="Arial"/>
                </a:rPr>
                <a:t>r</a:t>
              </a:r>
              <a:r>
                <a:rPr sz="1800" dirty="0">
                  <a:solidFill>
                    <a:srgbClr val="A01A06"/>
                  </a:solidFill>
                  <a:latin typeface="+mn-lt"/>
                  <a:cs typeface="Arial"/>
                </a:rPr>
                <a:t>oups</a:t>
              </a:r>
            </a:p>
          </p:txBody>
        </p:sp>
      </p:grpSp>
      <p:grpSp>
        <p:nvGrpSpPr>
          <p:cNvPr id="14" name="Group 13">
            <a:extLst>
              <a:ext uri="{FF2B5EF4-FFF2-40B4-BE49-F238E27FC236}">
                <a16:creationId xmlns="" xmlns:a16="http://schemas.microsoft.com/office/drawing/2014/main" id="{4D4C74BC-9866-A244-86DA-C7A6225F5148}"/>
              </a:ext>
            </a:extLst>
          </p:cNvPr>
          <p:cNvGrpSpPr/>
          <p:nvPr/>
        </p:nvGrpSpPr>
        <p:grpSpPr>
          <a:xfrm>
            <a:off x="6404895" y="2676678"/>
            <a:ext cx="2203160" cy="647707"/>
            <a:chOff x="6404895" y="2676678"/>
            <a:chExt cx="2203160" cy="647707"/>
          </a:xfrm>
        </p:grpSpPr>
        <p:sp>
          <p:nvSpPr>
            <p:cNvPr id="89" name="object 30">
              <a:extLst>
                <a:ext uri="{FF2B5EF4-FFF2-40B4-BE49-F238E27FC236}">
                  <a16:creationId xmlns="" xmlns:a16="http://schemas.microsoft.com/office/drawing/2014/main" id="{20813CCF-0B8D-7B4E-8A21-6B002BB67D60}"/>
                </a:ext>
              </a:extLst>
            </p:cNvPr>
            <p:cNvSpPr/>
            <p:nvPr/>
          </p:nvSpPr>
          <p:spPr>
            <a:xfrm>
              <a:off x="6404895" y="2955448"/>
              <a:ext cx="790319" cy="329184"/>
            </a:xfrm>
            <a:custGeom>
              <a:avLst/>
              <a:gdLst/>
              <a:ahLst/>
              <a:cxnLst/>
              <a:rect l="l" t="t" r="r" b="b"/>
              <a:pathLst>
                <a:path w="990600" h="228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a:solidFill>
                <a:schemeClr val="tx1"/>
              </a:solidFill>
            </a:ln>
          </p:spPr>
          <p:txBody>
            <a:bodyPr wrap="square" lIns="0" tIns="0" rIns="0" bIns="0" rtlCol="0"/>
            <a:lstStyle/>
            <a:p>
              <a:endParaRPr/>
            </a:p>
          </p:txBody>
        </p:sp>
        <p:sp>
          <p:nvSpPr>
            <p:cNvPr id="91" name="object 32">
              <a:extLst>
                <a:ext uri="{FF2B5EF4-FFF2-40B4-BE49-F238E27FC236}">
                  <a16:creationId xmlns="" xmlns:a16="http://schemas.microsoft.com/office/drawing/2014/main" id="{C76CD893-2BC8-9740-994B-17972BAE0668}"/>
                </a:ext>
              </a:extLst>
            </p:cNvPr>
            <p:cNvSpPr txBox="1"/>
            <p:nvPr/>
          </p:nvSpPr>
          <p:spPr>
            <a:xfrm>
              <a:off x="6442053" y="2676678"/>
              <a:ext cx="691515" cy="254000"/>
            </a:xfrm>
            <a:prstGeom prst="rect">
              <a:avLst/>
            </a:prstGeom>
          </p:spPr>
          <p:txBody>
            <a:bodyPr vert="horz" wrap="square" lIns="0" tIns="0" rIns="0" bIns="0" rtlCol="0">
              <a:spAutoFit/>
            </a:bodyPr>
            <a:lstStyle/>
            <a:p>
              <a:pPr marL="12700">
                <a:lnSpc>
                  <a:spcPct val="100000"/>
                </a:lnSpc>
              </a:pPr>
              <a:r>
                <a:rPr sz="1800" b="1" spc="-20" dirty="0">
                  <a:latin typeface="Corbel"/>
                  <a:cs typeface="Corbel"/>
                </a:rPr>
                <a:t>r</a:t>
              </a:r>
              <a:r>
                <a:rPr sz="1800" b="1" spc="-25" dirty="0">
                  <a:latin typeface="Corbel"/>
                  <a:cs typeface="Corbel"/>
                </a:rPr>
                <a:t>e</a:t>
              </a:r>
              <a:r>
                <a:rPr sz="1800" b="1" spc="-10" dirty="0">
                  <a:latin typeface="Corbel"/>
                  <a:cs typeface="Corbel"/>
                </a:rPr>
                <a:t>du</a:t>
              </a:r>
              <a:r>
                <a:rPr sz="1800" b="1" spc="-15" dirty="0">
                  <a:latin typeface="Corbel"/>
                  <a:cs typeface="Corbel"/>
                </a:rPr>
                <a:t>c</a:t>
              </a:r>
              <a:r>
                <a:rPr sz="1800" b="1" spc="-10" dirty="0">
                  <a:latin typeface="Corbel"/>
                  <a:cs typeface="Corbel"/>
                </a:rPr>
                <a:t>e</a:t>
              </a:r>
              <a:endParaRPr sz="1800" dirty="0">
                <a:latin typeface="Corbel"/>
                <a:cs typeface="Corbel"/>
              </a:endParaRPr>
            </a:p>
          </p:txBody>
        </p:sp>
        <p:sp>
          <p:nvSpPr>
            <p:cNvPr id="92" name="object 36">
              <a:extLst>
                <a:ext uri="{FF2B5EF4-FFF2-40B4-BE49-F238E27FC236}">
                  <a16:creationId xmlns="" xmlns:a16="http://schemas.microsoft.com/office/drawing/2014/main" id="{B2E3FCA7-DAB3-E548-A0C8-C7E3B511E300}"/>
                </a:ext>
              </a:extLst>
            </p:cNvPr>
            <p:cNvSpPr/>
            <p:nvPr/>
          </p:nvSpPr>
          <p:spPr>
            <a:xfrm>
              <a:off x="7312655" y="2790985"/>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93" name="object 37">
              <a:extLst>
                <a:ext uri="{FF2B5EF4-FFF2-40B4-BE49-F238E27FC236}">
                  <a16:creationId xmlns="" xmlns:a16="http://schemas.microsoft.com/office/drawing/2014/main" id="{04FEF116-33DE-A64B-999D-147018D35D5F}"/>
                </a:ext>
              </a:extLst>
            </p:cNvPr>
            <p:cNvSpPr/>
            <p:nvPr/>
          </p:nvSpPr>
          <p:spPr>
            <a:xfrm>
              <a:off x="7312655" y="2790985"/>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94" name="object 38">
              <a:extLst>
                <a:ext uri="{FF2B5EF4-FFF2-40B4-BE49-F238E27FC236}">
                  <a16:creationId xmlns="" xmlns:a16="http://schemas.microsoft.com/office/drawing/2014/main" id="{50C92B21-55E1-C644-B3E0-34BF194DE3CA}"/>
                </a:ext>
              </a:extLst>
            </p:cNvPr>
            <p:cNvSpPr txBox="1"/>
            <p:nvPr/>
          </p:nvSpPr>
          <p:spPr>
            <a:xfrm>
              <a:off x="7584814" y="2951186"/>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95" name="object 39">
              <a:extLst>
                <a:ext uri="{FF2B5EF4-FFF2-40B4-BE49-F238E27FC236}">
                  <a16:creationId xmlns="" xmlns:a16="http://schemas.microsoft.com/office/drawing/2014/main" id="{5F52F7FD-6B1D-834C-978D-F58F4E73E8E8}"/>
                </a:ext>
              </a:extLst>
            </p:cNvPr>
            <p:cNvSpPr/>
            <p:nvPr/>
          </p:nvSpPr>
          <p:spPr>
            <a:xfrm>
              <a:off x="8074655" y="2790978"/>
              <a:ext cx="533400" cy="533400"/>
            </a:xfrm>
            <a:custGeom>
              <a:avLst/>
              <a:gdLst/>
              <a:ahLst/>
              <a:cxnLst/>
              <a:rect l="l" t="t" r="r" b="b"/>
              <a:pathLst>
                <a:path w="533400" h="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F0AD00"/>
            </a:solidFill>
          </p:spPr>
          <p:txBody>
            <a:bodyPr wrap="square" lIns="0" tIns="0" rIns="0" bIns="0" rtlCol="0"/>
            <a:lstStyle/>
            <a:p>
              <a:endParaRPr/>
            </a:p>
          </p:txBody>
        </p:sp>
        <p:sp>
          <p:nvSpPr>
            <p:cNvPr id="96" name="object 40">
              <a:extLst>
                <a:ext uri="{FF2B5EF4-FFF2-40B4-BE49-F238E27FC236}">
                  <a16:creationId xmlns="" xmlns:a16="http://schemas.microsoft.com/office/drawing/2014/main" id="{43590D3E-4767-6841-BB77-9D16036561D2}"/>
                </a:ext>
              </a:extLst>
            </p:cNvPr>
            <p:cNvSpPr/>
            <p:nvPr/>
          </p:nvSpPr>
          <p:spPr>
            <a:xfrm>
              <a:off x="8074655" y="2790978"/>
              <a:ext cx="533400" cy="533400"/>
            </a:xfrm>
            <a:custGeom>
              <a:avLst/>
              <a:gdLst/>
              <a:ahLst/>
              <a:cxnLst/>
              <a:rect l="l" t="t" r="r" b="b"/>
              <a:pathLst>
                <a:path w="533400" h="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ln w="9525">
              <a:solidFill>
                <a:srgbClr val="000000"/>
              </a:solidFill>
            </a:ln>
          </p:spPr>
          <p:txBody>
            <a:bodyPr wrap="square" lIns="0" tIns="0" rIns="0" bIns="0" rtlCol="0"/>
            <a:lstStyle/>
            <a:p>
              <a:endParaRPr/>
            </a:p>
          </p:txBody>
        </p:sp>
        <p:sp>
          <p:nvSpPr>
            <p:cNvPr id="97" name="object 41">
              <a:extLst>
                <a:ext uri="{FF2B5EF4-FFF2-40B4-BE49-F238E27FC236}">
                  <a16:creationId xmlns="" xmlns:a16="http://schemas.microsoft.com/office/drawing/2014/main" id="{23E0785B-9AFD-F248-AF12-4486D47B59DC}"/>
                </a:ext>
              </a:extLst>
            </p:cNvPr>
            <p:cNvSpPr txBox="1"/>
            <p:nvPr/>
          </p:nvSpPr>
          <p:spPr>
            <a:xfrm>
              <a:off x="8305614" y="2930427"/>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grpSp>
      <p:sp>
        <p:nvSpPr>
          <p:cNvPr id="8" name="Rectangle 7">
            <a:extLst>
              <a:ext uri="{FF2B5EF4-FFF2-40B4-BE49-F238E27FC236}">
                <a16:creationId xmlns="" xmlns:a16="http://schemas.microsoft.com/office/drawing/2014/main" id="{8B969FEE-785E-E443-BB6A-BC8E227C00DA}"/>
              </a:ext>
            </a:extLst>
          </p:cNvPr>
          <p:cNvSpPr/>
          <p:nvPr/>
        </p:nvSpPr>
        <p:spPr>
          <a:xfrm>
            <a:off x="6629400" y="2167256"/>
            <a:ext cx="2514600" cy="369332"/>
          </a:xfrm>
          <a:prstGeom prst="rect">
            <a:avLst/>
          </a:prstGeom>
        </p:spPr>
        <p:txBody>
          <a:bodyPr wrap="square">
            <a:spAutoFit/>
          </a:bodyPr>
          <a:lstStyle/>
          <a:p>
            <a:r>
              <a:rPr lang="en-US" sz="1800" dirty="0">
                <a:solidFill>
                  <a:srgbClr val="A01A06"/>
                </a:solidFill>
              </a:rPr>
              <a:t>Output key-value pairs</a:t>
            </a:r>
          </a:p>
        </p:txBody>
      </p:sp>
    </p:spTree>
    <p:extLst>
      <p:ext uri="{BB962C8B-B14F-4D97-AF65-F5344CB8AC3E}">
        <p14:creationId xmlns:p14="http://schemas.microsoft.com/office/powerpoint/2010/main" val="13679857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 xmlns:a16="http://schemas.microsoft.com/office/drawing/2014/main" id="{392113D1-9311-6147-B0A8-E835AC027934}"/>
              </a:ext>
            </a:extLst>
          </p:cNvPr>
          <p:cNvSpPr/>
          <p:nvPr/>
        </p:nvSpPr>
        <p:spPr bwMode="auto">
          <a:xfrm>
            <a:off x="254680" y="1333787"/>
            <a:ext cx="6146120" cy="5334000"/>
          </a:xfrm>
          <a:prstGeom prst="rect">
            <a:avLst/>
          </a:prstGeom>
          <a:solidFill>
            <a:schemeClr val="bg1">
              <a:lumMod val="95000"/>
            </a:schemeClr>
          </a:solid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endParaRPr lang="en-US" sz="2000" dirty="0"/>
          </a:p>
          <a:p>
            <a:pPr algn="ctr"/>
            <a:r>
              <a:rPr lang="en-US" sz="2000" dirty="0"/>
              <a:t>Shuffle/Group by Key Step</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51202" name="Rectangle 2"/>
          <p:cNvSpPr>
            <a:spLocks noGrp="1" noChangeArrowheads="1"/>
          </p:cNvSpPr>
          <p:nvPr>
            <p:ph type="title"/>
          </p:nvPr>
        </p:nvSpPr>
        <p:spPr/>
        <p:txBody>
          <a:bodyPr/>
          <a:lstStyle/>
          <a:p>
            <a:r>
              <a:rPr lang="en-US" sz="3600" dirty="0">
                <a:solidFill>
                  <a:srgbClr val="A01A06"/>
                </a:solidFill>
                <a:latin typeface="Calibri" panose="020F0502020204030204" pitchFamily="34" charset="0"/>
                <a:cs typeface="Calibri" panose="020F0502020204030204" pitchFamily="34" charset="0"/>
              </a:rPr>
              <a:t>Map-Reduce: The </a:t>
            </a:r>
            <a:r>
              <a:rPr lang="en-US" sz="3600" u="sng" dirty="0">
                <a:solidFill>
                  <a:srgbClr val="A01A06"/>
                </a:solidFill>
                <a:latin typeface="Calibri" panose="020F0502020204030204" pitchFamily="34" charset="0"/>
                <a:cs typeface="Calibri" panose="020F0502020204030204" pitchFamily="34" charset="0"/>
              </a:rPr>
              <a:t>Reduce</a:t>
            </a:r>
            <a:r>
              <a:rPr lang="en-US" sz="3600" dirty="0">
                <a:solidFill>
                  <a:srgbClr val="A01A06"/>
                </a:solidFill>
                <a:latin typeface="Calibri" panose="020F0502020204030204" pitchFamily="34" charset="0"/>
                <a:cs typeface="Calibri" panose="020F0502020204030204" pitchFamily="34" charset="0"/>
              </a:rPr>
              <a:t> Step</a:t>
            </a:r>
            <a:endParaRPr lang="en-US" sz="3600" b="0" dirty="0">
              <a:solidFill>
                <a:srgbClr val="A01A06"/>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 xmlns:a16="http://schemas.microsoft.com/office/drawing/2014/main" id="{3C148D0D-7944-894D-AC2D-8C225B937C9D}"/>
              </a:ext>
            </a:extLst>
          </p:cNvPr>
          <p:cNvGrpSpPr/>
          <p:nvPr/>
        </p:nvGrpSpPr>
        <p:grpSpPr>
          <a:xfrm>
            <a:off x="352555" y="2214622"/>
            <a:ext cx="2989554" cy="3678798"/>
            <a:chOff x="2912576" y="1867136"/>
            <a:chExt cx="2989554" cy="3678798"/>
          </a:xfrm>
        </p:grpSpPr>
        <p:sp>
          <p:nvSpPr>
            <p:cNvPr id="27" name="object 7">
              <a:extLst>
                <a:ext uri="{FF2B5EF4-FFF2-40B4-BE49-F238E27FC236}">
                  <a16:creationId xmlns="" xmlns:a16="http://schemas.microsoft.com/office/drawing/2014/main" id="{850719FC-4E30-7640-9087-EE0F3C18213A}"/>
                </a:ext>
              </a:extLst>
            </p:cNvPr>
            <p:cNvSpPr/>
            <p:nvPr/>
          </p:nvSpPr>
          <p:spPr>
            <a:xfrm>
              <a:off x="3561030" y="24443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28" name="object 8">
              <a:extLst>
                <a:ext uri="{FF2B5EF4-FFF2-40B4-BE49-F238E27FC236}">
                  <a16:creationId xmlns="" xmlns:a16="http://schemas.microsoft.com/office/drawing/2014/main" id="{1EE22BAF-61BF-694E-9170-953125C1B15B}"/>
                </a:ext>
              </a:extLst>
            </p:cNvPr>
            <p:cNvSpPr/>
            <p:nvPr/>
          </p:nvSpPr>
          <p:spPr>
            <a:xfrm>
              <a:off x="3561030" y="24443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29" name="object 9">
              <a:extLst>
                <a:ext uri="{FF2B5EF4-FFF2-40B4-BE49-F238E27FC236}">
                  <a16:creationId xmlns="" xmlns:a16="http://schemas.microsoft.com/office/drawing/2014/main" id="{E62C86FE-D09F-6A45-ADFB-F9FB4C4CF0D5}"/>
                </a:ext>
              </a:extLst>
            </p:cNvPr>
            <p:cNvSpPr/>
            <p:nvPr/>
          </p:nvSpPr>
          <p:spPr>
            <a:xfrm>
              <a:off x="4246830" y="24443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rgbClr val="F0AD00"/>
            </a:solidFill>
          </p:spPr>
          <p:txBody>
            <a:bodyPr wrap="square" lIns="0" tIns="0" rIns="0" bIns="0" rtlCol="0"/>
            <a:lstStyle/>
            <a:p>
              <a:endParaRPr/>
            </a:p>
          </p:txBody>
        </p:sp>
        <p:sp>
          <p:nvSpPr>
            <p:cNvPr id="30" name="object 10">
              <a:extLst>
                <a:ext uri="{FF2B5EF4-FFF2-40B4-BE49-F238E27FC236}">
                  <a16:creationId xmlns="" xmlns:a16="http://schemas.microsoft.com/office/drawing/2014/main" id="{262B59A5-59B0-9A4B-A9D1-48606B85A61C}"/>
                </a:ext>
              </a:extLst>
            </p:cNvPr>
            <p:cNvSpPr/>
            <p:nvPr/>
          </p:nvSpPr>
          <p:spPr>
            <a:xfrm>
              <a:off x="4246830" y="24443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1" name="object 11">
              <a:extLst>
                <a:ext uri="{FF2B5EF4-FFF2-40B4-BE49-F238E27FC236}">
                  <a16:creationId xmlns="" xmlns:a16="http://schemas.microsoft.com/office/drawing/2014/main" id="{20682199-B96A-4E43-8903-EF9A7A40C849}"/>
                </a:ext>
              </a:extLst>
            </p:cNvPr>
            <p:cNvSpPr/>
            <p:nvPr/>
          </p:nvSpPr>
          <p:spPr>
            <a:xfrm>
              <a:off x="3561030" y="31301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CC9900"/>
            </a:solidFill>
          </p:spPr>
          <p:txBody>
            <a:bodyPr wrap="square" lIns="0" tIns="0" rIns="0" bIns="0" rtlCol="0"/>
            <a:lstStyle/>
            <a:p>
              <a:endParaRPr/>
            </a:p>
          </p:txBody>
        </p:sp>
        <p:sp>
          <p:nvSpPr>
            <p:cNvPr id="32" name="object 12">
              <a:extLst>
                <a:ext uri="{FF2B5EF4-FFF2-40B4-BE49-F238E27FC236}">
                  <a16:creationId xmlns="" xmlns:a16="http://schemas.microsoft.com/office/drawing/2014/main" id="{C3611186-1964-3246-B38D-9193FA848C4F}"/>
                </a:ext>
              </a:extLst>
            </p:cNvPr>
            <p:cNvSpPr/>
            <p:nvPr/>
          </p:nvSpPr>
          <p:spPr>
            <a:xfrm>
              <a:off x="3561030" y="31301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33" name="object 13">
              <a:extLst>
                <a:ext uri="{FF2B5EF4-FFF2-40B4-BE49-F238E27FC236}">
                  <a16:creationId xmlns="" xmlns:a16="http://schemas.microsoft.com/office/drawing/2014/main" id="{C8E35CF1-2A13-064D-927B-6D6A2A249022}"/>
                </a:ext>
              </a:extLst>
            </p:cNvPr>
            <p:cNvSpPr/>
            <p:nvPr/>
          </p:nvSpPr>
          <p:spPr>
            <a:xfrm>
              <a:off x="4246830" y="31301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4">
                <a:lumMod val="60000"/>
                <a:lumOff val="40000"/>
              </a:schemeClr>
            </a:solidFill>
          </p:spPr>
          <p:txBody>
            <a:bodyPr wrap="square" lIns="0" tIns="0" rIns="0" bIns="0" rtlCol="0"/>
            <a:lstStyle/>
            <a:p>
              <a:endParaRPr/>
            </a:p>
          </p:txBody>
        </p:sp>
        <p:sp>
          <p:nvSpPr>
            <p:cNvPr id="34" name="object 14">
              <a:extLst>
                <a:ext uri="{FF2B5EF4-FFF2-40B4-BE49-F238E27FC236}">
                  <a16:creationId xmlns="" xmlns:a16="http://schemas.microsoft.com/office/drawing/2014/main" id="{BD0280EF-CBDC-C840-A32C-93E2012BA25D}"/>
                </a:ext>
              </a:extLst>
            </p:cNvPr>
            <p:cNvSpPr/>
            <p:nvPr/>
          </p:nvSpPr>
          <p:spPr>
            <a:xfrm>
              <a:off x="4246830" y="31301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7" name="object 17">
              <a:extLst>
                <a:ext uri="{FF2B5EF4-FFF2-40B4-BE49-F238E27FC236}">
                  <a16:creationId xmlns="" xmlns:a16="http://schemas.microsoft.com/office/drawing/2014/main" id="{02E12287-624A-224C-853C-B88D17333605}"/>
                </a:ext>
              </a:extLst>
            </p:cNvPr>
            <p:cNvSpPr txBox="1"/>
            <p:nvPr/>
          </p:nvSpPr>
          <p:spPr>
            <a:xfrm>
              <a:off x="2912576" y="1867136"/>
              <a:ext cx="2989554" cy="276999"/>
            </a:xfrm>
            <a:prstGeom prst="rect">
              <a:avLst/>
            </a:prstGeom>
          </p:spPr>
          <p:txBody>
            <a:bodyPr vert="horz" wrap="square" lIns="0" tIns="0" rIns="0" bIns="0" rtlCol="0">
              <a:spAutoFit/>
            </a:bodyPr>
            <a:lstStyle/>
            <a:p>
              <a:pPr marL="12700" marR="5080">
                <a:lnSpc>
                  <a:spcPct val="100000"/>
                </a:lnSpc>
              </a:pPr>
              <a:r>
                <a:rPr sz="1800" dirty="0">
                  <a:solidFill>
                    <a:srgbClr val="A01A06"/>
                  </a:solidFill>
                  <a:latin typeface="+mn-lt"/>
                  <a:cs typeface="Arial"/>
                </a:rPr>
                <a:t>Int</a:t>
              </a:r>
              <a:r>
                <a:rPr sz="1800" spc="5" dirty="0">
                  <a:solidFill>
                    <a:srgbClr val="A01A06"/>
                  </a:solidFill>
                  <a:latin typeface="+mn-lt"/>
                  <a:cs typeface="Arial"/>
                </a:rPr>
                <a:t>e</a:t>
              </a:r>
              <a:r>
                <a:rPr sz="1800" spc="-5" dirty="0">
                  <a:solidFill>
                    <a:srgbClr val="A01A06"/>
                  </a:solidFill>
                  <a:latin typeface="+mn-lt"/>
                  <a:cs typeface="Arial"/>
                </a:rPr>
                <a:t>r</a:t>
              </a:r>
              <a:r>
                <a:rPr sz="1800" spc="5" dirty="0">
                  <a:solidFill>
                    <a:srgbClr val="A01A06"/>
                  </a:solidFill>
                  <a:latin typeface="+mn-lt"/>
                  <a:cs typeface="Arial"/>
                </a:rPr>
                <a:t>me</a:t>
              </a:r>
              <a:r>
                <a:rPr sz="1800" dirty="0">
                  <a:solidFill>
                    <a:srgbClr val="A01A06"/>
                  </a:solidFill>
                  <a:latin typeface="+mn-lt"/>
                  <a:cs typeface="Arial"/>
                </a:rPr>
                <a:t>di</a:t>
              </a:r>
              <a:r>
                <a:rPr sz="1800" spc="5" dirty="0">
                  <a:solidFill>
                    <a:srgbClr val="A01A06"/>
                  </a:solidFill>
                  <a:latin typeface="+mn-lt"/>
                  <a:cs typeface="Arial"/>
                </a:rPr>
                <a:t>a</a:t>
              </a:r>
              <a:r>
                <a:rPr sz="1800" dirty="0">
                  <a:solidFill>
                    <a:srgbClr val="A01A06"/>
                  </a:solidFill>
                  <a:latin typeface="+mn-lt"/>
                  <a:cs typeface="Arial"/>
                </a:rPr>
                <a:t>te </a:t>
              </a:r>
              <a:r>
                <a:rPr sz="1800" spc="5" dirty="0">
                  <a:solidFill>
                    <a:srgbClr val="A01A06"/>
                  </a:solidFill>
                  <a:latin typeface="+mn-lt"/>
                  <a:cs typeface="Arial"/>
                </a:rPr>
                <a:t>ke</a:t>
              </a:r>
              <a:r>
                <a:rPr sz="1800" spc="-90" dirty="0">
                  <a:solidFill>
                    <a:srgbClr val="A01A06"/>
                  </a:solidFill>
                  <a:latin typeface="+mn-lt"/>
                  <a:cs typeface="Arial"/>
                </a:rPr>
                <a:t>y</a:t>
              </a:r>
              <a:r>
                <a:rPr sz="1800" dirty="0">
                  <a:solidFill>
                    <a:srgbClr val="A01A06"/>
                  </a:solidFill>
                  <a:latin typeface="+mn-lt"/>
                  <a:cs typeface="Arial"/>
                </a:rPr>
                <a:t>-</a:t>
              </a:r>
              <a:r>
                <a:rPr sz="1800" spc="-20" dirty="0">
                  <a:solidFill>
                    <a:srgbClr val="A01A06"/>
                  </a:solidFill>
                  <a:latin typeface="+mn-lt"/>
                  <a:cs typeface="Arial"/>
                </a:rPr>
                <a:t>v</a:t>
              </a:r>
              <a:r>
                <a:rPr sz="1800" spc="5" dirty="0">
                  <a:solidFill>
                    <a:srgbClr val="A01A06"/>
                  </a:solidFill>
                  <a:latin typeface="+mn-lt"/>
                  <a:cs typeface="Arial"/>
                </a:rPr>
                <a:t>a</a:t>
              </a:r>
              <a:r>
                <a:rPr sz="1800" dirty="0">
                  <a:solidFill>
                    <a:srgbClr val="A01A06"/>
                  </a:solidFill>
                  <a:latin typeface="+mn-lt"/>
                  <a:cs typeface="Arial"/>
                </a:rPr>
                <a:t>lue</a:t>
              </a:r>
              <a:r>
                <a:rPr sz="1800" spc="80" dirty="0">
                  <a:solidFill>
                    <a:srgbClr val="A01A06"/>
                  </a:solidFill>
                  <a:latin typeface="+mn-lt"/>
                  <a:cs typeface="Arial"/>
                </a:rPr>
                <a:t> </a:t>
              </a:r>
              <a:r>
                <a:rPr sz="1800" dirty="0">
                  <a:solidFill>
                    <a:srgbClr val="A01A06"/>
                  </a:solidFill>
                  <a:latin typeface="+mn-lt"/>
                  <a:cs typeface="Arial"/>
                </a:rPr>
                <a:t>p</a:t>
              </a:r>
              <a:r>
                <a:rPr sz="1800" spc="5" dirty="0">
                  <a:solidFill>
                    <a:srgbClr val="A01A06"/>
                  </a:solidFill>
                  <a:latin typeface="+mn-lt"/>
                  <a:cs typeface="Arial"/>
                </a:rPr>
                <a:t>a</a:t>
              </a:r>
              <a:r>
                <a:rPr sz="1800" dirty="0">
                  <a:solidFill>
                    <a:srgbClr val="A01A06"/>
                  </a:solidFill>
                  <a:latin typeface="+mn-lt"/>
                  <a:cs typeface="Arial"/>
                </a:rPr>
                <a:t>i</a:t>
              </a:r>
              <a:r>
                <a:rPr lang="en-US" sz="1800" spc="-5" dirty="0">
                  <a:solidFill>
                    <a:srgbClr val="A01A06"/>
                  </a:solidFill>
                  <a:latin typeface="+mn-lt"/>
                  <a:cs typeface="Arial"/>
                </a:rPr>
                <a:t>rs</a:t>
              </a:r>
              <a:endParaRPr sz="1800" dirty="0">
                <a:solidFill>
                  <a:srgbClr val="A01A06"/>
                </a:solidFill>
                <a:latin typeface="+mn-lt"/>
                <a:cs typeface="Corbel"/>
              </a:endParaRPr>
            </a:p>
          </p:txBody>
        </p:sp>
        <p:sp>
          <p:nvSpPr>
            <p:cNvPr id="38" name="object 18">
              <a:extLst>
                <a:ext uri="{FF2B5EF4-FFF2-40B4-BE49-F238E27FC236}">
                  <a16:creationId xmlns="" xmlns:a16="http://schemas.microsoft.com/office/drawing/2014/main" id="{CE693287-A186-AA4C-BABC-C938954C5D6F}"/>
                </a:ext>
              </a:extLst>
            </p:cNvPr>
            <p:cNvSpPr txBox="1"/>
            <p:nvPr/>
          </p:nvSpPr>
          <p:spPr>
            <a:xfrm>
              <a:off x="3833189" y="32698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39" name="object 19">
              <a:extLst>
                <a:ext uri="{FF2B5EF4-FFF2-40B4-BE49-F238E27FC236}">
                  <a16:creationId xmlns="" xmlns:a16="http://schemas.microsoft.com/office/drawing/2014/main" id="{CE4A337B-73E7-9C4A-8D19-D87ABA1157D1}"/>
                </a:ext>
              </a:extLst>
            </p:cNvPr>
            <p:cNvSpPr txBox="1"/>
            <p:nvPr/>
          </p:nvSpPr>
          <p:spPr>
            <a:xfrm>
              <a:off x="4676566" y="32512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7" name="object 24">
              <a:extLst>
                <a:ext uri="{FF2B5EF4-FFF2-40B4-BE49-F238E27FC236}">
                  <a16:creationId xmlns="" xmlns:a16="http://schemas.microsoft.com/office/drawing/2014/main" id="{3D4C0A40-B41C-1241-9952-88449563354B}"/>
                </a:ext>
              </a:extLst>
            </p:cNvPr>
            <p:cNvSpPr txBox="1"/>
            <p:nvPr/>
          </p:nvSpPr>
          <p:spPr>
            <a:xfrm>
              <a:off x="3833189" y="25840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58" name="object 19">
              <a:extLst>
                <a:ext uri="{FF2B5EF4-FFF2-40B4-BE49-F238E27FC236}">
                  <a16:creationId xmlns="" xmlns:a16="http://schemas.microsoft.com/office/drawing/2014/main" id="{87B925D0-3CAA-6D42-8309-34138490A912}"/>
                </a:ext>
              </a:extLst>
            </p:cNvPr>
            <p:cNvSpPr txBox="1"/>
            <p:nvPr/>
          </p:nvSpPr>
          <p:spPr>
            <a:xfrm>
              <a:off x="4676407" y="2583192"/>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41" name="object 30">
              <a:extLst>
                <a:ext uri="{FF2B5EF4-FFF2-40B4-BE49-F238E27FC236}">
                  <a16:creationId xmlns="" xmlns:a16="http://schemas.microsoft.com/office/drawing/2014/main" id="{DE20865B-3348-DD49-B622-3779706CB1FB}"/>
                </a:ext>
              </a:extLst>
            </p:cNvPr>
            <p:cNvSpPr/>
            <p:nvPr/>
          </p:nvSpPr>
          <p:spPr>
            <a:xfrm>
              <a:off x="3561030" y="38159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60B5CC"/>
            </a:solidFill>
          </p:spPr>
          <p:txBody>
            <a:bodyPr wrap="square" lIns="0" tIns="0" rIns="0" bIns="0" rtlCol="0"/>
            <a:lstStyle/>
            <a:p>
              <a:endParaRPr/>
            </a:p>
          </p:txBody>
        </p:sp>
        <p:sp>
          <p:nvSpPr>
            <p:cNvPr id="42" name="object 31">
              <a:extLst>
                <a:ext uri="{FF2B5EF4-FFF2-40B4-BE49-F238E27FC236}">
                  <a16:creationId xmlns="" xmlns:a16="http://schemas.microsoft.com/office/drawing/2014/main" id="{919FF4A5-F7B0-4A40-AD1E-C32CAB302FF2}"/>
                </a:ext>
              </a:extLst>
            </p:cNvPr>
            <p:cNvSpPr/>
            <p:nvPr/>
          </p:nvSpPr>
          <p:spPr>
            <a:xfrm>
              <a:off x="3561030" y="38159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43" name="object 32">
              <a:extLst>
                <a:ext uri="{FF2B5EF4-FFF2-40B4-BE49-F238E27FC236}">
                  <a16:creationId xmlns="" xmlns:a16="http://schemas.microsoft.com/office/drawing/2014/main" id="{4EEA09B6-45E9-0E45-A406-BBADB229A1B5}"/>
                </a:ext>
              </a:extLst>
            </p:cNvPr>
            <p:cNvSpPr txBox="1"/>
            <p:nvPr/>
          </p:nvSpPr>
          <p:spPr>
            <a:xfrm>
              <a:off x="3833189" y="39556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44" name="object 33">
              <a:extLst>
                <a:ext uri="{FF2B5EF4-FFF2-40B4-BE49-F238E27FC236}">
                  <a16:creationId xmlns="" xmlns:a16="http://schemas.microsoft.com/office/drawing/2014/main" id="{F84A8D36-178D-A54B-AD77-8B654C51EE26}"/>
                </a:ext>
              </a:extLst>
            </p:cNvPr>
            <p:cNvSpPr/>
            <p:nvPr/>
          </p:nvSpPr>
          <p:spPr>
            <a:xfrm>
              <a:off x="4246830" y="38159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2">
                <a:lumMod val="60000"/>
                <a:lumOff val="40000"/>
              </a:schemeClr>
            </a:solidFill>
          </p:spPr>
          <p:txBody>
            <a:bodyPr wrap="square" lIns="0" tIns="0" rIns="0" bIns="0" rtlCol="0"/>
            <a:lstStyle/>
            <a:p>
              <a:endParaRPr/>
            </a:p>
          </p:txBody>
        </p:sp>
        <p:sp>
          <p:nvSpPr>
            <p:cNvPr id="45" name="object 34">
              <a:extLst>
                <a:ext uri="{FF2B5EF4-FFF2-40B4-BE49-F238E27FC236}">
                  <a16:creationId xmlns="" xmlns:a16="http://schemas.microsoft.com/office/drawing/2014/main" id="{79EE117E-9FF3-5C43-A9EA-F488B2CEB6BD}"/>
                </a:ext>
              </a:extLst>
            </p:cNvPr>
            <p:cNvSpPr/>
            <p:nvPr/>
          </p:nvSpPr>
          <p:spPr>
            <a:xfrm>
              <a:off x="4246830" y="38159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46" name="object 35">
              <a:extLst>
                <a:ext uri="{FF2B5EF4-FFF2-40B4-BE49-F238E27FC236}">
                  <a16:creationId xmlns="" xmlns:a16="http://schemas.microsoft.com/office/drawing/2014/main" id="{4AE1AA85-E769-964D-A2C4-96ACA186CF0F}"/>
                </a:ext>
              </a:extLst>
            </p:cNvPr>
            <p:cNvSpPr txBox="1"/>
            <p:nvPr/>
          </p:nvSpPr>
          <p:spPr>
            <a:xfrm>
              <a:off x="4676566" y="39370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0" name="object 40">
              <a:extLst>
                <a:ext uri="{FF2B5EF4-FFF2-40B4-BE49-F238E27FC236}">
                  <a16:creationId xmlns="" xmlns:a16="http://schemas.microsoft.com/office/drawing/2014/main" id="{1B77EF8D-057F-9844-B47E-134D57342B66}"/>
                </a:ext>
              </a:extLst>
            </p:cNvPr>
            <p:cNvSpPr txBox="1"/>
            <p:nvPr/>
          </p:nvSpPr>
          <p:spPr>
            <a:xfrm>
              <a:off x="4136617" y="4456372"/>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dirty="0">
                <a:latin typeface="Corbel"/>
                <a:cs typeface="Corbel"/>
              </a:endParaRPr>
            </a:p>
          </p:txBody>
        </p:sp>
        <p:sp>
          <p:nvSpPr>
            <p:cNvPr id="51" name="object 41">
              <a:extLst>
                <a:ext uri="{FF2B5EF4-FFF2-40B4-BE49-F238E27FC236}">
                  <a16:creationId xmlns="" xmlns:a16="http://schemas.microsoft.com/office/drawing/2014/main" id="{CB837EB3-E44F-9D40-B9A7-1F288CA0DDB5}"/>
                </a:ext>
              </a:extLst>
            </p:cNvPr>
            <p:cNvSpPr/>
            <p:nvPr/>
          </p:nvSpPr>
          <p:spPr>
            <a:xfrm>
              <a:off x="3558869" y="501253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FFFF00"/>
            </a:solidFill>
          </p:spPr>
          <p:txBody>
            <a:bodyPr wrap="square" lIns="0" tIns="0" rIns="0" bIns="0" rtlCol="0"/>
            <a:lstStyle/>
            <a:p>
              <a:endParaRPr/>
            </a:p>
          </p:txBody>
        </p:sp>
        <p:sp>
          <p:nvSpPr>
            <p:cNvPr id="52" name="object 42">
              <a:extLst>
                <a:ext uri="{FF2B5EF4-FFF2-40B4-BE49-F238E27FC236}">
                  <a16:creationId xmlns="" xmlns:a16="http://schemas.microsoft.com/office/drawing/2014/main" id="{1E0B517B-D4E3-614D-88AE-C612729FA93C}"/>
                </a:ext>
              </a:extLst>
            </p:cNvPr>
            <p:cNvSpPr/>
            <p:nvPr/>
          </p:nvSpPr>
          <p:spPr>
            <a:xfrm>
              <a:off x="3558869" y="501253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53" name="object 43">
              <a:extLst>
                <a:ext uri="{FF2B5EF4-FFF2-40B4-BE49-F238E27FC236}">
                  <a16:creationId xmlns="" xmlns:a16="http://schemas.microsoft.com/office/drawing/2014/main" id="{15817CE4-2A2F-C64C-9976-7580A535AFBD}"/>
                </a:ext>
              </a:extLst>
            </p:cNvPr>
            <p:cNvSpPr txBox="1"/>
            <p:nvPr/>
          </p:nvSpPr>
          <p:spPr>
            <a:xfrm>
              <a:off x="3831028" y="5172735"/>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54" name="object 44">
              <a:extLst>
                <a:ext uri="{FF2B5EF4-FFF2-40B4-BE49-F238E27FC236}">
                  <a16:creationId xmlns="" xmlns:a16="http://schemas.microsoft.com/office/drawing/2014/main" id="{D0B487E3-E2EB-B74B-BFB4-B03085EB5374}"/>
                </a:ext>
              </a:extLst>
            </p:cNvPr>
            <p:cNvSpPr/>
            <p:nvPr/>
          </p:nvSpPr>
          <p:spPr>
            <a:xfrm>
              <a:off x="4244669" y="501253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6">
                <a:lumMod val="60000"/>
                <a:lumOff val="40000"/>
              </a:schemeClr>
            </a:solidFill>
          </p:spPr>
          <p:txBody>
            <a:bodyPr wrap="square" lIns="0" tIns="0" rIns="0" bIns="0" rtlCol="0"/>
            <a:lstStyle/>
            <a:p>
              <a:endParaRPr/>
            </a:p>
          </p:txBody>
        </p:sp>
        <p:sp>
          <p:nvSpPr>
            <p:cNvPr id="55" name="object 45">
              <a:extLst>
                <a:ext uri="{FF2B5EF4-FFF2-40B4-BE49-F238E27FC236}">
                  <a16:creationId xmlns="" xmlns:a16="http://schemas.microsoft.com/office/drawing/2014/main" id="{A764FFCA-783F-724C-B80E-C179AFB33F77}"/>
                </a:ext>
              </a:extLst>
            </p:cNvPr>
            <p:cNvSpPr/>
            <p:nvPr/>
          </p:nvSpPr>
          <p:spPr>
            <a:xfrm>
              <a:off x="4244669" y="501253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56" name="object 46">
              <a:extLst>
                <a:ext uri="{FF2B5EF4-FFF2-40B4-BE49-F238E27FC236}">
                  <a16:creationId xmlns="" xmlns:a16="http://schemas.microsoft.com/office/drawing/2014/main" id="{27EE022F-55CA-584C-A5B5-9DB2D2A68C72}"/>
                </a:ext>
              </a:extLst>
            </p:cNvPr>
            <p:cNvSpPr txBox="1"/>
            <p:nvPr/>
          </p:nvSpPr>
          <p:spPr>
            <a:xfrm>
              <a:off x="4674405" y="5172735"/>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grpSp>
      <p:sp>
        <p:nvSpPr>
          <p:cNvPr id="48" name="object 36">
            <a:extLst>
              <a:ext uri="{FF2B5EF4-FFF2-40B4-BE49-F238E27FC236}">
                <a16:creationId xmlns="" xmlns:a16="http://schemas.microsoft.com/office/drawing/2014/main" id="{768DC981-F846-B345-AEFD-79E8BDF7C5E4}"/>
              </a:ext>
            </a:extLst>
          </p:cNvPr>
          <p:cNvSpPr/>
          <p:nvPr/>
        </p:nvSpPr>
        <p:spPr>
          <a:xfrm>
            <a:off x="2867155" y="4081809"/>
            <a:ext cx="698795" cy="304800"/>
          </a:xfrm>
          <a:custGeom>
            <a:avLst/>
            <a:gdLst/>
            <a:ahLst/>
            <a:cxnLst/>
            <a:rect l="l" t="t" r="r" b="b"/>
            <a:pathLst>
              <a:path w="685800" h="304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solidFill>
              <a:schemeClr val="tx1"/>
            </a:solidFill>
          </a:ln>
        </p:spPr>
        <p:txBody>
          <a:bodyPr wrap="square" lIns="0" tIns="0" rIns="0" bIns="0" rtlCol="0"/>
          <a:lstStyle/>
          <a:p>
            <a:endParaRPr/>
          </a:p>
        </p:txBody>
      </p:sp>
      <p:sp>
        <p:nvSpPr>
          <p:cNvPr id="6" name="TextBox 5">
            <a:extLst>
              <a:ext uri="{FF2B5EF4-FFF2-40B4-BE49-F238E27FC236}">
                <a16:creationId xmlns="" xmlns:a16="http://schemas.microsoft.com/office/drawing/2014/main" id="{E92CD12E-703C-4A47-8B57-C98A5595AA17}"/>
              </a:ext>
            </a:extLst>
          </p:cNvPr>
          <p:cNvSpPr txBox="1"/>
          <p:nvPr/>
        </p:nvSpPr>
        <p:spPr>
          <a:xfrm>
            <a:off x="2843585" y="3573109"/>
            <a:ext cx="722365" cy="523220"/>
          </a:xfrm>
          <a:prstGeom prst="rect">
            <a:avLst/>
          </a:prstGeom>
          <a:noFill/>
        </p:spPr>
        <p:txBody>
          <a:bodyPr wrap="square" rtlCol="0">
            <a:spAutoFit/>
          </a:bodyPr>
          <a:lstStyle/>
          <a:p>
            <a:r>
              <a:rPr lang="en-US" sz="1400" dirty="0"/>
              <a:t>Group by key</a:t>
            </a:r>
          </a:p>
        </p:txBody>
      </p:sp>
      <p:grpSp>
        <p:nvGrpSpPr>
          <p:cNvPr id="7" name="Group 6">
            <a:extLst>
              <a:ext uri="{FF2B5EF4-FFF2-40B4-BE49-F238E27FC236}">
                <a16:creationId xmlns="" xmlns:a16="http://schemas.microsoft.com/office/drawing/2014/main" id="{50A6E4F4-5494-BD46-9CCF-5B6B6646D669}"/>
              </a:ext>
            </a:extLst>
          </p:cNvPr>
          <p:cNvGrpSpPr/>
          <p:nvPr/>
        </p:nvGrpSpPr>
        <p:grpSpPr>
          <a:xfrm>
            <a:off x="3587862" y="2214622"/>
            <a:ext cx="2752901" cy="3704449"/>
            <a:chOff x="4279282" y="2214622"/>
            <a:chExt cx="2752901" cy="3704449"/>
          </a:xfrm>
        </p:grpSpPr>
        <p:sp>
          <p:nvSpPr>
            <p:cNvPr id="59" name="object 55">
              <a:extLst>
                <a:ext uri="{FF2B5EF4-FFF2-40B4-BE49-F238E27FC236}">
                  <a16:creationId xmlns="" xmlns:a16="http://schemas.microsoft.com/office/drawing/2014/main" id="{870FC9F7-1274-3B48-82C3-01819EC7E632}"/>
                </a:ext>
              </a:extLst>
            </p:cNvPr>
            <p:cNvSpPr/>
            <p:nvPr/>
          </p:nvSpPr>
          <p:spPr>
            <a:xfrm>
              <a:off x="4367344" y="5385671"/>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FFFF00"/>
            </a:solidFill>
          </p:spPr>
          <p:txBody>
            <a:bodyPr wrap="square" lIns="0" tIns="0" rIns="0" bIns="0" rtlCol="0"/>
            <a:lstStyle/>
            <a:p>
              <a:endParaRPr/>
            </a:p>
          </p:txBody>
        </p:sp>
        <p:sp>
          <p:nvSpPr>
            <p:cNvPr id="60" name="object 56">
              <a:extLst>
                <a:ext uri="{FF2B5EF4-FFF2-40B4-BE49-F238E27FC236}">
                  <a16:creationId xmlns="" xmlns:a16="http://schemas.microsoft.com/office/drawing/2014/main" id="{1CE63208-FE31-864B-998C-BF8BAE446F80}"/>
                </a:ext>
              </a:extLst>
            </p:cNvPr>
            <p:cNvSpPr/>
            <p:nvPr/>
          </p:nvSpPr>
          <p:spPr>
            <a:xfrm>
              <a:off x="4367344" y="5385671"/>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61" name="object 57">
              <a:extLst>
                <a:ext uri="{FF2B5EF4-FFF2-40B4-BE49-F238E27FC236}">
                  <a16:creationId xmlns="" xmlns:a16="http://schemas.microsoft.com/office/drawing/2014/main" id="{09C1CE82-3FBC-1F43-A0A6-B3D28695501B}"/>
                </a:ext>
              </a:extLst>
            </p:cNvPr>
            <p:cNvSpPr txBox="1"/>
            <p:nvPr/>
          </p:nvSpPr>
          <p:spPr>
            <a:xfrm>
              <a:off x="4639503" y="5545872"/>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62" name="object 58">
              <a:extLst>
                <a:ext uri="{FF2B5EF4-FFF2-40B4-BE49-F238E27FC236}">
                  <a16:creationId xmlns="" xmlns:a16="http://schemas.microsoft.com/office/drawing/2014/main" id="{25165E07-B950-A549-B5C7-D02862A3F7F3}"/>
                </a:ext>
              </a:extLst>
            </p:cNvPr>
            <p:cNvSpPr/>
            <p:nvPr/>
          </p:nvSpPr>
          <p:spPr>
            <a:xfrm>
              <a:off x="5053144" y="5385671"/>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chemeClr val="accent6">
                <a:lumMod val="60000"/>
                <a:lumOff val="40000"/>
              </a:schemeClr>
            </a:solidFill>
          </p:spPr>
          <p:txBody>
            <a:bodyPr wrap="square" lIns="0" tIns="0" rIns="0" bIns="0" rtlCol="0"/>
            <a:lstStyle/>
            <a:p>
              <a:endParaRPr/>
            </a:p>
          </p:txBody>
        </p:sp>
        <p:sp>
          <p:nvSpPr>
            <p:cNvPr id="63" name="object 59">
              <a:extLst>
                <a:ext uri="{FF2B5EF4-FFF2-40B4-BE49-F238E27FC236}">
                  <a16:creationId xmlns="" xmlns:a16="http://schemas.microsoft.com/office/drawing/2014/main" id="{5C06CBDC-31A6-F04F-BD2A-C7ADA985A4DD}"/>
                </a:ext>
              </a:extLst>
            </p:cNvPr>
            <p:cNvSpPr/>
            <p:nvPr/>
          </p:nvSpPr>
          <p:spPr>
            <a:xfrm>
              <a:off x="5053144" y="5385671"/>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64" name="object 60">
              <a:extLst>
                <a:ext uri="{FF2B5EF4-FFF2-40B4-BE49-F238E27FC236}">
                  <a16:creationId xmlns="" xmlns:a16="http://schemas.microsoft.com/office/drawing/2014/main" id="{017B849A-9AA7-DC4A-B6BD-6C23807BDF33}"/>
                </a:ext>
              </a:extLst>
            </p:cNvPr>
            <p:cNvSpPr txBox="1"/>
            <p:nvPr/>
          </p:nvSpPr>
          <p:spPr>
            <a:xfrm>
              <a:off x="5405537" y="5545872"/>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65" name="object 61">
              <a:extLst>
                <a:ext uri="{FF2B5EF4-FFF2-40B4-BE49-F238E27FC236}">
                  <a16:creationId xmlns="" xmlns:a16="http://schemas.microsoft.com/office/drawing/2014/main" id="{4082DF58-5588-7444-B42A-380B744F79E7}"/>
                </a:ext>
              </a:extLst>
            </p:cNvPr>
            <p:cNvSpPr txBox="1"/>
            <p:nvPr/>
          </p:nvSpPr>
          <p:spPr>
            <a:xfrm>
              <a:off x="5009646" y="4716537"/>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a:latin typeface="Corbel"/>
                <a:cs typeface="Corbel"/>
              </a:endParaRPr>
            </a:p>
          </p:txBody>
        </p:sp>
        <p:sp>
          <p:nvSpPr>
            <p:cNvPr id="66" name="object 62">
              <a:extLst>
                <a:ext uri="{FF2B5EF4-FFF2-40B4-BE49-F238E27FC236}">
                  <a16:creationId xmlns="" xmlns:a16="http://schemas.microsoft.com/office/drawing/2014/main" id="{7EC7A725-95E2-4442-A47F-5C2D8B13B871}"/>
                </a:ext>
              </a:extLst>
            </p:cNvPr>
            <p:cNvSpPr/>
            <p:nvPr/>
          </p:nvSpPr>
          <p:spPr>
            <a:xfrm>
              <a:off x="4288983" y="2790978"/>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67" name="object 63">
              <a:extLst>
                <a:ext uri="{FF2B5EF4-FFF2-40B4-BE49-F238E27FC236}">
                  <a16:creationId xmlns="" xmlns:a16="http://schemas.microsoft.com/office/drawing/2014/main" id="{E4E52499-309B-0A49-ADD6-164D355A1648}"/>
                </a:ext>
              </a:extLst>
            </p:cNvPr>
            <p:cNvSpPr/>
            <p:nvPr/>
          </p:nvSpPr>
          <p:spPr>
            <a:xfrm>
              <a:off x="4288983" y="2790978"/>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68" name="object 64">
              <a:extLst>
                <a:ext uri="{FF2B5EF4-FFF2-40B4-BE49-F238E27FC236}">
                  <a16:creationId xmlns="" xmlns:a16="http://schemas.microsoft.com/office/drawing/2014/main" id="{F3C1E9C7-607E-A041-BBCC-0A57E81DF020}"/>
                </a:ext>
              </a:extLst>
            </p:cNvPr>
            <p:cNvSpPr txBox="1"/>
            <p:nvPr/>
          </p:nvSpPr>
          <p:spPr>
            <a:xfrm>
              <a:off x="4561142" y="2951179"/>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69" name="object 65">
              <a:extLst>
                <a:ext uri="{FF2B5EF4-FFF2-40B4-BE49-F238E27FC236}">
                  <a16:creationId xmlns="" xmlns:a16="http://schemas.microsoft.com/office/drawing/2014/main" id="{B03A681C-39BD-3446-BB74-118C5FE0E5B9}"/>
                </a:ext>
              </a:extLst>
            </p:cNvPr>
            <p:cNvSpPr/>
            <p:nvPr/>
          </p:nvSpPr>
          <p:spPr>
            <a:xfrm>
              <a:off x="4974783" y="279097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70" name="object 66">
              <a:extLst>
                <a:ext uri="{FF2B5EF4-FFF2-40B4-BE49-F238E27FC236}">
                  <a16:creationId xmlns="" xmlns:a16="http://schemas.microsoft.com/office/drawing/2014/main" id="{597E3121-733E-C749-ACD1-F81B11940743}"/>
                </a:ext>
              </a:extLst>
            </p:cNvPr>
            <p:cNvSpPr/>
            <p:nvPr/>
          </p:nvSpPr>
          <p:spPr>
            <a:xfrm>
              <a:off x="4974783" y="279097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71" name="object 67">
              <a:extLst>
                <a:ext uri="{FF2B5EF4-FFF2-40B4-BE49-F238E27FC236}">
                  <a16:creationId xmlns="" xmlns:a16="http://schemas.microsoft.com/office/drawing/2014/main" id="{6B3C16C2-5C24-0145-B017-131C3E54629E}"/>
                </a:ext>
              </a:extLst>
            </p:cNvPr>
            <p:cNvSpPr txBox="1"/>
            <p:nvPr/>
          </p:nvSpPr>
          <p:spPr>
            <a:xfrm>
              <a:off x="5327176" y="295117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72" name="object 68">
              <a:extLst>
                <a:ext uri="{FF2B5EF4-FFF2-40B4-BE49-F238E27FC236}">
                  <a16:creationId xmlns="" xmlns:a16="http://schemas.microsoft.com/office/drawing/2014/main" id="{F4D6CDA3-1088-5543-99B0-68F642A539A0}"/>
                </a:ext>
              </a:extLst>
            </p:cNvPr>
            <p:cNvSpPr/>
            <p:nvPr/>
          </p:nvSpPr>
          <p:spPr>
            <a:xfrm>
              <a:off x="4279282" y="3531308"/>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B48200"/>
            </a:solidFill>
          </p:spPr>
          <p:txBody>
            <a:bodyPr wrap="square" lIns="0" tIns="0" rIns="0" bIns="0" rtlCol="0"/>
            <a:lstStyle/>
            <a:p>
              <a:endParaRPr/>
            </a:p>
          </p:txBody>
        </p:sp>
        <p:sp>
          <p:nvSpPr>
            <p:cNvPr id="73" name="object 69">
              <a:extLst>
                <a:ext uri="{FF2B5EF4-FFF2-40B4-BE49-F238E27FC236}">
                  <a16:creationId xmlns="" xmlns:a16="http://schemas.microsoft.com/office/drawing/2014/main" id="{2BCFF985-0B4E-8C4F-A35A-D502888B9FAE}"/>
                </a:ext>
              </a:extLst>
            </p:cNvPr>
            <p:cNvSpPr/>
            <p:nvPr/>
          </p:nvSpPr>
          <p:spPr>
            <a:xfrm>
              <a:off x="4279282" y="3531308"/>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74" name="object 70">
              <a:extLst>
                <a:ext uri="{FF2B5EF4-FFF2-40B4-BE49-F238E27FC236}">
                  <a16:creationId xmlns="" xmlns:a16="http://schemas.microsoft.com/office/drawing/2014/main" id="{BAC3DFB8-270D-1149-8F14-FED27B8B9A7D}"/>
                </a:ext>
              </a:extLst>
            </p:cNvPr>
            <p:cNvSpPr txBox="1"/>
            <p:nvPr/>
          </p:nvSpPr>
          <p:spPr>
            <a:xfrm>
              <a:off x="4551441" y="3691509"/>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75" name="object 71">
              <a:extLst>
                <a:ext uri="{FF2B5EF4-FFF2-40B4-BE49-F238E27FC236}">
                  <a16:creationId xmlns="" xmlns:a16="http://schemas.microsoft.com/office/drawing/2014/main" id="{EBAA0CB6-591A-A74D-AE19-5FE397D3F372}"/>
                </a:ext>
              </a:extLst>
            </p:cNvPr>
            <p:cNvSpPr/>
            <p:nvPr/>
          </p:nvSpPr>
          <p:spPr>
            <a:xfrm>
              <a:off x="4965082" y="3531308"/>
              <a:ext cx="762000" cy="533400"/>
            </a:xfrm>
            <a:custGeom>
              <a:avLst/>
              <a:gdLst/>
              <a:ahLst/>
              <a:cxnLst/>
              <a:rect l="l" t="t" r="r" b="b"/>
              <a:pathLst>
                <a:path w="762000" h="533400">
                  <a:moveTo>
                    <a:pt x="762000" y="0"/>
                  </a:moveTo>
                  <a:lnTo>
                    <a:pt x="190500" y="0"/>
                  </a:lnTo>
                  <a:lnTo>
                    <a:pt x="0" y="533400"/>
                  </a:lnTo>
                  <a:lnTo>
                    <a:pt x="571500" y="533400"/>
                  </a:lnTo>
                  <a:lnTo>
                    <a:pt x="762000" y="0"/>
                  </a:lnTo>
                  <a:close/>
                </a:path>
              </a:pathLst>
            </a:custGeom>
            <a:solidFill>
              <a:schemeClr val="accent4">
                <a:lumMod val="60000"/>
                <a:lumOff val="40000"/>
              </a:schemeClr>
            </a:solidFill>
          </p:spPr>
          <p:txBody>
            <a:bodyPr wrap="square" lIns="0" tIns="0" rIns="0" bIns="0" rtlCol="0"/>
            <a:lstStyle/>
            <a:p>
              <a:endParaRPr/>
            </a:p>
          </p:txBody>
        </p:sp>
        <p:sp>
          <p:nvSpPr>
            <p:cNvPr id="76" name="object 72">
              <a:extLst>
                <a:ext uri="{FF2B5EF4-FFF2-40B4-BE49-F238E27FC236}">
                  <a16:creationId xmlns="" xmlns:a16="http://schemas.microsoft.com/office/drawing/2014/main" id="{6CFBF1E5-B747-6743-B96A-209A3A9720FC}"/>
                </a:ext>
              </a:extLst>
            </p:cNvPr>
            <p:cNvSpPr/>
            <p:nvPr/>
          </p:nvSpPr>
          <p:spPr>
            <a:xfrm>
              <a:off x="4965082" y="3531308"/>
              <a:ext cx="762000" cy="533400"/>
            </a:xfrm>
            <a:custGeom>
              <a:avLst/>
              <a:gdLst/>
              <a:ahLst/>
              <a:cxnLst/>
              <a:rect l="l" t="t" r="r" b="b"/>
              <a:pathLst>
                <a:path w="762000" h="533400">
                  <a:moveTo>
                    <a:pt x="0" y="533400"/>
                  </a:moveTo>
                  <a:lnTo>
                    <a:pt x="190500" y="0"/>
                  </a:lnTo>
                  <a:lnTo>
                    <a:pt x="762000" y="0"/>
                  </a:lnTo>
                  <a:lnTo>
                    <a:pt x="571500" y="533400"/>
                  </a:lnTo>
                  <a:lnTo>
                    <a:pt x="0" y="533400"/>
                  </a:lnTo>
                  <a:close/>
                </a:path>
              </a:pathLst>
            </a:custGeom>
            <a:ln w="9525">
              <a:solidFill>
                <a:srgbClr val="000000"/>
              </a:solidFill>
            </a:ln>
          </p:spPr>
          <p:txBody>
            <a:bodyPr wrap="square" lIns="0" tIns="0" rIns="0" bIns="0" rtlCol="0"/>
            <a:lstStyle/>
            <a:p>
              <a:endParaRPr/>
            </a:p>
          </p:txBody>
        </p:sp>
        <p:sp>
          <p:nvSpPr>
            <p:cNvPr id="77" name="object 73">
              <a:extLst>
                <a:ext uri="{FF2B5EF4-FFF2-40B4-BE49-F238E27FC236}">
                  <a16:creationId xmlns="" xmlns:a16="http://schemas.microsoft.com/office/drawing/2014/main" id="{D3E82FDC-AB90-294A-BD46-37ABE9DF3C51}"/>
                </a:ext>
              </a:extLst>
            </p:cNvPr>
            <p:cNvSpPr txBox="1"/>
            <p:nvPr/>
          </p:nvSpPr>
          <p:spPr>
            <a:xfrm>
              <a:off x="5278803" y="369150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78" name="object 74">
              <a:extLst>
                <a:ext uri="{FF2B5EF4-FFF2-40B4-BE49-F238E27FC236}">
                  <a16:creationId xmlns="" xmlns:a16="http://schemas.microsoft.com/office/drawing/2014/main" id="{EFCA4354-2818-3449-B71C-3BED0B822A6C}"/>
                </a:ext>
              </a:extLst>
            </p:cNvPr>
            <p:cNvSpPr/>
            <p:nvPr/>
          </p:nvSpPr>
          <p:spPr>
            <a:xfrm>
              <a:off x="5498482" y="353130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chemeClr val="accent4">
                <a:lumMod val="60000"/>
                <a:lumOff val="40000"/>
              </a:schemeClr>
            </a:solidFill>
          </p:spPr>
          <p:txBody>
            <a:bodyPr wrap="square" lIns="0" tIns="0" rIns="0" bIns="0" rtlCol="0"/>
            <a:lstStyle/>
            <a:p>
              <a:endParaRPr/>
            </a:p>
          </p:txBody>
        </p:sp>
        <p:sp>
          <p:nvSpPr>
            <p:cNvPr id="79" name="object 75">
              <a:extLst>
                <a:ext uri="{FF2B5EF4-FFF2-40B4-BE49-F238E27FC236}">
                  <a16:creationId xmlns="" xmlns:a16="http://schemas.microsoft.com/office/drawing/2014/main" id="{C7951408-6EF7-B148-AA32-939A717018B3}"/>
                </a:ext>
              </a:extLst>
            </p:cNvPr>
            <p:cNvSpPr/>
            <p:nvPr/>
          </p:nvSpPr>
          <p:spPr>
            <a:xfrm>
              <a:off x="5498482" y="353130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0" name="object 76">
              <a:extLst>
                <a:ext uri="{FF2B5EF4-FFF2-40B4-BE49-F238E27FC236}">
                  <a16:creationId xmlns="" xmlns:a16="http://schemas.microsoft.com/office/drawing/2014/main" id="{9922F364-9020-D84F-B58E-FD2C3D9CAAEB}"/>
                </a:ext>
              </a:extLst>
            </p:cNvPr>
            <p:cNvSpPr txBox="1"/>
            <p:nvPr/>
          </p:nvSpPr>
          <p:spPr>
            <a:xfrm>
              <a:off x="5850875" y="3691509"/>
              <a:ext cx="131445" cy="254000"/>
            </a:xfrm>
            <a:prstGeom prst="rect">
              <a:avLst/>
            </a:prstGeom>
            <a:solidFill>
              <a:schemeClr val="accent4">
                <a:lumMod val="60000"/>
                <a:lumOff val="40000"/>
              </a:schemeClr>
            </a:solidFill>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81" name="object 77">
              <a:extLst>
                <a:ext uri="{FF2B5EF4-FFF2-40B4-BE49-F238E27FC236}">
                  <a16:creationId xmlns="" xmlns:a16="http://schemas.microsoft.com/office/drawing/2014/main" id="{521ED136-1242-FA41-878F-D2DC191483D1}"/>
                </a:ext>
              </a:extLst>
            </p:cNvPr>
            <p:cNvSpPr/>
            <p:nvPr/>
          </p:nvSpPr>
          <p:spPr>
            <a:xfrm>
              <a:off x="5584383" y="279097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82" name="object 78">
              <a:extLst>
                <a:ext uri="{FF2B5EF4-FFF2-40B4-BE49-F238E27FC236}">
                  <a16:creationId xmlns="" xmlns:a16="http://schemas.microsoft.com/office/drawing/2014/main" id="{91CB528D-969F-3C42-A4A8-F3E0FADC1957}"/>
                </a:ext>
              </a:extLst>
            </p:cNvPr>
            <p:cNvSpPr/>
            <p:nvPr/>
          </p:nvSpPr>
          <p:spPr>
            <a:xfrm>
              <a:off x="5584383" y="279097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3" name="object 79">
              <a:extLst>
                <a:ext uri="{FF2B5EF4-FFF2-40B4-BE49-F238E27FC236}">
                  <a16:creationId xmlns="" xmlns:a16="http://schemas.microsoft.com/office/drawing/2014/main" id="{8F67E953-6E3D-824E-9D14-ED964E16C847}"/>
                </a:ext>
              </a:extLst>
            </p:cNvPr>
            <p:cNvSpPr txBox="1"/>
            <p:nvPr/>
          </p:nvSpPr>
          <p:spPr>
            <a:xfrm>
              <a:off x="5936776" y="295117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84" name="object 80">
              <a:extLst>
                <a:ext uri="{FF2B5EF4-FFF2-40B4-BE49-F238E27FC236}">
                  <a16:creationId xmlns="" xmlns:a16="http://schemas.microsoft.com/office/drawing/2014/main" id="{18276861-DBBE-3347-A56B-390A5B40FC4F}"/>
                </a:ext>
              </a:extLst>
            </p:cNvPr>
            <p:cNvSpPr/>
            <p:nvPr/>
          </p:nvSpPr>
          <p:spPr>
            <a:xfrm>
              <a:off x="6193983" y="279097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85" name="object 81">
              <a:extLst>
                <a:ext uri="{FF2B5EF4-FFF2-40B4-BE49-F238E27FC236}">
                  <a16:creationId xmlns="" xmlns:a16="http://schemas.microsoft.com/office/drawing/2014/main" id="{D792C598-406F-434B-B416-BD808ACA9CF4}"/>
                </a:ext>
              </a:extLst>
            </p:cNvPr>
            <p:cNvSpPr/>
            <p:nvPr/>
          </p:nvSpPr>
          <p:spPr>
            <a:xfrm>
              <a:off x="6193983" y="279097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6" name="object 82">
              <a:extLst>
                <a:ext uri="{FF2B5EF4-FFF2-40B4-BE49-F238E27FC236}">
                  <a16:creationId xmlns="" xmlns:a16="http://schemas.microsoft.com/office/drawing/2014/main" id="{CF7129D3-623F-A047-B999-EAC45D87B6B7}"/>
                </a:ext>
              </a:extLst>
            </p:cNvPr>
            <p:cNvSpPr txBox="1"/>
            <p:nvPr/>
          </p:nvSpPr>
          <p:spPr>
            <a:xfrm>
              <a:off x="6546376" y="295117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87" name="object 83">
              <a:extLst>
                <a:ext uri="{FF2B5EF4-FFF2-40B4-BE49-F238E27FC236}">
                  <a16:creationId xmlns="" xmlns:a16="http://schemas.microsoft.com/office/drawing/2014/main" id="{A0772799-2EA2-AB4F-B051-E324FC15699B}"/>
                </a:ext>
              </a:extLst>
            </p:cNvPr>
            <p:cNvSpPr txBox="1"/>
            <p:nvPr/>
          </p:nvSpPr>
          <p:spPr>
            <a:xfrm>
              <a:off x="4876800" y="2214622"/>
              <a:ext cx="1876688" cy="276999"/>
            </a:xfrm>
            <a:prstGeom prst="rect">
              <a:avLst/>
            </a:prstGeom>
          </p:spPr>
          <p:txBody>
            <a:bodyPr vert="horz" wrap="square" lIns="0" tIns="0" rIns="0" bIns="0" rtlCol="0">
              <a:spAutoFit/>
            </a:bodyPr>
            <a:lstStyle/>
            <a:p>
              <a:pPr marL="12700">
                <a:lnSpc>
                  <a:spcPct val="100000"/>
                </a:lnSpc>
              </a:pPr>
              <a:r>
                <a:rPr sz="1800" spc="-5" dirty="0">
                  <a:solidFill>
                    <a:srgbClr val="A01A06"/>
                  </a:solidFill>
                  <a:latin typeface="+mn-lt"/>
                  <a:cs typeface="Arial"/>
                </a:rPr>
                <a:t>K</a:t>
              </a:r>
              <a:r>
                <a:rPr sz="1800" spc="5" dirty="0">
                  <a:solidFill>
                    <a:srgbClr val="A01A06"/>
                  </a:solidFill>
                  <a:latin typeface="+mn-lt"/>
                  <a:cs typeface="Arial"/>
                </a:rPr>
                <a:t>e</a:t>
              </a:r>
              <a:r>
                <a:rPr sz="1800" spc="-90" dirty="0">
                  <a:solidFill>
                    <a:srgbClr val="A01A06"/>
                  </a:solidFill>
                  <a:latin typeface="+mn-lt"/>
                  <a:cs typeface="Arial"/>
                </a:rPr>
                <a:t>y</a:t>
              </a:r>
              <a:r>
                <a:rPr sz="1800" dirty="0">
                  <a:solidFill>
                    <a:srgbClr val="A01A06"/>
                  </a:solidFill>
                  <a:latin typeface="+mn-lt"/>
                  <a:cs typeface="Arial"/>
                </a:rPr>
                <a:t>-</a:t>
              </a:r>
              <a:r>
                <a:rPr sz="1800" spc="-20" dirty="0">
                  <a:solidFill>
                    <a:srgbClr val="A01A06"/>
                  </a:solidFill>
                  <a:latin typeface="+mn-lt"/>
                  <a:cs typeface="Arial"/>
                </a:rPr>
                <a:t>v</a:t>
              </a:r>
              <a:r>
                <a:rPr sz="1800" spc="5" dirty="0">
                  <a:solidFill>
                    <a:srgbClr val="A01A06"/>
                  </a:solidFill>
                  <a:latin typeface="+mn-lt"/>
                  <a:cs typeface="Arial"/>
                </a:rPr>
                <a:t>a</a:t>
              </a:r>
              <a:r>
                <a:rPr sz="1800" dirty="0">
                  <a:solidFill>
                    <a:srgbClr val="A01A06"/>
                  </a:solidFill>
                  <a:latin typeface="+mn-lt"/>
                  <a:cs typeface="Arial"/>
                </a:rPr>
                <a:t>lue</a:t>
              </a:r>
              <a:r>
                <a:rPr sz="1800" spc="80" dirty="0">
                  <a:solidFill>
                    <a:srgbClr val="A01A06"/>
                  </a:solidFill>
                  <a:latin typeface="+mn-lt"/>
                  <a:cs typeface="Arial"/>
                </a:rPr>
                <a:t> </a:t>
              </a:r>
              <a:r>
                <a:rPr sz="1800" dirty="0">
                  <a:solidFill>
                    <a:srgbClr val="A01A06"/>
                  </a:solidFill>
                  <a:latin typeface="+mn-lt"/>
                  <a:cs typeface="Arial"/>
                </a:rPr>
                <a:t>g</a:t>
              </a:r>
              <a:r>
                <a:rPr sz="1800" spc="-5" dirty="0">
                  <a:solidFill>
                    <a:srgbClr val="A01A06"/>
                  </a:solidFill>
                  <a:latin typeface="+mn-lt"/>
                  <a:cs typeface="Arial"/>
                </a:rPr>
                <a:t>r</a:t>
              </a:r>
              <a:r>
                <a:rPr sz="1800" dirty="0">
                  <a:solidFill>
                    <a:srgbClr val="A01A06"/>
                  </a:solidFill>
                  <a:latin typeface="+mn-lt"/>
                  <a:cs typeface="Arial"/>
                </a:rPr>
                <a:t>oups</a:t>
              </a:r>
            </a:p>
          </p:txBody>
        </p:sp>
      </p:grpSp>
      <p:grpSp>
        <p:nvGrpSpPr>
          <p:cNvPr id="2" name="Group 1"/>
          <p:cNvGrpSpPr/>
          <p:nvPr/>
        </p:nvGrpSpPr>
        <p:grpSpPr>
          <a:xfrm>
            <a:off x="6404895" y="2167256"/>
            <a:ext cx="2739105" cy="3751821"/>
            <a:chOff x="6404895" y="2167256"/>
            <a:chExt cx="2739105" cy="3751821"/>
          </a:xfrm>
        </p:grpSpPr>
        <p:grpSp>
          <p:nvGrpSpPr>
            <p:cNvPr id="14" name="Group 13">
              <a:extLst>
                <a:ext uri="{FF2B5EF4-FFF2-40B4-BE49-F238E27FC236}">
                  <a16:creationId xmlns="" xmlns:a16="http://schemas.microsoft.com/office/drawing/2014/main" id="{4D4C74BC-9866-A244-86DA-C7A6225F5148}"/>
                </a:ext>
              </a:extLst>
            </p:cNvPr>
            <p:cNvGrpSpPr/>
            <p:nvPr/>
          </p:nvGrpSpPr>
          <p:grpSpPr>
            <a:xfrm>
              <a:off x="6404895" y="2676678"/>
              <a:ext cx="2203160" cy="647707"/>
              <a:chOff x="6404895" y="2676678"/>
              <a:chExt cx="2203160" cy="647707"/>
            </a:xfrm>
          </p:grpSpPr>
          <p:sp>
            <p:nvSpPr>
              <p:cNvPr id="89" name="object 30">
                <a:extLst>
                  <a:ext uri="{FF2B5EF4-FFF2-40B4-BE49-F238E27FC236}">
                    <a16:creationId xmlns="" xmlns:a16="http://schemas.microsoft.com/office/drawing/2014/main" id="{20813CCF-0B8D-7B4E-8A21-6B002BB67D60}"/>
                  </a:ext>
                </a:extLst>
              </p:cNvPr>
              <p:cNvSpPr/>
              <p:nvPr/>
            </p:nvSpPr>
            <p:spPr>
              <a:xfrm>
                <a:off x="6404895" y="2955448"/>
                <a:ext cx="790319" cy="329184"/>
              </a:xfrm>
              <a:custGeom>
                <a:avLst/>
                <a:gdLst/>
                <a:ahLst/>
                <a:cxnLst/>
                <a:rect l="l" t="t" r="r" b="b"/>
                <a:pathLst>
                  <a:path w="990600" h="228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a:solidFill>
                  <a:schemeClr val="tx1"/>
                </a:solidFill>
              </a:ln>
            </p:spPr>
            <p:txBody>
              <a:bodyPr wrap="square" lIns="0" tIns="0" rIns="0" bIns="0" rtlCol="0"/>
              <a:lstStyle/>
              <a:p>
                <a:endParaRPr/>
              </a:p>
            </p:txBody>
          </p:sp>
          <p:sp>
            <p:nvSpPr>
              <p:cNvPr id="91" name="object 32">
                <a:extLst>
                  <a:ext uri="{FF2B5EF4-FFF2-40B4-BE49-F238E27FC236}">
                    <a16:creationId xmlns="" xmlns:a16="http://schemas.microsoft.com/office/drawing/2014/main" id="{C76CD893-2BC8-9740-994B-17972BAE0668}"/>
                  </a:ext>
                </a:extLst>
              </p:cNvPr>
              <p:cNvSpPr txBox="1"/>
              <p:nvPr/>
            </p:nvSpPr>
            <p:spPr>
              <a:xfrm>
                <a:off x="6442053" y="2676678"/>
                <a:ext cx="691515" cy="254000"/>
              </a:xfrm>
              <a:prstGeom prst="rect">
                <a:avLst/>
              </a:prstGeom>
            </p:spPr>
            <p:txBody>
              <a:bodyPr vert="horz" wrap="square" lIns="0" tIns="0" rIns="0" bIns="0" rtlCol="0">
                <a:spAutoFit/>
              </a:bodyPr>
              <a:lstStyle/>
              <a:p>
                <a:pPr marL="12700">
                  <a:lnSpc>
                    <a:spcPct val="100000"/>
                  </a:lnSpc>
                </a:pPr>
                <a:r>
                  <a:rPr sz="1800" b="1" spc="-20" dirty="0">
                    <a:latin typeface="Corbel"/>
                    <a:cs typeface="Corbel"/>
                  </a:rPr>
                  <a:t>r</a:t>
                </a:r>
                <a:r>
                  <a:rPr sz="1800" b="1" spc="-25" dirty="0">
                    <a:latin typeface="Corbel"/>
                    <a:cs typeface="Corbel"/>
                  </a:rPr>
                  <a:t>e</a:t>
                </a:r>
                <a:r>
                  <a:rPr sz="1800" b="1" spc="-10" dirty="0">
                    <a:latin typeface="Corbel"/>
                    <a:cs typeface="Corbel"/>
                  </a:rPr>
                  <a:t>du</a:t>
                </a:r>
                <a:r>
                  <a:rPr sz="1800" b="1" spc="-15" dirty="0">
                    <a:latin typeface="Corbel"/>
                    <a:cs typeface="Corbel"/>
                  </a:rPr>
                  <a:t>c</a:t>
                </a:r>
                <a:r>
                  <a:rPr sz="1800" b="1" spc="-10" dirty="0">
                    <a:latin typeface="Corbel"/>
                    <a:cs typeface="Corbel"/>
                  </a:rPr>
                  <a:t>e</a:t>
                </a:r>
                <a:endParaRPr sz="1800" dirty="0">
                  <a:latin typeface="Corbel"/>
                  <a:cs typeface="Corbel"/>
                </a:endParaRPr>
              </a:p>
            </p:txBody>
          </p:sp>
          <p:sp>
            <p:nvSpPr>
              <p:cNvPr id="92" name="object 36">
                <a:extLst>
                  <a:ext uri="{FF2B5EF4-FFF2-40B4-BE49-F238E27FC236}">
                    <a16:creationId xmlns="" xmlns:a16="http://schemas.microsoft.com/office/drawing/2014/main" id="{B2E3FCA7-DAB3-E548-A0C8-C7E3B511E300}"/>
                  </a:ext>
                </a:extLst>
              </p:cNvPr>
              <p:cNvSpPr/>
              <p:nvPr/>
            </p:nvSpPr>
            <p:spPr>
              <a:xfrm>
                <a:off x="7312655" y="2790985"/>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93" name="object 37">
                <a:extLst>
                  <a:ext uri="{FF2B5EF4-FFF2-40B4-BE49-F238E27FC236}">
                    <a16:creationId xmlns="" xmlns:a16="http://schemas.microsoft.com/office/drawing/2014/main" id="{04FEF116-33DE-A64B-999D-147018D35D5F}"/>
                  </a:ext>
                </a:extLst>
              </p:cNvPr>
              <p:cNvSpPr/>
              <p:nvPr/>
            </p:nvSpPr>
            <p:spPr>
              <a:xfrm>
                <a:off x="7312655" y="2790985"/>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94" name="object 38">
                <a:extLst>
                  <a:ext uri="{FF2B5EF4-FFF2-40B4-BE49-F238E27FC236}">
                    <a16:creationId xmlns="" xmlns:a16="http://schemas.microsoft.com/office/drawing/2014/main" id="{50C92B21-55E1-C644-B3E0-34BF194DE3CA}"/>
                  </a:ext>
                </a:extLst>
              </p:cNvPr>
              <p:cNvSpPr txBox="1"/>
              <p:nvPr/>
            </p:nvSpPr>
            <p:spPr>
              <a:xfrm>
                <a:off x="7584814" y="2951186"/>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95" name="object 39">
                <a:extLst>
                  <a:ext uri="{FF2B5EF4-FFF2-40B4-BE49-F238E27FC236}">
                    <a16:creationId xmlns="" xmlns:a16="http://schemas.microsoft.com/office/drawing/2014/main" id="{5F52F7FD-6B1D-834C-978D-F58F4E73E8E8}"/>
                  </a:ext>
                </a:extLst>
              </p:cNvPr>
              <p:cNvSpPr/>
              <p:nvPr/>
            </p:nvSpPr>
            <p:spPr>
              <a:xfrm>
                <a:off x="8074655" y="2790978"/>
                <a:ext cx="533400" cy="533400"/>
              </a:xfrm>
              <a:custGeom>
                <a:avLst/>
                <a:gdLst/>
                <a:ahLst/>
                <a:cxnLst/>
                <a:rect l="l" t="t" r="r" b="b"/>
                <a:pathLst>
                  <a:path w="533400" h="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F0AD00"/>
              </a:solidFill>
            </p:spPr>
            <p:txBody>
              <a:bodyPr wrap="square" lIns="0" tIns="0" rIns="0" bIns="0" rtlCol="0"/>
              <a:lstStyle/>
              <a:p>
                <a:endParaRPr/>
              </a:p>
            </p:txBody>
          </p:sp>
          <p:sp>
            <p:nvSpPr>
              <p:cNvPr id="96" name="object 40">
                <a:extLst>
                  <a:ext uri="{FF2B5EF4-FFF2-40B4-BE49-F238E27FC236}">
                    <a16:creationId xmlns="" xmlns:a16="http://schemas.microsoft.com/office/drawing/2014/main" id="{43590D3E-4767-6841-BB77-9D16036561D2}"/>
                  </a:ext>
                </a:extLst>
              </p:cNvPr>
              <p:cNvSpPr/>
              <p:nvPr/>
            </p:nvSpPr>
            <p:spPr>
              <a:xfrm>
                <a:off x="8074655" y="2790978"/>
                <a:ext cx="533400" cy="533400"/>
              </a:xfrm>
              <a:custGeom>
                <a:avLst/>
                <a:gdLst/>
                <a:ahLst/>
                <a:cxnLst/>
                <a:rect l="l" t="t" r="r" b="b"/>
                <a:pathLst>
                  <a:path w="533400" h="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ln w="9525">
                <a:solidFill>
                  <a:srgbClr val="000000"/>
                </a:solidFill>
              </a:ln>
            </p:spPr>
            <p:txBody>
              <a:bodyPr wrap="square" lIns="0" tIns="0" rIns="0" bIns="0" rtlCol="0"/>
              <a:lstStyle/>
              <a:p>
                <a:endParaRPr/>
              </a:p>
            </p:txBody>
          </p:sp>
          <p:sp>
            <p:nvSpPr>
              <p:cNvPr id="97" name="object 41">
                <a:extLst>
                  <a:ext uri="{FF2B5EF4-FFF2-40B4-BE49-F238E27FC236}">
                    <a16:creationId xmlns="" xmlns:a16="http://schemas.microsoft.com/office/drawing/2014/main" id="{23E0785B-9AFD-F248-AF12-4486D47B59DC}"/>
                  </a:ext>
                </a:extLst>
              </p:cNvPr>
              <p:cNvSpPr txBox="1"/>
              <p:nvPr/>
            </p:nvSpPr>
            <p:spPr>
              <a:xfrm>
                <a:off x="8305614" y="2930427"/>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grpSp>
        <p:sp>
          <p:nvSpPr>
            <p:cNvPr id="8" name="Rectangle 7">
              <a:extLst>
                <a:ext uri="{FF2B5EF4-FFF2-40B4-BE49-F238E27FC236}">
                  <a16:creationId xmlns="" xmlns:a16="http://schemas.microsoft.com/office/drawing/2014/main" id="{8B969FEE-785E-E443-BB6A-BC8E227C00DA}"/>
                </a:ext>
              </a:extLst>
            </p:cNvPr>
            <p:cNvSpPr/>
            <p:nvPr/>
          </p:nvSpPr>
          <p:spPr>
            <a:xfrm>
              <a:off x="6629400" y="2167256"/>
              <a:ext cx="2514600" cy="369332"/>
            </a:xfrm>
            <a:prstGeom prst="rect">
              <a:avLst/>
            </a:prstGeom>
          </p:spPr>
          <p:txBody>
            <a:bodyPr wrap="square">
              <a:spAutoFit/>
            </a:bodyPr>
            <a:lstStyle/>
            <a:p>
              <a:r>
                <a:rPr lang="en-US" sz="1800" dirty="0">
                  <a:solidFill>
                    <a:srgbClr val="A01A06"/>
                  </a:solidFill>
                </a:rPr>
                <a:t>Output key-value pairs</a:t>
              </a:r>
            </a:p>
          </p:txBody>
        </p:sp>
        <p:sp>
          <p:nvSpPr>
            <p:cNvPr id="107" name="object 48">
              <a:extLst>
                <a:ext uri="{FF2B5EF4-FFF2-40B4-BE49-F238E27FC236}">
                  <a16:creationId xmlns="" xmlns:a16="http://schemas.microsoft.com/office/drawing/2014/main" id="{6CF7E22C-26C4-D248-BD9C-9941812B1A26}"/>
                </a:ext>
              </a:extLst>
            </p:cNvPr>
            <p:cNvSpPr/>
            <p:nvPr/>
          </p:nvSpPr>
          <p:spPr>
            <a:xfrm>
              <a:off x="7330472" y="5385677"/>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FFFF00"/>
            </a:solidFill>
          </p:spPr>
          <p:txBody>
            <a:bodyPr wrap="square" lIns="0" tIns="0" rIns="0" bIns="0" rtlCol="0"/>
            <a:lstStyle/>
            <a:p>
              <a:endParaRPr/>
            </a:p>
          </p:txBody>
        </p:sp>
        <p:sp>
          <p:nvSpPr>
            <p:cNvPr id="108" name="object 49">
              <a:extLst>
                <a:ext uri="{FF2B5EF4-FFF2-40B4-BE49-F238E27FC236}">
                  <a16:creationId xmlns="" xmlns:a16="http://schemas.microsoft.com/office/drawing/2014/main" id="{EFE022D4-FA83-BD42-818F-516907765DB4}"/>
                </a:ext>
              </a:extLst>
            </p:cNvPr>
            <p:cNvSpPr/>
            <p:nvPr/>
          </p:nvSpPr>
          <p:spPr>
            <a:xfrm>
              <a:off x="7330472" y="5385677"/>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109" name="object 50">
              <a:extLst>
                <a:ext uri="{FF2B5EF4-FFF2-40B4-BE49-F238E27FC236}">
                  <a16:creationId xmlns="" xmlns:a16="http://schemas.microsoft.com/office/drawing/2014/main" id="{D4E6AF2B-4E04-B445-9575-9157C2877254}"/>
                </a:ext>
              </a:extLst>
            </p:cNvPr>
            <p:cNvSpPr txBox="1"/>
            <p:nvPr/>
          </p:nvSpPr>
          <p:spPr>
            <a:xfrm>
              <a:off x="7602631" y="5545878"/>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110" name="object 51">
              <a:extLst>
                <a:ext uri="{FF2B5EF4-FFF2-40B4-BE49-F238E27FC236}">
                  <a16:creationId xmlns="" xmlns:a16="http://schemas.microsoft.com/office/drawing/2014/main" id="{B5E1F05B-8B7D-1D4D-B2DC-3B84453A009A}"/>
                </a:ext>
              </a:extLst>
            </p:cNvPr>
            <p:cNvSpPr/>
            <p:nvPr/>
          </p:nvSpPr>
          <p:spPr>
            <a:xfrm>
              <a:off x="8092472" y="5385671"/>
              <a:ext cx="533400" cy="533400"/>
            </a:xfrm>
            <a:custGeom>
              <a:avLst/>
              <a:gdLst/>
              <a:ahLst/>
              <a:cxnLst/>
              <a:rect l="l" t="t" r="r" b="b"/>
              <a:pathLst>
                <a:path w="533400" h="533400">
                  <a:moveTo>
                    <a:pt x="377177" y="0"/>
                  </a:moveTo>
                  <a:lnTo>
                    <a:pt x="156222" y="0"/>
                  </a:lnTo>
                  <a:lnTo>
                    <a:pt x="0" y="156222"/>
                  </a:lnTo>
                  <a:lnTo>
                    <a:pt x="0" y="377190"/>
                  </a:lnTo>
                  <a:lnTo>
                    <a:pt x="156222" y="533400"/>
                  </a:lnTo>
                  <a:lnTo>
                    <a:pt x="377177" y="533400"/>
                  </a:lnTo>
                  <a:lnTo>
                    <a:pt x="533400" y="377190"/>
                  </a:lnTo>
                  <a:lnTo>
                    <a:pt x="533400" y="156222"/>
                  </a:lnTo>
                  <a:lnTo>
                    <a:pt x="377177" y="0"/>
                  </a:lnTo>
                  <a:close/>
                </a:path>
              </a:pathLst>
            </a:custGeom>
            <a:solidFill>
              <a:schemeClr val="accent6">
                <a:lumMod val="60000"/>
                <a:lumOff val="40000"/>
              </a:schemeClr>
            </a:solidFill>
          </p:spPr>
          <p:txBody>
            <a:bodyPr wrap="square" lIns="0" tIns="0" rIns="0" bIns="0" rtlCol="0"/>
            <a:lstStyle/>
            <a:p>
              <a:endParaRPr/>
            </a:p>
          </p:txBody>
        </p:sp>
        <p:sp>
          <p:nvSpPr>
            <p:cNvPr id="111" name="object 52">
              <a:extLst>
                <a:ext uri="{FF2B5EF4-FFF2-40B4-BE49-F238E27FC236}">
                  <a16:creationId xmlns="" xmlns:a16="http://schemas.microsoft.com/office/drawing/2014/main" id="{EAE00401-6563-2A4F-A68E-EDCDDD9F9D36}"/>
                </a:ext>
              </a:extLst>
            </p:cNvPr>
            <p:cNvSpPr/>
            <p:nvPr/>
          </p:nvSpPr>
          <p:spPr>
            <a:xfrm>
              <a:off x="8092472" y="5385671"/>
              <a:ext cx="533400" cy="533400"/>
            </a:xfrm>
            <a:custGeom>
              <a:avLst/>
              <a:gdLst/>
              <a:ahLst/>
              <a:cxnLst/>
              <a:rect l="l" t="t" r="r" b="b"/>
              <a:pathLst>
                <a:path w="533400" h="533400">
                  <a:moveTo>
                    <a:pt x="0" y="156222"/>
                  </a:moveTo>
                  <a:lnTo>
                    <a:pt x="156222" y="0"/>
                  </a:lnTo>
                  <a:lnTo>
                    <a:pt x="377177" y="0"/>
                  </a:lnTo>
                  <a:lnTo>
                    <a:pt x="533400" y="156222"/>
                  </a:lnTo>
                  <a:lnTo>
                    <a:pt x="533400" y="377190"/>
                  </a:lnTo>
                  <a:lnTo>
                    <a:pt x="377177" y="533400"/>
                  </a:lnTo>
                  <a:lnTo>
                    <a:pt x="156222" y="533400"/>
                  </a:lnTo>
                  <a:lnTo>
                    <a:pt x="0" y="377190"/>
                  </a:lnTo>
                  <a:lnTo>
                    <a:pt x="0" y="156222"/>
                  </a:lnTo>
                  <a:close/>
                </a:path>
              </a:pathLst>
            </a:custGeom>
            <a:ln w="9525">
              <a:solidFill>
                <a:srgbClr val="000000"/>
              </a:solidFill>
            </a:ln>
          </p:spPr>
          <p:txBody>
            <a:bodyPr wrap="square" lIns="0" tIns="0" rIns="0" bIns="0" rtlCol="0"/>
            <a:lstStyle/>
            <a:p>
              <a:endParaRPr/>
            </a:p>
          </p:txBody>
        </p:sp>
        <p:sp>
          <p:nvSpPr>
            <p:cNvPr id="112" name="object 53">
              <a:extLst>
                <a:ext uri="{FF2B5EF4-FFF2-40B4-BE49-F238E27FC236}">
                  <a16:creationId xmlns="" xmlns:a16="http://schemas.microsoft.com/office/drawing/2014/main" id="{467EAA98-E4A8-FB45-ACA7-31D1EE6EF492}"/>
                </a:ext>
              </a:extLst>
            </p:cNvPr>
            <p:cNvSpPr txBox="1"/>
            <p:nvPr/>
          </p:nvSpPr>
          <p:spPr>
            <a:xfrm>
              <a:off x="8305800" y="55372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113" name="object 54">
              <a:extLst>
                <a:ext uri="{FF2B5EF4-FFF2-40B4-BE49-F238E27FC236}">
                  <a16:creationId xmlns="" xmlns:a16="http://schemas.microsoft.com/office/drawing/2014/main" id="{EBCBB17C-7039-A94F-8C0B-8F18C30D4961}"/>
                </a:ext>
              </a:extLst>
            </p:cNvPr>
            <p:cNvSpPr txBox="1"/>
            <p:nvPr/>
          </p:nvSpPr>
          <p:spPr>
            <a:xfrm>
              <a:off x="7917447" y="4716537"/>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dirty="0">
                <a:latin typeface="Corbel"/>
                <a:cs typeface="Corbel"/>
              </a:endParaRPr>
            </a:p>
          </p:txBody>
        </p:sp>
        <p:grpSp>
          <p:nvGrpSpPr>
            <p:cNvPr id="123" name="Group 122">
              <a:extLst>
                <a:ext uri="{FF2B5EF4-FFF2-40B4-BE49-F238E27FC236}">
                  <a16:creationId xmlns="" xmlns:a16="http://schemas.microsoft.com/office/drawing/2014/main" id="{353B7650-4537-1849-89D5-7E5B0A05CBC0}"/>
                </a:ext>
              </a:extLst>
            </p:cNvPr>
            <p:cNvGrpSpPr/>
            <p:nvPr/>
          </p:nvGrpSpPr>
          <p:grpSpPr>
            <a:xfrm>
              <a:off x="6422712" y="3369610"/>
              <a:ext cx="2203160" cy="647707"/>
              <a:chOff x="6404895" y="2676678"/>
              <a:chExt cx="2203160" cy="647707"/>
            </a:xfrm>
          </p:grpSpPr>
          <p:sp>
            <p:nvSpPr>
              <p:cNvPr id="124" name="object 30">
                <a:extLst>
                  <a:ext uri="{FF2B5EF4-FFF2-40B4-BE49-F238E27FC236}">
                    <a16:creationId xmlns="" xmlns:a16="http://schemas.microsoft.com/office/drawing/2014/main" id="{F8035E06-1F2D-7B4B-9C07-611E4AC74D64}"/>
                  </a:ext>
                </a:extLst>
              </p:cNvPr>
              <p:cNvSpPr/>
              <p:nvPr/>
            </p:nvSpPr>
            <p:spPr>
              <a:xfrm>
                <a:off x="6404895" y="2955448"/>
                <a:ext cx="790319" cy="329184"/>
              </a:xfrm>
              <a:custGeom>
                <a:avLst/>
                <a:gdLst/>
                <a:ahLst/>
                <a:cxnLst/>
                <a:rect l="l" t="t" r="r" b="b"/>
                <a:pathLst>
                  <a:path w="990600" h="228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a:solidFill>
                  <a:schemeClr val="tx1"/>
                </a:solidFill>
              </a:ln>
            </p:spPr>
            <p:txBody>
              <a:bodyPr wrap="square" lIns="0" tIns="0" rIns="0" bIns="0" rtlCol="0"/>
              <a:lstStyle/>
              <a:p>
                <a:endParaRPr/>
              </a:p>
            </p:txBody>
          </p:sp>
          <p:sp>
            <p:nvSpPr>
              <p:cNvPr id="125" name="object 32">
                <a:extLst>
                  <a:ext uri="{FF2B5EF4-FFF2-40B4-BE49-F238E27FC236}">
                    <a16:creationId xmlns="" xmlns:a16="http://schemas.microsoft.com/office/drawing/2014/main" id="{D858ADB2-A354-CB41-B0CB-75991DD7A28F}"/>
                  </a:ext>
                </a:extLst>
              </p:cNvPr>
              <p:cNvSpPr txBox="1"/>
              <p:nvPr/>
            </p:nvSpPr>
            <p:spPr>
              <a:xfrm>
                <a:off x="6442053" y="2676678"/>
                <a:ext cx="691515" cy="254000"/>
              </a:xfrm>
              <a:prstGeom prst="rect">
                <a:avLst/>
              </a:prstGeom>
            </p:spPr>
            <p:txBody>
              <a:bodyPr vert="horz" wrap="square" lIns="0" tIns="0" rIns="0" bIns="0" rtlCol="0">
                <a:spAutoFit/>
              </a:bodyPr>
              <a:lstStyle/>
              <a:p>
                <a:pPr marL="12700">
                  <a:lnSpc>
                    <a:spcPct val="100000"/>
                  </a:lnSpc>
                </a:pPr>
                <a:r>
                  <a:rPr sz="1800" b="1" spc="-20" dirty="0">
                    <a:latin typeface="Corbel"/>
                    <a:cs typeface="Corbel"/>
                  </a:rPr>
                  <a:t>r</a:t>
                </a:r>
                <a:r>
                  <a:rPr sz="1800" b="1" spc="-25" dirty="0">
                    <a:latin typeface="Corbel"/>
                    <a:cs typeface="Corbel"/>
                  </a:rPr>
                  <a:t>e</a:t>
                </a:r>
                <a:r>
                  <a:rPr sz="1800" b="1" spc="-10" dirty="0">
                    <a:latin typeface="Corbel"/>
                    <a:cs typeface="Corbel"/>
                  </a:rPr>
                  <a:t>du</a:t>
                </a:r>
                <a:r>
                  <a:rPr sz="1800" b="1" spc="-15" dirty="0">
                    <a:latin typeface="Corbel"/>
                    <a:cs typeface="Corbel"/>
                  </a:rPr>
                  <a:t>c</a:t>
                </a:r>
                <a:r>
                  <a:rPr sz="1800" b="1" spc="-10" dirty="0">
                    <a:latin typeface="Corbel"/>
                    <a:cs typeface="Corbel"/>
                  </a:rPr>
                  <a:t>e</a:t>
                </a:r>
                <a:endParaRPr sz="1800" dirty="0">
                  <a:latin typeface="Corbel"/>
                  <a:cs typeface="Corbel"/>
                </a:endParaRPr>
              </a:p>
            </p:txBody>
          </p:sp>
          <p:sp>
            <p:nvSpPr>
              <p:cNvPr id="126" name="object 36">
                <a:extLst>
                  <a:ext uri="{FF2B5EF4-FFF2-40B4-BE49-F238E27FC236}">
                    <a16:creationId xmlns="" xmlns:a16="http://schemas.microsoft.com/office/drawing/2014/main" id="{4E5F021D-6041-8B4B-9B2E-C44B30389879}"/>
                  </a:ext>
                </a:extLst>
              </p:cNvPr>
              <p:cNvSpPr/>
              <p:nvPr/>
            </p:nvSpPr>
            <p:spPr>
              <a:xfrm>
                <a:off x="7312655" y="2790985"/>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B18000"/>
              </a:solidFill>
            </p:spPr>
            <p:txBody>
              <a:bodyPr wrap="square" lIns="0" tIns="0" rIns="0" bIns="0" rtlCol="0"/>
              <a:lstStyle/>
              <a:p>
                <a:endParaRPr/>
              </a:p>
            </p:txBody>
          </p:sp>
          <p:sp>
            <p:nvSpPr>
              <p:cNvPr id="127" name="object 37">
                <a:extLst>
                  <a:ext uri="{FF2B5EF4-FFF2-40B4-BE49-F238E27FC236}">
                    <a16:creationId xmlns="" xmlns:a16="http://schemas.microsoft.com/office/drawing/2014/main" id="{AE0B9DAC-6679-9047-8AAA-256E91E71320}"/>
                  </a:ext>
                </a:extLst>
              </p:cNvPr>
              <p:cNvSpPr/>
              <p:nvPr/>
            </p:nvSpPr>
            <p:spPr>
              <a:xfrm>
                <a:off x="7312655" y="2790985"/>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128" name="object 38">
                <a:extLst>
                  <a:ext uri="{FF2B5EF4-FFF2-40B4-BE49-F238E27FC236}">
                    <a16:creationId xmlns="" xmlns:a16="http://schemas.microsoft.com/office/drawing/2014/main" id="{474E21E1-753D-BD46-B627-8A43798B98BD}"/>
                  </a:ext>
                </a:extLst>
              </p:cNvPr>
              <p:cNvSpPr txBox="1"/>
              <p:nvPr/>
            </p:nvSpPr>
            <p:spPr>
              <a:xfrm>
                <a:off x="7584814" y="2951186"/>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129" name="object 39">
                <a:extLst>
                  <a:ext uri="{FF2B5EF4-FFF2-40B4-BE49-F238E27FC236}">
                    <a16:creationId xmlns="" xmlns:a16="http://schemas.microsoft.com/office/drawing/2014/main" id="{5E830143-ECBE-D644-BFB2-16CBB567A4D0}"/>
                  </a:ext>
                </a:extLst>
              </p:cNvPr>
              <p:cNvSpPr/>
              <p:nvPr/>
            </p:nvSpPr>
            <p:spPr>
              <a:xfrm>
                <a:off x="8074655" y="2790978"/>
                <a:ext cx="533400" cy="533400"/>
              </a:xfrm>
              <a:custGeom>
                <a:avLst/>
                <a:gdLst/>
                <a:ahLst/>
                <a:cxnLst/>
                <a:rect l="l" t="t" r="r" b="b"/>
                <a:pathLst>
                  <a:path w="533400" h="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chemeClr val="accent4">
                  <a:lumMod val="60000"/>
                  <a:lumOff val="40000"/>
                </a:schemeClr>
              </a:solidFill>
            </p:spPr>
            <p:txBody>
              <a:bodyPr wrap="square" lIns="0" tIns="0" rIns="0" bIns="0" rtlCol="0"/>
              <a:lstStyle/>
              <a:p>
                <a:endParaRPr/>
              </a:p>
            </p:txBody>
          </p:sp>
          <p:sp>
            <p:nvSpPr>
              <p:cNvPr id="130" name="object 40">
                <a:extLst>
                  <a:ext uri="{FF2B5EF4-FFF2-40B4-BE49-F238E27FC236}">
                    <a16:creationId xmlns="" xmlns:a16="http://schemas.microsoft.com/office/drawing/2014/main" id="{1854035D-A441-0E48-8206-E2BBB99D0394}"/>
                  </a:ext>
                </a:extLst>
              </p:cNvPr>
              <p:cNvSpPr/>
              <p:nvPr/>
            </p:nvSpPr>
            <p:spPr>
              <a:xfrm>
                <a:off x="8074655" y="2790978"/>
                <a:ext cx="533400" cy="533400"/>
              </a:xfrm>
              <a:custGeom>
                <a:avLst/>
                <a:gdLst/>
                <a:ahLst/>
                <a:cxnLst/>
                <a:rect l="l" t="t" r="r" b="b"/>
                <a:pathLst>
                  <a:path w="533400" h="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ln w="9525">
                <a:solidFill>
                  <a:srgbClr val="000000"/>
                </a:solidFill>
              </a:ln>
            </p:spPr>
            <p:txBody>
              <a:bodyPr wrap="square" lIns="0" tIns="0" rIns="0" bIns="0" rtlCol="0"/>
              <a:lstStyle/>
              <a:p>
                <a:endParaRPr/>
              </a:p>
            </p:txBody>
          </p:sp>
          <p:sp>
            <p:nvSpPr>
              <p:cNvPr id="131" name="object 41">
                <a:extLst>
                  <a:ext uri="{FF2B5EF4-FFF2-40B4-BE49-F238E27FC236}">
                    <a16:creationId xmlns="" xmlns:a16="http://schemas.microsoft.com/office/drawing/2014/main" id="{EA5ECB02-47CB-4B46-986F-87149813DF61}"/>
                  </a:ext>
                </a:extLst>
              </p:cNvPr>
              <p:cNvSpPr txBox="1"/>
              <p:nvPr/>
            </p:nvSpPr>
            <p:spPr>
              <a:xfrm>
                <a:off x="8287983" y="2930427"/>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grpSp>
      </p:grpSp>
    </p:spTree>
    <p:extLst>
      <p:ext uri="{BB962C8B-B14F-4D97-AF65-F5344CB8AC3E}">
        <p14:creationId xmlns:p14="http://schemas.microsoft.com/office/powerpoint/2010/main" val="3897430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dirty="0">
                <a:solidFill>
                  <a:srgbClr val="A01A06"/>
                </a:solidFill>
                <a:latin typeface="Calibri" panose="020F0502020204030204" pitchFamily="34" charset="0"/>
                <a:cs typeface="Calibri" panose="020F0502020204030204" pitchFamily="34" charset="0"/>
              </a:rPr>
              <a:t>More </a:t>
            </a:r>
            <a:r>
              <a:rPr lang="en-US" sz="3600" dirty="0" smtClean="0">
                <a:solidFill>
                  <a:srgbClr val="A01A06"/>
                </a:solidFill>
                <a:latin typeface="Calibri" panose="020F0502020204030204" pitchFamily="34" charset="0"/>
                <a:cs typeface="Calibri" panose="020F0502020204030204" pitchFamily="34" charset="0"/>
              </a:rPr>
              <a:t>Formally</a:t>
            </a:r>
            <a:r>
              <a:rPr lang="en-US" sz="3600" dirty="0">
                <a:solidFill>
                  <a:srgbClr val="A01A06"/>
                </a:solidFill>
                <a:latin typeface="Calibri" panose="020F0502020204030204" pitchFamily="34" charset="0"/>
                <a:cs typeface="Calibri" panose="020F0502020204030204" pitchFamily="34" charset="0"/>
              </a:rPr>
              <a:t>…</a:t>
            </a:r>
            <a:endParaRPr lang="en-US" sz="3600" b="0" dirty="0">
              <a:solidFill>
                <a:srgbClr val="A01A06"/>
              </a:solidFill>
              <a:latin typeface="Calibri" panose="020F0502020204030204" pitchFamily="34" charset="0"/>
              <a:cs typeface="Calibri" panose="020F0502020204030204" pitchFamily="34" charset="0"/>
            </a:endParaRPr>
          </a:p>
        </p:txBody>
      </p:sp>
      <p:sp>
        <p:nvSpPr>
          <p:cNvPr id="40" name="TextBox 39">
            <a:extLst>
              <a:ext uri="{FF2B5EF4-FFF2-40B4-BE49-F238E27FC236}">
                <a16:creationId xmlns="" xmlns:a16="http://schemas.microsoft.com/office/drawing/2014/main" id="{BF8385A3-17B2-124A-9BCF-7BD192DF7B30}"/>
              </a:ext>
            </a:extLst>
          </p:cNvPr>
          <p:cNvSpPr txBox="1"/>
          <p:nvPr/>
        </p:nvSpPr>
        <p:spPr>
          <a:xfrm>
            <a:off x="438149" y="1600200"/>
            <a:ext cx="8553451" cy="4324261"/>
          </a:xfrm>
          <a:prstGeom prst="rect">
            <a:avLst/>
          </a:prstGeom>
          <a:noFill/>
        </p:spPr>
        <p:txBody>
          <a:bodyPr wrap="square" rtlCol="0">
            <a:spAutoFit/>
          </a:bodyPr>
          <a:lstStyle/>
          <a:p>
            <a:pPr marL="355600" indent="-342900">
              <a:lnSpc>
                <a:spcPct val="100000"/>
              </a:lnSpc>
              <a:spcAft>
                <a:spcPts val="600"/>
              </a:spcAft>
              <a:buClr>
                <a:schemeClr val="tx1"/>
              </a:buClr>
              <a:buSzPct val="100000"/>
              <a:buFont typeface="Arial" panose="020B0604020202020204" pitchFamily="34" charset="0"/>
              <a:buChar char="•"/>
              <a:tabLst>
                <a:tab pos="332740" algn="l"/>
              </a:tabLst>
            </a:pPr>
            <a:r>
              <a:rPr lang="en-US" sz="2000" b="1" spc="-25" dirty="0">
                <a:latin typeface="+mn-lt"/>
                <a:cs typeface="Calibri"/>
              </a:rPr>
              <a:t>I</a:t>
            </a:r>
            <a:r>
              <a:rPr lang="en-US" sz="2000" b="1" spc="-30" dirty="0">
                <a:latin typeface="+mn-lt"/>
                <a:cs typeface="Calibri"/>
              </a:rPr>
              <a:t>npu</a:t>
            </a:r>
            <a:r>
              <a:rPr lang="en-US" sz="2000" b="1" spc="-20" dirty="0">
                <a:latin typeface="+mn-lt"/>
                <a:cs typeface="Calibri"/>
              </a:rPr>
              <a:t>t</a:t>
            </a:r>
            <a:r>
              <a:rPr lang="en-US" sz="2000" b="1" spc="-10" dirty="0">
                <a:latin typeface="+mn-lt"/>
                <a:cs typeface="Calibri"/>
              </a:rPr>
              <a:t>:</a:t>
            </a:r>
            <a:r>
              <a:rPr lang="en-US" sz="2000" b="1" spc="50" dirty="0">
                <a:latin typeface="+mn-lt"/>
                <a:cs typeface="Calibri"/>
              </a:rPr>
              <a:t> </a:t>
            </a:r>
            <a:r>
              <a:rPr lang="en-US" sz="2000" spc="-20" dirty="0">
                <a:latin typeface="+mn-lt"/>
                <a:cs typeface="Calibri"/>
              </a:rPr>
              <a:t>a</a:t>
            </a:r>
            <a:r>
              <a:rPr lang="en-US" sz="2000" spc="5" dirty="0">
                <a:latin typeface="+mn-lt"/>
                <a:cs typeface="Calibri"/>
              </a:rPr>
              <a:t> </a:t>
            </a:r>
            <a:r>
              <a:rPr lang="en-US" sz="2000" spc="-20" dirty="0">
                <a:latin typeface="+mn-lt"/>
                <a:cs typeface="Calibri"/>
              </a:rPr>
              <a:t>s</a:t>
            </a:r>
            <a:r>
              <a:rPr lang="en-US" sz="2000" spc="-50" dirty="0">
                <a:latin typeface="+mn-lt"/>
                <a:cs typeface="Calibri"/>
              </a:rPr>
              <a:t>e</a:t>
            </a:r>
            <a:r>
              <a:rPr lang="en-US" sz="2000" spc="-15" dirty="0">
                <a:latin typeface="+mn-lt"/>
                <a:cs typeface="Calibri"/>
              </a:rPr>
              <a:t>t</a:t>
            </a:r>
            <a:r>
              <a:rPr lang="en-US" sz="2000" spc="30" dirty="0">
                <a:latin typeface="+mn-lt"/>
                <a:cs typeface="Calibri"/>
              </a:rPr>
              <a:t> </a:t>
            </a:r>
            <a:r>
              <a:rPr lang="en-US" sz="2000" spc="-25" dirty="0">
                <a:latin typeface="+mn-lt"/>
                <a:cs typeface="Calibri"/>
              </a:rPr>
              <a:t>o</a:t>
            </a:r>
            <a:r>
              <a:rPr lang="en-US" sz="2000" spc="-10" dirty="0">
                <a:latin typeface="+mn-lt"/>
                <a:cs typeface="Calibri"/>
              </a:rPr>
              <a:t>f</a:t>
            </a:r>
            <a:r>
              <a:rPr lang="en-US" sz="2000" spc="5" dirty="0">
                <a:latin typeface="+mn-lt"/>
                <a:cs typeface="Calibri"/>
              </a:rPr>
              <a:t> </a:t>
            </a:r>
            <a:r>
              <a:rPr lang="en-US" sz="2000" spc="-125" dirty="0">
                <a:latin typeface="+mn-lt"/>
                <a:cs typeface="Calibri"/>
              </a:rPr>
              <a:t>k</a:t>
            </a:r>
            <a:r>
              <a:rPr lang="en-US" sz="2000" spc="-50" dirty="0">
                <a:latin typeface="+mn-lt"/>
                <a:cs typeface="Calibri"/>
              </a:rPr>
              <a:t>e</a:t>
            </a:r>
            <a:r>
              <a:rPr lang="en-US" sz="2000" spc="-25" dirty="0">
                <a:latin typeface="+mn-lt"/>
                <a:cs typeface="Calibri"/>
              </a:rPr>
              <a:t>y</a:t>
            </a:r>
            <a:r>
              <a:rPr lang="en-US" sz="2000" spc="-5" dirty="0">
                <a:latin typeface="+mn-lt"/>
                <a:cs typeface="Calibri"/>
              </a:rPr>
              <a:t>-</a:t>
            </a:r>
            <a:r>
              <a:rPr lang="en-US" sz="2000" spc="-65" dirty="0">
                <a:latin typeface="+mn-lt"/>
                <a:cs typeface="Calibri"/>
              </a:rPr>
              <a:t>v</a:t>
            </a:r>
            <a:r>
              <a:rPr lang="en-US" sz="2000" spc="-15" dirty="0">
                <a:latin typeface="+mn-lt"/>
                <a:cs typeface="Calibri"/>
              </a:rPr>
              <a:t>a</a:t>
            </a:r>
            <a:r>
              <a:rPr lang="en-US" sz="2000" dirty="0">
                <a:latin typeface="+mn-lt"/>
                <a:cs typeface="Calibri"/>
              </a:rPr>
              <a:t>l</a:t>
            </a:r>
            <a:r>
              <a:rPr lang="en-US" sz="2000" spc="-20" dirty="0">
                <a:latin typeface="+mn-lt"/>
                <a:cs typeface="Calibri"/>
              </a:rPr>
              <a:t>ue</a:t>
            </a:r>
            <a:r>
              <a:rPr lang="en-US" sz="2000" spc="15" dirty="0">
                <a:latin typeface="+mn-lt"/>
                <a:cs typeface="Calibri"/>
              </a:rPr>
              <a:t> </a:t>
            </a:r>
            <a:r>
              <a:rPr lang="en-US" sz="2000" spc="-20" dirty="0">
                <a:latin typeface="+mn-lt"/>
                <a:cs typeface="Calibri"/>
              </a:rPr>
              <a:t>p</a:t>
            </a:r>
            <a:r>
              <a:rPr lang="en-US" sz="2000" spc="-15" dirty="0">
                <a:latin typeface="+mn-lt"/>
                <a:cs typeface="Calibri"/>
              </a:rPr>
              <a:t>a</a:t>
            </a:r>
            <a:r>
              <a:rPr lang="en-US" sz="2000" dirty="0">
                <a:latin typeface="+mn-lt"/>
                <a:cs typeface="Calibri"/>
              </a:rPr>
              <a:t>i</a:t>
            </a:r>
            <a:r>
              <a:rPr lang="en-US" sz="2000" spc="-75" dirty="0">
                <a:latin typeface="+mn-lt"/>
                <a:cs typeface="Calibri"/>
              </a:rPr>
              <a:t>rs</a:t>
            </a:r>
            <a:endParaRPr lang="en-US" sz="2000" dirty="0">
              <a:latin typeface="+mn-lt"/>
              <a:cs typeface="Calibri"/>
            </a:endParaRPr>
          </a:p>
          <a:p>
            <a:pPr marL="355600" indent="-342900">
              <a:lnSpc>
                <a:spcPct val="100000"/>
              </a:lnSpc>
              <a:spcAft>
                <a:spcPts val="600"/>
              </a:spcAft>
              <a:buClr>
                <a:schemeClr val="tx1"/>
              </a:buClr>
              <a:buSzPct val="100000"/>
              <a:buFont typeface="Arial" panose="020B0604020202020204" pitchFamily="34" charset="0"/>
              <a:buChar char="•"/>
              <a:tabLst>
                <a:tab pos="332740" algn="l"/>
              </a:tabLst>
            </a:pPr>
            <a:r>
              <a:rPr lang="en-US" sz="2000" spc="-15" dirty="0">
                <a:latin typeface="+mn-lt"/>
                <a:cs typeface="Calibri"/>
              </a:rPr>
              <a:t>P</a:t>
            </a:r>
            <a:r>
              <a:rPr lang="en-US" sz="2000" spc="-70" dirty="0">
                <a:latin typeface="+mn-lt"/>
                <a:cs typeface="Calibri"/>
              </a:rPr>
              <a:t>r</a:t>
            </a:r>
            <a:r>
              <a:rPr lang="en-US" sz="2000" spc="-10" dirty="0">
                <a:latin typeface="+mn-lt"/>
                <a:cs typeface="Calibri"/>
              </a:rPr>
              <a:t>o</a:t>
            </a:r>
            <a:r>
              <a:rPr lang="en-US" sz="2000" spc="-25" dirty="0">
                <a:latin typeface="+mn-lt"/>
                <a:cs typeface="Calibri"/>
              </a:rPr>
              <a:t>g</a:t>
            </a:r>
            <a:r>
              <a:rPr lang="en-US" sz="2000" spc="-95" dirty="0">
                <a:latin typeface="+mn-lt"/>
                <a:cs typeface="Calibri"/>
              </a:rPr>
              <a:t>r</a:t>
            </a:r>
            <a:r>
              <a:rPr lang="en-US" sz="2000" spc="-15" dirty="0">
                <a:latin typeface="+mn-lt"/>
                <a:cs typeface="Calibri"/>
              </a:rPr>
              <a:t>a</a:t>
            </a:r>
            <a:r>
              <a:rPr lang="en-US" sz="2000" spc="-35" dirty="0">
                <a:latin typeface="+mn-lt"/>
                <a:cs typeface="Calibri"/>
              </a:rPr>
              <a:t>mm</a:t>
            </a:r>
            <a:r>
              <a:rPr lang="en-US" sz="2000" spc="-15" dirty="0">
                <a:latin typeface="+mn-lt"/>
                <a:cs typeface="Calibri"/>
              </a:rPr>
              <a:t>er</a:t>
            </a:r>
            <a:r>
              <a:rPr lang="en-US" sz="2000" spc="35" dirty="0">
                <a:latin typeface="+mn-lt"/>
                <a:cs typeface="Calibri"/>
              </a:rPr>
              <a:t> need to </a:t>
            </a:r>
            <a:r>
              <a:rPr lang="en-US" sz="2000" spc="-20" dirty="0">
                <a:latin typeface="+mn-lt"/>
                <a:cs typeface="Calibri"/>
              </a:rPr>
              <a:t>s</a:t>
            </a:r>
            <a:r>
              <a:rPr lang="en-US" sz="2000" spc="-30" dirty="0">
                <a:latin typeface="+mn-lt"/>
                <a:cs typeface="Calibri"/>
              </a:rPr>
              <a:t>p</a:t>
            </a:r>
            <a:r>
              <a:rPr lang="en-US" sz="2000" spc="-20" dirty="0">
                <a:latin typeface="+mn-lt"/>
                <a:cs typeface="Calibri"/>
              </a:rPr>
              <a:t>e</a:t>
            </a:r>
            <a:r>
              <a:rPr lang="en-US" sz="2000" spc="-10" dirty="0">
                <a:latin typeface="+mn-lt"/>
                <a:cs typeface="Calibri"/>
              </a:rPr>
              <a:t>c</a:t>
            </a:r>
            <a:r>
              <a:rPr lang="en-US" sz="2000" spc="-5" dirty="0">
                <a:latin typeface="+mn-lt"/>
                <a:cs typeface="Calibri"/>
              </a:rPr>
              <a:t>i</a:t>
            </a:r>
            <a:r>
              <a:rPr lang="en-US" sz="2000" spc="-20" dirty="0">
                <a:latin typeface="+mn-lt"/>
                <a:cs typeface="Calibri"/>
              </a:rPr>
              <a:t>f</a:t>
            </a:r>
            <a:r>
              <a:rPr lang="en-US" sz="2000" spc="-5" dirty="0">
                <a:latin typeface="+mn-lt"/>
                <a:cs typeface="Calibri"/>
              </a:rPr>
              <a:t>y</a:t>
            </a:r>
            <a:r>
              <a:rPr lang="en-US" sz="2000" spc="15" dirty="0">
                <a:latin typeface="+mn-lt"/>
                <a:cs typeface="Calibri"/>
              </a:rPr>
              <a:t> </a:t>
            </a:r>
            <a:r>
              <a:rPr lang="en-US" sz="2000" spc="-20" dirty="0">
                <a:latin typeface="+mn-lt"/>
                <a:cs typeface="Calibri"/>
              </a:rPr>
              <a:t>t</a:t>
            </a:r>
            <a:r>
              <a:rPr lang="en-US" sz="2000" spc="-55" dirty="0">
                <a:latin typeface="+mn-lt"/>
                <a:cs typeface="Calibri"/>
              </a:rPr>
              <a:t>w</a:t>
            </a:r>
            <a:r>
              <a:rPr lang="en-US" sz="2000" spc="-20" dirty="0">
                <a:latin typeface="+mn-lt"/>
                <a:cs typeface="Calibri"/>
              </a:rPr>
              <a:t>o</a:t>
            </a:r>
            <a:r>
              <a:rPr lang="en-US" sz="2000" spc="30" dirty="0">
                <a:latin typeface="+mn-lt"/>
                <a:cs typeface="Calibri"/>
              </a:rPr>
              <a:t> </a:t>
            </a:r>
            <a:r>
              <a:rPr lang="en-US" sz="2000" spc="-35" dirty="0">
                <a:latin typeface="+mn-lt"/>
                <a:cs typeface="Calibri"/>
              </a:rPr>
              <a:t>m</a:t>
            </a:r>
            <a:r>
              <a:rPr lang="en-US" sz="2000" spc="-45" dirty="0">
                <a:latin typeface="+mn-lt"/>
                <a:cs typeface="Calibri"/>
              </a:rPr>
              <a:t>e</a:t>
            </a:r>
            <a:r>
              <a:rPr lang="en-US" sz="2000" spc="-20" dirty="0">
                <a:latin typeface="+mn-lt"/>
                <a:cs typeface="Calibri"/>
              </a:rPr>
              <a:t>t</a:t>
            </a:r>
            <a:r>
              <a:rPr lang="en-US" sz="2000" spc="-30" dirty="0">
                <a:latin typeface="+mn-lt"/>
                <a:cs typeface="Calibri"/>
              </a:rPr>
              <a:t>h</a:t>
            </a:r>
            <a:r>
              <a:rPr lang="en-US" sz="2000" spc="-10" dirty="0">
                <a:latin typeface="+mn-lt"/>
                <a:cs typeface="Calibri"/>
              </a:rPr>
              <a:t>o</a:t>
            </a:r>
            <a:r>
              <a:rPr lang="en-US" sz="2000" spc="-30" dirty="0">
                <a:latin typeface="+mn-lt"/>
                <a:cs typeface="Calibri"/>
              </a:rPr>
              <a:t>d</a:t>
            </a:r>
            <a:r>
              <a:rPr lang="en-US" sz="2000" spc="-20" dirty="0">
                <a:latin typeface="+mn-lt"/>
                <a:cs typeface="Calibri"/>
              </a:rPr>
              <a:t>s</a:t>
            </a:r>
            <a:r>
              <a:rPr lang="en-US" sz="2000" spc="-10" dirty="0">
                <a:latin typeface="+mn-lt"/>
                <a:cs typeface="Calibri"/>
              </a:rPr>
              <a:t>:</a:t>
            </a:r>
            <a:endParaRPr lang="en-US" spc="-10" dirty="0">
              <a:latin typeface="+mn-lt"/>
              <a:cs typeface="Calibri"/>
            </a:endParaRPr>
          </a:p>
          <a:p>
            <a:pPr marL="812800" lvl="1" indent="-342900">
              <a:spcAft>
                <a:spcPts val="600"/>
              </a:spcAft>
              <a:buClr>
                <a:schemeClr val="tx1"/>
              </a:buClr>
              <a:buSzPct val="100000"/>
              <a:buFont typeface="Arial" panose="020B0604020202020204" pitchFamily="34" charset="0"/>
              <a:buChar char="•"/>
              <a:tabLst>
                <a:tab pos="332740" algn="l"/>
              </a:tabLst>
            </a:pPr>
            <a:r>
              <a:rPr lang="en-US" sz="1800" b="1" spc="35" dirty="0">
                <a:solidFill>
                  <a:srgbClr val="C00000"/>
                </a:solidFill>
                <a:latin typeface="+mn-lt"/>
                <a:cs typeface="Arial"/>
              </a:rPr>
              <a:t>M</a:t>
            </a:r>
            <a:r>
              <a:rPr lang="en-US" sz="1800" b="1" spc="-5" dirty="0">
                <a:solidFill>
                  <a:srgbClr val="C00000"/>
                </a:solidFill>
                <a:latin typeface="+mn-lt"/>
                <a:cs typeface="Arial"/>
              </a:rPr>
              <a:t>a</a:t>
            </a:r>
            <a:r>
              <a:rPr lang="en-US" sz="1800" b="1" spc="-15" dirty="0">
                <a:solidFill>
                  <a:srgbClr val="C00000"/>
                </a:solidFill>
                <a:latin typeface="+mn-lt"/>
                <a:cs typeface="Arial"/>
              </a:rPr>
              <a:t>p</a:t>
            </a:r>
            <a:r>
              <a:rPr lang="en-US" sz="1800" b="1" dirty="0">
                <a:solidFill>
                  <a:srgbClr val="C00000"/>
                </a:solidFill>
                <a:latin typeface="+mn-lt"/>
                <a:cs typeface="Arial"/>
              </a:rPr>
              <a:t>(</a:t>
            </a:r>
            <a:r>
              <a:rPr lang="en-US" sz="1800" b="1" spc="-5" dirty="0">
                <a:solidFill>
                  <a:srgbClr val="C00000"/>
                </a:solidFill>
                <a:latin typeface="+mn-lt"/>
                <a:cs typeface="Arial"/>
              </a:rPr>
              <a:t>k</a:t>
            </a:r>
            <a:r>
              <a:rPr lang="en-US" sz="1800" b="1" dirty="0">
                <a:solidFill>
                  <a:srgbClr val="C00000"/>
                </a:solidFill>
                <a:latin typeface="+mn-lt"/>
                <a:cs typeface="Arial"/>
              </a:rPr>
              <a:t>,</a:t>
            </a:r>
            <a:r>
              <a:rPr lang="en-US" sz="1800" b="1" spc="-25" dirty="0">
                <a:solidFill>
                  <a:srgbClr val="C00000"/>
                </a:solidFill>
                <a:latin typeface="+mn-lt"/>
                <a:cs typeface="Arial"/>
              </a:rPr>
              <a:t> </a:t>
            </a:r>
            <a:r>
              <a:rPr lang="en-US" sz="1800" b="1" spc="-30" dirty="0">
                <a:solidFill>
                  <a:srgbClr val="C00000"/>
                </a:solidFill>
                <a:latin typeface="+mn-lt"/>
                <a:cs typeface="Arial"/>
              </a:rPr>
              <a:t>v</a:t>
            </a:r>
            <a:r>
              <a:rPr lang="en-US" sz="1800" b="1" dirty="0">
                <a:solidFill>
                  <a:srgbClr val="C00000"/>
                </a:solidFill>
                <a:latin typeface="+mn-lt"/>
                <a:cs typeface="Arial"/>
              </a:rPr>
              <a:t>)</a:t>
            </a:r>
            <a:r>
              <a:rPr lang="en-US" sz="1800" b="1" spc="15" dirty="0">
                <a:solidFill>
                  <a:srgbClr val="C00000"/>
                </a:solidFill>
                <a:latin typeface="+mn-lt"/>
                <a:cs typeface="Arial"/>
              </a:rPr>
              <a:t> </a:t>
            </a:r>
            <a:r>
              <a:rPr lang="en-US" sz="1800" spc="-60" dirty="0">
                <a:latin typeface="+mn-lt"/>
                <a:cs typeface="Times New Roman"/>
              </a:rPr>
              <a:t>→</a:t>
            </a:r>
            <a:r>
              <a:rPr lang="en-US" sz="1800" spc="55" dirty="0">
                <a:latin typeface="+mn-lt"/>
                <a:cs typeface="Times New Roman"/>
              </a:rPr>
              <a:t> </a:t>
            </a:r>
            <a:r>
              <a:rPr lang="en-US" sz="1800" spc="-10" dirty="0">
                <a:latin typeface="+mn-lt"/>
                <a:cs typeface="Arial"/>
              </a:rPr>
              <a:t>&lt;</a:t>
            </a:r>
            <a:r>
              <a:rPr lang="en-US" sz="1800" spc="10" dirty="0">
                <a:latin typeface="+mn-lt"/>
                <a:cs typeface="Arial"/>
              </a:rPr>
              <a:t>k</a:t>
            </a:r>
            <a:r>
              <a:rPr lang="en-US" sz="1800" dirty="0">
                <a:latin typeface="+mn-lt"/>
                <a:cs typeface="Arial"/>
              </a:rPr>
              <a:t>’, </a:t>
            </a:r>
            <a:r>
              <a:rPr lang="en-US" sz="1800" spc="-40" dirty="0">
                <a:latin typeface="+mn-lt"/>
                <a:cs typeface="Arial"/>
              </a:rPr>
              <a:t>v</a:t>
            </a:r>
            <a:r>
              <a:rPr lang="en-US" sz="1800" dirty="0">
                <a:latin typeface="+mn-lt"/>
                <a:cs typeface="Arial"/>
              </a:rPr>
              <a:t>’</a:t>
            </a:r>
            <a:r>
              <a:rPr lang="en-US" sz="1800" spc="-10" dirty="0">
                <a:latin typeface="+mn-lt"/>
                <a:cs typeface="Arial"/>
              </a:rPr>
              <a:t>&gt;*</a:t>
            </a:r>
            <a:endParaRPr lang="en-US" sz="1800" dirty="0">
              <a:latin typeface="+mn-lt"/>
              <a:cs typeface="Arial"/>
            </a:endParaRPr>
          </a:p>
          <a:p>
            <a:pPr marL="1270000" lvl="2" indent="-342900">
              <a:spcAft>
                <a:spcPts val="600"/>
              </a:spcAft>
              <a:buClr>
                <a:schemeClr val="tx1"/>
              </a:buClr>
              <a:buSzPct val="100000"/>
              <a:buFont typeface="Arial" panose="020B0604020202020204" pitchFamily="34" charset="0"/>
              <a:buChar char="•"/>
              <a:tabLst>
                <a:tab pos="332740" algn="l"/>
              </a:tabLst>
            </a:pPr>
            <a:r>
              <a:rPr lang="en-US" sz="1800" spc="-190" dirty="0">
                <a:latin typeface="+mn-lt"/>
                <a:cs typeface="Calibri"/>
              </a:rPr>
              <a:t>T</a:t>
            </a:r>
            <a:r>
              <a:rPr lang="en-US" sz="1800" dirty="0">
                <a:latin typeface="+mn-lt"/>
                <a:cs typeface="Calibri"/>
              </a:rPr>
              <a:t>a</a:t>
            </a:r>
            <a:r>
              <a:rPr lang="en-US" sz="1800" spc="-100" dirty="0">
                <a:latin typeface="+mn-lt"/>
                <a:cs typeface="Calibri"/>
              </a:rPr>
              <a:t>k</a:t>
            </a:r>
            <a:r>
              <a:rPr lang="en-US" sz="1800" spc="-10" dirty="0">
                <a:latin typeface="+mn-lt"/>
                <a:cs typeface="Calibri"/>
              </a:rPr>
              <a:t>e</a:t>
            </a:r>
            <a:r>
              <a:rPr lang="en-US" sz="1800" dirty="0">
                <a:latin typeface="+mn-lt"/>
                <a:cs typeface="Calibri"/>
              </a:rPr>
              <a:t>s</a:t>
            </a:r>
            <a:r>
              <a:rPr lang="en-US" sz="1800" spc="5" dirty="0">
                <a:latin typeface="+mn-lt"/>
                <a:cs typeface="Calibri"/>
              </a:rPr>
              <a:t> </a:t>
            </a:r>
            <a:r>
              <a:rPr lang="en-US" sz="1800" dirty="0">
                <a:latin typeface="+mn-lt"/>
                <a:cs typeface="Calibri"/>
              </a:rPr>
              <a:t>a</a:t>
            </a:r>
            <a:r>
              <a:rPr lang="en-US" sz="1800" spc="-15" dirty="0">
                <a:latin typeface="+mn-lt"/>
                <a:cs typeface="Calibri"/>
              </a:rPr>
              <a:t> </a:t>
            </a:r>
            <a:r>
              <a:rPr lang="en-US" sz="1800" spc="-100" dirty="0">
                <a:latin typeface="+mn-lt"/>
                <a:cs typeface="Calibri"/>
              </a:rPr>
              <a:t>k</a:t>
            </a:r>
            <a:r>
              <a:rPr lang="en-US" sz="1800" spc="-35" dirty="0">
                <a:latin typeface="+mn-lt"/>
                <a:cs typeface="Calibri"/>
              </a:rPr>
              <a:t>e</a:t>
            </a:r>
            <a:r>
              <a:rPr lang="en-US" sz="1800" spc="-25" dirty="0">
                <a:latin typeface="+mn-lt"/>
                <a:cs typeface="Calibri"/>
              </a:rPr>
              <a:t>y</a:t>
            </a:r>
            <a:r>
              <a:rPr lang="en-US" sz="1800" spc="5" dirty="0">
                <a:latin typeface="+mn-lt"/>
                <a:cs typeface="Calibri"/>
              </a:rPr>
              <a:t>-</a:t>
            </a:r>
            <a:r>
              <a:rPr lang="en-US" sz="1800" spc="-45" dirty="0">
                <a:latin typeface="+mn-lt"/>
                <a:cs typeface="Calibri"/>
              </a:rPr>
              <a:t>v</a:t>
            </a:r>
            <a:r>
              <a:rPr lang="en-US" sz="1800" dirty="0">
                <a:latin typeface="+mn-lt"/>
                <a:cs typeface="Calibri"/>
              </a:rPr>
              <a:t>al</a:t>
            </a:r>
            <a:r>
              <a:rPr lang="en-US" sz="1800" spc="-5" dirty="0">
                <a:latin typeface="+mn-lt"/>
                <a:cs typeface="Calibri"/>
              </a:rPr>
              <a:t>u</a:t>
            </a:r>
            <a:r>
              <a:rPr lang="en-US" sz="1800" spc="-15" dirty="0">
                <a:latin typeface="+mn-lt"/>
                <a:cs typeface="Calibri"/>
              </a:rPr>
              <a:t>e</a:t>
            </a:r>
            <a:r>
              <a:rPr lang="en-US" sz="1800" spc="-10" dirty="0">
                <a:latin typeface="+mn-lt"/>
                <a:cs typeface="Calibri"/>
              </a:rPr>
              <a:t> </a:t>
            </a:r>
            <a:r>
              <a:rPr lang="en-US" sz="1800" spc="10" dirty="0">
                <a:latin typeface="+mn-lt"/>
                <a:cs typeface="Calibri"/>
              </a:rPr>
              <a:t>p</a:t>
            </a:r>
            <a:r>
              <a:rPr lang="en-US" sz="1800" dirty="0">
                <a:latin typeface="+mn-lt"/>
                <a:cs typeface="Calibri"/>
              </a:rPr>
              <a:t>ai</a:t>
            </a:r>
            <a:r>
              <a:rPr lang="en-US" sz="1800" spc="-10" dirty="0">
                <a:latin typeface="+mn-lt"/>
                <a:cs typeface="Calibri"/>
              </a:rPr>
              <a:t>r</a:t>
            </a:r>
            <a:r>
              <a:rPr lang="en-US" sz="1800" spc="-15" dirty="0">
                <a:latin typeface="+mn-lt"/>
                <a:cs typeface="Calibri"/>
              </a:rPr>
              <a:t> </a:t>
            </a:r>
            <a:r>
              <a:rPr lang="en-US" sz="1800" dirty="0">
                <a:latin typeface="+mn-lt"/>
                <a:cs typeface="Calibri"/>
              </a:rPr>
              <a:t>a</a:t>
            </a:r>
            <a:r>
              <a:rPr lang="en-US" sz="1800" spc="10" dirty="0">
                <a:latin typeface="+mn-lt"/>
                <a:cs typeface="Calibri"/>
              </a:rPr>
              <a:t>n</a:t>
            </a:r>
            <a:r>
              <a:rPr lang="en-US" sz="1800" dirty="0">
                <a:latin typeface="+mn-lt"/>
                <a:cs typeface="Calibri"/>
              </a:rPr>
              <a:t>d</a:t>
            </a:r>
            <a:r>
              <a:rPr lang="en-US" sz="1800" spc="-30" dirty="0">
                <a:latin typeface="+mn-lt"/>
                <a:cs typeface="Calibri"/>
              </a:rPr>
              <a:t> </a:t>
            </a:r>
            <a:r>
              <a:rPr lang="en-US" sz="1800" spc="5" dirty="0">
                <a:latin typeface="+mn-lt"/>
                <a:cs typeface="Calibri"/>
              </a:rPr>
              <a:t>o</a:t>
            </a:r>
            <a:r>
              <a:rPr lang="en-US" sz="1800" spc="10" dirty="0">
                <a:latin typeface="+mn-lt"/>
                <a:cs typeface="Calibri"/>
              </a:rPr>
              <a:t>utput</a:t>
            </a:r>
            <a:r>
              <a:rPr lang="en-US" sz="1800" dirty="0">
                <a:latin typeface="+mn-lt"/>
                <a:cs typeface="Calibri"/>
              </a:rPr>
              <a:t>s</a:t>
            </a:r>
            <a:r>
              <a:rPr lang="en-US" sz="1800" spc="-65" dirty="0">
                <a:latin typeface="+mn-lt"/>
                <a:cs typeface="Calibri"/>
              </a:rPr>
              <a:t> </a:t>
            </a:r>
            <a:r>
              <a:rPr lang="en-US" sz="1800" u="sng" dirty="0">
                <a:latin typeface="+mn-lt"/>
                <a:cs typeface="Calibri"/>
              </a:rPr>
              <a:t>a</a:t>
            </a:r>
            <a:r>
              <a:rPr lang="en-US" sz="1800" u="sng" spc="-15" dirty="0">
                <a:latin typeface="+mn-lt"/>
                <a:cs typeface="Calibri"/>
              </a:rPr>
              <a:t> </a:t>
            </a:r>
            <a:r>
              <a:rPr lang="en-US" sz="1800" u="sng" spc="-5" dirty="0">
                <a:latin typeface="+mn-lt"/>
                <a:cs typeface="Calibri"/>
              </a:rPr>
              <a:t>s</a:t>
            </a:r>
            <a:r>
              <a:rPr lang="en-US" sz="1800" u="sng" spc="-35" dirty="0">
                <a:latin typeface="+mn-lt"/>
                <a:cs typeface="Calibri"/>
              </a:rPr>
              <a:t>e</a:t>
            </a:r>
            <a:r>
              <a:rPr lang="en-US" sz="1800" u="sng" spc="-10" dirty="0">
                <a:latin typeface="+mn-lt"/>
                <a:cs typeface="Calibri"/>
              </a:rPr>
              <a:t>t</a:t>
            </a:r>
            <a:r>
              <a:rPr lang="en-US" sz="1800" u="sng" spc="-5" dirty="0">
                <a:latin typeface="+mn-lt"/>
                <a:cs typeface="Calibri"/>
              </a:rPr>
              <a:t> </a:t>
            </a:r>
            <a:r>
              <a:rPr lang="en-US" sz="1800" u="sng" spc="5" dirty="0">
                <a:latin typeface="+mn-lt"/>
                <a:cs typeface="Calibri"/>
              </a:rPr>
              <a:t>o</a:t>
            </a:r>
            <a:r>
              <a:rPr lang="en-US" sz="1800" u="sng" dirty="0">
                <a:latin typeface="+mn-lt"/>
                <a:cs typeface="Calibri"/>
              </a:rPr>
              <a:t>f</a:t>
            </a:r>
            <a:r>
              <a:rPr lang="en-US" sz="1800" u="sng" spc="-5" dirty="0">
                <a:latin typeface="+mn-lt"/>
                <a:cs typeface="Calibri"/>
              </a:rPr>
              <a:t> </a:t>
            </a:r>
            <a:r>
              <a:rPr lang="en-US" sz="1800" u="sng" spc="-100" dirty="0">
                <a:latin typeface="+mn-lt"/>
                <a:cs typeface="Calibri"/>
              </a:rPr>
              <a:t>k</a:t>
            </a:r>
            <a:r>
              <a:rPr lang="en-US" sz="1800" u="sng" spc="-35" dirty="0">
                <a:latin typeface="+mn-lt"/>
                <a:cs typeface="Calibri"/>
              </a:rPr>
              <a:t>e</a:t>
            </a:r>
            <a:r>
              <a:rPr lang="en-US" sz="1800" u="sng" spc="-25" dirty="0">
                <a:latin typeface="+mn-lt"/>
                <a:cs typeface="Calibri"/>
              </a:rPr>
              <a:t>y</a:t>
            </a:r>
            <a:r>
              <a:rPr lang="en-US" sz="1800" u="sng" spc="5" dirty="0">
                <a:latin typeface="+mn-lt"/>
                <a:cs typeface="Calibri"/>
              </a:rPr>
              <a:t>-</a:t>
            </a:r>
            <a:r>
              <a:rPr lang="en-US" sz="1800" u="sng" spc="-45" dirty="0">
                <a:latin typeface="+mn-lt"/>
                <a:cs typeface="Calibri"/>
              </a:rPr>
              <a:t>v</a:t>
            </a:r>
            <a:r>
              <a:rPr lang="en-US" sz="1800" u="sng" dirty="0">
                <a:latin typeface="+mn-lt"/>
                <a:cs typeface="Calibri"/>
              </a:rPr>
              <a:t>al</a:t>
            </a:r>
            <a:r>
              <a:rPr lang="en-US" sz="1800" u="sng" spc="5" dirty="0">
                <a:latin typeface="+mn-lt"/>
                <a:cs typeface="Calibri"/>
              </a:rPr>
              <a:t>u</a:t>
            </a:r>
            <a:r>
              <a:rPr lang="en-US" sz="1800" u="sng" spc="-15" dirty="0">
                <a:latin typeface="+mn-lt"/>
                <a:cs typeface="Calibri"/>
              </a:rPr>
              <a:t>e</a:t>
            </a:r>
            <a:r>
              <a:rPr lang="en-US" sz="1800" u="sng" spc="-10" dirty="0">
                <a:latin typeface="+mn-lt"/>
                <a:cs typeface="Calibri"/>
              </a:rPr>
              <a:t> </a:t>
            </a:r>
            <a:r>
              <a:rPr lang="en-US" sz="1800" u="sng" spc="10" dirty="0">
                <a:latin typeface="+mn-lt"/>
                <a:cs typeface="Calibri"/>
              </a:rPr>
              <a:t>p</a:t>
            </a:r>
            <a:r>
              <a:rPr lang="en-US" sz="1800" u="sng" dirty="0">
                <a:latin typeface="+mn-lt"/>
                <a:cs typeface="Calibri"/>
              </a:rPr>
              <a:t>ai</a:t>
            </a:r>
            <a:r>
              <a:rPr lang="en-US" sz="1800" u="sng" spc="-50" dirty="0">
                <a:latin typeface="+mn-lt"/>
                <a:cs typeface="Calibri"/>
              </a:rPr>
              <a:t>r</a:t>
            </a:r>
            <a:r>
              <a:rPr lang="en-US" sz="1800" u="sng" dirty="0">
                <a:latin typeface="+mn-lt"/>
                <a:cs typeface="Calibri"/>
              </a:rPr>
              <a:t>s</a:t>
            </a:r>
          </a:p>
          <a:p>
            <a:pPr marL="927100" lvl="2">
              <a:spcAft>
                <a:spcPts val="600"/>
              </a:spcAft>
              <a:buClr>
                <a:schemeClr val="tx1"/>
              </a:buClr>
              <a:buSzPct val="100000"/>
              <a:tabLst>
                <a:tab pos="332740" algn="l"/>
              </a:tabLst>
            </a:pPr>
            <a:r>
              <a:rPr lang="en-US" sz="1600" dirty="0">
                <a:latin typeface="+mn-lt"/>
                <a:cs typeface="Calibri"/>
              </a:rPr>
              <a:t>      E</a:t>
            </a:r>
            <a:r>
              <a:rPr lang="en-US" sz="1600" spc="20" dirty="0">
                <a:latin typeface="+mn-lt"/>
                <a:cs typeface="Calibri"/>
              </a:rPr>
              <a:t>.</a:t>
            </a:r>
            <a:r>
              <a:rPr lang="en-US" sz="1600" spc="-15" dirty="0">
                <a:latin typeface="+mn-lt"/>
                <a:cs typeface="Calibri"/>
              </a:rPr>
              <a:t>g</a:t>
            </a:r>
            <a:r>
              <a:rPr lang="en-US" sz="1600" spc="-5" dirty="0">
                <a:latin typeface="+mn-lt"/>
                <a:cs typeface="Calibri"/>
              </a:rPr>
              <a:t>.,</a:t>
            </a:r>
            <a:r>
              <a:rPr lang="en-US" sz="1600" spc="-15" dirty="0">
                <a:latin typeface="+mn-lt"/>
                <a:cs typeface="Calibri"/>
              </a:rPr>
              <a:t> </a:t>
            </a:r>
            <a:r>
              <a:rPr lang="en-US" sz="1600" spc="-15" dirty="0" smtClean="0">
                <a:latin typeface="+mn-lt"/>
                <a:cs typeface="Calibri"/>
              </a:rPr>
              <a:t>(</a:t>
            </a:r>
            <a:r>
              <a:rPr lang="en-US" sz="1600" spc="-15" dirty="0" err="1" smtClean="0">
                <a:latin typeface="+mn-lt"/>
                <a:cs typeface="Calibri"/>
              </a:rPr>
              <a:t>k,v</a:t>
            </a:r>
            <a:r>
              <a:rPr lang="en-US" sz="1600" spc="-15" dirty="0" smtClean="0">
                <a:latin typeface="+mn-lt"/>
                <a:cs typeface="Calibri"/>
              </a:rPr>
              <a:t>): </a:t>
            </a:r>
            <a:r>
              <a:rPr lang="en-US" sz="1600" spc="-80" dirty="0" smtClean="0">
                <a:latin typeface="+mn-lt"/>
                <a:cs typeface="Calibri"/>
              </a:rPr>
              <a:t>k</a:t>
            </a:r>
            <a:r>
              <a:rPr lang="en-US" sz="1600" spc="35" dirty="0" smtClean="0">
                <a:latin typeface="+mn-lt"/>
                <a:cs typeface="Calibri"/>
              </a:rPr>
              <a:t> </a:t>
            </a:r>
            <a:r>
              <a:rPr lang="en-US" sz="1600" spc="-10" dirty="0">
                <a:latin typeface="+mn-lt"/>
                <a:cs typeface="Calibri"/>
              </a:rPr>
              <a:t>is the</a:t>
            </a:r>
            <a:r>
              <a:rPr lang="en-US" sz="1600" spc="20" dirty="0">
                <a:latin typeface="+mn-lt"/>
                <a:cs typeface="Calibri"/>
              </a:rPr>
              <a:t> </a:t>
            </a:r>
            <a:r>
              <a:rPr lang="en-US" sz="1600" spc="-20" dirty="0">
                <a:latin typeface="+mn-lt"/>
                <a:cs typeface="Calibri"/>
              </a:rPr>
              <a:t>f</a:t>
            </a:r>
            <a:r>
              <a:rPr lang="en-US" sz="1600" spc="-10" dirty="0">
                <a:latin typeface="+mn-lt"/>
                <a:cs typeface="Calibri"/>
              </a:rPr>
              <a:t>il</a:t>
            </a:r>
            <a:r>
              <a:rPr lang="en-US" sz="1600" spc="-20" dirty="0">
                <a:latin typeface="+mn-lt"/>
                <a:cs typeface="Calibri"/>
              </a:rPr>
              <a:t>e</a:t>
            </a:r>
            <a:r>
              <a:rPr lang="en-US" sz="1600" spc="-10" dirty="0">
                <a:latin typeface="+mn-lt"/>
                <a:cs typeface="Calibri"/>
              </a:rPr>
              <a:t>n</a:t>
            </a:r>
            <a:r>
              <a:rPr lang="en-US" sz="1600" spc="-5" dirty="0">
                <a:latin typeface="+mn-lt"/>
                <a:cs typeface="Calibri"/>
              </a:rPr>
              <a:t>a</a:t>
            </a:r>
            <a:r>
              <a:rPr lang="en-US" sz="1600" spc="-30" dirty="0">
                <a:latin typeface="+mn-lt"/>
                <a:cs typeface="Calibri"/>
              </a:rPr>
              <a:t>m</a:t>
            </a:r>
            <a:r>
              <a:rPr lang="en-US" sz="1600" spc="-20" dirty="0">
                <a:latin typeface="+mn-lt"/>
                <a:cs typeface="Calibri"/>
              </a:rPr>
              <a:t>e</a:t>
            </a:r>
            <a:r>
              <a:rPr lang="en-US" sz="1600" spc="-5" dirty="0">
                <a:latin typeface="+mn-lt"/>
                <a:cs typeface="Calibri"/>
              </a:rPr>
              <a:t>,</a:t>
            </a:r>
            <a:r>
              <a:rPr lang="en-US" sz="1600" spc="55" dirty="0">
                <a:latin typeface="+mn-lt"/>
                <a:cs typeface="Calibri"/>
              </a:rPr>
              <a:t> </a:t>
            </a:r>
            <a:r>
              <a:rPr lang="en-US" sz="1600" spc="-50" dirty="0" smtClean="0">
                <a:latin typeface="+mn-lt"/>
                <a:cs typeface="Calibri"/>
              </a:rPr>
              <a:t>v</a:t>
            </a:r>
            <a:r>
              <a:rPr lang="en-US" sz="1600" spc="20" dirty="0" smtClean="0">
                <a:latin typeface="+mn-lt"/>
                <a:cs typeface="Calibri"/>
              </a:rPr>
              <a:t> </a:t>
            </a:r>
            <a:r>
              <a:rPr lang="en-US" sz="1600" spc="-10" dirty="0">
                <a:latin typeface="+mn-lt"/>
                <a:cs typeface="Calibri"/>
              </a:rPr>
              <a:t>is</a:t>
            </a:r>
            <a:r>
              <a:rPr lang="en-US" sz="1600" spc="15" dirty="0">
                <a:latin typeface="+mn-lt"/>
                <a:cs typeface="Calibri"/>
              </a:rPr>
              <a:t> </a:t>
            </a:r>
            <a:r>
              <a:rPr lang="en-US" sz="1600" spc="-10" dirty="0">
                <a:latin typeface="+mn-lt"/>
                <a:cs typeface="Calibri"/>
              </a:rPr>
              <a:t>a</a:t>
            </a:r>
            <a:r>
              <a:rPr lang="en-US" sz="1600" spc="10" dirty="0">
                <a:latin typeface="+mn-lt"/>
                <a:cs typeface="Calibri"/>
              </a:rPr>
              <a:t> </a:t>
            </a:r>
            <a:r>
              <a:rPr lang="en-US" sz="1600" spc="-25" dirty="0">
                <a:latin typeface="+mn-lt"/>
                <a:cs typeface="Calibri"/>
              </a:rPr>
              <a:t>s</a:t>
            </a:r>
            <a:r>
              <a:rPr lang="en-US" sz="1600" spc="-10" dirty="0">
                <a:latin typeface="+mn-lt"/>
                <a:cs typeface="Calibri"/>
              </a:rPr>
              <a:t>in</a:t>
            </a:r>
            <a:r>
              <a:rPr lang="en-US" sz="1600" spc="-15" dirty="0">
                <a:latin typeface="+mn-lt"/>
                <a:cs typeface="Calibri"/>
              </a:rPr>
              <a:t>gl</a:t>
            </a:r>
            <a:r>
              <a:rPr lang="en-US" sz="1600" spc="-10" dirty="0">
                <a:latin typeface="+mn-lt"/>
                <a:cs typeface="Calibri"/>
              </a:rPr>
              <a:t>e</a:t>
            </a:r>
            <a:r>
              <a:rPr lang="en-US" sz="1600" spc="20" dirty="0">
                <a:latin typeface="+mn-lt"/>
                <a:cs typeface="Calibri"/>
              </a:rPr>
              <a:t> </a:t>
            </a:r>
            <a:r>
              <a:rPr lang="en-US" sz="1600" spc="-10" dirty="0">
                <a:latin typeface="+mn-lt"/>
                <a:cs typeface="Calibri"/>
              </a:rPr>
              <a:t>line</a:t>
            </a:r>
            <a:r>
              <a:rPr lang="en-US" sz="1600" spc="20" dirty="0">
                <a:latin typeface="+mn-lt"/>
                <a:cs typeface="Calibri"/>
              </a:rPr>
              <a:t> </a:t>
            </a:r>
            <a:r>
              <a:rPr lang="en-US" sz="1600" spc="-10" dirty="0">
                <a:latin typeface="+mn-lt"/>
                <a:cs typeface="Calibri"/>
              </a:rPr>
              <a:t>i</a:t>
            </a:r>
            <a:r>
              <a:rPr lang="en-US" sz="1600" spc="-15" dirty="0">
                <a:latin typeface="+mn-lt"/>
                <a:cs typeface="Calibri"/>
              </a:rPr>
              <a:t>n</a:t>
            </a:r>
            <a:r>
              <a:rPr lang="en-US" sz="1600" spc="10" dirty="0">
                <a:latin typeface="+mn-lt"/>
                <a:cs typeface="Calibri"/>
              </a:rPr>
              <a:t> </a:t>
            </a:r>
            <a:r>
              <a:rPr lang="en-US" sz="1600" spc="-10" dirty="0">
                <a:latin typeface="+mn-lt"/>
                <a:cs typeface="Calibri"/>
              </a:rPr>
              <a:t>the</a:t>
            </a:r>
            <a:r>
              <a:rPr lang="en-US" sz="1600" spc="-5" dirty="0">
                <a:latin typeface="+mn-lt"/>
                <a:cs typeface="Calibri"/>
              </a:rPr>
              <a:t> </a:t>
            </a:r>
            <a:r>
              <a:rPr lang="en-US" sz="1600" spc="-20" dirty="0" smtClean="0">
                <a:latin typeface="+mn-lt"/>
                <a:cs typeface="Calibri"/>
              </a:rPr>
              <a:t>f</a:t>
            </a:r>
            <a:r>
              <a:rPr lang="en-US" sz="1600" spc="-10" dirty="0" smtClean="0">
                <a:latin typeface="+mn-lt"/>
                <a:cs typeface="Calibri"/>
              </a:rPr>
              <a:t>ile</a:t>
            </a:r>
          </a:p>
          <a:p>
            <a:pPr marL="927100" lvl="2">
              <a:spcAft>
                <a:spcPts val="600"/>
              </a:spcAft>
              <a:buClr>
                <a:schemeClr val="tx1"/>
              </a:buClr>
              <a:buSzPct val="100000"/>
              <a:tabLst>
                <a:tab pos="332740" algn="l"/>
              </a:tabLst>
            </a:pPr>
            <a:r>
              <a:rPr lang="en-US" sz="1600" spc="-10" dirty="0" smtClean="0">
                <a:latin typeface="+mn-lt"/>
                <a:cs typeface="Calibri"/>
              </a:rPr>
              <a:t>             &lt;</a:t>
            </a:r>
            <a:r>
              <a:rPr lang="en-US" sz="1600" spc="-10" dirty="0" err="1" smtClean="0">
                <a:latin typeface="+mn-lt"/>
                <a:cs typeface="Calibri"/>
              </a:rPr>
              <a:t>k’,v</a:t>
            </a:r>
            <a:r>
              <a:rPr lang="en-US" sz="1600" spc="-10" dirty="0" smtClean="0">
                <a:latin typeface="+mn-lt"/>
                <a:cs typeface="Calibri"/>
              </a:rPr>
              <a:t>’&gt;*: k’ is a word, v’ is the count of that word </a:t>
            </a:r>
            <a:endParaRPr lang="en-US" sz="1600" dirty="0">
              <a:latin typeface="+mn-lt"/>
              <a:cs typeface="Calibri"/>
            </a:endParaRPr>
          </a:p>
          <a:p>
            <a:pPr marL="1212850" lvl="2" indent="-285750">
              <a:spcAft>
                <a:spcPts val="600"/>
              </a:spcAft>
              <a:buClr>
                <a:schemeClr val="tx1"/>
              </a:buClr>
              <a:buSzPct val="100000"/>
              <a:buFont typeface="Arial" panose="020B0604020202020204" pitchFamily="34" charset="0"/>
              <a:buChar char="•"/>
              <a:tabLst>
                <a:tab pos="332740" algn="l"/>
              </a:tabLst>
            </a:pPr>
            <a:r>
              <a:rPr lang="en-US" sz="1800" spc="5" dirty="0">
                <a:latin typeface="+mn-lt"/>
                <a:cs typeface="Calibri"/>
              </a:rPr>
              <a:t> T</a:t>
            </a:r>
            <a:r>
              <a:rPr lang="en-US" sz="1800" spc="10" dirty="0">
                <a:latin typeface="+mn-lt"/>
                <a:cs typeface="Calibri"/>
              </a:rPr>
              <a:t>h</a:t>
            </a:r>
            <a:r>
              <a:rPr lang="en-US" sz="1800" spc="-10" dirty="0">
                <a:latin typeface="+mn-lt"/>
                <a:cs typeface="Calibri"/>
              </a:rPr>
              <a:t>e</a:t>
            </a:r>
            <a:r>
              <a:rPr lang="en-US" sz="1800" spc="-35" dirty="0">
                <a:latin typeface="+mn-lt"/>
                <a:cs typeface="Calibri"/>
              </a:rPr>
              <a:t>r</a:t>
            </a:r>
            <a:r>
              <a:rPr lang="en-US" sz="1800" spc="-15" dirty="0">
                <a:latin typeface="+mn-lt"/>
                <a:cs typeface="Calibri"/>
              </a:rPr>
              <a:t>e</a:t>
            </a:r>
            <a:r>
              <a:rPr lang="en-US" sz="1800" spc="-10" dirty="0">
                <a:latin typeface="+mn-lt"/>
                <a:cs typeface="Calibri"/>
              </a:rPr>
              <a:t> </a:t>
            </a:r>
            <a:r>
              <a:rPr lang="en-US" sz="1800" dirty="0">
                <a:latin typeface="+mn-lt"/>
                <a:cs typeface="Calibri"/>
              </a:rPr>
              <a:t>is</a:t>
            </a:r>
            <a:r>
              <a:rPr lang="en-US" sz="1800" spc="-20" dirty="0">
                <a:latin typeface="+mn-lt"/>
                <a:cs typeface="Calibri"/>
              </a:rPr>
              <a:t> </a:t>
            </a:r>
            <a:r>
              <a:rPr lang="en-US" sz="1800" spc="5" dirty="0">
                <a:latin typeface="+mn-lt"/>
                <a:cs typeface="Calibri"/>
              </a:rPr>
              <a:t>o</a:t>
            </a:r>
            <a:r>
              <a:rPr lang="en-US" sz="1800" spc="10" dirty="0">
                <a:latin typeface="+mn-lt"/>
                <a:cs typeface="Calibri"/>
              </a:rPr>
              <a:t>n</a:t>
            </a:r>
            <a:r>
              <a:rPr lang="en-US" sz="1800" spc="-15" dirty="0">
                <a:latin typeface="+mn-lt"/>
                <a:cs typeface="Calibri"/>
              </a:rPr>
              <a:t>e</a:t>
            </a:r>
            <a:r>
              <a:rPr lang="en-US" sz="1800" spc="-10" dirty="0">
                <a:latin typeface="+mn-lt"/>
                <a:cs typeface="Calibri"/>
              </a:rPr>
              <a:t> </a:t>
            </a:r>
            <a:r>
              <a:rPr lang="en-US" sz="1800" spc="-15" dirty="0">
                <a:latin typeface="+mn-lt"/>
                <a:cs typeface="Calibri"/>
              </a:rPr>
              <a:t>M</a:t>
            </a:r>
            <a:r>
              <a:rPr lang="en-US" sz="1800" dirty="0">
                <a:latin typeface="+mn-lt"/>
                <a:cs typeface="Calibri"/>
              </a:rPr>
              <a:t>ap</a:t>
            </a:r>
            <a:r>
              <a:rPr lang="en-US" sz="1800" spc="-30" dirty="0">
                <a:latin typeface="+mn-lt"/>
                <a:cs typeface="Calibri"/>
              </a:rPr>
              <a:t> </a:t>
            </a:r>
            <a:r>
              <a:rPr lang="en-US" sz="1800" spc="-50" dirty="0">
                <a:latin typeface="+mn-lt"/>
                <a:cs typeface="Calibri"/>
              </a:rPr>
              <a:t>c</a:t>
            </a:r>
            <a:r>
              <a:rPr lang="en-US" sz="1800" dirty="0">
                <a:latin typeface="+mn-lt"/>
                <a:cs typeface="Calibri"/>
              </a:rPr>
              <a:t>all</a:t>
            </a:r>
            <a:r>
              <a:rPr lang="en-US" sz="1800" spc="-15" dirty="0">
                <a:latin typeface="+mn-lt"/>
                <a:cs typeface="Calibri"/>
              </a:rPr>
              <a:t> </a:t>
            </a:r>
            <a:r>
              <a:rPr lang="en-US" sz="1800" spc="-40" dirty="0">
                <a:latin typeface="+mn-lt"/>
                <a:cs typeface="Calibri"/>
              </a:rPr>
              <a:t>f</a:t>
            </a:r>
            <a:r>
              <a:rPr lang="en-US" sz="1800" spc="5" dirty="0">
                <a:latin typeface="+mn-lt"/>
                <a:cs typeface="Calibri"/>
              </a:rPr>
              <a:t>o</a:t>
            </a:r>
            <a:r>
              <a:rPr lang="en-US" sz="1800" spc="-10" dirty="0">
                <a:latin typeface="+mn-lt"/>
                <a:cs typeface="Calibri"/>
              </a:rPr>
              <a:t>r</a:t>
            </a:r>
            <a:r>
              <a:rPr lang="en-US" sz="1800" spc="-15" dirty="0">
                <a:latin typeface="+mn-lt"/>
                <a:cs typeface="Calibri"/>
              </a:rPr>
              <a:t> </a:t>
            </a:r>
            <a:r>
              <a:rPr lang="en-US" sz="1800" spc="-10" dirty="0">
                <a:latin typeface="+mn-lt"/>
                <a:cs typeface="Calibri"/>
              </a:rPr>
              <a:t>e</a:t>
            </a:r>
            <a:r>
              <a:rPr lang="en-US" sz="1800" spc="-45" dirty="0">
                <a:latin typeface="+mn-lt"/>
                <a:cs typeface="Calibri"/>
              </a:rPr>
              <a:t>v</a:t>
            </a:r>
            <a:r>
              <a:rPr lang="en-US" sz="1800" spc="-10" dirty="0">
                <a:latin typeface="+mn-lt"/>
                <a:cs typeface="Calibri"/>
              </a:rPr>
              <a:t>ery</a:t>
            </a:r>
            <a:r>
              <a:rPr lang="en-US" sz="1800" dirty="0">
                <a:latin typeface="+mn-lt"/>
                <a:cs typeface="Calibri"/>
              </a:rPr>
              <a:t> </a:t>
            </a:r>
            <a:r>
              <a:rPr lang="en-US" sz="1800" spc="-10" dirty="0">
                <a:latin typeface="+mn-lt"/>
                <a:cs typeface="Calibri"/>
              </a:rPr>
              <a:t>(</a:t>
            </a:r>
            <a:r>
              <a:rPr lang="en-US" sz="1800" spc="-30" dirty="0">
                <a:latin typeface="+mn-lt"/>
                <a:cs typeface="Calibri"/>
              </a:rPr>
              <a:t>k</a:t>
            </a:r>
            <a:r>
              <a:rPr lang="en-US" sz="1800" spc="-10" dirty="0">
                <a:latin typeface="+mn-lt"/>
                <a:cs typeface="Calibri"/>
              </a:rPr>
              <a:t>, </a:t>
            </a:r>
            <a:r>
              <a:rPr lang="en-US" sz="1800" spc="-5" dirty="0">
                <a:latin typeface="+mn-lt"/>
                <a:cs typeface="Calibri"/>
              </a:rPr>
              <a:t>v</a:t>
            </a:r>
            <a:r>
              <a:rPr lang="en-US" sz="1800" dirty="0">
                <a:latin typeface="+mn-lt"/>
                <a:cs typeface="Calibri"/>
              </a:rPr>
              <a:t>) </a:t>
            </a:r>
            <a:r>
              <a:rPr lang="en-US" sz="1800" spc="10" dirty="0">
                <a:latin typeface="+mn-lt"/>
                <a:cs typeface="Calibri"/>
              </a:rPr>
              <a:t>p</a:t>
            </a:r>
            <a:r>
              <a:rPr lang="en-US" sz="1800" dirty="0">
                <a:latin typeface="+mn-lt"/>
                <a:cs typeface="Calibri"/>
              </a:rPr>
              <a:t>air</a:t>
            </a:r>
          </a:p>
          <a:p>
            <a:pPr marL="755650" lvl="1" indent="-285750">
              <a:spcAft>
                <a:spcPts val="600"/>
              </a:spcAft>
              <a:buClr>
                <a:schemeClr val="tx1"/>
              </a:buClr>
              <a:buSzPct val="100000"/>
              <a:buFont typeface="Arial" panose="020B0604020202020204" pitchFamily="34" charset="0"/>
              <a:buChar char="•"/>
              <a:tabLst>
                <a:tab pos="332740" algn="l"/>
              </a:tabLst>
            </a:pPr>
            <a:endParaRPr lang="en-US" sz="1800" dirty="0">
              <a:solidFill>
                <a:srgbClr val="C00000"/>
              </a:solidFill>
              <a:latin typeface="+mn-lt"/>
              <a:cs typeface="Calibri"/>
            </a:endParaRPr>
          </a:p>
          <a:p>
            <a:pPr marL="755650" lvl="1" indent="-285750">
              <a:spcAft>
                <a:spcPts val="600"/>
              </a:spcAft>
              <a:buClr>
                <a:schemeClr val="tx1"/>
              </a:buClr>
              <a:buSzPct val="100000"/>
              <a:buFont typeface="Arial" panose="020B0604020202020204" pitchFamily="34" charset="0"/>
              <a:buChar char="•"/>
              <a:tabLst>
                <a:tab pos="332740" algn="l"/>
              </a:tabLst>
            </a:pPr>
            <a:r>
              <a:rPr lang="en-US" sz="2000" b="1" spc="-15" dirty="0">
                <a:solidFill>
                  <a:srgbClr val="C00000"/>
                </a:solidFill>
                <a:latin typeface="+mn-lt"/>
                <a:cs typeface="Arial"/>
              </a:rPr>
              <a:t>R</a:t>
            </a:r>
            <a:r>
              <a:rPr lang="en-US" sz="2000" b="1" spc="-5" dirty="0">
                <a:solidFill>
                  <a:srgbClr val="C00000"/>
                </a:solidFill>
                <a:latin typeface="+mn-lt"/>
                <a:cs typeface="Arial"/>
              </a:rPr>
              <a:t>e</a:t>
            </a:r>
            <a:r>
              <a:rPr lang="en-US" sz="2000" b="1" spc="-15" dirty="0">
                <a:solidFill>
                  <a:srgbClr val="C00000"/>
                </a:solidFill>
                <a:latin typeface="+mn-lt"/>
                <a:cs typeface="Arial"/>
              </a:rPr>
              <a:t>du</a:t>
            </a:r>
            <a:r>
              <a:rPr lang="en-US" sz="2000" b="1" spc="-5" dirty="0">
                <a:solidFill>
                  <a:srgbClr val="C00000"/>
                </a:solidFill>
                <a:latin typeface="+mn-lt"/>
                <a:cs typeface="Arial"/>
              </a:rPr>
              <a:t>ce</a:t>
            </a:r>
            <a:r>
              <a:rPr lang="en-US" sz="2000" b="1" dirty="0">
                <a:solidFill>
                  <a:srgbClr val="C00000"/>
                </a:solidFill>
                <a:latin typeface="+mn-lt"/>
                <a:cs typeface="Arial"/>
              </a:rPr>
              <a:t>(</a:t>
            </a:r>
            <a:r>
              <a:rPr lang="en-US" sz="2000" b="1" spc="-5" dirty="0">
                <a:solidFill>
                  <a:srgbClr val="C00000"/>
                </a:solidFill>
                <a:latin typeface="+mn-lt"/>
                <a:cs typeface="Arial"/>
              </a:rPr>
              <a:t>k</a:t>
            </a:r>
            <a:r>
              <a:rPr lang="en-US" sz="2000" b="1" spc="10" dirty="0">
                <a:solidFill>
                  <a:srgbClr val="C00000"/>
                </a:solidFill>
                <a:latin typeface="+mn-lt"/>
                <a:cs typeface="Arial"/>
              </a:rPr>
              <a:t>’</a:t>
            </a:r>
            <a:r>
              <a:rPr lang="en-US" sz="2000" b="1" dirty="0">
                <a:solidFill>
                  <a:srgbClr val="C00000"/>
                </a:solidFill>
                <a:latin typeface="+mn-lt"/>
                <a:cs typeface="Arial"/>
              </a:rPr>
              <a:t>, </a:t>
            </a:r>
            <a:r>
              <a:rPr lang="en-US" sz="2000" b="1" spc="-10" dirty="0">
                <a:solidFill>
                  <a:srgbClr val="C00000"/>
                </a:solidFill>
                <a:latin typeface="+mn-lt"/>
                <a:cs typeface="Arial"/>
              </a:rPr>
              <a:t>&lt;</a:t>
            </a:r>
            <a:r>
              <a:rPr lang="en-US" sz="2000" b="1" spc="-30" dirty="0">
                <a:solidFill>
                  <a:srgbClr val="C00000"/>
                </a:solidFill>
                <a:latin typeface="+mn-lt"/>
                <a:cs typeface="Arial"/>
              </a:rPr>
              <a:t>v</a:t>
            </a:r>
            <a:r>
              <a:rPr lang="en-US" sz="2000" b="1" spc="10" dirty="0">
                <a:solidFill>
                  <a:srgbClr val="C00000"/>
                </a:solidFill>
                <a:latin typeface="+mn-lt"/>
                <a:cs typeface="Arial"/>
              </a:rPr>
              <a:t>’</a:t>
            </a:r>
            <a:r>
              <a:rPr lang="en-US" sz="2000" b="1" spc="-10" dirty="0">
                <a:solidFill>
                  <a:srgbClr val="C00000"/>
                </a:solidFill>
                <a:latin typeface="+mn-lt"/>
                <a:cs typeface="Arial"/>
              </a:rPr>
              <a:t>&gt;</a:t>
            </a:r>
            <a:r>
              <a:rPr lang="en-US" sz="2000" b="1" spc="10" dirty="0">
                <a:solidFill>
                  <a:srgbClr val="C00000"/>
                </a:solidFill>
                <a:latin typeface="+mn-lt"/>
                <a:cs typeface="Arial"/>
              </a:rPr>
              <a:t>*</a:t>
            </a:r>
            <a:r>
              <a:rPr lang="en-US" sz="2000" b="1" dirty="0">
                <a:solidFill>
                  <a:srgbClr val="C00000"/>
                </a:solidFill>
                <a:latin typeface="+mn-lt"/>
                <a:cs typeface="Arial"/>
              </a:rPr>
              <a:t>)</a:t>
            </a:r>
            <a:r>
              <a:rPr lang="en-US" sz="2000" b="1" spc="15" dirty="0">
                <a:solidFill>
                  <a:srgbClr val="C00000"/>
                </a:solidFill>
                <a:latin typeface="+mn-lt"/>
                <a:cs typeface="Arial"/>
              </a:rPr>
              <a:t> </a:t>
            </a:r>
            <a:r>
              <a:rPr lang="en-US" sz="2000" spc="-60" dirty="0">
                <a:latin typeface="+mn-lt"/>
                <a:cs typeface="Times New Roman"/>
              </a:rPr>
              <a:t>→</a:t>
            </a:r>
            <a:r>
              <a:rPr lang="en-US" sz="2000" spc="55" dirty="0">
                <a:latin typeface="+mn-lt"/>
                <a:cs typeface="Times New Roman"/>
              </a:rPr>
              <a:t> </a:t>
            </a:r>
            <a:r>
              <a:rPr lang="en-US" sz="2000" spc="-10" dirty="0">
                <a:latin typeface="+mn-lt"/>
                <a:cs typeface="Arial"/>
              </a:rPr>
              <a:t>&lt;</a:t>
            </a:r>
            <a:r>
              <a:rPr lang="en-US" sz="2000" spc="10" dirty="0">
                <a:latin typeface="+mn-lt"/>
                <a:cs typeface="Arial"/>
              </a:rPr>
              <a:t>k</a:t>
            </a:r>
            <a:r>
              <a:rPr lang="en-US" sz="2000" dirty="0">
                <a:latin typeface="+mn-lt"/>
                <a:cs typeface="Arial"/>
              </a:rPr>
              <a:t>’, </a:t>
            </a:r>
            <a:r>
              <a:rPr lang="en-US" sz="2000" spc="-40" dirty="0">
                <a:latin typeface="+mn-lt"/>
                <a:cs typeface="Arial"/>
              </a:rPr>
              <a:t>v</a:t>
            </a:r>
            <a:r>
              <a:rPr lang="en-US" sz="2000" spc="-50" dirty="0">
                <a:latin typeface="+mn-lt"/>
                <a:cs typeface="Arial"/>
              </a:rPr>
              <a:t>’</a:t>
            </a:r>
            <a:r>
              <a:rPr lang="en-US" sz="2000" dirty="0">
                <a:latin typeface="+mn-lt"/>
                <a:cs typeface="Arial"/>
              </a:rPr>
              <a:t>’</a:t>
            </a:r>
            <a:r>
              <a:rPr lang="en-US" sz="2000" spc="-10" dirty="0">
                <a:latin typeface="+mn-lt"/>
                <a:cs typeface="Arial"/>
              </a:rPr>
              <a:t>&gt;*</a:t>
            </a:r>
            <a:endParaRPr lang="en-US" sz="2000" dirty="0">
              <a:latin typeface="+mn-lt"/>
              <a:cs typeface="Arial"/>
            </a:endParaRPr>
          </a:p>
          <a:p>
            <a:pPr marL="1212850" lvl="2" indent="-285750">
              <a:spcAft>
                <a:spcPts val="600"/>
              </a:spcAft>
              <a:buClr>
                <a:schemeClr val="tx1"/>
              </a:buClr>
              <a:buSzPct val="100000"/>
              <a:buFont typeface="Arial" panose="020B0604020202020204" pitchFamily="34" charset="0"/>
              <a:buChar char="•"/>
              <a:tabLst>
                <a:tab pos="332740" algn="l"/>
              </a:tabLst>
            </a:pPr>
            <a:r>
              <a:rPr lang="en-US" sz="1800" b="1" spc="-10" dirty="0">
                <a:latin typeface="+mn-lt"/>
                <a:cs typeface="Calibri"/>
              </a:rPr>
              <a:t>All</a:t>
            </a:r>
            <a:r>
              <a:rPr lang="en-US" sz="1800" b="1" spc="-30" dirty="0">
                <a:latin typeface="+mn-lt"/>
                <a:cs typeface="Calibri"/>
              </a:rPr>
              <a:t> </a:t>
            </a:r>
            <a:r>
              <a:rPr lang="en-US" sz="1800" b="1" spc="-35" dirty="0">
                <a:latin typeface="+mn-lt"/>
                <a:cs typeface="Calibri"/>
              </a:rPr>
              <a:t>v</a:t>
            </a:r>
            <a:r>
              <a:rPr lang="en-US" sz="1800" b="1" spc="-25" dirty="0">
                <a:latin typeface="+mn-lt"/>
                <a:cs typeface="Calibri"/>
              </a:rPr>
              <a:t>a</a:t>
            </a:r>
            <a:r>
              <a:rPr lang="en-US" sz="1800" b="1" dirty="0">
                <a:latin typeface="+mn-lt"/>
                <a:cs typeface="Calibri"/>
              </a:rPr>
              <a:t>l</a:t>
            </a:r>
            <a:r>
              <a:rPr lang="en-US" sz="1800" b="1" spc="-10" dirty="0">
                <a:latin typeface="+mn-lt"/>
                <a:cs typeface="Calibri"/>
              </a:rPr>
              <a:t>ues</a:t>
            </a:r>
            <a:r>
              <a:rPr lang="en-US" sz="1800" b="1" spc="-15" dirty="0">
                <a:latin typeface="+mn-lt"/>
                <a:cs typeface="Calibri"/>
              </a:rPr>
              <a:t> </a:t>
            </a:r>
            <a:r>
              <a:rPr lang="en-US" sz="1800" b="1" spc="70" dirty="0">
                <a:latin typeface="+mn-lt"/>
                <a:cs typeface="Calibri"/>
              </a:rPr>
              <a:t>v</a:t>
            </a:r>
            <a:r>
              <a:rPr lang="en-US" sz="1800" b="1" dirty="0">
                <a:latin typeface="+mn-lt"/>
                <a:cs typeface="Calibri"/>
              </a:rPr>
              <a:t>’</a:t>
            </a:r>
            <a:r>
              <a:rPr lang="en-US" sz="1800" b="1" spc="10" dirty="0">
                <a:latin typeface="+mn-lt"/>
                <a:cs typeface="Calibri"/>
              </a:rPr>
              <a:t> w</a:t>
            </a:r>
            <a:r>
              <a:rPr lang="en-US" sz="1800" b="1" dirty="0">
                <a:latin typeface="+mn-lt"/>
                <a:cs typeface="Calibri"/>
              </a:rPr>
              <a:t>i</a:t>
            </a:r>
            <a:r>
              <a:rPr lang="en-US" sz="1800" b="1" spc="-5" dirty="0">
                <a:latin typeface="+mn-lt"/>
                <a:cs typeface="Calibri"/>
              </a:rPr>
              <a:t>t</a:t>
            </a:r>
            <a:r>
              <a:rPr lang="en-US" sz="1800" b="1" spc="-15" dirty="0">
                <a:latin typeface="+mn-lt"/>
                <a:cs typeface="Calibri"/>
              </a:rPr>
              <a:t>h</a:t>
            </a:r>
            <a:r>
              <a:rPr lang="en-US" sz="1800" b="1" spc="-55" dirty="0">
                <a:latin typeface="+mn-lt"/>
                <a:cs typeface="Calibri"/>
              </a:rPr>
              <a:t> </a:t>
            </a:r>
            <a:r>
              <a:rPr lang="en-US" sz="1800" b="1" spc="-10" dirty="0">
                <a:latin typeface="+mn-lt"/>
                <a:cs typeface="Calibri"/>
              </a:rPr>
              <a:t>sam</a:t>
            </a:r>
            <a:r>
              <a:rPr lang="en-US" sz="1800" b="1" dirty="0">
                <a:latin typeface="+mn-lt"/>
                <a:cs typeface="Calibri"/>
              </a:rPr>
              <a:t>e</a:t>
            </a:r>
            <a:r>
              <a:rPr lang="en-US" sz="1800" b="1" spc="25" dirty="0">
                <a:latin typeface="+mn-lt"/>
                <a:cs typeface="Calibri"/>
              </a:rPr>
              <a:t> </a:t>
            </a:r>
            <a:r>
              <a:rPr lang="en-US" sz="1800" b="1" spc="-90" dirty="0">
                <a:latin typeface="+mn-lt"/>
                <a:cs typeface="Calibri"/>
              </a:rPr>
              <a:t>k</a:t>
            </a:r>
            <a:r>
              <a:rPr lang="en-US" sz="1800" b="1" spc="-35" dirty="0">
                <a:latin typeface="+mn-lt"/>
                <a:cs typeface="Calibri"/>
              </a:rPr>
              <a:t>e</a:t>
            </a:r>
            <a:r>
              <a:rPr lang="en-US" sz="1800" b="1" spc="-15" dirty="0">
                <a:latin typeface="+mn-lt"/>
                <a:cs typeface="Calibri"/>
              </a:rPr>
              <a:t>y</a:t>
            </a:r>
            <a:r>
              <a:rPr lang="en-US" sz="1800" b="1" spc="20" dirty="0">
                <a:latin typeface="+mn-lt"/>
                <a:cs typeface="Calibri"/>
              </a:rPr>
              <a:t> </a:t>
            </a:r>
            <a:r>
              <a:rPr lang="en-US" sz="1800" b="1" spc="-10" dirty="0">
                <a:latin typeface="+mn-lt"/>
                <a:cs typeface="Calibri"/>
              </a:rPr>
              <a:t>k’ </a:t>
            </a:r>
            <a:r>
              <a:rPr lang="en-US" sz="1800" b="1" spc="-25" dirty="0">
                <a:latin typeface="+mn-lt"/>
                <a:cs typeface="Calibri"/>
              </a:rPr>
              <a:t>a</a:t>
            </a:r>
            <a:r>
              <a:rPr lang="en-US" sz="1800" b="1" spc="-15" dirty="0">
                <a:latin typeface="+mn-lt"/>
                <a:cs typeface="Calibri"/>
              </a:rPr>
              <a:t>r</a:t>
            </a:r>
            <a:r>
              <a:rPr lang="en-US" sz="1800" b="1" dirty="0">
                <a:latin typeface="+mn-lt"/>
                <a:cs typeface="Calibri"/>
              </a:rPr>
              <a:t>e </a:t>
            </a:r>
            <a:r>
              <a:rPr lang="en-US" sz="1800" b="1" spc="-15" dirty="0">
                <a:latin typeface="+mn-lt"/>
                <a:cs typeface="Calibri"/>
              </a:rPr>
              <a:t>r</a:t>
            </a:r>
            <a:r>
              <a:rPr lang="en-US" sz="1800" b="1" spc="-10" dirty="0">
                <a:latin typeface="+mn-lt"/>
                <a:cs typeface="Calibri"/>
              </a:rPr>
              <a:t>e</a:t>
            </a:r>
            <a:r>
              <a:rPr lang="en-US" sz="1800" b="1" spc="5" dirty="0">
                <a:latin typeface="+mn-lt"/>
                <a:cs typeface="Calibri"/>
              </a:rPr>
              <a:t>d</a:t>
            </a:r>
            <a:r>
              <a:rPr lang="en-US" sz="1800" b="1" spc="-10" dirty="0">
                <a:latin typeface="+mn-lt"/>
                <a:cs typeface="Calibri"/>
              </a:rPr>
              <a:t>u</a:t>
            </a:r>
            <a:r>
              <a:rPr lang="en-US" sz="1800" b="1" dirty="0">
                <a:latin typeface="+mn-lt"/>
                <a:cs typeface="Calibri"/>
              </a:rPr>
              <a:t>c</a:t>
            </a:r>
            <a:r>
              <a:rPr lang="en-US" sz="1800" b="1" spc="-10" dirty="0">
                <a:latin typeface="+mn-lt"/>
                <a:cs typeface="Calibri"/>
              </a:rPr>
              <a:t>e</a:t>
            </a:r>
            <a:r>
              <a:rPr lang="en-US" sz="1800" b="1" dirty="0">
                <a:latin typeface="+mn-lt"/>
                <a:cs typeface="Calibri"/>
              </a:rPr>
              <a:t>d</a:t>
            </a:r>
            <a:r>
              <a:rPr lang="en-US" sz="1800" b="1" spc="-35" dirty="0">
                <a:latin typeface="+mn-lt"/>
                <a:cs typeface="Calibri"/>
              </a:rPr>
              <a:t> </a:t>
            </a:r>
            <a:r>
              <a:rPr lang="en-US" sz="1800" b="1" spc="-30" dirty="0">
                <a:latin typeface="+mn-lt"/>
                <a:cs typeface="Calibri"/>
              </a:rPr>
              <a:t>t</a:t>
            </a:r>
            <a:r>
              <a:rPr lang="en-US" sz="1800" b="1" spc="-10" dirty="0">
                <a:latin typeface="+mn-lt"/>
                <a:cs typeface="Calibri"/>
              </a:rPr>
              <a:t>o</a:t>
            </a:r>
            <a:r>
              <a:rPr lang="en-US" sz="1800" b="1" spc="-35" dirty="0">
                <a:latin typeface="+mn-lt"/>
                <a:cs typeface="Calibri"/>
              </a:rPr>
              <a:t>ge</a:t>
            </a:r>
            <a:r>
              <a:rPr lang="en-US" sz="1800" b="1" spc="-10" dirty="0">
                <a:latin typeface="+mn-lt"/>
                <a:cs typeface="Calibri"/>
              </a:rPr>
              <a:t>th</a:t>
            </a:r>
            <a:r>
              <a:rPr lang="en-US" sz="1800" b="1" spc="-25" dirty="0">
                <a:latin typeface="+mn-lt"/>
                <a:cs typeface="Calibri"/>
              </a:rPr>
              <a:t>e</a:t>
            </a:r>
            <a:r>
              <a:rPr lang="en-US" sz="1800" b="1" dirty="0">
                <a:latin typeface="+mn-lt"/>
                <a:cs typeface="Calibri"/>
              </a:rPr>
              <a:t>r</a:t>
            </a:r>
          </a:p>
          <a:p>
            <a:pPr marL="1212850" lvl="2" indent="-285750">
              <a:spcAft>
                <a:spcPts val="600"/>
              </a:spcAft>
              <a:buClr>
                <a:schemeClr val="tx1"/>
              </a:buClr>
              <a:buSzPct val="100000"/>
              <a:buFont typeface="Arial" panose="020B0604020202020204" pitchFamily="34" charset="0"/>
              <a:buChar char="•"/>
              <a:tabLst>
                <a:tab pos="332740" algn="l"/>
              </a:tabLst>
            </a:pPr>
            <a:r>
              <a:rPr lang="en-US" sz="1800" spc="5" dirty="0">
                <a:latin typeface="+mn-lt"/>
                <a:cs typeface="Calibri"/>
              </a:rPr>
              <a:t>T</a:t>
            </a:r>
            <a:r>
              <a:rPr lang="en-US" sz="1800" spc="10" dirty="0">
                <a:latin typeface="+mn-lt"/>
                <a:cs typeface="Calibri"/>
              </a:rPr>
              <a:t>h</a:t>
            </a:r>
            <a:r>
              <a:rPr lang="en-US" sz="1800" spc="-10" dirty="0">
                <a:latin typeface="+mn-lt"/>
                <a:cs typeface="Calibri"/>
              </a:rPr>
              <a:t>e</a:t>
            </a:r>
            <a:r>
              <a:rPr lang="en-US" sz="1800" spc="-35" dirty="0">
                <a:latin typeface="+mn-lt"/>
                <a:cs typeface="Calibri"/>
              </a:rPr>
              <a:t>r</a:t>
            </a:r>
            <a:r>
              <a:rPr lang="en-US" sz="1800" spc="-15" dirty="0">
                <a:latin typeface="+mn-lt"/>
                <a:cs typeface="Calibri"/>
              </a:rPr>
              <a:t>e</a:t>
            </a:r>
            <a:r>
              <a:rPr lang="en-US" sz="1800" spc="-10" dirty="0">
                <a:latin typeface="+mn-lt"/>
                <a:cs typeface="Calibri"/>
              </a:rPr>
              <a:t> </a:t>
            </a:r>
            <a:r>
              <a:rPr lang="en-US" sz="1800" dirty="0">
                <a:latin typeface="+mn-lt"/>
                <a:cs typeface="Calibri"/>
              </a:rPr>
              <a:t>is</a:t>
            </a:r>
            <a:r>
              <a:rPr lang="en-US" sz="1800" spc="-20" dirty="0">
                <a:latin typeface="+mn-lt"/>
                <a:cs typeface="Calibri"/>
              </a:rPr>
              <a:t> </a:t>
            </a:r>
            <a:r>
              <a:rPr lang="en-US" sz="1800" spc="5" dirty="0">
                <a:latin typeface="+mn-lt"/>
                <a:cs typeface="Calibri"/>
              </a:rPr>
              <a:t>o</a:t>
            </a:r>
            <a:r>
              <a:rPr lang="en-US" sz="1800" spc="10" dirty="0">
                <a:latin typeface="+mn-lt"/>
                <a:cs typeface="Calibri"/>
              </a:rPr>
              <a:t>n</a:t>
            </a:r>
            <a:r>
              <a:rPr lang="en-US" sz="1800" spc="-15" dirty="0">
                <a:latin typeface="+mn-lt"/>
                <a:cs typeface="Calibri"/>
              </a:rPr>
              <a:t>e</a:t>
            </a:r>
            <a:r>
              <a:rPr lang="en-US" sz="1800" spc="-10" dirty="0">
                <a:latin typeface="+mn-lt"/>
                <a:cs typeface="Calibri"/>
              </a:rPr>
              <a:t> </a:t>
            </a:r>
            <a:r>
              <a:rPr lang="en-US" sz="1800" spc="-75" dirty="0">
                <a:latin typeface="+mn-lt"/>
                <a:cs typeface="Calibri"/>
              </a:rPr>
              <a:t>R</a:t>
            </a:r>
            <a:r>
              <a:rPr lang="en-US" sz="1800" spc="-10" dirty="0">
                <a:latin typeface="+mn-lt"/>
                <a:cs typeface="Calibri"/>
              </a:rPr>
              <a:t>e</a:t>
            </a:r>
            <a:r>
              <a:rPr lang="en-US" sz="1800" spc="-5" dirty="0">
                <a:latin typeface="+mn-lt"/>
                <a:cs typeface="Calibri"/>
              </a:rPr>
              <a:t>d</a:t>
            </a:r>
            <a:r>
              <a:rPr lang="en-US" sz="1800" spc="10" dirty="0">
                <a:latin typeface="+mn-lt"/>
                <a:cs typeface="Calibri"/>
              </a:rPr>
              <a:t>u</a:t>
            </a:r>
            <a:r>
              <a:rPr lang="en-US" sz="1800" spc="-25" dirty="0">
                <a:latin typeface="+mn-lt"/>
                <a:cs typeface="Calibri"/>
              </a:rPr>
              <a:t>c</a:t>
            </a:r>
            <a:r>
              <a:rPr lang="en-US" sz="1800" spc="-15" dirty="0">
                <a:latin typeface="+mn-lt"/>
                <a:cs typeface="Calibri"/>
              </a:rPr>
              <a:t>e</a:t>
            </a:r>
            <a:r>
              <a:rPr lang="en-US" sz="1800" spc="-10" dirty="0">
                <a:latin typeface="+mn-lt"/>
                <a:cs typeface="Calibri"/>
              </a:rPr>
              <a:t> </a:t>
            </a:r>
            <a:r>
              <a:rPr lang="en-US" sz="1800" spc="10" dirty="0">
                <a:latin typeface="+mn-lt"/>
                <a:cs typeface="Calibri"/>
              </a:rPr>
              <a:t>fun</a:t>
            </a:r>
            <a:r>
              <a:rPr lang="en-US" sz="1800" spc="-10" dirty="0">
                <a:latin typeface="+mn-lt"/>
                <a:cs typeface="Calibri"/>
              </a:rPr>
              <a:t>c</a:t>
            </a:r>
            <a:r>
              <a:rPr lang="en-US" sz="1800" spc="10" dirty="0">
                <a:latin typeface="+mn-lt"/>
                <a:cs typeface="Calibri"/>
              </a:rPr>
              <a:t>t</a:t>
            </a:r>
            <a:r>
              <a:rPr lang="en-US" sz="1800" dirty="0">
                <a:latin typeface="+mn-lt"/>
                <a:cs typeface="Calibri"/>
              </a:rPr>
              <a:t>i</a:t>
            </a:r>
            <a:r>
              <a:rPr lang="en-US" sz="1800" spc="5" dirty="0">
                <a:latin typeface="+mn-lt"/>
                <a:cs typeface="Calibri"/>
              </a:rPr>
              <a:t>o</a:t>
            </a:r>
            <a:r>
              <a:rPr lang="en-US" sz="1800" dirty="0">
                <a:latin typeface="+mn-lt"/>
                <a:cs typeface="Calibri"/>
              </a:rPr>
              <a:t>n</a:t>
            </a:r>
            <a:r>
              <a:rPr lang="en-US" sz="1800" spc="-55" dirty="0">
                <a:latin typeface="+mn-lt"/>
                <a:cs typeface="Calibri"/>
              </a:rPr>
              <a:t> </a:t>
            </a:r>
            <a:r>
              <a:rPr lang="en-US" sz="1800" spc="-50" dirty="0">
                <a:latin typeface="+mn-lt"/>
                <a:cs typeface="Calibri"/>
              </a:rPr>
              <a:t>c</a:t>
            </a:r>
            <a:r>
              <a:rPr lang="en-US" sz="1800" dirty="0">
                <a:latin typeface="+mn-lt"/>
                <a:cs typeface="Calibri"/>
              </a:rPr>
              <a:t>all</a:t>
            </a:r>
            <a:r>
              <a:rPr lang="en-US" sz="1800" spc="-15" dirty="0">
                <a:latin typeface="+mn-lt"/>
                <a:cs typeface="Calibri"/>
              </a:rPr>
              <a:t> </a:t>
            </a:r>
            <a:r>
              <a:rPr lang="en-US" sz="1800" spc="-5" dirty="0">
                <a:latin typeface="+mn-lt"/>
                <a:cs typeface="Calibri"/>
              </a:rPr>
              <a:t>p</a:t>
            </a:r>
            <a:r>
              <a:rPr lang="en-US" sz="1800" spc="-10" dirty="0">
                <a:latin typeface="+mn-lt"/>
                <a:cs typeface="Calibri"/>
              </a:rPr>
              <a:t>er</a:t>
            </a:r>
            <a:r>
              <a:rPr lang="en-US" sz="1800" spc="-15" dirty="0">
                <a:latin typeface="+mn-lt"/>
                <a:cs typeface="Calibri"/>
              </a:rPr>
              <a:t> </a:t>
            </a:r>
            <a:r>
              <a:rPr lang="en-US" sz="1800" spc="10" dirty="0">
                <a:latin typeface="+mn-lt"/>
                <a:cs typeface="Calibri"/>
              </a:rPr>
              <a:t>un</a:t>
            </a:r>
            <a:r>
              <a:rPr lang="en-US" sz="1800" dirty="0">
                <a:latin typeface="+mn-lt"/>
                <a:cs typeface="Calibri"/>
              </a:rPr>
              <a:t>i</a:t>
            </a:r>
            <a:r>
              <a:rPr lang="en-US" sz="1800" spc="10" dirty="0">
                <a:latin typeface="+mn-lt"/>
                <a:cs typeface="Calibri"/>
              </a:rPr>
              <a:t>qu</a:t>
            </a:r>
            <a:r>
              <a:rPr lang="en-US" sz="1800" dirty="0">
                <a:latin typeface="+mn-lt"/>
                <a:cs typeface="Calibri"/>
              </a:rPr>
              <a:t>e</a:t>
            </a:r>
            <a:r>
              <a:rPr lang="en-US" sz="1800" spc="-35" dirty="0">
                <a:latin typeface="+mn-lt"/>
                <a:cs typeface="Calibri"/>
              </a:rPr>
              <a:t> </a:t>
            </a:r>
            <a:r>
              <a:rPr lang="en-US" sz="1800" spc="-100" dirty="0">
                <a:latin typeface="+mn-lt"/>
                <a:cs typeface="Calibri"/>
              </a:rPr>
              <a:t>k</a:t>
            </a:r>
            <a:r>
              <a:rPr lang="en-US" sz="1800" spc="-35" dirty="0">
                <a:latin typeface="+mn-lt"/>
                <a:cs typeface="Calibri"/>
              </a:rPr>
              <a:t>e</a:t>
            </a:r>
            <a:r>
              <a:rPr lang="en-US" sz="1800" spc="-15" dirty="0">
                <a:latin typeface="+mn-lt"/>
                <a:cs typeface="Calibri"/>
              </a:rPr>
              <a:t>y</a:t>
            </a:r>
            <a:r>
              <a:rPr lang="en-US" sz="1800" dirty="0">
                <a:latin typeface="+mn-lt"/>
                <a:cs typeface="Calibri"/>
              </a:rPr>
              <a:t> </a:t>
            </a:r>
            <a:r>
              <a:rPr lang="en-US" sz="1800" spc="-25" dirty="0">
                <a:latin typeface="+mn-lt"/>
                <a:cs typeface="Calibri"/>
              </a:rPr>
              <a:t>k’</a:t>
            </a:r>
            <a:endParaRPr lang="en-US" sz="1800" dirty="0">
              <a:latin typeface="+mn-lt"/>
              <a:cs typeface="Calibri"/>
            </a:endParaRPr>
          </a:p>
          <a:p>
            <a:pPr lvl="1">
              <a:spcAft>
                <a:spcPts val="1800"/>
              </a:spcAft>
              <a:buClr>
                <a:schemeClr val="tx1"/>
              </a:buClr>
            </a:pPr>
            <a:endParaRPr lang="en-US" sz="2000" dirty="0">
              <a:latin typeface="+mn-lt"/>
            </a:endParaRPr>
          </a:p>
        </p:txBody>
      </p:sp>
    </p:spTree>
    <p:extLst>
      <p:ext uri="{BB962C8B-B14F-4D97-AF65-F5344CB8AC3E}">
        <p14:creationId xmlns:p14="http://schemas.microsoft.com/office/powerpoint/2010/main" val="16220415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D9831D8E-04D7-F341-8A80-1216D2E7BB58}" type="slidenum">
              <a:rPr lang="en-US" smtClean="0"/>
              <a:pPr>
                <a:defRPr/>
              </a:pPr>
              <a:t>13</a:t>
            </a:fld>
            <a:endParaRPr lang="en-US"/>
          </a:p>
        </p:txBody>
      </p:sp>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t>
            </a:r>
            <a:r>
              <a:rPr lang="en-US" sz="3600" kern="0" dirty="0" smtClean="0">
                <a:solidFill>
                  <a:srgbClr val="A01A06"/>
                </a:solidFill>
                <a:latin typeface="Calibri" panose="020F0502020204030204" pitchFamily="34" charset="0"/>
                <a:cs typeface="Calibri" panose="020F0502020204030204" pitchFamily="34" charset="0"/>
              </a:rPr>
              <a:t>Examples (in Part I)</a:t>
            </a:r>
            <a:endParaRPr lang="en-US" sz="3600" kern="0" dirty="0">
              <a:solidFill>
                <a:srgbClr val="A01A06"/>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457200" indent="-457200">
              <a:spcBef>
                <a:spcPts val="0"/>
              </a:spcBef>
              <a:spcAft>
                <a:spcPts val="1800"/>
              </a:spcAft>
              <a:buClr>
                <a:schemeClr val="tx1"/>
              </a:buClr>
              <a:buFont typeface="+mj-lt"/>
              <a:buAutoNum type="arabicPeriod"/>
            </a:pPr>
            <a:r>
              <a:rPr lang="en-US" sz="2000" kern="0" dirty="0" smtClean="0">
                <a:latin typeface="Calibri" panose="020F0502020204030204" pitchFamily="34" charset="0"/>
                <a:cs typeface="Calibri" panose="020F0502020204030204" pitchFamily="34" charset="0"/>
              </a:rPr>
              <a:t>Word count: a huge file </a:t>
            </a:r>
            <a:r>
              <a:rPr lang="en-US" sz="2000" kern="0" dirty="0" smtClean="0">
                <a:latin typeface="Calibri" panose="020F0502020204030204" pitchFamily="34" charset="0"/>
                <a:cs typeface="Calibri" panose="020F0502020204030204" pitchFamily="34" charset="0"/>
                <a:sym typeface="Wingdings"/>
              </a:rPr>
              <a:t>  (word, count)</a:t>
            </a:r>
          </a:p>
          <a:p>
            <a:pPr marL="457200" indent="-457200">
              <a:spcBef>
                <a:spcPts val="0"/>
              </a:spcBef>
              <a:spcAft>
                <a:spcPts val="1800"/>
              </a:spcAft>
              <a:buClr>
                <a:schemeClr val="tx1"/>
              </a:buClr>
              <a:buFont typeface="+mj-lt"/>
              <a:buAutoNum type="arabicPeriod"/>
            </a:pPr>
            <a:r>
              <a:rPr lang="en-US" sz="2000" kern="0" dirty="0" smtClean="0">
                <a:latin typeface="Calibri" panose="020F0502020204030204" pitchFamily="34" charset="0"/>
                <a:cs typeface="Calibri" panose="020F0502020204030204" pitchFamily="34" charset="0"/>
                <a:sym typeface="Wingdings"/>
              </a:rPr>
              <a:t>Inverted Index: </a:t>
            </a:r>
            <a:r>
              <a:rPr lang="en-US" sz="2000" dirty="0">
                <a:latin typeface="Calibri" panose="020F0502020204030204" pitchFamily="34" charset="0"/>
                <a:cs typeface="Calibri" panose="020F0502020204030204" pitchFamily="34" charset="0"/>
              </a:rPr>
              <a:t>(ID, content</a:t>
            </a:r>
            <a:r>
              <a:rPr lang="en-US" sz="2000"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sym typeface="Wingdings"/>
              </a:rPr>
              <a:t></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(content, List[IDs]</a:t>
            </a:r>
            <a:r>
              <a:rPr lang="en-US" sz="2000" dirty="0" smtClean="0">
                <a:latin typeface="Calibri" panose="020F0502020204030204" pitchFamily="34" charset="0"/>
                <a:cs typeface="Calibri" panose="020F0502020204030204" pitchFamily="34" charset="0"/>
              </a:rPr>
              <a:t>)</a:t>
            </a:r>
          </a:p>
          <a:p>
            <a:pPr marL="457200" indent="-457200">
              <a:spcBef>
                <a:spcPts val="0"/>
              </a:spcBef>
              <a:spcAft>
                <a:spcPts val="1800"/>
              </a:spcAft>
              <a:buClr>
                <a:schemeClr val="tx1"/>
              </a:buClr>
              <a:buFont typeface="+mj-lt"/>
              <a:buAutoNum type="arabicPeriod"/>
            </a:pPr>
            <a:r>
              <a:rPr lang="en-US" sz="2000" dirty="0" smtClean="0">
                <a:latin typeface="Calibri" panose="020F0502020204030204" pitchFamily="34" charset="0"/>
                <a:cs typeface="Calibri" panose="020F0502020204030204" pitchFamily="34" charset="0"/>
              </a:rPr>
              <a:t>Count friends: Pair of friends (X, Y)* </a:t>
            </a:r>
            <a:r>
              <a:rPr lang="en-US" sz="2000" dirty="0" smtClean="0">
                <a:latin typeface="Calibri" panose="020F0502020204030204" pitchFamily="34" charset="0"/>
                <a:cs typeface="Calibri" panose="020F0502020204030204" pitchFamily="34" charset="0"/>
                <a:sym typeface="Wingdings"/>
              </a:rPr>
              <a:t> (X, </a:t>
            </a:r>
            <a:r>
              <a:rPr lang="en-US" sz="2000" dirty="0" err="1" smtClean="0">
                <a:latin typeface="Calibri" panose="020F0502020204030204" pitchFamily="34" charset="0"/>
                <a:cs typeface="Calibri" panose="020F0502020204030204" pitchFamily="34" charset="0"/>
                <a:sym typeface="Wingdings"/>
              </a:rPr>
              <a:t>Nx</a:t>
            </a:r>
            <a:r>
              <a:rPr lang="en-US" sz="2000" dirty="0" smtClean="0">
                <a:latin typeface="Calibri" panose="020F0502020204030204" pitchFamily="34" charset="0"/>
                <a:cs typeface="Calibri" panose="020F0502020204030204" pitchFamily="34" charset="0"/>
                <a:sym typeface="Wingdings"/>
              </a:rPr>
              <a:t>), (Y, </a:t>
            </a:r>
            <a:r>
              <a:rPr lang="en-US" sz="2000" dirty="0" err="1" smtClean="0">
                <a:latin typeface="Calibri" panose="020F0502020204030204" pitchFamily="34" charset="0"/>
                <a:cs typeface="Calibri" panose="020F0502020204030204" pitchFamily="34" charset="0"/>
                <a:sym typeface="Wingdings"/>
              </a:rPr>
              <a:t>Ny</a:t>
            </a:r>
            <a:r>
              <a:rPr lang="en-US" sz="2000" dirty="0" smtClean="0">
                <a:latin typeface="Calibri" panose="020F0502020204030204" pitchFamily="34" charset="0"/>
                <a:cs typeface="Calibri" panose="020F0502020204030204" pitchFamily="34" charset="0"/>
                <a:sym typeface="Wingdings"/>
              </a:rPr>
              <a:t>), </a:t>
            </a:r>
            <a:r>
              <a:rPr lang="mr-IN" sz="2000" dirty="0" smtClean="0">
                <a:latin typeface="Calibri" panose="020F0502020204030204" pitchFamily="34" charset="0"/>
                <a:cs typeface="Calibri" panose="020F0502020204030204" pitchFamily="34" charset="0"/>
                <a:sym typeface="Wingdings"/>
              </a:rPr>
              <a:t>…</a:t>
            </a:r>
            <a:endParaRPr lang="en-US" sz="2000" dirty="0" smtClean="0">
              <a:latin typeface="Calibri" panose="020F0502020204030204" pitchFamily="34" charset="0"/>
              <a:cs typeface="Calibri" panose="020F0502020204030204" pitchFamily="34" charset="0"/>
              <a:sym typeface="Wingdings"/>
            </a:endParaRPr>
          </a:p>
          <a:p>
            <a:pPr marL="457200" indent="-457200">
              <a:spcBef>
                <a:spcPts val="0"/>
              </a:spcBef>
              <a:spcAft>
                <a:spcPts val="1800"/>
              </a:spcAft>
              <a:buClr>
                <a:schemeClr val="tx1"/>
              </a:buClr>
              <a:buFont typeface="+mj-lt"/>
              <a:buAutoNum type="arabicPeriod"/>
            </a:pPr>
            <a:r>
              <a:rPr lang="en-US" sz="2000" dirty="0" smtClean="0">
                <a:latin typeface="Calibri" panose="020F0502020204030204" pitchFamily="34" charset="0"/>
                <a:cs typeface="Calibri" panose="020F0502020204030204" pitchFamily="34" charset="0"/>
                <a:sym typeface="Wingdings"/>
              </a:rPr>
              <a:t>A huge file of integers  Unique integers divisible by 7</a:t>
            </a:r>
          </a:p>
          <a:p>
            <a:pPr marL="457200" indent="-457200">
              <a:spcBef>
                <a:spcPts val="0"/>
              </a:spcBef>
              <a:spcAft>
                <a:spcPts val="1800"/>
              </a:spcAft>
              <a:buClr>
                <a:schemeClr val="tx1"/>
              </a:buClr>
              <a:buFont typeface="+mj-lt"/>
              <a:buAutoNum type="arabicPeriod"/>
            </a:pPr>
            <a:endParaRPr lang="en-US" sz="2000" dirty="0">
              <a:latin typeface="Calibri" panose="020F0502020204030204" pitchFamily="34" charset="0"/>
              <a:cs typeface="Calibri" panose="020F0502020204030204" pitchFamily="34" charset="0"/>
              <a:sym typeface="Wingdings"/>
            </a:endParaRPr>
          </a:p>
          <a:p>
            <a:pPr marL="0" indent="0">
              <a:spcBef>
                <a:spcPts val="0"/>
              </a:spcBef>
              <a:spcAft>
                <a:spcPts val="1800"/>
              </a:spcAft>
              <a:buClr>
                <a:schemeClr val="tx1"/>
              </a:buClr>
              <a:buNone/>
            </a:pPr>
            <a:r>
              <a:rPr lang="en-US" sz="2000" b="1" u="sng" dirty="0" smtClean="0">
                <a:latin typeface="Calibri" panose="020F0502020204030204" pitchFamily="34" charset="0"/>
                <a:cs typeface="Calibri" panose="020F0502020204030204" pitchFamily="34" charset="0"/>
                <a:sym typeface="Wingdings"/>
              </a:rPr>
              <a:t>Challenges</a:t>
            </a:r>
            <a:r>
              <a:rPr lang="en-US" sz="2000" dirty="0" smtClean="0">
                <a:latin typeface="Calibri" panose="020F0502020204030204" pitchFamily="34" charset="0"/>
                <a:cs typeface="Calibri" panose="020F0502020204030204" pitchFamily="34" charset="0"/>
                <a:sym typeface="Wingdings"/>
              </a:rPr>
              <a:t>: What should the Map do? What should the Reduce do?</a:t>
            </a:r>
          </a:p>
          <a:p>
            <a:pPr marL="0" indent="0">
              <a:spcBef>
                <a:spcPts val="0"/>
              </a:spcBef>
              <a:spcAft>
                <a:spcPts val="1800"/>
              </a:spcAft>
              <a:buClr>
                <a:schemeClr val="tx1"/>
              </a:buClr>
              <a:buNone/>
            </a:pPr>
            <a:r>
              <a:rPr lang="en-US" sz="2000" b="1" u="sng" dirty="0" smtClean="0">
                <a:latin typeface="Calibri" panose="020F0502020204030204" pitchFamily="34" charset="0"/>
                <a:cs typeface="Calibri" panose="020F0502020204030204" pitchFamily="34" charset="0"/>
                <a:sym typeface="Wingdings"/>
              </a:rPr>
              <a:t>Criteria</a:t>
            </a:r>
            <a:r>
              <a:rPr lang="en-US" sz="2000" dirty="0" smtClean="0">
                <a:latin typeface="Calibri" panose="020F0502020204030204" pitchFamily="34" charset="0"/>
                <a:cs typeface="Calibri" panose="020F0502020204030204" pitchFamily="34" charset="0"/>
                <a:sym typeface="Wingdings"/>
              </a:rPr>
              <a:t>: the overall work and traffic must be as efficient as possible! </a:t>
            </a:r>
          </a:p>
          <a:p>
            <a:pPr marL="347472" indent="-347472">
              <a:spcBef>
                <a:spcPts val="0"/>
              </a:spcBef>
              <a:spcAft>
                <a:spcPts val="1800"/>
              </a:spcAft>
              <a:buClr>
                <a:schemeClr val="tx1"/>
              </a:buClr>
            </a:pPr>
            <a:endParaRPr lang="en-US" sz="2000" dirty="0" smtClean="0">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pPr>
            <a:endParaRPr lang="en-US" sz="2000" dirty="0">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pPr>
            <a:endParaRPr lang="en-US" sz="2000" kern="0" dirty="0">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pPr>
            <a:endParaRPr lang="en-US" sz="20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58125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D9831D8E-04D7-F341-8A80-1216D2E7BB58}" type="slidenum">
              <a:rPr lang="en-US" smtClean="0"/>
              <a:pPr>
                <a:defRPr/>
              </a:pPr>
              <a:t>14</a:t>
            </a:fld>
            <a:endParaRPr lang="en-US"/>
          </a:p>
        </p:txBody>
      </p:sp>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example </a:t>
            </a:r>
            <a:r>
              <a:rPr lang="en-US" sz="3600" kern="0" dirty="0" smtClean="0">
                <a:solidFill>
                  <a:srgbClr val="A01A06"/>
                </a:solidFill>
                <a:latin typeface="Calibri" panose="020F0502020204030204" pitchFamily="34" charset="0"/>
                <a:cs typeface="Calibri" panose="020F0502020204030204" pitchFamily="34" charset="0"/>
              </a:rPr>
              <a:t>B1</a:t>
            </a:r>
            <a:endParaRPr lang="en-US" sz="3600" kern="0" dirty="0">
              <a:solidFill>
                <a:srgbClr val="A01A06"/>
              </a:solidFill>
              <a:latin typeface="Calibri" panose="020F0502020204030204" pitchFamily="34" charset="0"/>
              <a:cs typeface="Calibri" panose="020F0502020204030204" pitchFamily="34" charset="0"/>
            </a:endParaRPr>
          </a:p>
          <a:p>
            <a:r>
              <a:rPr lang="en-US" sz="3200" b="0" kern="0" dirty="0">
                <a:solidFill>
                  <a:srgbClr val="A01A06"/>
                </a:solidFill>
                <a:latin typeface="Calibri" panose="020F0502020204030204" pitchFamily="34" charset="0"/>
                <a:cs typeface="Calibri" panose="020F0502020204030204" pitchFamily="34" charset="0"/>
              </a:rPr>
              <a:t>Find largest integer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the largest integer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Map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Each Map task gets a chunk of the file of integers and processes it …</a:t>
            </a: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Reduce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pPr>
            <a:endParaRPr lang="en-US" sz="20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208747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t>
            </a:r>
            <a:r>
              <a:rPr lang="en-US" sz="3600" kern="0" dirty="0" smtClean="0">
                <a:solidFill>
                  <a:srgbClr val="A01A06"/>
                </a:solidFill>
                <a:latin typeface="Calibri" panose="020F0502020204030204" pitchFamily="34" charset="0"/>
                <a:cs typeface="Calibri" panose="020F0502020204030204" pitchFamily="34" charset="0"/>
              </a:rPr>
              <a:t>example B1</a:t>
            </a:r>
            <a:endParaRPr lang="en-US" sz="3600" kern="0" dirty="0">
              <a:solidFill>
                <a:srgbClr val="A01A06"/>
              </a:solidFill>
              <a:latin typeface="Calibri" panose="020F0502020204030204" pitchFamily="34" charset="0"/>
              <a:cs typeface="Calibri" panose="020F0502020204030204" pitchFamily="34" charset="0"/>
            </a:endParaRPr>
          </a:p>
          <a:p>
            <a:r>
              <a:rPr lang="en-US" sz="3200" b="0" kern="0" dirty="0">
                <a:solidFill>
                  <a:srgbClr val="A01A06"/>
                </a:solidFill>
                <a:latin typeface="Calibri" panose="020F0502020204030204" pitchFamily="34" charset="0"/>
                <a:cs typeface="Calibri" panose="020F0502020204030204" pitchFamily="34" charset="0"/>
              </a:rPr>
              <a:t>Find largest integer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the largest integer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Map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Map task produces </a:t>
            </a:r>
            <a:r>
              <a:rPr lang="en-US" sz="2000" b="1" dirty="0">
                <a:latin typeface="Calibri" panose="020F0502020204030204" pitchFamily="34" charset="0"/>
                <a:cs typeface="Calibri" panose="020F0502020204030204" pitchFamily="34" charset="0"/>
              </a:rPr>
              <a:t>(1, largest-integer)</a:t>
            </a:r>
            <a:r>
              <a:rPr lang="en-US" sz="2000" dirty="0">
                <a:latin typeface="Calibri" panose="020F0502020204030204" pitchFamily="34" charset="0"/>
                <a:cs typeface="Calibri" panose="020F0502020204030204" pitchFamily="34" charset="0"/>
              </a:rPr>
              <a:t> of the largest value in </a:t>
            </a:r>
            <a:r>
              <a:rPr lang="en-US" sz="2000" dirty="0" smtClean="0">
                <a:latin typeface="Calibri" panose="020F0502020204030204" pitchFamily="34" charset="0"/>
                <a:cs typeface="Calibri" panose="020F0502020204030204" pitchFamily="34" charset="0"/>
              </a:rPr>
              <a:t>the local </a:t>
            </a:r>
            <a:r>
              <a:rPr lang="en-US" sz="2000" dirty="0">
                <a:latin typeface="Calibri" panose="020F0502020204030204" pitchFamily="34" charset="0"/>
                <a:cs typeface="Calibri" panose="020F0502020204030204" pitchFamily="34" charset="0"/>
              </a:rPr>
              <a:t>chunk </a:t>
            </a:r>
            <a:r>
              <a:rPr lang="en-US" sz="2000" dirty="0" smtClean="0">
                <a:latin typeface="Calibri" panose="020F0502020204030204" pitchFamily="34" charset="0"/>
                <a:cs typeface="Calibri" panose="020F0502020204030204" pitchFamily="34" charset="0"/>
              </a:rPr>
              <a:t>given as </a:t>
            </a:r>
            <a:r>
              <a:rPr lang="en-US" sz="2000" dirty="0">
                <a:latin typeface="Calibri" panose="020F0502020204030204" pitchFamily="34" charset="0"/>
                <a:cs typeface="Calibri" panose="020F0502020204030204" pitchFamily="34" charset="0"/>
              </a:rPr>
              <a:t>(key, value) </a:t>
            </a:r>
            <a:r>
              <a:rPr lang="en-US" sz="2000" dirty="0" smtClean="0">
                <a:latin typeface="Calibri" panose="020F0502020204030204" pitchFamily="34" charset="0"/>
                <a:cs typeface="Calibri" panose="020F0502020204030204" pitchFamily="34" charset="0"/>
              </a:rPr>
              <a:t>pairs</a:t>
            </a:r>
            <a:endParaRPr lang="en-US" sz="2000" dirty="0">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a:t>
            </a:r>
            <a:endParaRPr lang="en-US" sz="2000" kern="0"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 xmlns:a16="http://schemas.microsoft.com/office/drawing/2014/main" id="{DEE8DD60-6EAB-2243-B9BE-CA651B4EBD4F}"/>
              </a:ext>
            </a:extLst>
          </p:cNvPr>
          <p:cNvGrpSpPr/>
          <p:nvPr/>
        </p:nvGrpSpPr>
        <p:grpSpPr>
          <a:xfrm>
            <a:off x="4322094" y="5074560"/>
            <a:ext cx="717917" cy="1516740"/>
            <a:chOff x="2319753" y="3180508"/>
            <a:chExt cx="717917" cy="2222432"/>
          </a:xfrm>
        </p:grpSpPr>
        <p:sp>
          <p:nvSpPr>
            <p:cNvPr id="9" name="object 5">
              <a:extLst>
                <a:ext uri="{FF2B5EF4-FFF2-40B4-BE49-F238E27FC236}">
                  <a16:creationId xmlns="" xmlns:a16="http://schemas.microsoft.com/office/drawing/2014/main" id="{7F9478EF-898A-2F4C-8885-6187A5FFDA6E}"/>
                </a:ext>
              </a:extLst>
            </p:cNvPr>
            <p:cNvSpPr/>
            <p:nvPr/>
          </p:nvSpPr>
          <p:spPr>
            <a:xfrm>
              <a:off x="2319753" y="3180508"/>
              <a:ext cx="717917" cy="2222432"/>
            </a:xfrm>
            <a:prstGeom prst="rect">
              <a:avLst/>
            </a:prstGeom>
            <a:blipFill>
              <a:blip r:embed="rId3" cstate="print"/>
              <a:stretch>
                <a:fillRect/>
              </a:stretch>
            </a:blipFill>
          </p:spPr>
          <p:txBody>
            <a:bodyPr wrap="square" lIns="0" tIns="0" rIns="0" bIns="0" rtlCol="0"/>
            <a:lstStyle/>
            <a:p>
              <a:endParaRPr/>
            </a:p>
          </p:txBody>
        </p:sp>
        <p:sp>
          <p:nvSpPr>
            <p:cNvPr id="10" name="object 6">
              <a:extLst>
                <a:ext uri="{FF2B5EF4-FFF2-40B4-BE49-F238E27FC236}">
                  <a16:creationId xmlns="" xmlns:a16="http://schemas.microsoft.com/office/drawing/2014/main" id="{9801D553-AB50-E847-9004-FDC7F1789298}"/>
                </a:ext>
              </a:extLst>
            </p:cNvPr>
            <p:cNvSpPr/>
            <p:nvPr/>
          </p:nvSpPr>
          <p:spPr>
            <a:xfrm>
              <a:off x="2366355" y="3229043"/>
              <a:ext cx="623455" cy="2084854"/>
            </a:xfrm>
            <a:custGeom>
              <a:avLst/>
              <a:gdLst/>
              <a:ahLst/>
              <a:cxnLst/>
              <a:rect l="l" t="t" r="r" b="b"/>
              <a:pathLst>
                <a:path w="685800" h="2362835">
                  <a:moveTo>
                    <a:pt x="342900" y="0"/>
                  </a:moveTo>
                  <a:lnTo>
                    <a:pt x="342900" y="189635"/>
                  </a:lnTo>
                  <a:lnTo>
                    <a:pt x="0" y="189635"/>
                  </a:lnTo>
                  <a:lnTo>
                    <a:pt x="0" y="2173133"/>
                  </a:lnTo>
                  <a:lnTo>
                    <a:pt x="342900" y="2173133"/>
                  </a:lnTo>
                  <a:lnTo>
                    <a:pt x="342900" y="2362770"/>
                  </a:lnTo>
                  <a:lnTo>
                    <a:pt x="685800" y="1181385"/>
                  </a:lnTo>
                  <a:lnTo>
                    <a:pt x="342900" y="0"/>
                  </a:lnTo>
                  <a:close/>
                </a:path>
              </a:pathLst>
            </a:custGeom>
            <a:solidFill>
              <a:srgbClr val="FFFFFF"/>
            </a:solidFill>
          </p:spPr>
          <p:txBody>
            <a:bodyPr wrap="square" lIns="0" tIns="0" rIns="0" bIns="0" rtlCol="0"/>
            <a:lstStyle/>
            <a:p>
              <a:endParaRPr/>
            </a:p>
          </p:txBody>
        </p:sp>
        <p:sp>
          <p:nvSpPr>
            <p:cNvPr id="11" name="object 7">
              <a:extLst>
                <a:ext uri="{FF2B5EF4-FFF2-40B4-BE49-F238E27FC236}">
                  <a16:creationId xmlns="" xmlns:a16="http://schemas.microsoft.com/office/drawing/2014/main" id="{5C49848E-F114-A940-B5C8-DD892C0785FB}"/>
                </a:ext>
              </a:extLst>
            </p:cNvPr>
            <p:cNvSpPr/>
            <p:nvPr/>
          </p:nvSpPr>
          <p:spPr>
            <a:xfrm>
              <a:off x="2366354" y="3229043"/>
              <a:ext cx="623455" cy="2084854"/>
            </a:xfrm>
            <a:custGeom>
              <a:avLst/>
              <a:gdLst/>
              <a:ahLst/>
              <a:cxnLst/>
              <a:rect l="l" t="t" r="r" b="b"/>
              <a:pathLst>
                <a:path w="685800" h="2362835">
                  <a:moveTo>
                    <a:pt x="0" y="189636"/>
                  </a:moveTo>
                  <a:lnTo>
                    <a:pt x="342899" y="189636"/>
                  </a:lnTo>
                  <a:lnTo>
                    <a:pt x="342899" y="0"/>
                  </a:lnTo>
                  <a:lnTo>
                    <a:pt x="685799" y="1181385"/>
                  </a:lnTo>
                  <a:lnTo>
                    <a:pt x="342899" y="2362770"/>
                  </a:lnTo>
                  <a:lnTo>
                    <a:pt x="342899" y="2173134"/>
                  </a:lnTo>
                  <a:lnTo>
                    <a:pt x="0" y="2173134"/>
                  </a:lnTo>
                  <a:lnTo>
                    <a:pt x="0" y="189636"/>
                  </a:lnTo>
                  <a:close/>
                </a:path>
              </a:pathLst>
            </a:custGeom>
            <a:ln w="9524">
              <a:solidFill>
                <a:srgbClr val="5B92C7"/>
              </a:solidFill>
            </a:ln>
          </p:spPr>
          <p:txBody>
            <a:bodyPr wrap="square" lIns="0" tIns="0" rIns="0" bIns="0" rtlCol="0"/>
            <a:lstStyle/>
            <a:p>
              <a:endParaRPr/>
            </a:p>
          </p:txBody>
        </p:sp>
        <p:sp>
          <p:nvSpPr>
            <p:cNvPr id="12" name="object 9">
              <a:extLst>
                <a:ext uri="{FF2B5EF4-FFF2-40B4-BE49-F238E27FC236}">
                  <a16:creationId xmlns="" xmlns:a16="http://schemas.microsoft.com/office/drawing/2014/main" id="{F669FD50-405A-B243-8A0E-43BB809B24B5}"/>
                </a:ext>
              </a:extLst>
            </p:cNvPr>
            <p:cNvSpPr txBox="1"/>
            <p:nvPr/>
          </p:nvSpPr>
          <p:spPr>
            <a:xfrm>
              <a:off x="2437936" y="4151303"/>
              <a:ext cx="473940" cy="246221"/>
            </a:xfrm>
            <a:prstGeom prst="rect">
              <a:avLst/>
            </a:prstGeom>
          </p:spPr>
          <p:txBody>
            <a:bodyPr vert="horz" wrap="square" lIns="0" tIns="0" rIns="0" bIns="0" rtlCol="0">
              <a:spAutoFit/>
            </a:bodyPr>
            <a:lstStyle/>
            <a:p>
              <a:pPr marL="11397"/>
              <a:r>
                <a:rPr sz="1600" spc="-13" dirty="0">
                  <a:latin typeface="Arial"/>
                  <a:cs typeface="Arial"/>
                </a:rPr>
                <a:t>MAP</a:t>
              </a:r>
              <a:endParaRPr sz="1600" dirty="0">
                <a:latin typeface="Arial"/>
                <a:cs typeface="Arial"/>
              </a:endParaRPr>
            </a:p>
          </p:txBody>
        </p:sp>
      </p:grpSp>
      <p:sp>
        <p:nvSpPr>
          <p:cNvPr id="2" name="TextBox 1">
            <a:extLst>
              <a:ext uri="{FF2B5EF4-FFF2-40B4-BE49-F238E27FC236}">
                <a16:creationId xmlns="" xmlns:a16="http://schemas.microsoft.com/office/drawing/2014/main" id="{A88BFAC0-E60A-7946-A2D8-42CD7933740F}"/>
              </a:ext>
            </a:extLst>
          </p:cNvPr>
          <p:cNvSpPr txBox="1"/>
          <p:nvPr/>
        </p:nvSpPr>
        <p:spPr>
          <a:xfrm>
            <a:off x="1534811" y="5201192"/>
            <a:ext cx="2667000"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(10, 1, 9, 3, 4, 5, 6, 7) </a:t>
            </a: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 xmlns:a16="http://schemas.microsoft.com/office/drawing/2014/main" id="{73A1F97F-F310-6B42-8515-075C5AFD9769}"/>
              </a:ext>
            </a:extLst>
          </p:cNvPr>
          <p:cNvSpPr txBox="1"/>
          <p:nvPr/>
        </p:nvSpPr>
        <p:spPr>
          <a:xfrm>
            <a:off x="1219200" y="5600941"/>
            <a:ext cx="3058811"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(6, 7, 19, 43, 54, 25, 61, 17) </a:t>
            </a:r>
            <a:endParaRPr lang="en-US"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 xmlns:a16="http://schemas.microsoft.com/office/drawing/2014/main" id="{5BB3847E-5C83-AF47-9B6B-743272347D37}"/>
              </a:ext>
            </a:extLst>
          </p:cNvPr>
          <p:cNvSpPr txBox="1"/>
          <p:nvPr/>
        </p:nvSpPr>
        <p:spPr>
          <a:xfrm>
            <a:off x="1382411" y="6000690"/>
            <a:ext cx="2841022"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(0, 15, 9, 43, 4, 15, 46, 7) </a:t>
            </a:r>
            <a:endParaRPr lang="en-US"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4CE4DB1-CBBF-794E-9176-8E7537C3B64D}"/>
              </a:ext>
            </a:extLst>
          </p:cNvPr>
          <p:cNvSpPr txBox="1"/>
          <p:nvPr/>
        </p:nvSpPr>
        <p:spPr>
          <a:xfrm>
            <a:off x="5121086" y="5184594"/>
            <a:ext cx="1127314"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(1, 10) </a:t>
            </a: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 xmlns:a16="http://schemas.microsoft.com/office/drawing/2014/main" id="{66427195-EEBA-2B4D-B8CA-141DD4EC4F61}"/>
              </a:ext>
            </a:extLst>
          </p:cNvPr>
          <p:cNvSpPr txBox="1"/>
          <p:nvPr/>
        </p:nvSpPr>
        <p:spPr>
          <a:xfrm>
            <a:off x="5121086" y="5584343"/>
            <a:ext cx="985725"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(1, 61) </a:t>
            </a:r>
            <a:endParaRPr lang="en-US"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 xmlns:a16="http://schemas.microsoft.com/office/drawing/2014/main" id="{72E9D95B-DA3E-D64E-AEC2-01EB527F30AD}"/>
              </a:ext>
            </a:extLst>
          </p:cNvPr>
          <p:cNvSpPr txBox="1"/>
          <p:nvPr/>
        </p:nvSpPr>
        <p:spPr>
          <a:xfrm>
            <a:off x="5121086" y="5984092"/>
            <a:ext cx="1051114"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(1, 46)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09019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t>
            </a:r>
            <a:r>
              <a:rPr lang="en-US" sz="3600" kern="0" dirty="0" smtClean="0">
                <a:solidFill>
                  <a:srgbClr val="A01A06"/>
                </a:solidFill>
                <a:latin typeface="Calibri" panose="020F0502020204030204" pitchFamily="34" charset="0"/>
                <a:cs typeface="Calibri" panose="020F0502020204030204" pitchFamily="34" charset="0"/>
              </a:rPr>
              <a:t>example B1</a:t>
            </a:r>
            <a:endParaRPr lang="en-US" sz="3600" kern="0" dirty="0">
              <a:solidFill>
                <a:srgbClr val="A01A06"/>
              </a:solidFill>
              <a:latin typeface="Calibri" panose="020F0502020204030204" pitchFamily="34" charset="0"/>
              <a:cs typeface="Calibri" panose="020F0502020204030204" pitchFamily="34" charset="0"/>
            </a:endParaRPr>
          </a:p>
          <a:p>
            <a:r>
              <a:rPr lang="en-US" sz="3200" b="0" kern="0" dirty="0">
                <a:solidFill>
                  <a:srgbClr val="A01A06"/>
                </a:solidFill>
                <a:latin typeface="Calibri" panose="020F0502020204030204" pitchFamily="34" charset="0"/>
                <a:cs typeface="Calibri" panose="020F0502020204030204" pitchFamily="34" charset="0"/>
              </a:rPr>
              <a:t>Find largest integer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the largest integer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Group by key:</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a:t>
            </a:r>
            <a:endParaRPr lang="en-US" sz="2000" kern="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4CE4DB1-CBBF-794E-9176-8E7537C3B64D}"/>
              </a:ext>
            </a:extLst>
          </p:cNvPr>
          <p:cNvSpPr txBox="1"/>
          <p:nvPr/>
        </p:nvSpPr>
        <p:spPr>
          <a:xfrm>
            <a:off x="2892236" y="4546376"/>
            <a:ext cx="1127314"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(1, 10) </a:t>
            </a: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 xmlns:a16="http://schemas.microsoft.com/office/drawing/2014/main" id="{66427195-EEBA-2B4D-B8CA-141DD4EC4F61}"/>
              </a:ext>
            </a:extLst>
          </p:cNvPr>
          <p:cNvSpPr txBox="1"/>
          <p:nvPr/>
        </p:nvSpPr>
        <p:spPr>
          <a:xfrm>
            <a:off x="2892236" y="4946125"/>
            <a:ext cx="985725"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(1, 61) </a:t>
            </a:r>
            <a:endParaRPr lang="en-US"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 xmlns:a16="http://schemas.microsoft.com/office/drawing/2014/main" id="{72E9D95B-DA3E-D64E-AEC2-01EB527F30AD}"/>
              </a:ext>
            </a:extLst>
          </p:cNvPr>
          <p:cNvSpPr txBox="1"/>
          <p:nvPr/>
        </p:nvSpPr>
        <p:spPr>
          <a:xfrm>
            <a:off x="2892236" y="5345874"/>
            <a:ext cx="1051114"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(1, 46) </a:t>
            </a:r>
            <a:endParaRPr lang="en-US" dirty="0">
              <a:latin typeface="Calibri" panose="020F0502020204030204" pitchFamily="34" charset="0"/>
              <a:cs typeface="Calibri" panose="020F0502020204030204" pitchFamily="34" charset="0"/>
            </a:endParaRPr>
          </a:p>
        </p:txBody>
      </p:sp>
      <p:grpSp>
        <p:nvGrpSpPr>
          <p:cNvPr id="18" name="Group 17">
            <a:extLst>
              <a:ext uri="{FF2B5EF4-FFF2-40B4-BE49-F238E27FC236}">
                <a16:creationId xmlns="" xmlns:a16="http://schemas.microsoft.com/office/drawing/2014/main" id="{61ABD715-EFEE-AB48-96D4-1D35DF3B3002}"/>
              </a:ext>
            </a:extLst>
          </p:cNvPr>
          <p:cNvGrpSpPr/>
          <p:nvPr/>
        </p:nvGrpSpPr>
        <p:grpSpPr>
          <a:xfrm>
            <a:off x="3962400" y="4419600"/>
            <a:ext cx="1306211" cy="1486355"/>
            <a:chOff x="3938355" y="3187146"/>
            <a:chExt cx="1311143" cy="2196761"/>
          </a:xfrm>
        </p:grpSpPr>
        <p:sp>
          <p:nvSpPr>
            <p:cNvPr id="19" name="object 15">
              <a:extLst>
                <a:ext uri="{FF2B5EF4-FFF2-40B4-BE49-F238E27FC236}">
                  <a16:creationId xmlns="" xmlns:a16="http://schemas.microsoft.com/office/drawing/2014/main" id="{63EF0603-F504-BD45-98C9-C2D52A8BEF9B}"/>
                </a:ext>
              </a:extLst>
            </p:cNvPr>
            <p:cNvSpPr/>
            <p:nvPr/>
          </p:nvSpPr>
          <p:spPr>
            <a:xfrm>
              <a:off x="3938355" y="3187146"/>
              <a:ext cx="1311143" cy="2196761"/>
            </a:xfrm>
            <a:prstGeom prst="rect">
              <a:avLst/>
            </a:prstGeom>
            <a:blipFill>
              <a:blip r:embed="rId3" cstate="print"/>
              <a:stretch>
                <a:fillRect/>
              </a:stretch>
            </a:blipFill>
          </p:spPr>
          <p:txBody>
            <a:bodyPr wrap="square" lIns="0" tIns="0" rIns="0" bIns="0" rtlCol="0"/>
            <a:lstStyle/>
            <a:p>
              <a:endParaRPr/>
            </a:p>
          </p:txBody>
        </p:sp>
        <p:sp>
          <p:nvSpPr>
            <p:cNvPr id="20" name="object 16">
              <a:extLst>
                <a:ext uri="{FF2B5EF4-FFF2-40B4-BE49-F238E27FC236}">
                  <a16:creationId xmlns="" xmlns:a16="http://schemas.microsoft.com/office/drawing/2014/main" id="{E8DFC004-208D-EA49-8C65-EAA81A5DEDE5}"/>
                </a:ext>
              </a:extLst>
            </p:cNvPr>
            <p:cNvSpPr/>
            <p:nvPr/>
          </p:nvSpPr>
          <p:spPr>
            <a:xfrm>
              <a:off x="3982724" y="3222405"/>
              <a:ext cx="1220355" cy="2084854"/>
            </a:xfrm>
            <a:custGeom>
              <a:avLst/>
              <a:gdLst/>
              <a:ahLst/>
              <a:cxnLst/>
              <a:rect l="l" t="t" r="r" b="b"/>
              <a:pathLst>
                <a:path w="1342389" h="2362835">
                  <a:moveTo>
                    <a:pt x="671094" y="0"/>
                  </a:moveTo>
                  <a:lnTo>
                    <a:pt x="671094" y="189636"/>
                  </a:lnTo>
                  <a:lnTo>
                    <a:pt x="0" y="189636"/>
                  </a:lnTo>
                  <a:lnTo>
                    <a:pt x="0" y="2173135"/>
                  </a:lnTo>
                  <a:lnTo>
                    <a:pt x="671094" y="2173135"/>
                  </a:lnTo>
                  <a:lnTo>
                    <a:pt x="671094" y="2362771"/>
                  </a:lnTo>
                  <a:lnTo>
                    <a:pt x="1342188" y="1181385"/>
                  </a:lnTo>
                  <a:lnTo>
                    <a:pt x="671094" y="0"/>
                  </a:lnTo>
                  <a:close/>
                </a:path>
              </a:pathLst>
            </a:custGeom>
            <a:solidFill>
              <a:srgbClr val="FFFFFF"/>
            </a:solidFill>
          </p:spPr>
          <p:txBody>
            <a:bodyPr wrap="square" lIns="0" tIns="0" rIns="0" bIns="0" rtlCol="0"/>
            <a:lstStyle/>
            <a:p>
              <a:endParaRPr/>
            </a:p>
          </p:txBody>
        </p:sp>
        <p:sp>
          <p:nvSpPr>
            <p:cNvPr id="21" name="object 17">
              <a:extLst>
                <a:ext uri="{FF2B5EF4-FFF2-40B4-BE49-F238E27FC236}">
                  <a16:creationId xmlns="" xmlns:a16="http://schemas.microsoft.com/office/drawing/2014/main" id="{4A813DC5-4AC5-E74F-A98A-7793CCB85734}"/>
                </a:ext>
              </a:extLst>
            </p:cNvPr>
            <p:cNvSpPr/>
            <p:nvPr/>
          </p:nvSpPr>
          <p:spPr>
            <a:xfrm>
              <a:off x="3982724" y="3222405"/>
              <a:ext cx="1220355" cy="2084854"/>
            </a:xfrm>
            <a:custGeom>
              <a:avLst/>
              <a:gdLst/>
              <a:ahLst/>
              <a:cxnLst/>
              <a:rect l="l" t="t" r="r" b="b"/>
              <a:pathLst>
                <a:path w="1342389" h="2362835">
                  <a:moveTo>
                    <a:pt x="0" y="189636"/>
                  </a:moveTo>
                  <a:lnTo>
                    <a:pt x="671094" y="189636"/>
                  </a:lnTo>
                  <a:lnTo>
                    <a:pt x="671094" y="0"/>
                  </a:lnTo>
                  <a:lnTo>
                    <a:pt x="1342188" y="1181385"/>
                  </a:lnTo>
                  <a:lnTo>
                    <a:pt x="671094" y="2362770"/>
                  </a:lnTo>
                  <a:lnTo>
                    <a:pt x="671094" y="2173134"/>
                  </a:lnTo>
                  <a:lnTo>
                    <a:pt x="0" y="2173134"/>
                  </a:lnTo>
                  <a:lnTo>
                    <a:pt x="0" y="189636"/>
                  </a:lnTo>
                  <a:close/>
                </a:path>
              </a:pathLst>
            </a:custGeom>
            <a:ln w="9524">
              <a:solidFill>
                <a:srgbClr val="5B92C7"/>
              </a:solidFill>
            </a:ln>
          </p:spPr>
          <p:txBody>
            <a:bodyPr wrap="square" lIns="0" tIns="0" rIns="0" bIns="0" rtlCol="0"/>
            <a:lstStyle/>
            <a:p>
              <a:endParaRPr/>
            </a:p>
          </p:txBody>
        </p:sp>
        <p:sp>
          <p:nvSpPr>
            <p:cNvPr id="22" name="object 18">
              <a:extLst>
                <a:ext uri="{FF2B5EF4-FFF2-40B4-BE49-F238E27FC236}">
                  <a16:creationId xmlns="" xmlns:a16="http://schemas.microsoft.com/office/drawing/2014/main" id="{F35F053B-681F-2B44-841A-EF0303781EE1}"/>
                </a:ext>
              </a:extLst>
            </p:cNvPr>
            <p:cNvSpPr txBox="1"/>
            <p:nvPr/>
          </p:nvSpPr>
          <p:spPr>
            <a:xfrm>
              <a:off x="4071289" y="3897092"/>
              <a:ext cx="782780" cy="727807"/>
            </a:xfrm>
            <a:prstGeom prst="rect">
              <a:avLst/>
            </a:prstGeom>
          </p:spPr>
          <p:txBody>
            <a:bodyPr vert="horz" wrap="square" lIns="0" tIns="0" rIns="0" bIns="0" rtlCol="0">
              <a:spAutoFit/>
            </a:bodyPr>
            <a:lstStyle/>
            <a:p>
              <a:pPr marL="11397"/>
              <a:r>
                <a:rPr lang="en-US" sz="1600" dirty="0">
                  <a:latin typeface="Arial"/>
                  <a:cs typeface="Arial"/>
                </a:rPr>
                <a:t>GROUP BY KEY </a:t>
              </a:r>
              <a:endParaRPr sz="1600" dirty="0">
                <a:latin typeface="Arial"/>
                <a:cs typeface="Arial"/>
              </a:endParaRPr>
            </a:p>
          </p:txBody>
        </p:sp>
      </p:grpSp>
      <p:sp>
        <p:nvSpPr>
          <p:cNvPr id="23" name="TextBox 22">
            <a:extLst>
              <a:ext uri="{FF2B5EF4-FFF2-40B4-BE49-F238E27FC236}">
                <a16:creationId xmlns="" xmlns:a16="http://schemas.microsoft.com/office/drawing/2014/main" id="{659636CF-E2D0-6E42-9624-3735C0DAD530}"/>
              </a:ext>
            </a:extLst>
          </p:cNvPr>
          <p:cNvSpPr txBox="1"/>
          <p:nvPr/>
        </p:nvSpPr>
        <p:spPr>
          <a:xfrm>
            <a:off x="5353050" y="4933817"/>
            <a:ext cx="1987253"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(1, (10, 61, 46))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08581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t>
            </a:r>
            <a:r>
              <a:rPr lang="en-US" sz="3600" kern="0" dirty="0" smtClean="0">
                <a:solidFill>
                  <a:srgbClr val="A01A06"/>
                </a:solidFill>
                <a:latin typeface="Calibri" panose="020F0502020204030204" pitchFamily="34" charset="0"/>
                <a:cs typeface="Calibri" panose="020F0502020204030204" pitchFamily="34" charset="0"/>
              </a:rPr>
              <a:t>example B1</a:t>
            </a:r>
            <a:endParaRPr lang="en-US" sz="3600" kern="0" dirty="0">
              <a:solidFill>
                <a:srgbClr val="A01A06"/>
              </a:solidFill>
              <a:latin typeface="Calibri" panose="020F0502020204030204" pitchFamily="34" charset="0"/>
              <a:cs typeface="Calibri" panose="020F0502020204030204" pitchFamily="34" charset="0"/>
            </a:endParaRPr>
          </a:p>
          <a:p>
            <a:r>
              <a:rPr lang="en-US" sz="3200" b="0" kern="0" dirty="0">
                <a:solidFill>
                  <a:srgbClr val="A01A06"/>
                </a:solidFill>
                <a:latin typeface="Calibri" panose="020F0502020204030204" pitchFamily="34" charset="0"/>
                <a:cs typeface="Calibri" panose="020F0502020204030204" pitchFamily="34" charset="0"/>
              </a:rPr>
              <a:t>Find largest integer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the largest integer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Reduce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Single Reduce task is needed to pick the largest integer</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a:t>
            </a:r>
            <a:endParaRPr lang="en-US" sz="2000" kern="0" dirty="0">
              <a:latin typeface="Calibri" panose="020F0502020204030204" pitchFamily="34" charset="0"/>
              <a:cs typeface="Calibri" panose="020F0502020204030204" pitchFamily="34" charset="0"/>
            </a:endParaRPr>
          </a:p>
        </p:txBody>
      </p:sp>
      <p:sp>
        <p:nvSpPr>
          <p:cNvPr id="23" name="TextBox 22">
            <a:extLst>
              <a:ext uri="{FF2B5EF4-FFF2-40B4-BE49-F238E27FC236}">
                <a16:creationId xmlns="" xmlns:a16="http://schemas.microsoft.com/office/drawing/2014/main" id="{659636CF-E2D0-6E42-9624-3735C0DAD530}"/>
              </a:ext>
            </a:extLst>
          </p:cNvPr>
          <p:cNvSpPr txBox="1"/>
          <p:nvPr/>
        </p:nvSpPr>
        <p:spPr>
          <a:xfrm>
            <a:off x="2057400" y="5375673"/>
            <a:ext cx="1987253"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(1, (10, 61, 46)) </a:t>
            </a:r>
            <a:endParaRPr lang="en-US" dirty="0">
              <a:latin typeface="Calibri" panose="020F0502020204030204" pitchFamily="34" charset="0"/>
              <a:cs typeface="Calibri" panose="020F0502020204030204" pitchFamily="34" charset="0"/>
            </a:endParaRPr>
          </a:p>
        </p:txBody>
      </p:sp>
      <p:grpSp>
        <p:nvGrpSpPr>
          <p:cNvPr id="13" name="Group 12">
            <a:extLst>
              <a:ext uri="{FF2B5EF4-FFF2-40B4-BE49-F238E27FC236}">
                <a16:creationId xmlns="" xmlns:a16="http://schemas.microsoft.com/office/drawing/2014/main" id="{10A22265-1FB5-8346-866C-B1E1E40E676D}"/>
              </a:ext>
            </a:extLst>
          </p:cNvPr>
          <p:cNvGrpSpPr/>
          <p:nvPr/>
        </p:nvGrpSpPr>
        <p:grpSpPr>
          <a:xfrm>
            <a:off x="3962400" y="4911327"/>
            <a:ext cx="1137332" cy="1489473"/>
            <a:chOff x="6673999" y="3183480"/>
            <a:chExt cx="1137332" cy="2204095"/>
          </a:xfrm>
        </p:grpSpPr>
        <p:sp>
          <p:nvSpPr>
            <p:cNvPr id="14" name="object 10">
              <a:extLst>
                <a:ext uri="{FF2B5EF4-FFF2-40B4-BE49-F238E27FC236}">
                  <a16:creationId xmlns="" xmlns:a16="http://schemas.microsoft.com/office/drawing/2014/main" id="{08A7BBED-D479-FA49-8DF7-3B3807AE1BE0}"/>
                </a:ext>
              </a:extLst>
            </p:cNvPr>
            <p:cNvSpPr/>
            <p:nvPr/>
          </p:nvSpPr>
          <p:spPr>
            <a:xfrm>
              <a:off x="6673999" y="3183480"/>
              <a:ext cx="1137332" cy="2204095"/>
            </a:xfrm>
            <a:prstGeom prst="rect">
              <a:avLst/>
            </a:prstGeom>
            <a:blipFill>
              <a:blip r:embed="rId3" cstate="print"/>
              <a:stretch>
                <a:fillRect/>
              </a:stretch>
            </a:blipFill>
          </p:spPr>
          <p:txBody>
            <a:bodyPr wrap="square" lIns="0" tIns="0" rIns="0" bIns="0" rtlCol="0"/>
            <a:lstStyle/>
            <a:p>
              <a:endParaRPr/>
            </a:p>
          </p:txBody>
        </p:sp>
        <p:sp>
          <p:nvSpPr>
            <p:cNvPr id="24" name="object 11">
              <a:extLst>
                <a:ext uri="{FF2B5EF4-FFF2-40B4-BE49-F238E27FC236}">
                  <a16:creationId xmlns="" xmlns:a16="http://schemas.microsoft.com/office/drawing/2014/main" id="{0043EFF6-F80C-BF47-8F77-7C54ACC8FDAC}"/>
                </a:ext>
              </a:extLst>
            </p:cNvPr>
            <p:cNvSpPr/>
            <p:nvPr/>
          </p:nvSpPr>
          <p:spPr>
            <a:xfrm>
              <a:off x="6721123" y="3222405"/>
              <a:ext cx="1044864" cy="2084854"/>
            </a:xfrm>
            <a:custGeom>
              <a:avLst/>
              <a:gdLst/>
              <a:ahLst/>
              <a:cxnLst/>
              <a:rect l="l" t="t" r="r" b="b"/>
              <a:pathLst>
                <a:path w="1149350" h="2362835">
                  <a:moveTo>
                    <a:pt x="574675" y="0"/>
                  </a:moveTo>
                  <a:lnTo>
                    <a:pt x="574675" y="189636"/>
                  </a:lnTo>
                  <a:lnTo>
                    <a:pt x="0" y="189636"/>
                  </a:lnTo>
                  <a:lnTo>
                    <a:pt x="0" y="2173135"/>
                  </a:lnTo>
                  <a:lnTo>
                    <a:pt x="574675" y="2173135"/>
                  </a:lnTo>
                  <a:lnTo>
                    <a:pt x="574675" y="2362771"/>
                  </a:lnTo>
                  <a:lnTo>
                    <a:pt x="1149350" y="1181385"/>
                  </a:lnTo>
                  <a:lnTo>
                    <a:pt x="574675" y="0"/>
                  </a:lnTo>
                  <a:close/>
                </a:path>
              </a:pathLst>
            </a:custGeom>
            <a:solidFill>
              <a:srgbClr val="FFFFFF"/>
            </a:solidFill>
          </p:spPr>
          <p:txBody>
            <a:bodyPr wrap="square" lIns="0" tIns="0" rIns="0" bIns="0" rtlCol="0"/>
            <a:lstStyle/>
            <a:p>
              <a:endParaRPr/>
            </a:p>
          </p:txBody>
        </p:sp>
        <p:sp>
          <p:nvSpPr>
            <p:cNvPr id="25" name="object 12">
              <a:extLst>
                <a:ext uri="{FF2B5EF4-FFF2-40B4-BE49-F238E27FC236}">
                  <a16:creationId xmlns="" xmlns:a16="http://schemas.microsoft.com/office/drawing/2014/main" id="{B53CDF6A-A00D-324F-9C17-484630972725}"/>
                </a:ext>
              </a:extLst>
            </p:cNvPr>
            <p:cNvSpPr/>
            <p:nvPr/>
          </p:nvSpPr>
          <p:spPr>
            <a:xfrm>
              <a:off x="6721123" y="3222405"/>
              <a:ext cx="1044864" cy="2084854"/>
            </a:xfrm>
            <a:custGeom>
              <a:avLst/>
              <a:gdLst/>
              <a:ahLst/>
              <a:cxnLst/>
              <a:rect l="l" t="t" r="r" b="b"/>
              <a:pathLst>
                <a:path w="1149350" h="2362835">
                  <a:moveTo>
                    <a:pt x="0" y="189636"/>
                  </a:moveTo>
                  <a:lnTo>
                    <a:pt x="574674" y="189636"/>
                  </a:lnTo>
                  <a:lnTo>
                    <a:pt x="574674" y="0"/>
                  </a:lnTo>
                  <a:lnTo>
                    <a:pt x="1149349" y="1181385"/>
                  </a:lnTo>
                  <a:lnTo>
                    <a:pt x="574674" y="2362770"/>
                  </a:lnTo>
                  <a:lnTo>
                    <a:pt x="574674" y="2173134"/>
                  </a:lnTo>
                  <a:lnTo>
                    <a:pt x="0" y="2173134"/>
                  </a:lnTo>
                  <a:lnTo>
                    <a:pt x="0" y="189636"/>
                  </a:lnTo>
                  <a:close/>
                </a:path>
              </a:pathLst>
            </a:custGeom>
            <a:ln w="9524">
              <a:solidFill>
                <a:srgbClr val="5B92C7"/>
              </a:solidFill>
            </a:ln>
          </p:spPr>
          <p:txBody>
            <a:bodyPr wrap="square" lIns="0" tIns="0" rIns="0" bIns="0" rtlCol="0"/>
            <a:lstStyle/>
            <a:p>
              <a:endParaRPr/>
            </a:p>
          </p:txBody>
        </p:sp>
        <p:sp>
          <p:nvSpPr>
            <p:cNvPr id="26" name="object 13">
              <a:extLst>
                <a:ext uri="{FF2B5EF4-FFF2-40B4-BE49-F238E27FC236}">
                  <a16:creationId xmlns="" xmlns:a16="http://schemas.microsoft.com/office/drawing/2014/main" id="{BFDBEFBB-8C0F-9940-AF11-955F59CD0AB2}"/>
                </a:ext>
              </a:extLst>
            </p:cNvPr>
            <p:cNvSpPr txBox="1"/>
            <p:nvPr/>
          </p:nvSpPr>
          <p:spPr>
            <a:xfrm>
              <a:off x="6792103" y="4034463"/>
              <a:ext cx="901123" cy="246221"/>
            </a:xfrm>
            <a:prstGeom prst="rect">
              <a:avLst/>
            </a:prstGeom>
          </p:spPr>
          <p:txBody>
            <a:bodyPr vert="horz" wrap="square" lIns="0" tIns="0" rIns="0" bIns="0" rtlCol="0">
              <a:spAutoFit/>
            </a:bodyPr>
            <a:lstStyle/>
            <a:p>
              <a:pPr marL="11397"/>
              <a:r>
                <a:rPr sz="1600" dirty="0">
                  <a:latin typeface="Arial"/>
                  <a:cs typeface="Arial"/>
                </a:rPr>
                <a:t>REDUC</a:t>
              </a:r>
              <a:r>
                <a:rPr sz="1600" spc="-13" dirty="0">
                  <a:latin typeface="Arial"/>
                  <a:cs typeface="Arial"/>
                </a:rPr>
                <a:t>E</a:t>
              </a:r>
              <a:endParaRPr sz="1600" dirty="0">
                <a:latin typeface="Arial"/>
                <a:cs typeface="Arial"/>
              </a:endParaRPr>
            </a:p>
          </p:txBody>
        </p:sp>
      </p:grpSp>
      <p:sp>
        <p:nvSpPr>
          <p:cNvPr id="27" name="TextBox 26">
            <a:extLst>
              <a:ext uri="{FF2B5EF4-FFF2-40B4-BE49-F238E27FC236}">
                <a16:creationId xmlns="" xmlns:a16="http://schemas.microsoft.com/office/drawing/2014/main" id="{D605BE6B-129C-C844-BD69-99A7B639652E}"/>
              </a:ext>
            </a:extLst>
          </p:cNvPr>
          <p:cNvSpPr txBox="1"/>
          <p:nvPr/>
        </p:nvSpPr>
        <p:spPr>
          <a:xfrm>
            <a:off x="5257800" y="5361687"/>
            <a:ext cx="1987253"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(1, 61) =&gt; 61</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06794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example </a:t>
            </a:r>
            <a:r>
              <a:rPr lang="en-US" sz="3600" kern="0" dirty="0" smtClean="0">
                <a:solidFill>
                  <a:srgbClr val="A01A06"/>
                </a:solidFill>
                <a:latin typeface="Calibri" panose="020F0502020204030204" pitchFamily="34" charset="0"/>
                <a:cs typeface="Calibri" panose="020F0502020204030204" pitchFamily="34" charset="0"/>
              </a:rPr>
              <a:t>B2</a:t>
            </a:r>
            <a:endParaRPr lang="en-US" sz="3600" kern="0" dirty="0">
              <a:solidFill>
                <a:srgbClr val="A01A06"/>
              </a:solidFill>
              <a:latin typeface="Calibri" panose="020F0502020204030204" pitchFamily="34" charset="0"/>
              <a:cs typeface="Calibri" panose="020F0502020204030204" pitchFamily="34" charset="0"/>
            </a:endParaRPr>
          </a:p>
          <a:p>
            <a:r>
              <a:rPr lang="en-US" sz="3200" b="0" kern="0" dirty="0">
                <a:solidFill>
                  <a:srgbClr val="A01A06"/>
                </a:solidFill>
                <a:latin typeface="Calibri" panose="020F0502020204030204" pitchFamily="34" charset="0"/>
                <a:cs typeface="Calibri" panose="020F0502020204030204" pitchFamily="34" charset="0"/>
              </a:rPr>
              <a:t>Get unique integers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a set of unique integers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Map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Each Map task gets a chunk of the file of integers and processes it …</a:t>
            </a: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Reduce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62056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t>
            </a:r>
            <a:r>
              <a:rPr lang="en-US" sz="3600" kern="0" dirty="0" smtClean="0">
                <a:solidFill>
                  <a:srgbClr val="A01A06"/>
                </a:solidFill>
                <a:latin typeface="Calibri" panose="020F0502020204030204" pitchFamily="34" charset="0"/>
                <a:cs typeface="Calibri" panose="020F0502020204030204" pitchFamily="34" charset="0"/>
              </a:rPr>
              <a:t>example B2</a:t>
            </a:r>
            <a:endParaRPr lang="en-US" sz="3600" kern="0" dirty="0">
              <a:solidFill>
                <a:srgbClr val="A01A06"/>
              </a:solidFill>
              <a:latin typeface="Calibri" panose="020F0502020204030204" pitchFamily="34" charset="0"/>
              <a:cs typeface="Calibri" panose="020F0502020204030204" pitchFamily="34" charset="0"/>
            </a:endParaRPr>
          </a:p>
          <a:p>
            <a:r>
              <a:rPr lang="en-US" sz="3200" b="0" kern="0" dirty="0">
                <a:solidFill>
                  <a:srgbClr val="A01A06"/>
                </a:solidFill>
                <a:latin typeface="Calibri" panose="020F0502020204030204" pitchFamily="34" charset="0"/>
                <a:cs typeface="Calibri" panose="020F0502020204030204" pitchFamily="34" charset="0"/>
              </a:rPr>
              <a:t>Get unique integers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a set of unique integers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Map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Emit (integer, 1) </a:t>
            </a:r>
            <a:r>
              <a:rPr lang="en-US" sz="2000" dirty="0">
                <a:latin typeface="Calibri" panose="020F0502020204030204" pitchFamily="34" charset="0"/>
                <a:cs typeface="Calibri" panose="020F0502020204030204" pitchFamily="34" charset="0"/>
              </a:rPr>
              <a:t>once only for each unique integer for each chunk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e.g., maintain an array or a map to track whether have seen/emitted that integer before</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03464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Calibri"/>
                <a:cs typeface="Calibri"/>
              </a:rPr>
              <a:t>OUTINE</a:t>
            </a:r>
            <a:endParaRPr lang="en-US" dirty="0">
              <a:latin typeface="Calibri"/>
              <a:cs typeface="Calibri"/>
            </a:endParaRPr>
          </a:p>
        </p:txBody>
      </p:sp>
      <p:sp>
        <p:nvSpPr>
          <p:cNvPr id="3" name="Content Placeholder 2"/>
          <p:cNvSpPr>
            <a:spLocks noGrp="1"/>
          </p:cNvSpPr>
          <p:nvPr>
            <p:ph idx="1"/>
          </p:nvPr>
        </p:nvSpPr>
        <p:spPr/>
        <p:txBody>
          <a:bodyPr/>
          <a:lstStyle/>
          <a:p>
            <a:r>
              <a:rPr lang="en-US" sz="3200" dirty="0" smtClean="0">
                <a:latin typeface="Calibri"/>
                <a:cs typeface="Calibri"/>
              </a:rPr>
              <a:t>Map-Reducer (Part II)</a:t>
            </a:r>
          </a:p>
          <a:p>
            <a:r>
              <a:rPr lang="en-US" sz="3200" dirty="0" smtClean="0">
                <a:latin typeface="Calibri"/>
                <a:cs typeface="Calibri"/>
              </a:rPr>
              <a:t>Spark and </a:t>
            </a:r>
            <a:r>
              <a:rPr lang="en-US" sz="3200" dirty="0" err="1" smtClean="0">
                <a:latin typeface="Calibri"/>
                <a:cs typeface="Calibri"/>
              </a:rPr>
              <a:t>Scala</a:t>
            </a:r>
            <a:r>
              <a:rPr lang="en-US" sz="3200" dirty="0" smtClean="0">
                <a:latin typeface="Calibri"/>
                <a:cs typeface="Calibri"/>
              </a:rPr>
              <a:t> (Introduction)</a:t>
            </a:r>
            <a:endParaRPr lang="en-US" sz="3200" dirty="0">
              <a:latin typeface="Calibri"/>
              <a:cs typeface="Calibri"/>
            </a:endParaRP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2</a:t>
            </a:fld>
            <a:endParaRPr lang="en-US"/>
          </a:p>
        </p:txBody>
      </p:sp>
    </p:spTree>
    <p:extLst>
      <p:ext uri="{BB962C8B-B14F-4D97-AF65-F5344CB8AC3E}">
        <p14:creationId xmlns:p14="http://schemas.microsoft.com/office/powerpoint/2010/main" val="33652861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t>
            </a:r>
            <a:r>
              <a:rPr lang="en-US" sz="3600" kern="0" dirty="0" smtClean="0">
                <a:solidFill>
                  <a:srgbClr val="A01A06"/>
                </a:solidFill>
                <a:latin typeface="Calibri" panose="020F0502020204030204" pitchFamily="34" charset="0"/>
                <a:cs typeface="Calibri" panose="020F0502020204030204" pitchFamily="34" charset="0"/>
              </a:rPr>
              <a:t>example B2</a:t>
            </a:r>
            <a:endParaRPr lang="en-US" sz="3600" kern="0" dirty="0">
              <a:solidFill>
                <a:srgbClr val="A01A06"/>
              </a:solidFill>
              <a:latin typeface="Calibri" panose="020F0502020204030204" pitchFamily="34" charset="0"/>
              <a:cs typeface="Calibri" panose="020F0502020204030204" pitchFamily="34" charset="0"/>
            </a:endParaRPr>
          </a:p>
          <a:p>
            <a:r>
              <a:rPr lang="en-US" sz="3200" b="0" kern="0" dirty="0">
                <a:solidFill>
                  <a:srgbClr val="A01A06"/>
                </a:solidFill>
                <a:latin typeface="Calibri" panose="020F0502020204030204" pitchFamily="34" charset="0"/>
                <a:cs typeface="Calibri" panose="020F0502020204030204" pitchFamily="34" charset="0"/>
              </a:rPr>
              <a:t>Get unique integers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a set of unique integers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Shuffle step: </a:t>
            </a:r>
            <a:r>
              <a:rPr lang="en-US" sz="2000" dirty="0">
                <a:latin typeface="Calibri" panose="020F0502020204030204" pitchFamily="34" charset="0"/>
                <a:cs typeface="Calibri" panose="020F0502020204030204" pitchFamily="34" charset="0"/>
              </a:rPr>
              <a:t>	</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Shuffle step will group together all values for the same integer: (integer, (1, 1, 1, 1, …))</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Same integer might </a:t>
            </a:r>
            <a:r>
              <a:rPr lang="en-US" sz="2000" b="1" dirty="0">
                <a:latin typeface="Calibri" panose="020F0502020204030204" pitchFamily="34" charset="0"/>
                <a:cs typeface="Calibri" panose="020F0502020204030204" pitchFamily="34" charset="0"/>
              </a:rPr>
              <a:t>appear in multiple chunks </a:t>
            </a:r>
            <a:r>
              <a:rPr lang="en-US" sz="2000" dirty="0">
                <a:latin typeface="Calibri" panose="020F0502020204030204" pitchFamily="34" charset="0"/>
                <a:cs typeface="Calibri" panose="020F0502020204030204" pitchFamily="34" charset="0"/>
              </a:rPr>
              <a:t>from Map tasks and </a:t>
            </a:r>
            <a:r>
              <a:rPr lang="en-US" sz="2000" b="1" dirty="0">
                <a:latin typeface="Calibri" panose="020F0502020204030204" pitchFamily="34" charset="0"/>
                <a:cs typeface="Calibri" panose="020F0502020204030204" pitchFamily="34" charset="0"/>
              </a:rPr>
              <a:t>each integer key </a:t>
            </a:r>
            <a:r>
              <a:rPr lang="en-US" sz="2000" dirty="0">
                <a:latin typeface="Calibri" panose="020F0502020204030204" pitchFamily="34" charset="0"/>
                <a:cs typeface="Calibri" panose="020F0502020204030204" pitchFamily="34" charset="0"/>
              </a:rPr>
              <a:t>will only go to one Reduce task</a:t>
            </a:r>
          </a:p>
        </p:txBody>
      </p:sp>
    </p:spTree>
    <p:extLst>
      <p:ext uri="{BB962C8B-B14F-4D97-AF65-F5344CB8AC3E}">
        <p14:creationId xmlns:p14="http://schemas.microsoft.com/office/powerpoint/2010/main" val="33564667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t>
            </a:r>
            <a:r>
              <a:rPr lang="en-US" sz="3600" kern="0" dirty="0" smtClean="0">
                <a:solidFill>
                  <a:srgbClr val="A01A06"/>
                </a:solidFill>
                <a:latin typeface="Calibri" panose="020F0502020204030204" pitchFamily="34" charset="0"/>
                <a:cs typeface="Calibri" panose="020F0502020204030204" pitchFamily="34" charset="0"/>
              </a:rPr>
              <a:t>example B2</a:t>
            </a:r>
            <a:endParaRPr lang="en-US" sz="3600" kern="0" dirty="0">
              <a:solidFill>
                <a:srgbClr val="A01A06"/>
              </a:solidFill>
              <a:latin typeface="Calibri" panose="020F0502020204030204" pitchFamily="34" charset="0"/>
              <a:cs typeface="Calibri" panose="020F0502020204030204" pitchFamily="34" charset="0"/>
            </a:endParaRPr>
          </a:p>
          <a:p>
            <a:r>
              <a:rPr lang="en-US" sz="3200" b="0" kern="0" dirty="0">
                <a:solidFill>
                  <a:srgbClr val="A01A06"/>
                </a:solidFill>
                <a:latin typeface="Calibri" panose="020F0502020204030204" pitchFamily="34" charset="0"/>
                <a:cs typeface="Calibri" panose="020F0502020204030204" pitchFamily="34" charset="0"/>
              </a:rPr>
              <a:t>Get unique integers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a set of unique integers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Reduce task:</a:t>
            </a:r>
            <a:endParaRPr lang="en-US" sz="2000" dirty="0">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Each Reduce task eliminates duplicates (also ignore list of 1’s) for each integer key and emit (integer)</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Combine the output from multiple reduce tasks (not required to be in any order)</a:t>
            </a:r>
          </a:p>
        </p:txBody>
      </p:sp>
    </p:spTree>
    <p:extLst>
      <p:ext uri="{BB962C8B-B14F-4D97-AF65-F5344CB8AC3E}">
        <p14:creationId xmlns:p14="http://schemas.microsoft.com/office/powerpoint/2010/main" val="34205882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80010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example </a:t>
            </a:r>
            <a:r>
              <a:rPr lang="en-US" sz="3600" kern="0" dirty="0" smtClean="0">
                <a:solidFill>
                  <a:srgbClr val="A01A06"/>
                </a:solidFill>
                <a:latin typeface="Calibri" panose="020F0502020204030204" pitchFamily="34" charset="0"/>
                <a:cs typeface="Calibri" panose="020F0502020204030204" pitchFamily="34" charset="0"/>
              </a:rPr>
              <a:t>B3</a:t>
            </a:r>
            <a:endParaRPr lang="en-US" sz="3600" kern="0" dirty="0">
              <a:solidFill>
                <a:srgbClr val="A01A06"/>
              </a:solidFill>
              <a:latin typeface="Calibri" panose="020F0502020204030204" pitchFamily="34" charset="0"/>
              <a:cs typeface="Calibri" panose="020F0502020204030204" pitchFamily="34" charset="0"/>
            </a:endParaRPr>
          </a:p>
          <a:p>
            <a:r>
              <a:rPr lang="en-US" sz="2400" b="0" kern="0" dirty="0">
                <a:solidFill>
                  <a:srgbClr val="A01A06"/>
                </a:solidFill>
                <a:latin typeface="Calibri" panose="020F0502020204030204" pitchFamily="34" charset="0"/>
                <a:cs typeface="Calibri" panose="020F0502020204030204" pitchFamily="34" charset="0"/>
              </a:rPr>
              <a:t>Count the number of unique integers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the count of the number of distinct integers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Map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Each Map task gets a chunk of the file of integers and processes it …</a:t>
            </a: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Reduce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789775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80010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t>
            </a:r>
            <a:r>
              <a:rPr lang="en-US" sz="3600" kern="0" dirty="0" smtClean="0">
                <a:solidFill>
                  <a:srgbClr val="A01A06"/>
                </a:solidFill>
                <a:latin typeface="Calibri" panose="020F0502020204030204" pitchFamily="34" charset="0"/>
                <a:cs typeface="Calibri" panose="020F0502020204030204" pitchFamily="34" charset="0"/>
              </a:rPr>
              <a:t>example B3</a:t>
            </a:r>
            <a:endParaRPr lang="en-US" sz="3600" kern="0" dirty="0">
              <a:solidFill>
                <a:srgbClr val="A01A06"/>
              </a:solidFill>
              <a:latin typeface="Calibri" panose="020F0502020204030204" pitchFamily="34" charset="0"/>
              <a:cs typeface="Calibri" panose="020F0502020204030204" pitchFamily="34" charset="0"/>
            </a:endParaRPr>
          </a:p>
          <a:p>
            <a:r>
              <a:rPr lang="en-US" sz="2400" b="0" kern="0" dirty="0">
                <a:solidFill>
                  <a:srgbClr val="A01A06"/>
                </a:solidFill>
                <a:latin typeface="Calibri" panose="020F0502020204030204" pitchFamily="34" charset="0"/>
                <a:cs typeface="Calibri" panose="020F0502020204030204" pitchFamily="34" charset="0"/>
              </a:rPr>
              <a:t>Count the number of unique integers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a:spcBef>
                <a:spcPts val="0"/>
              </a:spcBef>
              <a:spcAft>
                <a:spcPts val="1800"/>
              </a:spcAft>
              <a:buClr>
                <a:schemeClr val="tx1"/>
              </a:buClr>
            </a:pPr>
            <a:r>
              <a:rPr lang="en-US" sz="2400" b="1" dirty="0">
                <a:latin typeface="Calibri" panose="020F0502020204030204" pitchFamily="34" charset="0"/>
                <a:cs typeface="Calibri" panose="020F0502020204030204" pitchFamily="34" charset="0"/>
              </a:rPr>
              <a:t>Two stages needed</a:t>
            </a:r>
          </a:p>
          <a:p>
            <a:pPr lvl="1">
              <a:spcBef>
                <a:spcPts val="0"/>
              </a:spcBef>
              <a:spcAft>
                <a:spcPts val="1800"/>
              </a:spcAft>
              <a:buClr>
                <a:schemeClr val="tx1"/>
              </a:buClr>
            </a:pPr>
            <a:r>
              <a:rPr lang="en-US" dirty="0">
                <a:solidFill>
                  <a:srgbClr val="A01A06"/>
                </a:solidFill>
                <a:latin typeface="Calibri" panose="020F0502020204030204" pitchFamily="34" charset="0"/>
                <a:cs typeface="Calibri" panose="020F0502020204030204" pitchFamily="34" charset="0"/>
              </a:rPr>
              <a:t>First phase: eliminate duplicates in large input file</a:t>
            </a:r>
          </a:p>
          <a:p>
            <a:pPr lvl="2">
              <a:spcBef>
                <a:spcPts val="0"/>
              </a:spcBef>
              <a:spcAft>
                <a:spcPts val="1800"/>
              </a:spcAft>
              <a:buClr>
                <a:schemeClr val="tx1"/>
              </a:buClr>
            </a:pPr>
            <a:r>
              <a:rPr lang="en-US" dirty="0">
                <a:latin typeface="Calibri" panose="020F0502020204030204" pitchFamily="34" charset="0"/>
                <a:cs typeface="Calibri" panose="020F0502020204030204" pitchFamily="34" charset="0"/>
              </a:rPr>
              <a:t>Map task 1: just emit (integer, 1) for unique integers</a:t>
            </a:r>
          </a:p>
          <a:p>
            <a:pPr marL="1147572" lvl="2" indent="-347472">
              <a:spcBef>
                <a:spcPts val="0"/>
              </a:spcBef>
              <a:spcAft>
                <a:spcPts val="1800"/>
              </a:spcAft>
              <a:buClr>
                <a:schemeClr val="tx1"/>
              </a:buClr>
              <a:buNone/>
            </a:pPr>
            <a:r>
              <a:rPr lang="en-US" sz="1600" b="1" dirty="0">
                <a:latin typeface="Calibri" panose="020F0502020204030204" pitchFamily="34" charset="0"/>
                <a:cs typeface="Calibri" panose="020F0502020204030204" pitchFamily="34" charset="0"/>
              </a:rPr>
              <a:t>	</a:t>
            </a:r>
            <a:r>
              <a:rPr lang="en-US" sz="1600" dirty="0">
                <a:solidFill>
                  <a:srgbClr val="3366FF"/>
                </a:solidFill>
                <a:latin typeface="Calibri" panose="020F0502020204030204" pitchFamily="34" charset="0"/>
                <a:cs typeface="Calibri" panose="020F0502020204030204" pitchFamily="34" charset="0"/>
              </a:rPr>
              <a:t>e.g., Mapper 1 (chunk1, (7, 7, 8, 8, …)) =&gt; (7, 1), (8,1), …</a:t>
            </a:r>
          </a:p>
          <a:p>
            <a:pPr marL="1147572" lvl="2" indent="-347472">
              <a:spcBef>
                <a:spcPts val="0"/>
              </a:spcBef>
              <a:spcAft>
                <a:spcPts val="1800"/>
              </a:spcAft>
              <a:buClr>
                <a:schemeClr val="tx1"/>
              </a:buClr>
              <a:buNone/>
            </a:pPr>
            <a:r>
              <a:rPr lang="en-US" sz="1600" dirty="0">
                <a:solidFill>
                  <a:srgbClr val="3366FF"/>
                </a:solidFill>
                <a:latin typeface="Calibri" panose="020F0502020204030204" pitchFamily="34" charset="0"/>
                <a:cs typeface="Calibri" panose="020F0502020204030204" pitchFamily="34" charset="0"/>
              </a:rPr>
              <a:t>	         Mapper 2 (chunk1, (7, 7, 9, …)) =&gt; (7, 1), (9,1), …</a:t>
            </a:r>
          </a:p>
          <a:p>
            <a:pPr lvl="2">
              <a:spcBef>
                <a:spcPts val="0"/>
              </a:spcBef>
              <a:spcAft>
                <a:spcPts val="1800"/>
              </a:spcAft>
              <a:buClr>
                <a:schemeClr val="tx1"/>
              </a:buClr>
            </a:pPr>
            <a:r>
              <a:rPr lang="en-US" dirty="0">
                <a:latin typeface="Calibri" panose="020F0502020204030204" pitchFamily="34" charset="0"/>
                <a:cs typeface="Calibri" panose="020F0502020204030204" pitchFamily="34" charset="0"/>
              </a:rPr>
              <a:t>Reduce task 1: Eliminates duplicates (across chunks)</a:t>
            </a:r>
            <a:endParaRPr lang="en-US" sz="1600" dirty="0">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400" b="1" dirty="0">
                <a:latin typeface="Calibri" panose="020F0502020204030204" pitchFamily="34" charset="0"/>
                <a:cs typeface="Calibri" panose="020F0502020204030204" pitchFamily="34" charset="0"/>
              </a:rPr>
              <a:t>		   </a:t>
            </a:r>
            <a:r>
              <a:rPr lang="en-US" sz="1600" dirty="0">
                <a:solidFill>
                  <a:srgbClr val="3366FF"/>
                </a:solidFill>
                <a:latin typeface="Calibri" panose="020F0502020204030204" pitchFamily="34" charset="0"/>
                <a:cs typeface="Calibri" panose="020F0502020204030204" pitchFamily="34" charset="0"/>
              </a:rPr>
              <a:t>e.g., (7, (1, 1)) =&gt; (7, 1) or just 7</a:t>
            </a:r>
          </a:p>
          <a:p>
            <a:pPr marL="347472" indent="-347472">
              <a:spcBef>
                <a:spcPts val="0"/>
              </a:spcBef>
              <a:spcAft>
                <a:spcPts val="1800"/>
              </a:spcAft>
              <a:buClr>
                <a:schemeClr val="tx1"/>
              </a:buClr>
              <a:buNone/>
            </a:pPr>
            <a:r>
              <a:rPr lang="en-US" sz="1600" dirty="0">
                <a:solidFill>
                  <a:srgbClr val="3366FF"/>
                </a:solidFill>
                <a:latin typeface="Calibri" panose="020F0502020204030204" pitchFamily="34" charset="0"/>
                <a:cs typeface="Calibri" panose="020F0502020204030204" pitchFamily="34" charset="0"/>
              </a:rPr>
              <a:t>		             (8, (1)) =&gt; (8, 1) or just 8</a:t>
            </a:r>
          </a:p>
          <a:p>
            <a:pPr marL="347472" indent="-347472">
              <a:spcBef>
                <a:spcPts val="0"/>
              </a:spcBef>
              <a:spcAft>
                <a:spcPts val="1800"/>
              </a:spcAft>
              <a:buClr>
                <a:schemeClr val="tx1"/>
              </a:buClr>
              <a:buNone/>
            </a:pPr>
            <a:endParaRPr lang="en-US" sz="1600" dirty="0">
              <a:solidFill>
                <a:srgbClr val="3366FF"/>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34046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80010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t>
            </a:r>
            <a:r>
              <a:rPr lang="en-US" sz="3600" kern="0" dirty="0" smtClean="0">
                <a:solidFill>
                  <a:srgbClr val="A01A06"/>
                </a:solidFill>
                <a:latin typeface="Calibri" panose="020F0502020204030204" pitchFamily="34" charset="0"/>
                <a:cs typeface="Calibri" panose="020F0502020204030204" pitchFamily="34" charset="0"/>
              </a:rPr>
              <a:t>example B3</a:t>
            </a:r>
            <a:endParaRPr lang="en-US" sz="3600" kern="0" dirty="0">
              <a:solidFill>
                <a:srgbClr val="A01A06"/>
              </a:solidFill>
              <a:latin typeface="Calibri" panose="020F0502020204030204" pitchFamily="34" charset="0"/>
              <a:cs typeface="Calibri" panose="020F0502020204030204" pitchFamily="34" charset="0"/>
            </a:endParaRPr>
          </a:p>
          <a:p>
            <a:r>
              <a:rPr lang="en-US" sz="2400" b="0" kern="0" dirty="0">
                <a:solidFill>
                  <a:srgbClr val="A01A06"/>
                </a:solidFill>
                <a:latin typeface="Calibri" panose="020F0502020204030204" pitchFamily="34" charset="0"/>
                <a:cs typeface="Calibri" panose="020F0502020204030204" pitchFamily="34" charset="0"/>
              </a:rPr>
              <a:t>Count the number of unique integers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a:spcBef>
                <a:spcPts val="0"/>
              </a:spcBef>
              <a:spcAft>
                <a:spcPts val="1800"/>
              </a:spcAft>
              <a:buClr>
                <a:schemeClr val="tx1"/>
              </a:buClr>
            </a:pPr>
            <a:r>
              <a:rPr lang="en-US" sz="2400" b="1" dirty="0">
                <a:latin typeface="Calibri" panose="020F0502020204030204" pitchFamily="34" charset="0"/>
                <a:cs typeface="Calibri" panose="020F0502020204030204" pitchFamily="34" charset="0"/>
              </a:rPr>
              <a:t>Two stages needed</a:t>
            </a:r>
          </a:p>
          <a:p>
            <a:pPr lvl="1">
              <a:spcBef>
                <a:spcPts val="0"/>
              </a:spcBef>
              <a:spcAft>
                <a:spcPts val="1800"/>
              </a:spcAft>
              <a:buClr>
                <a:schemeClr val="tx1"/>
              </a:buClr>
            </a:pPr>
            <a:r>
              <a:rPr lang="en-US" dirty="0">
                <a:solidFill>
                  <a:srgbClr val="A01A06"/>
                </a:solidFill>
                <a:latin typeface="Calibri" panose="020F0502020204030204" pitchFamily="34" charset="0"/>
                <a:cs typeface="Calibri" panose="020F0502020204030204" pitchFamily="34" charset="0"/>
              </a:rPr>
              <a:t>Second phase: count unique numbers </a:t>
            </a:r>
          </a:p>
          <a:p>
            <a:pPr lvl="2">
              <a:spcBef>
                <a:spcPts val="0"/>
              </a:spcBef>
              <a:spcAft>
                <a:spcPts val="1800"/>
              </a:spcAft>
              <a:buClr>
                <a:schemeClr val="tx1"/>
              </a:buClr>
            </a:pPr>
            <a:r>
              <a:rPr lang="en-US" dirty="0">
                <a:latin typeface="Calibri" panose="020F0502020204030204" pitchFamily="34" charset="0"/>
                <a:cs typeface="Calibri" panose="020F0502020204030204" pitchFamily="34" charset="0"/>
              </a:rPr>
              <a:t>Map task 2: each map task gets some unique integers from the previous Reduce phase as the input and output the key-value pair like </a:t>
            </a:r>
            <a:r>
              <a:rPr lang="en-US" b="1" dirty="0">
                <a:solidFill>
                  <a:srgbClr val="3366FF"/>
                </a:solidFill>
                <a:latin typeface="Calibri" panose="020F0502020204030204" pitchFamily="34" charset="0"/>
                <a:cs typeface="Calibri" panose="020F0502020204030204" pitchFamily="34" charset="0"/>
              </a:rPr>
              <a:t>(some key, count) </a:t>
            </a:r>
            <a:r>
              <a:rPr lang="en-US" dirty="0">
                <a:latin typeface="Calibri" panose="020F0502020204030204" pitchFamily="34" charset="0"/>
                <a:cs typeface="Calibri" panose="020F0502020204030204" pitchFamily="34" charset="0"/>
              </a:rPr>
              <a:t>(key could be 1)</a:t>
            </a:r>
          </a:p>
          <a:p>
            <a:pPr marL="1147572" lvl="2" indent="-347472">
              <a:spcBef>
                <a:spcPts val="0"/>
              </a:spcBef>
              <a:spcAft>
                <a:spcPts val="1800"/>
              </a:spcAft>
              <a:buClr>
                <a:schemeClr val="tx1"/>
              </a:buClr>
              <a:buNone/>
            </a:pPr>
            <a:r>
              <a:rPr lang="en-US" sz="1600" b="1" dirty="0">
                <a:latin typeface="Calibri" panose="020F0502020204030204" pitchFamily="34" charset="0"/>
                <a:cs typeface="Calibri" panose="020F0502020204030204" pitchFamily="34" charset="0"/>
              </a:rPr>
              <a:t>	</a:t>
            </a:r>
            <a:r>
              <a:rPr lang="en-US" sz="1600" dirty="0">
                <a:solidFill>
                  <a:srgbClr val="3366FF"/>
                </a:solidFill>
                <a:latin typeface="Calibri" panose="020F0502020204030204" pitchFamily="34" charset="0"/>
                <a:cs typeface="Calibri" panose="020F0502020204030204" pitchFamily="34" charset="0"/>
              </a:rPr>
              <a:t>e.g., (7, 8, 9, 12, 13) =&gt; (1, 5)    </a:t>
            </a:r>
            <a:endParaRPr lang="en-US" sz="1600" b="1" dirty="0">
              <a:solidFill>
                <a:srgbClr val="3366FF"/>
              </a:solidFill>
              <a:latin typeface="Calibri" panose="020F0502020204030204" pitchFamily="34" charset="0"/>
              <a:cs typeface="Calibri" panose="020F0502020204030204" pitchFamily="34" charset="0"/>
            </a:endParaRPr>
          </a:p>
          <a:p>
            <a:pPr lvl="2">
              <a:spcBef>
                <a:spcPts val="0"/>
              </a:spcBef>
              <a:spcAft>
                <a:spcPts val="1800"/>
              </a:spcAft>
              <a:buClr>
                <a:schemeClr val="tx1"/>
              </a:buClr>
            </a:pPr>
            <a:r>
              <a:rPr lang="en-US" dirty="0">
                <a:latin typeface="Calibri" panose="020F0502020204030204" pitchFamily="34" charset="0"/>
                <a:cs typeface="Calibri" panose="020F0502020204030204" pitchFamily="34" charset="0"/>
              </a:rPr>
              <a:t>Reduce task 2: </a:t>
            </a:r>
            <a:r>
              <a:rPr lang="en-US" dirty="0" smtClean="0">
                <a:latin typeface="Calibri" panose="020F0502020204030204" pitchFamily="34" charset="0"/>
                <a:cs typeface="Calibri" panose="020F0502020204030204" pitchFamily="34" charset="0"/>
              </a:rPr>
              <a:t>A single </a:t>
            </a:r>
            <a:r>
              <a:rPr lang="en-US" dirty="0">
                <a:latin typeface="Calibri" panose="020F0502020204030204" pitchFamily="34" charset="0"/>
                <a:cs typeface="Calibri" panose="020F0502020204030204" pitchFamily="34" charset="0"/>
              </a:rPr>
              <a:t>Reducer, sums all counts from map tasks and produces overall count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21490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80010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Combiners </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838200" y="1587374"/>
            <a:ext cx="7391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a:spcBef>
                <a:spcPts val="0"/>
              </a:spcBef>
              <a:spcAft>
                <a:spcPts val="1800"/>
              </a:spcAft>
              <a:buClr>
                <a:schemeClr val="tx1"/>
              </a:buClr>
            </a:pPr>
            <a:r>
              <a:rPr lang="en-US" sz="2400" dirty="0">
                <a:latin typeface="Calibri" panose="020F0502020204030204" pitchFamily="34" charset="0"/>
                <a:cs typeface="Calibri" panose="020F0502020204030204" pitchFamily="34" charset="0"/>
              </a:rPr>
              <a:t>Often a Map task will produce many pairs of the form (k, v</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(k, v</a:t>
            </a:r>
            <a:r>
              <a:rPr lang="en-US" sz="2400" baseline="-25000" dirty="0">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 … for </a:t>
            </a:r>
            <a:r>
              <a:rPr lang="en-US" sz="2400" dirty="0">
                <a:solidFill>
                  <a:srgbClr val="A01A06"/>
                </a:solidFill>
                <a:latin typeface="Calibri" panose="020F0502020204030204" pitchFamily="34" charset="0"/>
                <a:cs typeface="Calibri" panose="020F0502020204030204" pitchFamily="34" charset="0"/>
              </a:rPr>
              <a:t>the same key k</a:t>
            </a:r>
          </a:p>
          <a:p>
            <a:pPr lvl="1">
              <a:spcBef>
                <a:spcPts val="0"/>
              </a:spcBef>
              <a:spcAft>
                <a:spcPts val="1800"/>
              </a:spcAft>
              <a:buClr>
                <a:schemeClr val="tx1"/>
              </a:buClr>
            </a:pPr>
            <a:r>
              <a:rPr lang="en-US" sz="2000" dirty="0">
                <a:latin typeface="Calibri" panose="020F0502020204030204" pitchFamily="34" charset="0"/>
                <a:cs typeface="Calibri" panose="020F0502020204030204" pitchFamily="34" charset="0"/>
              </a:rPr>
              <a:t>e.g., popular words “the” would appear thousands of times in the word count example, </a:t>
            </a:r>
            <a:r>
              <a:rPr lang="en-US" sz="2000" dirty="0">
                <a:solidFill>
                  <a:srgbClr val="A01A06"/>
                </a:solidFill>
                <a:latin typeface="Calibri" panose="020F0502020204030204" pitchFamily="34" charset="0"/>
                <a:cs typeface="Calibri" panose="020F0502020204030204" pitchFamily="34" charset="0"/>
              </a:rPr>
              <a:t>generate thousands of (“the”, 1) tuples in each mapper, and ship to reducers</a:t>
            </a:r>
            <a:endParaRPr lang="en-US" sz="2000" dirty="0">
              <a:latin typeface="Calibri" panose="020F0502020204030204" pitchFamily="34" charset="0"/>
              <a:cs typeface="Calibri" panose="020F0502020204030204" pitchFamily="34" charset="0"/>
            </a:endParaRPr>
          </a:p>
          <a:p>
            <a:pPr lvl="1">
              <a:spcBef>
                <a:spcPts val="0"/>
              </a:spcBef>
              <a:spcAft>
                <a:spcPts val="1800"/>
              </a:spcAft>
              <a:buClr>
                <a:schemeClr val="tx1"/>
              </a:buClr>
            </a:pPr>
            <a:r>
              <a:rPr lang="en-US" sz="2000" dirty="0">
                <a:latin typeface="Calibri" panose="020F0502020204030204" pitchFamily="34" charset="0"/>
                <a:cs typeface="Calibri" panose="020F0502020204030204" pitchFamily="34" charset="0"/>
              </a:rPr>
              <a:t>Instead of producing many pairs (“the”, 1), (“the”, 1), … can sum the n occurrences of “the” (each word) and </a:t>
            </a:r>
            <a:r>
              <a:rPr lang="en-US" sz="2000" b="1" dirty="0">
                <a:solidFill>
                  <a:srgbClr val="A01A06"/>
                </a:solidFill>
                <a:latin typeface="Calibri" panose="020F0502020204030204" pitchFamily="34" charset="0"/>
                <a:cs typeface="Calibri" panose="020F0502020204030204" pitchFamily="34" charset="0"/>
              </a:rPr>
              <a:t>emit (w, n) in Map task before shipping to reducers</a:t>
            </a:r>
          </a:p>
          <a:p>
            <a:pPr lvl="1">
              <a:spcBef>
                <a:spcPts val="0"/>
              </a:spcBef>
              <a:spcAft>
                <a:spcPts val="1800"/>
              </a:spcAft>
              <a:buClr>
                <a:schemeClr val="tx1"/>
              </a:buClr>
            </a:pPr>
            <a:r>
              <a:rPr lang="en-US" sz="2000" dirty="0">
                <a:latin typeface="Calibri" panose="020F0502020204030204" pitchFamily="34" charset="0"/>
                <a:cs typeface="Calibri" panose="020F0502020204030204" pitchFamily="34" charset="0"/>
              </a:rPr>
              <a:t>Now each node </a:t>
            </a:r>
            <a:r>
              <a:rPr lang="en-US" sz="2000" b="1" dirty="0">
                <a:solidFill>
                  <a:srgbClr val="A01A06"/>
                </a:solidFill>
                <a:latin typeface="Calibri" panose="020F0502020204030204" pitchFamily="34" charset="0"/>
                <a:cs typeface="Calibri" panose="020F0502020204030204" pitchFamily="34" charset="0"/>
              </a:rPr>
              <a:t>only sends a single value </a:t>
            </a:r>
            <a:r>
              <a:rPr lang="en-US" sz="2000" dirty="0">
                <a:latin typeface="Calibri" panose="020F0502020204030204" pitchFamily="34" charset="0"/>
                <a:cs typeface="Calibri" panose="020F0502020204030204" pitchFamily="34" charset="0"/>
              </a:rPr>
              <a:t>for each word</a:t>
            </a:r>
          </a:p>
          <a:p>
            <a:pPr>
              <a:spcBef>
                <a:spcPts val="0"/>
              </a:spcBef>
              <a:spcAft>
                <a:spcPts val="1800"/>
              </a:spcAft>
              <a:buClr>
                <a:schemeClr val="tx1"/>
              </a:buClr>
            </a:pPr>
            <a:r>
              <a:rPr lang="en-US" sz="2400" dirty="0">
                <a:solidFill>
                  <a:srgbClr val="A01A06"/>
                </a:solidFill>
                <a:latin typeface="Calibri" panose="020F0502020204030204" pitchFamily="34" charset="0"/>
                <a:cs typeface="Calibri" panose="020F0502020204030204" pitchFamily="34" charset="0"/>
              </a:rPr>
              <a:t>Can save network time by </a:t>
            </a:r>
            <a:r>
              <a:rPr lang="en-US" sz="2400" b="1" dirty="0">
                <a:solidFill>
                  <a:srgbClr val="A01A06"/>
                </a:solidFill>
                <a:latin typeface="Calibri" panose="020F0502020204030204" pitchFamily="34" charset="0"/>
                <a:cs typeface="Calibri" panose="020F0502020204030204" pitchFamily="34" charset="0"/>
              </a:rPr>
              <a:t>pre-aggregating values in the mapper</a:t>
            </a:r>
          </a:p>
          <a:p>
            <a:pPr marL="0" indent="0">
              <a:spcBef>
                <a:spcPts val="0"/>
              </a:spcBef>
              <a:spcAft>
                <a:spcPts val="1800"/>
              </a:spcAft>
              <a:buClr>
                <a:schemeClr val="tx1"/>
              </a:buClr>
              <a:buNone/>
            </a:pPr>
            <a:endParaRPr lang="en-US" sz="2400" b="1" dirty="0">
              <a:solidFill>
                <a:srgbClr val="A01A06"/>
              </a:solidFill>
              <a:latin typeface="Calibri" panose="020F0502020204030204" pitchFamily="34" charset="0"/>
              <a:cs typeface="Calibri" panose="020F0502020204030204" pitchFamily="34" charset="0"/>
            </a:endParaRPr>
          </a:p>
          <a:p>
            <a:pPr>
              <a:spcBef>
                <a:spcPts val="0"/>
              </a:spcBef>
              <a:spcAft>
                <a:spcPts val="1800"/>
              </a:spcAft>
              <a:buClr>
                <a:schemeClr val="tx1"/>
              </a:buClr>
            </a:pPr>
            <a:endParaRPr lang="en-US" sz="2400" dirty="0">
              <a:latin typeface="Calibri" panose="020F0502020204030204" pitchFamily="34" charset="0"/>
              <a:cs typeface="Calibri" panose="020F0502020204030204" pitchFamily="34" charset="0"/>
            </a:endParaRPr>
          </a:p>
          <a:p>
            <a:pPr lvl="1">
              <a:spcBef>
                <a:spcPts val="0"/>
              </a:spcBef>
              <a:spcAft>
                <a:spcPts val="1800"/>
              </a:spcAft>
              <a:buClr>
                <a:schemeClr val="tx1"/>
              </a:buClr>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617216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80010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Combiners</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587374"/>
            <a:ext cx="8001000" cy="5194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a:spcBef>
                <a:spcPts val="0"/>
              </a:spcBef>
              <a:spcAft>
                <a:spcPts val="1800"/>
              </a:spcAft>
              <a:buClr>
                <a:schemeClr val="tx1"/>
              </a:buClr>
            </a:pPr>
            <a:r>
              <a:rPr lang="en-US" sz="2400" dirty="0">
                <a:latin typeface="Calibri" panose="020F0502020204030204" pitchFamily="34" charset="0"/>
                <a:cs typeface="Calibri" panose="020F0502020204030204" pitchFamily="34" charset="0"/>
              </a:rPr>
              <a:t>Combiners run </a:t>
            </a:r>
            <a:r>
              <a:rPr lang="en-US" sz="2400" dirty="0">
                <a:solidFill>
                  <a:srgbClr val="A01A06"/>
                </a:solidFill>
                <a:latin typeface="Calibri" panose="020F0502020204030204" pitchFamily="34" charset="0"/>
                <a:cs typeface="Calibri" panose="020F0502020204030204" pitchFamily="34" charset="0"/>
              </a:rPr>
              <a:t>after the Mappers </a:t>
            </a:r>
            <a:r>
              <a:rPr lang="en-US" sz="2400" dirty="0">
                <a:latin typeface="Calibri" panose="020F0502020204030204" pitchFamily="34" charset="0"/>
                <a:cs typeface="Calibri" panose="020F0502020204030204" pitchFamily="34" charset="0"/>
              </a:rPr>
              <a:t>and </a:t>
            </a:r>
            <a:r>
              <a:rPr lang="en-US" sz="2400" dirty="0">
                <a:solidFill>
                  <a:srgbClr val="A01A06"/>
                </a:solidFill>
                <a:latin typeface="Calibri" panose="020F0502020204030204" pitchFamily="34" charset="0"/>
                <a:cs typeface="Calibri" panose="020F0502020204030204" pitchFamily="34" charset="0"/>
              </a:rPr>
              <a:t>before the Reducers</a:t>
            </a:r>
          </a:p>
          <a:p>
            <a:pPr>
              <a:spcBef>
                <a:spcPts val="0"/>
              </a:spcBef>
              <a:spcAft>
                <a:spcPts val="1800"/>
              </a:spcAft>
              <a:buClr>
                <a:schemeClr val="tx1"/>
              </a:buClr>
            </a:pPr>
            <a:r>
              <a:rPr lang="en-US" sz="2400" dirty="0">
                <a:latin typeface="Calibri" panose="020F0502020204030204" pitchFamily="34" charset="0"/>
                <a:cs typeface="Calibri" panose="020F0502020204030204" pitchFamily="34" charset="0"/>
              </a:rPr>
              <a:t>Combiner receives all data emitted by the Mapper as input</a:t>
            </a:r>
          </a:p>
          <a:p>
            <a:pPr>
              <a:spcBef>
                <a:spcPts val="0"/>
              </a:spcBef>
              <a:spcAft>
                <a:spcPts val="1800"/>
              </a:spcAft>
              <a:buClr>
                <a:schemeClr val="tx1"/>
              </a:buClr>
            </a:pPr>
            <a:r>
              <a:rPr lang="en-US" sz="2400" dirty="0">
                <a:latin typeface="Calibri" panose="020F0502020204030204" pitchFamily="34" charset="0"/>
                <a:cs typeface="Calibri" panose="020F0502020204030204" pitchFamily="34" charset="0"/>
              </a:rPr>
              <a:t>The output of the Combiners is then sent to the Reducers</a:t>
            </a:r>
            <a:endParaRPr lang="en-US" sz="2400" dirty="0">
              <a:solidFill>
                <a:srgbClr val="A01A06"/>
              </a:solidFill>
              <a:latin typeface="Calibri" panose="020F0502020204030204" pitchFamily="34" charset="0"/>
              <a:cs typeface="Calibri" panose="020F0502020204030204" pitchFamily="34" charset="0"/>
            </a:endParaRPr>
          </a:p>
          <a:p>
            <a:pPr>
              <a:spcBef>
                <a:spcPts val="0"/>
              </a:spcBef>
              <a:spcAft>
                <a:spcPts val="1800"/>
              </a:spcAft>
              <a:buClr>
                <a:schemeClr val="tx1"/>
              </a:buClr>
            </a:pPr>
            <a:r>
              <a:rPr lang="en-US" sz="2400" dirty="0">
                <a:latin typeface="Calibri" panose="020F0502020204030204" pitchFamily="34" charset="0"/>
                <a:cs typeface="Calibri" panose="020F0502020204030204" pitchFamily="34" charset="0"/>
              </a:rPr>
              <a:t>Usage of the Combiner is </a:t>
            </a:r>
            <a:r>
              <a:rPr lang="en-US" sz="2400" dirty="0">
                <a:solidFill>
                  <a:srgbClr val="A01A06"/>
                </a:solidFill>
                <a:latin typeface="Calibri" panose="020F0502020204030204" pitchFamily="34" charset="0"/>
                <a:cs typeface="Calibri" panose="020F0502020204030204" pitchFamily="34" charset="0"/>
              </a:rPr>
              <a:t>optional </a:t>
            </a:r>
            <a:r>
              <a:rPr lang="en-US" sz="2400" b="1" dirty="0">
                <a:solidFill>
                  <a:srgbClr val="A01A06"/>
                </a:solidFill>
                <a:latin typeface="Calibri" panose="020F0502020204030204" pitchFamily="34" charset="0"/>
                <a:cs typeface="Calibri" panose="020F0502020204030204" pitchFamily="34" charset="0"/>
              </a:rPr>
              <a:t>(When to use ?)</a:t>
            </a:r>
          </a:p>
          <a:p>
            <a:pPr>
              <a:spcBef>
                <a:spcPts val="0"/>
              </a:spcBef>
              <a:spcAft>
                <a:spcPts val="1800"/>
              </a:spcAft>
              <a:buClr>
                <a:schemeClr val="tx1"/>
              </a:buClr>
            </a:pPr>
            <a:r>
              <a:rPr lang="en-US" sz="2400" dirty="0">
                <a:latin typeface="Calibri" panose="020F0502020204030204" pitchFamily="34" charset="0"/>
                <a:cs typeface="Calibri" panose="020F0502020204030204" pitchFamily="34" charset="0"/>
              </a:rPr>
              <a:t>If combiner is suitable for the job, </a:t>
            </a:r>
            <a:r>
              <a:rPr lang="en-US" sz="2400" dirty="0">
                <a:solidFill>
                  <a:srgbClr val="A01A06"/>
                </a:solidFill>
                <a:latin typeface="Calibri" panose="020F0502020204030204" pitchFamily="34" charset="0"/>
                <a:cs typeface="Calibri" panose="020F0502020204030204" pitchFamily="34" charset="0"/>
              </a:rPr>
              <a:t>the instances of the Combiner are run on every node that has run map tasks (Why?)</a:t>
            </a:r>
          </a:p>
          <a:p>
            <a:pPr>
              <a:spcBef>
                <a:spcPts val="0"/>
              </a:spcBef>
              <a:spcAft>
                <a:spcPts val="1800"/>
              </a:spcAft>
              <a:buClr>
                <a:schemeClr val="tx1"/>
              </a:buClr>
            </a:pPr>
            <a:r>
              <a:rPr lang="en-US" sz="2400" dirty="0">
                <a:latin typeface="Calibri" panose="020F0502020204030204" pitchFamily="34" charset="0"/>
                <a:cs typeface="Calibri" panose="020F0502020204030204" pitchFamily="34" charset="0"/>
              </a:rPr>
              <a:t>The Combiner is </a:t>
            </a:r>
            <a:r>
              <a:rPr lang="en-US" sz="2400" b="1" dirty="0">
                <a:solidFill>
                  <a:srgbClr val="A01A06"/>
                </a:solidFill>
                <a:latin typeface="Calibri" panose="020F0502020204030204" pitchFamily="34" charset="0"/>
                <a:cs typeface="Calibri" panose="020F0502020204030204" pitchFamily="34" charset="0"/>
              </a:rPr>
              <a:t>a "mini-reduce" process </a:t>
            </a:r>
            <a:r>
              <a:rPr lang="en-US" sz="2400" dirty="0">
                <a:solidFill>
                  <a:srgbClr val="A01A06"/>
                </a:solidFill>
                <a:latin typeface="Calibri" panose="020F0502020204030204" pitchFamily="34" charset="0"/>
                <a:cs typeface="Calibri" panose="020F0502020204030204" pitchFamily="34" charset="0"/>
              </a:rPr>
              <a:t>(usually the same as the reduce function)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5856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85800" y="1219200"/>
            <a:ext cx="7772400" cy="4724400"/>
          </a:xfrm>
        </p:spPr>
        <p:txBody>
          <a:bodyPr/>
          <a:lstStyle/>
          <a:p>
            <a:pPr>
              <a:buClr>
                <a:schemeClr val="tx1"/>
              </a:buClr>
            </a:pPr>
            <a:r>
              <a:rPr lang="en-US" sz="2400" dirty="0">
                <a:latin typeface="Calibri" panose="020F0502020204030204" pitchFamily="34" charset="0"/>
                <a:cs typeface="Calibri" panose="020F0502020204030204" pitchFamily="34" charset="0"/>
              </a:rPr>
              <a:t>If a Reduce function is both </a:t>
            </a:r>
            <a:r>
              <a:rPr lang="en-US" sz="2400" b="1" dirty="0">
                <a:solidFill>
                  <a:srgbClr val="A01A06"/>
                </a:solidFill>
                <a:latin typeface="Calibri" panose="020F0502020204030204" pitchFamily="34" charset="0"/>
                <a:cs typeface="Calibri" panose="020F0502020204030204" pitchFamily="34" charset="0"/>
              </a:rPr>
              <a:t>commutative</a:t>
            </a:r>
            <a:r>
              <a:rPr lang="en-US" sz="2400" dirty="0">
                <a:latin typeface="Calibri" panose="020F0502020204030204" pitchFamily="34" charset="0"/>
                <a:cs typeface="Calibri" panose="020F0502020204030204" pitchFamily="34" charset="0"/>
              </a:rPr>
              <a:t> and </a:t>
            </a:r>
            <a:r>
              <a:rPr lang="en-US" sz="2400" b="1" dirty="0">
                <a:solidFill>
                  <a:srgbClr val="A01A06"/>
                </a:solidFill>
                <a:latin typeface="Calibri" panose="020F0502020204030204" pitchFamily="34" charset="0"/>
                <a:cs typeface="Calibri" panose="020F0502020204030204" pitchFamily="34" charset="0"/>
              </a:rPr>
              <a:t>associative</a:t>
            </a:r>
            <a:r>
              <a:rPr lang="en-US" sz="2400" dirty="0">
                <a:latin typeface="Calibri" panose="020F0502020204030204" pitchFamily="34" charset="0"/>
                <a:cs typeface="Calibri" panose="020F0502020204030204" pitchFamily="34" charset="0"/>
              </a:rPr>
              <a:t>, then it can be used as a Combiner</a:t>
            </a:r>
            <a:endParaRPr lang="en-US" sz="2000" dirty="0">
              <a:latin typeface="Calibri" panose="020F0502020204030204" pitchFamily="34" charset="0"/>
              <a:cs typeface="Calibri" panose="020F0502020204030204" pitchFamily="34" charset="0"/>
            </a:endParaRPr>
          </a:p>
          <a:p>
            <a:pPr lvl="1">
              <a:buClr>
                <a:schemeClr val="tx1"/>
              </a:buClr>
            </a:pPr>
            <a:r>
              <a:rPr lang="en-US" sz="2000" dirty="0">
                <a:latin typeface="Calibri" panose="020F0502020204030204" pitchFamily="34" charset="0"/>
                <a:cs typeface="Calibri" panose="020F0502020204030204" pitchFamily="34" charset="0"/>
              </a:rPr>
              <a:t>e.g., </a:t>
            </a:r>
            <a:r>
              <a:rPr lang="en-US" sz="2000" dirty="0">
                <a:solidFill>
                  <a:srgbClr val="3366FF"/>
                </a:solidFill>
                <a:latin typeface="Calibri" panose="020F0502020204030204" pitchFamily="34" charset="0"/>
                <a:cs typeface="Calibri" panose="020F0502020204030204" pitchFamily="34" charset="0"/>
              </a:rPr>
              <a:t>sum (add up all the input values)</a:t>
            </a:r>
          </a:p>
          <a:p>
            <a:pPr marL="457200" lvl="1" indent="0">
              <a:buClr>
                <a:schemeClr val="tx1"/>
              </a:buClr>
              <a:buNone/>
            </a:pPr>
            <a:r>
              <a:rPr lang="en-US" sz="2000" dirty="0">
                <a:latin typeface="Calibri" panose="020F0502020204030204" pitchFamily="34" charset="0"/>
                <a:cs typeface="Calibri" panose="020F0502020204030204" pitchFamily="34" charset="0"/>
              </a:rPr>
              <a:t>     Commutative: a + b = b + a</a:t>
            </a:r>
          </a:p>
          <a:p>
            <a:pPr marL="457200" lvl="1" indent="0">
              <a:buClr>
                <a:schemeClr val="tx1"/>
              </a:buClr>
              <a:buNone/>
            </a:pPr>
            <a:r>
              <a:rPr lang="en-US" sz="2000" dirty="0">
                <a:latin typeface="Calibri" panose="020F0502020204030204" pitchFamily="34" charset="0"/>
                <a:cs typeface="Calibri" panose="020F0502020204030204" pitchFamily="34" charset="0"/>
              </a:rPr>
              <a:t>     Associative: (a + b) + c = a + (b + c)</a:t>
            </a:r>
          </a:p>
          <a:p>
            <a:pPr marL="457200" lvl="1" indent="0">
              <a:buClr>
                <a:schemeClr val="tx1"/>
              </a:buClr>
              <a:buNone/>
            </a:pPr>
            <a:endParaRPr lang="en-US" sz="2000" dirty="0">
              <a:latin typeface="Calibri" panose="020F0502020204030204" pitchFamily="34" charset="0"/>
              <a:cs typeface="Calibri" panose="020F0502020204030204" pitchFamily="34" charset="0"/>
            </a:endParaRPr>
          </a:p>
        </p:txBody>
      </p:sp>
      <p:sp>
        <p:nvSpPr>
          <p:cNvPr id="8" name="Rectangle 2">
            <a:extLst>
              <a:ext uri="{FF2B5EF4-FFF2-40B4-BE49-F238E27FC236}">
                <a16:creationId xmlns="" xmlns:a16="http://schemas.microsoft.com/office/drawing/2014/main" id="{644499CB-3FB6-8446-8DC6-145035924B3B}"/>
              </a:ext>
            </a:extLst>
          </p:cNvPr>
          <p:cNvSpPr txBox="1">
            <a:spLocks noChangeArrowheads="1"/>
          </p:cNvSpPr>
          <p:nvPr/>
        </p:nvSpPr>
        <p:spPr>
          <a:xfrm>
            <a:off x="838200" y="457200"/>
            <a:ext cx="80010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smtClean="0">
                <a:solidFill>
                  <a:srgbClr val="A01A06"/>
                </a:solidFill>
                <a:latin typeface="Calibri" panose="020F0502020204030204" pitchFamily="34" charset="0"/>
                <a:cs typeface="Calibri" panose="020F0502020204030204" pitchFamily="34" charset="0"/>
              </a:rPr>
              <a:t>Combiners (when is suitable?)</a:t>
            </a:r>
            <a:endParaRPr lang="en-US" sz="3600" kern="0" dirty="0">
              <a:solidFill>
                <a:srgbClr val="A01A06"/>
              </a:solidFill>
              <a:latin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 xmlns:a16="http://schemas.microsoft.com/office/drawing/2014/main" id="{4A0D5B58-1C24-CC47-9795-571BBED8C231}"/>
              </a:ext>
            </a:extLst>
          </p:cNvPr>
          <p:cNvGraphicFramePr>
            <a:graphicFrameLocks noGrp="1"/>
          </p:cNvGraphicFramePr>
          <p:nvPr>
            <p:extLst>
              <p:ext uri="{D42A27DB-BD31-4B8C-83A1-F6EECF244321}">
                <p14:modId xmlns:p14="http://schemas.microsoft.com/office/powerpoint/2010/main" val="1280444637"/>
              </p:ext>
            </p:extLst>
          </p:nvPr>
        </p:nvGraphicFramePr>
        <p:xfrm>
          <a:off x="1066800" y="3395980"/>
          <a:ext cx="6477000" cy="370840"/>
        </p:xfrm>
        <a:graphic>
          <a:graphicData uri="http://schemas.openxmlformats.org/drawingml/2006/table">
            <a:tbl>
              <a:tblPr firstRow="1" bandRow="1">
                <a:tableStyleId>{21E4AEA4-8DFA-4A89-87EB-49C32662AFE0}</a:tableStyleId>
              </a:tblPr>
              <a:tblGrid>
                <a:gridCol w="539750">
                  <a:extLst>
                    <a:ext uri="{9D8B030D-6E8A-4147-A177-3AD203B41FA5}">
                      <a16:colId xmlns="" xmlns:a16="http://schemas.microsoft.com/office/drawing/2014/main" val="82876290"/>
                    </a:ext>
                  </a:extLst>
                </a:gridCol>
                <a:gridCol w="539750">
                  <a:extLst>
                    <a:ext uri="{9D8B030D-6E8A-4147-A177-3AD203B41FA5}">
                      <a16:colId xmlns="" xmlns:a16="http://schemas.microsoft.com/office/drawing/2014/main" val="1398323313"/>
                    </a:ext>
                  </a:extLst>
                </a:gridCol>
                <a:gridCol w="539750">
                  <a:extLst>
                    <a:ext uri="{9D8B030D-6E8A-4147-A177-3AD203B41FA5}">
                      <a16:colId xmlns="" xmlns:a16="http://schemas.microsoft.com/office/drawing/2014/main" val="1285889449"/>
                    </a:ext>
                  </a:extLst>
                </a:gridCol>
                <a:gridCol w="539750">
                  <a:extLst>
                    <a:ext uri="{9D8B030D-6E8A-4147-A177-3AD203B41FA5}">
                      <a16:colId xmlns="" xmlns:a16="http://schemas.microsoft.com/office/drawing/2014/main" val="3505511048"/>
                    </a:ext>
                  </a:extLst>
                </a:gridCol>
                <a:gridCol w="539750">
                  <a:extLst>
                    <a:ext uri="{9D8B030D-6E8A-4147-A177-3AD203B41FA5}">
                      <a16:colId xmlns="" xmlns:a16="http://schemas.microsoft.com/office/drawing/2014/main" val="2452042549"/>
                    </a:ext>
                  </a:extLst>
                </a:gridCol>
                <a:gridCol w="539750">
                  <a:extLst>
                    <a:ext uri="{9D8B030D-6E8A-4147-A177-3AD203B41FA5}">
                      <a16:colId xmlns="" xmlns:a16="http://schemas.microsoft.com/office/drawing/2014/main" val="397478153"/>
                    </a:ext>
                  </a:extLst>
                </a:gridCol>
                <a:gridCol w="539750">
                  <a:extLst>
                    <a:ext uri="{9D8B030D-6E8A-4147-A177-3AD203B41FA5}">
                      <a16:colId xmlns="" xmlns:a16="http://schemas.microsoft.com/office/drawing/2014/main" val="1375759372"/>
                    </a:ext>
                  </a:extLst>
                </a:gridCol>
                <a:gridCol w="539750">
                  <a:extLst>
                    <a:ext uri="{9D8B030D-6E8A-4147-A177-3AD203B41FA5}">
                      <a16:colId xmlns="" xmlns:a16="http://schemas.microsoft.com/office/drawing/2014/main" val="442417518"/>
                    </a:ext>
                  </a:extLst>
                </a:gridCol>
                <a:gridCol w="539750">
                  <a:extLst>
                    <a:ext uri="{9D8B030D-6E8A-4147-A177-3AD203B41FA5}">
                      <a16:colId xmlns="" xmlns:a16="http://schemas.microsoft.com/office/drawing/2014/main" val="523230320"/>
                    </a:ext>
                  </a:extLst>
                </a:gridCol>
                <a:gridCol w="539750">
                  <a:extLst>
                    <a:ext uri="{9D8B030D-6E8A-4147-A177-3AD203B41FA5}">
                      <a16:colId xmlns="" xmlns:a16="http://schemas.microsoft.com/office/drawing/2014/main" val="1606652486"/>
                    </a:ext>
                  </a:extLst>
                </a:gridCol>
                <a:gridCol w="539750">
                  <a:extLst>
                    <a:ext uri="{9D8B030D-6E8A-4147-A177-3AD203B41FA5}">
                      <a16:colId xmlns="" xmlns:a16="http://schemas.microsoft.com/office/drawing/2014/main" val="2511156268"/>
                    </a:ext>
                  </a:extLst>
                </a:gridCol>
                <a:gridCol w="539750">
                  <a:extLst>
                    <a:ext uri="{9D8B030D-6E8A-4147-A177-3AD203B41FA5}">
                      <a16:colId xmlns="" xmlns:a16="http://schemas.microsoft.com/office/drawing/2014/main" val="342010352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2636666"/>
                  </a:ext>
                </a:extLst>
              </a:tr>
            </a:tbl>
          </a:graphicData>
        </a:graphic>
      </p:graphicFrame>
      <p:cxnSp>
        <p:nvCxnSpPr>
          <p:cNvPr id="11" name="Straight Connector 10">
            <a:extLst>
              <a:ext uri="{FF2B5EF4-FFF2-40B4-BE49-F238E27FC236}">
                <a16:creationId xmlns="" xmlns:a16="http://schemas.microsoft.com/office/drawing/2014/main" id="{0A227004-2164-194E-8081-7A1F83F8CFAB}"/>
              </a:ext>
            </a:extLst>
          </p:cNvPr>
          <p:cNvCxnSpPr/>
          <p:nvPr/>
        </p:nvCxnSpPr>
        <p:spPr bwMode="auto">
          <a:xfrm>
            <a:off x="4305300" y="3200400"/>
            <a:ext cx="0" cy="68580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9" name="Group 28">
            <a:extLst>
              <a:ext uri="{FF2B5EF4-FFF2-40B4-BE49-F238E27FC236}">
                <a16:creationId xmlns="" xmlns:a16="http://schemas.microsoft.com/office/drawing/2014/main" id="{65AF26F5-84D2-BF4C-9154-6543F8149D8A}"/>
              </a:ext>
            </a:extLst>
          </p:cNvPr>
          <p:cNvGrpSpPr/>
          <p:nvPr/>
        </p:nvGrpSpPr>
        <p:grpSpPr>
          <a:xfrm>
            <a:off x="1066800" y="3761162"/>
            <a:ext cx="6477000" cy="2573186"/>
            <a:chOff x="1066800" y="3761162"/>
            <a:chExt cx="6477000" cy="2573186"/>
          </a:xfrm>
        </p:grpSpPr>
        <p:grpSp>
          <p:nvGrpSpPr>
            <p:cNvPr id="25" name="Group 24">
              <a:extLst>
                <a:ext uri="{FF2B5EF4-FFF2-40B4-BE49-F238E27FC236}">
                  <a16:creationId xmlns="" xmlns:a16="http://schemas.microsoft.com/office/drawing/2014/main" id="{F81FE8E5-7F93-2749-9DB2-130EEF4EDC53}"/>
                </a:ext>
              </a:extLst>
            </p:cNvPr>
            <p:cNvGrpSpPr/>
            <p:nvPr/>
          </p:nvGrpSpPr>
          <p:grpSpPr>
            <a:xfrm>
              <a:off x="2743200" y="5029612"/>
              <a:ext cx="3238500" cy="1304736"/>
              <a:chOff x="1066800" y="3766820"/>
              <a:chExt cx="3238500" cy="1304736"/>
            </a:xfrm>
          </p:grpSpPr>
          <p:cxnSp>
            <p:nvCxnSpPr>
              <p:cNvPr id="26" name="Straight Connector 25">
                <a:extLst>
                  <a:ext uri="{FF2B5EF4-FFF2-40B4-BE49-F238E27FC236}">
                    <a16:creationId xmlns="" xmlns:a16="http://schemas.microsoft.com/office/drawing/2014/main" id="{428D9219-D388-EF4C-8660-57F63A44FD13}"/>
                  </a:ext>
                </a:extLst>
              </p:cNvPr>
              <p:cNvCxnSpPr>
                <a:cxnSpLocks/>
              </p:cNvCxnSpPr>
              <p:nvPr/>
            </p:nvCxnSpPr>
            <p:spPr bwMode="auto">
              <a:xfrm>
                <a:off x="1066800" y="3766820"/>
                <a:ext cx="16002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a:extLst>
                  <a:ext uri="{FF2B5EF4-FFF2-40B4-BE49-F238E27FC236}">
                    <a16:creationId xmlns="" xmlns:a16="http://schemas.microsoft.com/office/drawing/2014/main" id="{2C6253C0-93A7-7D45-B14E-8E2C99C9A5EE}"/>
                  </a:ext>
                </a:extLst>
              </p:cNvPr>
              <p:cNvCxnSpPr>
                <a:cxnSpLocks/>
              </p:cNvCxnSpPr>
              <p:nvPr/>
            </p:nvCxnSpPr>
            <p:spPr bwMode="auto">
              <a:xfrm flipH="1">
                <a:off x="2819400" y="3766820"/>
                <a:ext cx="14859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 xmlns:a16="http://schemas.microsoft.com/office/drawing/2014/main" id="{48843E40-AEAB-4C4F-B54A-1F62472151E8}"/>
                  </a:ext>
                </a:extLst>
              </p:cNvPr>
              <p:cNvSpPr txBox="1"/>
              <p:nvPr/>
            </p:nvSpPr>
            <p:spPr>
              <a:xfrm>
                <a:off x="2534468" y="4682043"/>
                <a:ext cx="417464" cy="389513"/>
              </a:xfrm>
              <a:prstGeom prst="ellipse">
                <a:avLst/>
              </a:prstGeom>
              <a:solidFill>
                <a:schemeClr val="accent2"/>
              </a:solidFill>
            </p:spPr>
            <p:txBody>
              <a:bodyPr wrap="none" rtlCol="0">
                <a:spAutoFit/>
              </a:bodyPr>
              <a:lstStyle/>
              <a:p>
                <a:r>
                  <a:rPr lang="en-US" sz="1200" dirty="0"/>
                  <a:t>+</a:t>
                </a:r>
                <a:endParaRPr lang="en-US" dirty="0"/>
              </a:p>
            </p:txBody>
          </p:sp>
        </p:grpSp>
        <p:grpSp>
          <p:nvGrpSpPr>
            <p:cNvPr id="20" name="Group 19">
              <a:extLst>
                <a:ext uri="{FF2B5EF4-FFF2-40B4-BE49-F238E27FC236}">
                  <a16:creationId xmlns="" xmlns:a16="http://schemas.microsoft.com/office/drawing/2014/main" id="{13B80CC9-502C-E846-969E-33508DF2A3DA}"/>
                </a:ext>
              </a:extLst>
            </p:cNvPr>
            <p:cNvGrpSpPr/>
            <p:nvPr/>
          </p:nvGrpSpPr>
          <p:grpSpPr>
            <a:xfrm>
              <a:off x="1066800" y="3766820"/>
              <a:ext cx="3238500" cy="1304736"/>
              <a:chOff x="1066800" y="3766820"/>
              <a:chExt cx="3238500" cy="1304736"/>
            </a:xfrm>
          </p:grpSpPr>
          <p:cxnSp>
            <p:nvCxnSpPr>
              <p:cNvPr id="13" name="Straight Connector 12">
                <a:extLst>
                  <a:ext uri="{FF2B5EF4-FFF2-40B4-BE49-F238E27FC236}">
                    <a16:creationId xmlns="" xmlns:a16="http://schemas.microsoft.com/office/drawing/2014/main" id="{2B171206-639D-7746-B1E9-CB18048578FB}"/>
                  </a:ext>
                </a:extLst>
              </p:cNvPr>
              <p:cNvCxnSpPr>
                <a:cxnSpLocks/>
              </p:cNvCxnSpPr>
              <p:nvPr/>
            </p:nvCxnSpPr>
            <p:spPr bwMode="auto">
              <a:xfrm>
                <a:off x="1066800" y="3766820"/>
                <a:ext cx="16002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a:extLst>
                  <a:ext uri="{FF2B5EF4-FFF2-40B4-BE49-F238E27FC236}">
                    <a16:creationId xmlns="" xmlns:a16="http://schemas.microsoft.com/office/drawing/2014/main" id="{ACA91007-70C2-AE43-A2DE-C260613421D6}"/>
                  </a:ext>
                </a:extLst>
              </p:cNvPr>
              <p:cNvCxnSpPr>
                <a:cxnSpLocks/>
                <a:stCxn id="9" idx="2"/>
              </p:cNvCxnSpPr>
              <p:nvPr/>
            </p:nvCxnSpPr>
            <p:spPr bwMode="auto">
              <a:xfrm flipH="1">
                <a:off x="2819400" y="3766820"/>
                <a:ext cx="14859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Box 18">
                <a:extLst>
                  <a:ext uri="{FF2B5EF4-FFF2-40B4-BE49-F238E27FC236}">
                    <a16:creationId xmlns="" xmlns:a16="http://schemas.microsoft.com/office/drawing/2014/main" id="{F68D68BB-73CA-3D4D-950B-29AE4A80E907}"/>
                  </a:ext>
                </a:extLst>
              </p:cNvPr>
              <p:cNvSpPr txBox="1"/>
              <p:nvPr/>
            </p:nvSpPr>
            <p:spPr>
              <a:xfrm>
                <a:off x="2534468" y="4682043"/>
                <a:ext cx="417464" cy="389513"/>
              </a:xfrm>
              <a:prstGeom prst="ellipse">
                <a:avLst/>
              </a:prstGeom>
              <a:solidFill>
                <a:schemeClr val="accent2"/>
              </a:solidFill>
            </p:spPr>
            <p:txBody>
              <a:bodyPr wrap="none" rtlCol="0">
                <a:spAutoFit/>
              </a:bodyPr>
              <a:lstStyle/>
              <a:p>
                <a:r>
                  <a:rPr lang="en-US" sz="1200" dirty="0"/>
                  <a:t>+</a:t>
                </a:r>
                <a:endParaRPr lang="en-US" dirty="0"/>
              </a:p>
            </p:txBody>
          </p:sp>
        </p:grpSp>
        <p:grpSp>
          <p:nvGrpSpPr>
            <p:cNvPr id="21" name="Group 20">
              <a:extLst>
                <a:ext uri="{FF2B5EF4-FFF2-40B4-BE49-F238E27FC236}">
                  <a16:creationId xmlns="" xmlns:a16="http://schemas.microsoft.com/office/drawing/2014/main" id="{35A1240C-A284-3946-B2ED-EA289BBD3856}"/>
                </a:ext>
              </a:extLst>
            </p:cNvPr>
            <p:cNvGrpSpPr/>
            <p:nvPr/>
          </p:nvGrpSpPr>
          <p:grpSpPr>
            <a:xfrm>
              <a:off x="4305300" y="3761162"/>
              <a:ext cx="3238500" cy="1304736"/>
              <a:chOff x="1066800" y="3766820"/>
              <a:chExt cx="3238500" cy="1304736"/>
            </a:xfrm>
          </p:grpSpPr>
          <p:cxnSp>
            <p:nvCxnSpPr>
              <p:cNvPr id="22" name="Straight Connector 21">
                <a:extLst>
                  <a:ext uri="{FF2B5EF4-FFF2-40B4-BE49-F238E27FC236}">
                    <a16:creationId xmlns="" xmlns:a16="http://schemas.microsoft.com/office/drawing/2014/main" id="{1C7C3CEF-DCD2-F245-B682-4BC609C4EAC4}"/>
                  </a:ext>
                </a:extLst>
              </p:cNvPr>
              <p:cNvCxnSpPr>
                <a:cxnSpLocks/>
              </p:cNvCxnSpPr>
              <p:nvPr/>
            </p:nvCxnSpPr>
            <p:spPr bwMode="auto">
              <a:xfrm>
                <a:off x="1066800" y="3766820"/>
                <a:ext cx="16002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Straight Connector 22">
                <a:extLst>
                  <a:ext uri="{FF2B5EF4-FFF2-40B4-BE49-F238E27FC236}">
                    <a16:creationId xmlns="" xmlns:a16="http://schemas.microsoft.com/office/drawing/2014/main" id="{0D5C7E45-5F77-8342-84F3-864AF1B18BCD}"/>
                  </a:ext>
                </a:extLst>
              </p:cNvPr>
              <p:cNvCxnSpPr>
                <a:cxnSpLocks/>
              </p:cNvCxnSpPr>
              <p:nvPr/>
            </p:nvCxnSpPr>
            <p:spPr bwMode="auto">
              <a:xfrm flipH="1">
                <a:off x="2819400" y="3766820"/>
                <a:ext cx="14859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TextBox 23">
                <a:extLst>
                  <a:ext uri="{FF2B5EF4-FFF2-40B4-BE49-F238E27FC236}">
                    <a16:creationId xmlns="" xmlns:a16="http://schemas.microsoft.com/office/drawing/2014/main" id="{A0530FB2-19A6-5340-8AEE-7619C126713C}"/>
                  </a:ext>
                </a:extLst>
              </p:cNvPr>
              <p:cNvSpPr txBox="1"/>
              <p:nvPr/>
            </p:nvSpPr>
            <p:spPr>
              <a:xfrm>
                <a:off x="2534468" y="4682043"/>
                <a:ext cx="417464" cy="389513"/>
              </a:xfrm>
              <a:prstGeom prst="ellipse">
                <a:avLst/>
              </a:prstGeom>
              <a:solidFill>
                <a:schemeClr val="accent2"/>
              </a:solidFill>
            </p:spPr>
            <p:txBody>
              <a:bodyPr wrap="none" rtlCol="0">
                <a:spAutoFit/>
              </a:bodyPr>
              <a:lstStyle/>
              <a:p>
                <a:r>
                  <a:rPr lang="en-US" sz="1200" dirty="0"/>
                  <a:t>+</a:t>
                </a:r>
                <a:endParaRPr lang="en-US" dirty="0"/>
              </a:p>
            </p:txBody>
          </p:sp>
        </p:grpSp>
      </p:grpSp>
      <p:sp>
        <p:nvSpPr>
          <p:cNvPr id="30" name="TextBox 29">
            <a:extLst>
              <a:ext uri="{FF2B5EF4-FFF2-40B4-BE49-F238E27FC236}">
                <a16:creationId xmlns="" xmlns:a16="http://schemas.microsoft.com/office/drawing/2014/main" id="{FBA1C66D-64A5-0A40-A44D-1E707587E63E}"/>
              </a:ext>
            </a:extLst>
          </p:cNvPr>
          <p:cNvSpPr txBox="1"/>
          <p:nvPr/>
        </p:nvSpPr>
        <p:spPr>
          <a:xfrm>
            <a:off x="4953000" y="5922475"/>
            <a:ext cx="4044025"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Would output the same result after adding the intermediate sum</a:t>
            </a:r>
          </a:p>
        </p:txBody>
      </p:sp>
    </p:spTree>
    <p:extLst>
      <p:ext uri="{BB962C8B-B14F-4D97-AF65-F5344CB8AC3E}">
        <p14:creationId xmlns:p14="http://schemas.microsoft.com/office/powerpoint/2010/main" val="338405080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85800" y="1219200"/>
            <a:ext cx="7772400" cy="5410200"/>
          </a:xfrm>
        </p:spPr>
        <p:txBody>
          <a:bodyPr/>
          <a:lstStyle/>
          <a:p>
            <a:pPr>
              <a:buClr>
                <a:schemeClr val="tx1"/>
              </a:buClr>
            </a:pPr>
            <a:r>
              <a:rPr lang="en-US" sz="2400" dirty="0">
                <a:latin typeface="Calibri" panose="020F0502020204030204" pitchFamily="34" charset="0"/>
                <a:cs typeface="Calibri" panose="020F0502020204030204" pitchFamily="34" charset="0"/>
              </a:rPr>
              <a:t>If a Reduce function is both </a:t>
            </a:r>
            <a:r>
              <a:rPr lang="en-US" sz="2400" b="1" dirty="0">
                <a:solidFill>
                  <a:srgbClr val="A01A06"/>
                </a:solidFill>
                <a:latin typeface="Calibri" panose="020F0502020204030204" pitchFamily="34" charset="0"/>
                <a:cs typeface="Calibri" panose="020F0502020204030204" pitchFamily="34" charset="0"/>
              </a:rPr>
              <a:t>commutative</a:t>
            </a:r>
            <a:r>
              <a:rPr lang="en-US" sz="2400" dirty="0">
                <a:latin typeface="Calibri" panose="020F0502020204030204" pitchFamily="34" charset="0"/>
                <a:cs typeface="Calibri" panose="020F0502020204030204" pitchFamily="34" charset="0"/>
              </a:rPr>
              <a:t> and </a:t>
            </a:r>
            <a:r>
              <a:rPr lang="en-US" sz="2400" b="1" dirty="0">
                <a:solidFill>
                  <a:srgbClr val="A01A06"/>
                </a:solidFill>
                <a:latin typeface="Calibri" panose="020F0502020204030204" pitchFamily="34" charset="0"/>
                <a:cs typeface="Calibri" panose="020F0502020204030204" pitchFamily="34" charset="0"/>
              </a:rPr>
              <a:t>associative</a:t>
            </a:r>
            <a:r>
              <a:rPr lang="en-US" sz="2400" dirty="0">
                <a:latin typeface="Calibri" panose="020F0502020204030204" pitchFamily="34" charset="0"/>
                <a:cs typeface="Calibri" panose="020F0502020204030204" pitchFamily="34" charset="0"/>
              </a:rPr>
              <a:t>, then it can be used as a Combiner</a:t>
            </a:r>
            <a:endParaRPr lang="en-US" sz="2000" dirty="0">
              <a:latin typeface="Calibri" panose="020F0502020204030204" pitchFamily="34" charset="0"/>
              <a:cs typeface="Calibri" panose="020F0502020204030204" pitchFamily="34" charset="0"/>
            </a:endParaRPr>
          </a:p>
          <a:p>
            <a:pPr lvl="1">
              <a:buClr>
                <a:schemeClr val="tx1"/>
              </a:buClr>
            </a:pPr>
            <a:r>
              <a:rPr lang="en-US" sz="2000" dirty="0">
                <a:latin typeface="Calibri" panose="020F0502020204030204" pitchFamily="34" charset="0"/>
                <a:cs typeface="Calibri" panose="020F0502020204030204" pitchFamily="34" charset="0"/>
              </a:rPr>
              <a:t>e.g., </a:t>
            </a:r>
            <a:r>
              <a:rPr lang="en-US" sz="2000" dirty="0">
                <a:solidFill>
                  <a:srgbClr val="3366FF"/>
                </a:solidFill>
                <a:latin typeface="Calibri" panose="020F0502020204030204" pitchFamily="34" charset="0"/>
                <a:cs typeface="Calibri" panose="020F0502020204030204" pitchFamily="34" charset="0"/>
              </a:rPr>
              <a:t>Sum (add up all the input values)</a:t>
            </a:r>
          </a:p>
          <a:p>
            <a:pPr marL="457200" lvl="1" indent="0">
              <a:buClr>
                <a:schemeClr val="tx1"/>
              </a:buClr>
              <a:buNone/>
            </a:pPr>
            <a:r>
              <a:rPr lang="en-US" sz="2000" dirty="0">
                <a:latin typeface="Calibri" panose="020F0502020204030204" pitchFamily="34" charset="0"/>
                <a:cs typeface="Calibri" panose="020F0502020204030204" pitchFamily="34" charset="0"/>
              </a:rPr>
              <a:t>     Commutative: a + b = b + a</a:t>
            </a:r>
          </a:p>
          <a:p>
            <a:pPr marL="457200" lvl="1" indent="0">
              <a:buClr>
                <a:schemeClr val="tx1"/>
              </a:buClr>
              <a:buNone/>
            </a:pPr>
            <a:r>
              <a:rPr lang="en-US" sz="2000" dirty="0">
                <a:latin typeface="Calibri" panose="020F0502020204030204" pitchFamily="34" charset="0"/>
                <a:cs typeface="Calibri" panose="020F0502020204030204" pitchFamily="34" charset="0"/>
              </a:rPr>
              <a:t>     Associative: (a + b) + c = a + (b + c)</a:t>
            </a:r>
          </a:p>
          <a:p>
            <a:pPr marL="457200" lvl="1" indent="0">
              <a:buClr>
                <a:schemeClr val="tx1"/>
              </a:buClr>
              <a:buNone/>
            </a:pPr>
            <a:endParaRPr lang="en-US" sz="2000" dirty="0">
              <a:solidFill>
                <a:srgbClr val="00B050"/>
              </a:solidFill>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If the Reducer cannot be used directly as a Combiner because of commutativity or associativity</a:t>
            </a:r>
          </a:p>
          <a:p>
            <a:pPr lvl="1">
              <a:buClr>
                <a:schemeClr val="tx1"/>
              </a:buClr>
            </a:pPr>
            <a:r>
              <a:rPr lang="en-US" sz="2000" u="sng" dirty="0">
                <a:latin typeface="Calibri" panose="020F0502020204030204" pitchFamily="34" charset="0"/>
                <a:cs typeface="Calibri" panose="020F0502020204030204" pitchFamily="34" charset="0"/>
              </a:rPr>
              <a:t>You </a:t>
            </a:r>
            <a:r>
              <a:rPr lang="en-US" sz="2000" u="sng" dirty="0" smtClean="0">
                <a:latin typeface="Calibri" panose="020F0502020204030204" pitchFamily="34" charset="0"/>
                <a:cs typeface="Calibri" panose="020F0502020204030204" pitchFamily="34" charset="0"/>
              </a:rPr>
              <a:t>may still </a:t>
            </a:r>
            <a:r>
              <a:rPr lang="en-US" sz="2000" u="sng" dirty="0">
                <a:latin typeface="Calibri" panose="020F0502020204030204" pitchFamily="34" charset="0"/>
                <a:cs typeface="Calibri" panose="020F0502020204030204" pitchFamily="34" charset="0"/>
              </a:rPr>
              <a:t>be able to write a third class to use as a Combiner</a:t>
            </a:r>
          </a:p>
          <a:p>
            <a:pPr lvl="1">
              <a:buClr>
                <a:schemeClr val="tx1"/>
              </a:buClr>
            </a:pPr>
            <a:r>
              <a:rPr lang="en-US" sz="2000" dirty="0">
                <a:latin typeface="Calibri" panose="020F0502020204030204" pitchFamily="34" charset="0"/>
                <a:cs typeface="Calibri" panose="020F0502020204030204" pitchFamily="34" charset="0"/>
              </a:rPr>
              <a:t>e.g., </a:t>
            </a:r>
            <a:r>
              <a:rPr lang="en-US" sz="2000" dirty="0">
                <a:solidFill>
                  <a:srgbClr val="3366FF"/>
                </a:solidFill>
                <a:latin typeface="Calibri" panose="020F0502020204030204" pitchFamily="34" charset="0"/>
                <a:cs typeface="Calibri" panose="020F0502020204030204" pitchFamily="34" charset="0"/>
              </a:rPr>
              <a:t>Average</a:t>
            </a:r>
          </a:p>
          <a:p>
            <a:pPr marL="457200" lvl="1" indent="0">
              <a:buClr>
                <a:schemeClr val="tx1"/>
              </a:buClr>
              <a:buNone/>
            </a:pPr>
            <a:endParaRPr lang="en-US" sz="1600" dirty="0">
              <a:latin typeface="Calibri" panose="020F0502020204030204" pitchFamily="34" charset="0"/>
              <a:cs typeface="Calibri" panose="020F0502020204030204" pitchFamily="34" charset="0"/>
            </a:endParaRPr>
          </a:p>
          <a:p>
            <a:pPr>
              <a:buClr>
                <a:schemeClr val="tx1"/>
              </a:buClr>
            </a:pPr>
            <a:endParaRPr lang="en-US" sz="2400" dirty="0">
              <a:solidFill>
                <a:srgbClr val="00B050"/>
              </a:solidFill>
              <a:latin typeface="Calibri" panose="020F0502020204030204" pitchFamily="34" charset="0"/>
              <a:cs typeface="Calibri" panose="020F0502020204030204" pitchFamily="34" charset="0"/>
            </a:endParaRPr>
          </a:p>
        </p:txBody>
      </p:sp>
      <p:sp>
        <p:nvSpPr>
          <p:cNvPr id="8" name="Rectangle 2">
            <a:extLst>
              <a:ext uri="{FF2B5EF4-FFF2-40B4-BE49-F238E27FC236}">
                <a16:creationId xmlns="" xmlns:a16="http://schemas.microsoft.com/office/drawing/2014/main" id="{644499CB-3FB6-8446-8DC6-145035924B3B}"/>
              </a:ext>
            </a:extLst>
          </p:cNvPr>
          <p:cNvSpPr txBox="1">
            <a:spLocks noChangeArrowheads="1"/>
          </p:cNvSpPr>
          <p:nvPr/>
        </p:nvSpPr>
        <p:spPr>
          <a:xfrm>
            <a:off x="838200" y="457200"/>
            <a:ext cx="80010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Combiners (when is suitable?</a:t>
            </a:r>
            <a:r>
              <a:rPr lang="en-US" sz="3600" kern="0" dirty="0" smtClean="0">
                <a:solidFill>
                  <a:srgbClr val="A01A06"/>
                </a:solidFill>
                <a:latin typeface="Calibri" panose="020F0502020204030204" pitchFamily="34" charset="0"/>
                <a:cs typeface="Calibri" panose="020F0502020204030204" pitchFamily="34" charset="0"/>
              </a:rPr>
              <a:t>)</a:t>
            </a:r>
            <a:endParaRPr lang="en-US" sz="3600" kern="0" dirty="0">
              <a:solidFill>
                <a:srgbClr val="A01A0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683639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85800" y="1219200"/>
            <a:ext cx="7772400" cy="5410200"/>
          </a:xfrm>
        </p:spPr>
        <p:txBody>
          <a:bodyPr/>
          <a:lstStyle/>
          <a:p>
            <a:pPr>
              <a:buClr>
                <a:schemeClr val="tx1"/>
              </a:buClr>
            </a:pPr>
            <a:r>
              <a:rPr lang="en-US" sz="2400" dirty="0">
                <a:latin typeface="Calibri" panose="020F0502020204030204" pitchFamily="34" charset="0"/>
                <a:cs typeface="Calibri" panose="020F0502020204030204" pitchFamily="34" charset="0"/>
              </a:rPr>
              <a:t>If the Reducer cannot be used directly as a Combiner because of commutativity or associativity</a:t>
            </a:r>
          </a:p>
          <a:p>
            <a:pPr lvl="1">
              <a:buClr>
                <a:schemeClr val="tx1"/>
              </a:buClr>
            </a:pPr>
            <a:r>
              <a:rPr lang="en-US" sz="2000" u="sng" dirty="0">
                <a:latin typeface="Calibri" panose="020F0502020204030204" pitchFamily="34" charset="0"/>
                <a:cs typeface="Calibri" panose="020F0502020204030204" pitchFamily="34" charset="0"/>
              </a:rPr>
              <a:t>You </a:t>
            </a:r>
            <a:r>
              <a:rPr lang="en-US" sz="2000" u="sng" dirty="0" smtClean="0">
                <a:latin typeface="Calibri" panose="020F0502020204030204" pitchFamily="34" charset="0"/>
                <a:cs typeface="Calibri" panose="020F0502020204030204" pitchFamily="34" charset="0"/>
              </a:rPr>
              <a:t>may still </a:t>
            </a:r>
            <a:r>
              <a:rPr lang="en-US" sz="2000" u="sng" dirty="0">
                <a:latin typeface="Calibri" panose="020F0502020204030204" pitchFamily="34" charset="0"/>
                <a:cs typeface="Calibri" panose="020F0502020204030204" pitchFamily="34" charset="0"/>
              </a:rPr>
              <a:t>be able to write a third class to use as a Combiner</a:t>
            </a:r>
          </a:p>
          <a:p>
            <a:pPr lvl="1">
              <a:buClr>
                <a:schemeClr val="tx1"/>
              </a:buClr>
            </a:pPr>
            <a:r>
              <a:rPr lang="en-US" sz="2000" dirty="0">
                <a:latin typeface="Calibri" panose="020F0502020204030204" pitchFamily="34" charset="0"/>
                <a:cs typeface="Calibri" panose="020F0502020204030204" pitchFamily="34" charset="0"/>
              </a:rPr>
              <a:t>e.g., </a:t>
            </a:r>
            <a:r>
              <a:rPr lang="en-US" sz="2000" dirty="0">
                <a:solidFill>
                  <a:srgbClr val="3366FF"/>
                </a:solidFill>
                <a:latin typeface="Calibri" panose="020F0502020204030204" pitchFamily="34" charset="0"/>
                <a:cs typeface="Calibri" panose="020F0502020204030204" pitchFamily="34" charset="0"/>
              </a:rPr>
              <a:t>Average</a:t>
            </a:r>
          </a:p>
          <a:p>
            <a:pPr marL="457200" lvl="1" indent="0">
              <a:buClr>
                <a:schemeClr val="tx1"/>
              </a:buClr>
              <a:buNone/>
            </a:pPr>
            <a:endParaRPr lang="en-US" sz="1600" dirty="0">
              <a:latin typeface="Calibri" panose="020F0502020204030204" pitchFamily="34" charset="0"/>
              <a:cs typeface="Calibri" panose="020F0502020204030204" pitchFamily="34" charset="0"/>
            </a:endParaRPr>
          </a:p>
          <a:p>
            <a:pPr>
              <a:buClr>
                <a:schemeClr val="tx1"/>
              </a:buClr>
            </a:pPr>
            <a:endParaRPr lang="en-US" sz="2400" dirty="0">
              <a:solidFill>
                <a:srgbClr val="00B050"/>
              </a:solidFill>
              <a:latin typeface="Calibri" panose="020F0502020204030204" pitchFamily="34" charset="0"/>
              <a:cs typeface="Calibri" panose="020F0502020204030204" pitchFamily="34" charset="0"/>
            </a:endParaRPr>
          </a:p>
        </p:txBody>
      </p:sp>
      <p:sp>
        <p:nvSpPr>
          <p:cNvPr id="8" name="Rectangle 2">
            <a:extLst>
              <a:ext uri="{FF2B5EF4-FFF2-40B4-BE49-F238E27FC236}">
                <a16:creationId xmlns="" xmlns:a16="http://schemas.microsoft.com/office/drawing/2014/main" id="{644499CB-3FB6-8446-8DC6-145035924B3B}"/>
              </a:ext>
            </a:extLst>
          </p:cNvPr>
          <p:cNvSpPr txBox="1">
            <a:spLocks noChangeArrowheads="1"/>
          </p:cNvSpPr>
          <p:nvPr/>
        </p:nvSpPr>
        <p:spPr>
          <a:xfrm>
            <a:off x="838200" y="457200"/>
            <a:ext cx="80010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Combiners</a:t>
            </a:r>
          </a:p>
        </p:txBody>
      </p:sp>
      <p:graphicFrame>
        <p:nvGraphicFramePr>
          <p:cNvPr id="5" name="Table 4">
            <a:extLst>
              <a:ext uri="{FF2B5EF4-FFF2-40B4-BE49-F238E27FC236}">
                <a16:creationId xmlns="" xmlns:a16="http://schemas.microsoft.com/office/drawing/2014/main" id="{CF368FE3-6B91-AD43-90CF-D21E8E5EEAD9}"/>
              </a:ext>
            </a:extLst>
          </p:cNvPr>
          <p:cNvGraphicFramePr>
            <a:graphicFrameLocks noGrp="1"/>
          </p:cNvGraphicFramePr>
          <p:nvPr>
            <p:extLst>
              <p:ext uri="{D42A27DB-BD31-4B8C-83A1-F6EECF244321}">
                <p14:modId xmlns:p14="http://schemas.microsoft.com/office/powerpoint/2010/main" val="3667196513"/>
              </p:ext>
            </p:extLst>
          </p:nvPr>
        </p:nvGraphicFramePr>
        <p:xfrm>
          <a:off x="1066800" y="3387800"/>
          <a:ext cx="6477000" cy="370840"/>
        </p:xfrm>
        <a:graphic>
          <a:graphicData uri="http://schemas.openxmlformats.org/drawingml/2006/table">
            <a:tbl>
              <a:tblPr firstRow="1" bandRow="1">
                <a:tableStyleId>{21E4AEA4-8DFA-4A89-87EB-49C32662AFE0}</a:tableStyleId>
              </a:tblPr>
              <a:tblGrid>
                <a:gridCol w="539750">
                  <a:extLst>
                    <a:ext uri="{9D8B030D-6E8A-4147-A177-3AD203B41FA5}">
                      <a16:colId xmlns="" xmlns:a16="http://schemas.microsoft.com/office/drawing/2014/main" val="82876290"/>
                    </a:ext>
                  </a:extLst>
                </a:gridCol>
                <a:gridCol w="539750">
                  <a:extLst>
                    <a:ext uri="{9D8B030D-6E8A-4147-A177-3AD203B41FA5}">
                      <a16:colId xmlns="" xmlns:a16="http://schemas.microsoft.com/office/drawing/2014/main" val="1398323313"/>
                    </a:ext>
                  </a:extLst>
                </a:gridCol>
                <a:gridCol w="539750">
                  <a:extLst>
                    <a:ext uri="{9D8B030D-6E8A-4147-A177-3AD203B41FA5}">
                      <a16:colId xmlns="" xmlns:a16="http://schemas.microsoft.com/office/drawing/2014/main" val="1285889449"/>
                    </a:ext>
                  </a:extLst>
                </a:gridCol>
                <a:gridCol w="539750">
                  <a:extLst>
                    <a:ext uri="{9D8B030D-6E8A-4147-A177-3AD203B41FA5}">
                      <a16:colId xmlns="" xmlns:a16="http://schemas.microsoft.com/office/drawing/2014/main" val="3505511048"/>
                    </a:ext>
                  </a:extLst>
                </a:gridCol>
                <a:gridCol w="539750">
                  <a:extLst>
                    <a:ext uri="{9D8B030D-6E8A-4147-A177-3AD203B41FA5}">
                      <a16:colId xmlns="" xmlns:a16="http://schemas.microsoft.com/office/drawing/2014/main" val="2452042549"/>
                    </a:ext>
                  </a:extLst>
                </a:gridCol>
                <a:gridCol w="539750">
                  <a:extLst>
                    <a:ext uri="{9D8B030D-6E8A-4147-A177-3AD203B41FA5}">
                      <a16:colId xmlns="" xmlns:a16="http://schemas.microsoft.com/office/drawing/2014/main" val="397478153"/>
                    </a:ext>
                  </a:extLst>
                </a:gridCol>
                <a:gridCol w="539750">
                  <a:extLst>
                    <a:ext uri="{9D8B030D-6E8A-4147-A177-3AD203B41FA5}">
                      <a16:colId xmlns="" xmlns:a16="http://schemas.microsoft.com/office/drawing/2014/main" val="1375759372"/>
                    </a:ext>
                  </a:extLst>
                </a:gridCol>
                <a:gridCol w="539750">
                  <a:extLst>
                    <a:ext uri="{9D8B030D-6E8A-4147-A177-3AD203B41FA5}">
                      <a16:colId xmlns="" xmlns:a16="http://schemas.microsoft.com/office/drawing/2014/main" val="442417518"/>
                    </a:ext>
                  </a:extLst>
                </a:gridCol>
                <a:gridCol w="539750">
                  <a:extLst>
                    <a:ext uri="{9D8B030D-6E8A-4147-A177-3AD203B41FA5}">
                      <a16:colId xmlns="" xmlns:a16="http://schemas.microsoft.com/office/drawing/2014/main" val="523230320"/>
                    </a:ext>
                  </a:extLst>
                </a:gridCol>
                <a:gridCol w="539750">
                  <a:extLst>
                    <a:ext uri="{9D8B030D-6E8A-4147-A177-3AD203B41FA5}">
                      <a16:colId xmlns="" xmlns:a16="http://schemas.microsoft.com/office/drawing/2014/main" val="1606652486"/>
                    </a:ext>
                  </a:extLst>
                </a:gridCol>
                <a:gridCol w="539750">
                  <a:extLst>
                    <a:ext uri="{9D8B030D-6E8A-4147-A177-3AD203B41FA5}">
                      <a16:colId xmlns="" xmlns:a16="http://schemas.microsoft.com/office/drawing/2014/main" val="2511156268"/>
                    </a:ext>
                  </a:extLst>
                </a:gridCol>
                <a:gridCol w="539750">
                  <a:extLst>
                    <a:ext uri="{9D8B030D-6E8A-4147-A177-3AD203B41FA5}">
                      <a16:colId xmlns="" xmlns:a16="http://schemas.microsoft.com/office/drawing/2014/main" val="342010352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12636666"/>
                  </a:ext>
                </a:extLst>
              </a:tr>
            </a:tbl>
          </a:graphicData>
        </a:graphic>
      </p:graphicFrame>
      <p:cxnSp>
        <p:nvCxnSpPr>
          <p:cNvPr id="6" name="Straight Connector 5">
            <a:extLst>
              <a:ext uri="{FF2B5EF4-FFF2-40B4-BE49-F238E27FC236}">
                <a16:creationId xmlns="" xmlns:a16="http://schemas.microsoft.com/office/drawing/2014/main" id="{9FFF93D7-8E83-084B-8FAB-79F253CA58EF}"/>
              </a:ext>
            </a:extLst>
          </p:cNvPr>
          <p:cNvCxnSpPr/>
          <p:nvPr/>
        </p:nvCxnSpPr>
        <p:spPr bwMode="auto">
          <a:xfrm>
            <a:off x="4305300" y="3192220"/>
            <a:ext cx="0" cy="68580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7" name="Group 6">
            <a:extLst>
              <a:ext uri="{FF2B5EF4-FFF2-40B4-BE49-F238E27FC236}">
                <a16:creationId xmlns="" xmlns:a16="http://schemas.microsoft.com/office/drawing/2014/main" id="{27CB9123-35FD-3245-9346-ACD2F8DB3FC3}"/>
              </a:ext>
            </a:extLst>
          </p:cNvPr>
          <p:cNvGrpSpPr/>
          <p:nvPr/>
        </p:nvGrpSpPr>
        <p:grpSpPr>
          <a:xfrm>
            <a:off x="1066800" y="3752982"/>
            <a:ext cx="6477000" cy="2575708"/>
            <a:chOff x="1066800" y="3758640"/>
            <a:chExt cx="6477000" cy="2575708"/>
          </a:xfrm>
        </p:grpSpPr>
        <p:grpSp>
          <p:nvGrpSpPr>
            <p:cNvPr id="9" name="Group 8">
              <a:extLst>
                <a:ext uri="{FF2B5EF4-FFF2-40B4-BE49-F238E27FC236}">
                  <a16:creationId xmlns="" xmlns:a16="http://schemas.microsoft.com/office/drawing/2014/main" id="{EFADE042-3B4C-C743-BFB3-BEE4D8E1BC61}"/>
                </a:ext>
              </a:extLst>
            </p:cNvPr>
            <p:cNvGrpSpPr/>
            <p:nvPr/>
          </p:nvGrpSpPr>
          <p:grpSpPr>
            <a:xfrm>
              <a:off x="2743200" y="5029612"/>
              <a:ext cx="3238500" cy="1304736"/>
              <a:chOff x="1066800" y="3766820"/>
              <a:chExt cx="3238500" cy="1304736"/>
            </a:xfrm>
          </p:grpSpPr>
          <p:cxnSp>
            <p:nvCxnSpPr>
              <p:cNvPr id="18" name="Straight Connector 17">
                <a:extLst>
                  <a:ext uri="{FF2B5EF4-FFF2-40B4-BE49-F238E27FC236}">
                    <a16:creationId xmlns="" xmlns:a16="http://schemas.microsoft.com/office/drawing/2014/main" id="{0426C8C8-AE0D-6445-9053-86BAB1D157B1}"/>
                  </a:ext>
                </a:extLst>
              </p:cNvPr>
              <p:cNvCxnSpPr>
                <a:cxnSpLocks/>
              </p:cNvCxnSpPr>
              <p:nvPr/>
            </p:nvCxnSpPr>
            <p:spPr bwMode="auto">
              <a:xfrm>
                <a:off x="1066800" y="3766820"/>
                <a:ext cx="16002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a:extLst>
                  <a:ext uri="{FF2B5EF4-FFF2-40B4-BE49-F238E27FC236}">
                    <a16:creationId xmlns="" xmlns:a16="http://schemas.microsoft.com/office/drawing/2014/main" id="{3EE82222-7C27-CF4D-B0BF-25B25F4B1DBE}"/>
                  </a:ext>
                </a:extLst>
              </p:cNvPr>
              <p:cNvCxnSpPr>
                <a:cxnSpLocks/>
              </p:cNvCxnSpPr>
              <p:nvPr/>
            </p:nvCxnSpPr>
            <p:spPr bwMode="auto">
              <a:xfrm flipH="1">
                <a:off x="2819400" y="3766820"/>
                <a:ext cx="14859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 xmlns:a16="http://schemas.microsoft.com/office/drawing/2014/main" id="{6768357D-78C1-F246-8A9B-47393A6DB4F4}"/>
                  </a:ext>
                </a:extLst>
              </p:cNvPr>
              <p:cNvSpPr txBox="1"/>
              <p:nvPr/>
            </p:nvSpPr>
            <p:spPr>
              <a:xfrm>
                <a:off x="2534468" y="4682043"/>
                <a:ext cx="394923" cy="389513"/>
              </a:xfrm>
              <a:prstGeom prst="ellipse">
                <a:avLst/>
              </a:prstGeom>
              <a:solidFill>
                <a:schemeClr val="accent2"/>
              </a:solidFill>
            </p:spPr>
            <p:txBody>
              <a:bodyPr wrap="none" rtlCol="0">
                <a:spAutoFit/>
              </a:bodyPr>
              <a:lstStyle/>
              <a:p>
                <a:r>
                  <a:rPr lang="en-US" sz="1200" dirty="0"/>
                  <a:t>  </a:t>
                </a:r>
                <a:endParaRPr lang="en-US" dirty="0"/>
              </a:p>
            </p:txBody>
          </p:sp>
        </p:grpSp>
        <p:grpSp>
          <p:nvGrpSpPr>
            <p:cNvPr id="10" name="Group 9">
              <a:extLst>
                <a:ext uri="{FF2B5EF4-FFF2-40B4-BE49-F238E27FC236}">
                  <a16:creationId xmlns="" xmlns:a16="http://schemas.microsoft.com/office/drawing/2014/main" id="{E358C945-9516-144A-BE44-C3A5A7057047}"/>
                </a:ext>
              </a:extLst>
            </p:cNvPr>
            <p:cNvGrpSpPr/>
            <p:nvPr/>
          </p:nvGrpSpPr>
          <p:grpSpPr>
            <a:xfrm>
              <a:off x="1066800" y="3758640"/>
              <a:ext cx="3238500" cy="1312916"/>
              <a:chOff x="1066800" y="3758640"/>
              <a:chExt cx="3238500" cy="1312916"/>
            </a:xfrm>
          </p:grpSpPr>
          <p:cxnSp>
            <p:nvCxnSpPr>
              <p:cNvPr id="15" name="Straight Connector 14">
                <a:extLst>
                  <a:ext uri="{FF2B5EF4-FFF2-40B4-BE49-F238E27FC236}">
                    <a16:creationId xmlns="" xmlns:a16="http://schemas.microsoft.com/office/drawing/2014/main" id="{1C60B941-4C91-664E-9AAF-AC0C20F28F0B}"/>
                  </a:ext>
                </a:extLst>
              </p:cNvPr>
              <p:cNvCxnSpPr>
                <a:cxnSpLocks/>
              </p:cNvCxnSpPr>
              <p:nvPr/>
            </p:nvCxnSpPr>
            <p:spPr bwMode="auto">
              <a:xfrm>
                <a:off x="1066800" y="3766820"/>
                <a:ext cx="16002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a:extLst>
                  <a:ext uri="{FF2B5EF4-FFF2-40B4-BE49-F238E27FC236}">
                    <a16:creationId xmlns="" xmlns:a16="http://schemas.microsoft.com/office/drawing/2014/main" id="{3BDF97CC-2E34-1445-BEC9-1E0A362C90B4}"/>
                  </a:ext>
                </a:extLst>
              </p:cNvPr>
              <p:cNvCxnSpPr>
                <a:cxnSpLocks/>
                <a:stCxn id="5" idx="2"/>
              </p:cNvCxnSpPr>
              <p:nvPr/>
            </p:nvCxnSpPr>
            <p:spPr bwMode="auto">
              <a:xfrm flipH="1">
                <a:off x="2819400" y="3758640"/>
                <a:ext cx="14859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TextBox 16">
                <a:extLst>
                  <a:ext uri="{FF2B5EF4-FFF2-40B4-BE49-F238E27FC236}">
                    <a16:creationId xmlns="" xmlns:a16="http://schemas.microsoft.com/office/drawing/2014/main" id="{02692E6D-9857-3D47-86EB-50E34A0B2AA2}"/>
                  </a:ext>
                </a:extLst>
              </p:cNvPr>
              <p:cNvSpPr txBox="1"/>
              <p:nvPr/>
            </p:nvSpPr>
            <p:spPr>
              <a:xfrm>
                <a:off x="2534468" y="4682043"/>
                <a:ext cx="394923" cy="389513"/>
              </a:xfrm>
              <a:prstGeom prst="ellipse">
                <a:avLst/>
              </a:prstGeom>
              <a:solidFill>
                <a:schemeClr val="accent2"/>
              </a:solidFill>
            </p:spPr>
            <p:txBody>
              <a:bodyPr wrap="none" rtlCol="0">
                <a:spAutoFit/>
              </a:bodyPr>
              <a:lstStyle/>
              <a:p>
                <a:r>
                  <a:rPr lang="en-US" sz="1200" dirty="0"/>
                  <a:t>  </a:t>
                </a:r>
                <a:endParaRPr lang="en-US" dirty="0"/>
              </a:p>
            </p:txBody>
          </p:sp>
        </p:grpSp>
        <p:grpSp>
          <p:nvGrpSpPr>
            <p:cNvPr id="11" name="Group 10">
              <a:extLst>
                <a:ext uri="{FF2B5EF4-FFF2-40B4-BE49-F238E27FC236}">
                  <a16:creationId xmlns="" xmlns:a16="http://schemas.microsoft.com/office/drawing/2014/main" id="{2594D8B2-9C2F-EE4D-AD6F-951D0AD72136}"/>
                </a:ext>
              </a:extLst>
            </p:cNvPr>
            <p:cNvGrpSpPr/>
            <p:nvPr/>
          </p:nvGrpSpPr>
          <p:grpSpPr>
            <a:xfrm>
              <a:off x="4305300" y="3761162"/>
              <a:ext cx="3238500" cy="1304736"/>
              <a:chOff x="1066800" y="3766820"/>
              <a:chExt cx="3238500" cy="1304736"/>
            </a:xfrm>
          </p:grpSpPr>
          <p:cxnSp>
            <p:nvCxnSpPr>
              <p:cNvPr id="12" name="Straight Connector 11">
                <a:extLst>
                  <a:ext uri="{FF2B5EF4-FFF2-40B4-BE49-F238E27FC236}">
                    <a16:creationId xmlns="" xmlns:a16="http://schemas.microsoft.com/office/drawing/2014/main" id="{FA0595B3-3F00-B64B-AFB8-C3E79F5B3236}"/>
                  </a:ext>
                </a:extLst>
              </p:cNvPr>
              <p:cNvCxnSpPr>
                <a:cxnSpLocks/>
              </p:cNvCxnSpPr>
              <p:nvPr/>
            </p:nvCxnSpPr>
            <p:spPr bwMode="auto">
              <a:xfrm>
                <a:off x="1066800" y="3766820"/>
                <a:ext cx="16002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a:extLst>
                  <a:ext uri="{FF2B5EF4-FFF2-40B4-BE49-F238E27FC236}">
                    <a16:creationId xmlns="" xmlns:a16="http://schemas.microsoft.com/office/drawing/2014/main" id="{79A8E8FC-082F-DC49-87FE-AA18F60BF1E0}"/>
                  </a:ext>
                </a:extLst>
              </p:cNvPr>
              <p:cNvCxnSpPr>
                <a:cxnSpLocks/>
              </p:cNvCxnSpPr>
              <p:nvPr/>
            </p:nvCxnSpPr>
            <p:spPr bwMode="auto">
              <a:xfrm flipH="1">
                <a:off x="2819400" y="3766820"/>
                <a:ext cx="1485900" cy="11099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 xmlns:a16="http://schemas.microsoft.com/office/drawing/2014/main" id="{4EC82E32-2F88-F148-8AD9-7321924D1CD3}"/>
                  </a:ext>
                </a:extLst>
              </p:cNvPr>
              <p:cNvSpPr txBox="1"/>
              <p:nvPr/>
            </p:nvSpPr>
            <p:spPr>
              <a:xfrm>
                <a:off x="2534468" y="4682043"/>
                <a:ext cx="394923" cy="389513"/>
              </a:xfrm>
              <a:prstGeom prst="ellipse">
                <a:avLst/>
              </a:prstGeom>
              <a:solidFill>
                <a:schemeClr val="accent2"/>
              </a:solidFill>
            </p:spPr>
            <p:txBody>
              <a:bodyPr wrap="none" rtlCol="0">
                <a:spAutoFit/>
              </a:bodyPr>
              <a:lstStyle/>
              <a:p>
                <a:r>
                  <a:rPr lang="en-US" sz="1200" dirty="0"/>
                  <a:t>  </a:t>
                </a:r>
                <a:endParaRPr lang="en-US" dirty="0"/>
              </a:p>
            </p:txBody>
          </p:sp>
        </p:grpSp>
      </p:grpSp>
      <p:sp>
        <p:nvSpPr>
          <p:cNvPr id="2" name="TextBox 1">
            <a:extLst>
              <a:ext uri="{FF2B5EF4-FFF2-40B4-BE49-F238E27FC236}">
                <a16:creationId xmlns="" xmlns:a16="http://schemas.microsoft.com/office/drawing/2014/main" id="{F8F42634-4C10-1141-A30F-AD0117EBBB63}"/>
              </a:ext>
            </a:extLst>
          </p:cNvPr>
          <p:cNvSpPr txBox="1"/>
          <p:nvPr/>
        </p:nvSpPr>
        <p:spPr>
          <a:xfrm>
            <a:off x="1895001" y="5044135"/>
            <a:ext cx="1968809" cy="369332"/>
          </a:xfrm>
          <a:prstGeom prst="rect">
            <a:avLst/>
          </a:prstGeom>
          <a:noFill/>
        </p:spPr>
        <p:txBody>
          <a:bodyPr wrap="none" rtlCol="0">
            <a:spAutoFit/>
          </a:bodyPr>
          <a:lstStyle/>
          <a:p>
            <a:r>
              <a:rPr lang="en-US" sz="1800" b="1" dirty="0">
                <a:solidFill>
                  <a:srgbClr val="A01A06"/>
                </a:solidFill>
              </a:rPr>
              <a:t>(count1, sum1)</a:t>
            </a:r>
          </a:p>
        </p:txBody>
      </p:sp>
      <p:sp>
        <p:nvSpPr>
          <p:cNvPr id="21" name="TextBox 20">
            <a:extLst>
              <a:ext uri="{FF2B5EF4-FFF2-40B4-BE49-F238E27FC236}">
                <a16:creationId xmlns="" xmlns:a16="http://schemas.microsoft.com/office/drawing/2014/main" id="{89C93002-4904-EE46-B8BA-9AEE88D0E002}"/>
              </a:ext>
            </a:extLst>
          </p:cNvPr>
          <p:cNvSpPr txBox="1"/>
          <p:nvPr/>
        </p:nvSpPr>
        <p:spPr>
          <a:xfrm>
            <a:off x="5144772" y="5043089"/>
            <a:ext cx="1968809" cy="369332"/>
          </a:xfrm>
          <a:prstGeom prst="rect">
            <a:avLst/>
          </a:prstGeom>
          <a:noFill/>
        </p:spPr>
        <p:txBody>
          <a:bodyPr wrap="none" rtlCol="0">
            <a:spAutoFit/>
          </a:bodyPr>
          <a:lstStyle/>
          <a:p>
            <a:r>
              <a:rPr lang="en-US" sz="1800" b="1" dirty="0">
                <a:solidFill>
                  <a:srgbClr val="A01A06"/>
                </a:solidFill>
              </a:rPr>
              <a:t>(count2, sum2)</a:t>
            </a:r>
          </a:p>
        </p:txBody>
      </p:sp>
      <p:sp>
        <p:nvSpPr>
          <p:cNvPr id="3" name="TextBox 2">
            <a:extLst>
              <a:ext uri="{FF2B5EF4-FFF2-40B4-BE49-F238E27FC236}">
                <a16:creationId xmlns="" xmlns:a16="http://schemas.microsoft.com/office/drawing/2014/main" id="{8164D584-8D39-CC4E-86D5-D3B1BC08A17F}"/>
              </a:ext>
            </a:extLst>
          </p:cNvPr>
          <p:cNvSpPr txBox="1"/>
          <p:nvPr/>
        </p:nvSpPr>
        <p:spPr>
          <a:xfrm>
            <a:off x="1167261" y="6341790"/>
            <a:ext cx="6276077" cy="400110"/>
          </a:xfrm>
          <a:prstGeom prst="rect">
            <a:avLst/>
          </a:prstGeom>
          <a:noFill/>
        </p:spPr>
        <p:txBody>
          <a:bodyPr wrap="none" rtlCol="0">
            <a:spAutoFit/>
          </a:bodyPr>
          <a:lstStyle/>
          <a:p>
            <a:r>
              <a:rPr lang="en-US" sz="2000" b="1" dirty="0">
                <a:solidFill>
                  <a:srgbClr val="A01A06"/>
                </a:solidFill>
              </a:rPr>
              <a:t>Average = (sum1 + sum2) / (count1 + count2)</a:t>
            </a:r>
          </a:p>
        </p:txBody>
      </p:sp>
    </p:spTree>
    <p:extLst>
      <p:ext uri="{BB962C8B-B14F-4D97-AF65-F5344CB8AC3E}">
        <p14:creationId xmlns:p14="http://schemas.microsoft.com/office/powerpoint/2010/main" val="35343215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dirty="0">
                <a:solidFill>
                  <a:srgbClr val="A01A06"/>
                </a:solidFill>
                <a:latin typeface="Calibri" panose="020F0502020204030204" pitchFamily="34" charset="0"/>
                <a:cs typeface="Calibri" panose="020F0502020204030204" pitchFamily="34" charset="0"/>
              </a:rPr>
              <a:t>Map-Reduce: Overview</a:t>
            </a:r>
            <a:endParaRPr lang="en-US" sz="3600" b="0" dirty="0">
              <a:solidFill>
                <a:srgbClr val="A01A06"/>
              </a:solidFill>
              <a:latin typeface="Calibri" panose="020F0502020204030204" pitchFamily="34" charset="0"/>
              <a:cs typeface="Calibri" panose="020F0502020204030204" pitchFamily="34" charset="0"/>
            </a:endParaRPr>
          </a:p>
        </p:txBody>
      </p:sp>
      <p:sp>
        <p:nvSpPr>
          <p:cNvPr id="40" name="TextBox 39">
            <a:extLst>
              <a:ext uri="{FF2B5EF4-FFF2-40B4-BE49-F238E27FC236}">
                <a16:creationId xmlns="" xmlns:a16="http://schemas.microsoft.com/office/drawing/2014/main" id="{BF8385A3-17B2-124A-9BCF-7BD192DF7B30}"/>
              </a:ext>
            </a:extLst>
          </p:cNvPr>
          <p:cNvSpPr txBox="1"/>
          <p:nvPr/>
        </p:nvSpPr>
        <p:spPr>
          <a:xfrm>
            <a:off x="381000" y="1447800"/>
            <a:ext cx="8553451" cy="4355039"/>
          </a:xfrm>
          <a:prstGeom prst="rect">
            <a:avLst/>
          </a:prstGeom>
          <a:noFill/>
        </p:spPr>
        <p:txBody>
          <a:bodyPr wrap="square" rtlCol="0">
            <a:spAutoFit/>
          </a:bodyPr>
          <a:lstStyle/>
          <a:p>
            <a:pPr marL="342900" indent="-342900">
              <a:spcAft>
                <a:spcPts val="1800"/>
              </a:spcAft>
              <a:buClr>
                <a:schemeClr val="tx1"/>
              </a:buClr>
              <a:buFont typeface="Arial" panose="020B0604020202020204" pitchFamily="34" charset="0"/>
              <a:buChar char="•"/>
            </a:pPr>
            <a:r>
              <a:rPr lang="en-US" b="1" dirty="0"/>
              <a:t>Map</a:t>
            </a:r>
          </a:p>
          <a:p>
            <a:pPr marL="800100" lvl="1" indent="-342900">
              <a:spcAft>
                <a:spcPts val="1800"/>
              </a:spcAft>
              <a:buClr>
                <a:schemeClr val="tx1"/>
              </a:buClr>
              <a:buFont typeface="Arial" panose="020B0604020202020204" pitchFamily="34" charset="0"/>
              <a:buChar char="•"/>
            </a:pPr>
            <a:r>
              <a:rPr lang="en-US" sz="2000" dirty="0" smtClean="0">
                <a:latin typeface="+mn-lt"/>
              </a:rPr>
              <a:t>Divide a big job into many smaller local jobs</a:t>
            </a:r>
          </a:p>
          <a:p>
            <a:pPr marL="800100" lvl="1" indent="-342900">
              <a:spcAft>
                <a:spcPts val="1800"/>
              </a:spcAft>
              <a:buClr>
                <a:schemeClr val="tx1"/>
              </a:buClr>
              <a:buFont typeface="Arial" panose="020B0604020202020204" pitchFamily="34" charset="0"/>
              <a:buChar char="•"/>
            </a:pPr>
            <a:r>
              <a:rPr lang="en-US" sz="2000" dirty="0" smtClean="0">
                <a:latin typeface="+mn-lt"/>
              </a:rPr>
              <a:t>For each local job, extract an output pairs (</a:t>
            </a:r>
            <a:r>
              <a:rPr lang="en-US" sz="2000" dirty="0" smtClean="0">
                <a:solidFill>
                  <a:srgbClr val="A01A06"/>
                </a:solidFill>
                <a:latin typeface="+mn-lt"/>
              </a:rPr>
              <a:t>key, values</a:t>
            </a:r>
            <a:r>
              <a:rPr lang="en-US" sz="2000" dirty="0" smtClean="0">
                <a:latin typeface="+mn-lt"/>
              </a:rPr>
              <a:t>)</a:t>
            </a:r>
            <a:endParaRPr lang="en-US" sz="2000" dirty="0">
              <a:latin typeface="+mn-lt"/>
            </a:endParaRPr>
          </a:p>
          <a:p>
            <a:pPr marL="342900" indent="-342900">
              <a:spcAft>
                <a:spcPts val="1800"/>
              </a:spcAft>
              <a:buClr>
                <a:schemeClr val="tx1"/>
              </a:buClr>
              <a:buFont typeface="Arial" panose="020B0604020202020204" pitchFamily="34" charset="0"/>
              <a:buChar char="•"/>
            </a:pPr>
            <a:r>
              <a:rPr lang="en-US" b="1" dirty="0" smtClean="0">
                <a:latin typeface="+mn-lt"/>
              </a:rPr>
              <a:t>Group </a:t>
            </a:r>
            <a:r>
              <a:rPr lang="en-US" b="1" dirty="0">
                <a:latin typeface="+mn-lt"/>
              </a:rPr>
              <a:t>by key</a:t>
            </a:r>
            <a:endParaRPr lang="en-US" dirty="0">
              <a:latin typeface="+mn-lt"/>
            </a:endParaRPr>
          </a:p>
          <a:p>
            <a:pPr marL="800100" lvl="1" indent="-342900">
              <a:spcAft>
                <a:spcPts val="1800"/>
              </a:spcAft>
              <a:buClr>
                <a:schemeClr val="tx1"/>
              </a:buClr>
              <a:buFont typeface="Arial" panose="020B0604020202020204" pitchFamily="34" charset="0"/>
              <a:buChar char="•"/>
            </a:pPr>
            <a:r>
              <a:rPr lang="en-US" sz="2000" dirty="0" smtClean="0">
                <a:latin typeface="+mn-lt"/>
              </a:rPr>
              <a:t>Sort, shuffle, group by keys</a:t>
            </a:r>
            <a:endParaRPr lang="en-US" sz="2000" dirty="0">
              <a:latin typeface="+mn-lt"/>
            </a:endParaRPr>
          </a:p>
          <a:p>
            <a:pPr marL="342900" indent="-342900">
              <a:spcAft>
                <a:spcPts val="1800"/>
              </a:spcAft>
              <a:buClr>
                <a:schemeClr val="tx1"/>
              </a:buClr>
              <a:buFont typeface="Arial" panose="020B0604020202020204" pitchFamily="34" charset="0"/>
              <a:buChar char="•"/>
            </a:pPr>
            <a:r>
              <a:rPr lang="en-US" b="1" dirty="0">
                <a:latin typeface="+mn-lt"/>
              </a:rPr>
              <a:t>Reduce</a:t>
            </a:r>
          </a:p>
          <a:p>
            <a:pPr marL="800100" lvl="1" indent="-342900">
              <a:spcAft>
                <a:spcPts val="1800"/>
              </a:spcAft>
              <a:buClr>
                <a:schemeClr val="tx1"/>
              </a:buClr>
              <a:buFont typeface="Arial" panose="020B0604020202020204" pitchFamily="34" charset="0"/>
              <a:buChar char="•"/>
            </a:pPr>
            <a:r>
              <a:rPr lang="en-US" sz="2000" dirty="0">
                <a:latin typeface="+mn-lt"/>
              </a:rPr>
              <a:t>Aggregate, summarize, filter or transform</a:t>
            </a:r>
          </a:p>
          <a:p>
            <a:pPr marL="800100" lvl="1" indent="-342900">
              <a:spcAft>
                <a:spcPts val="1800"/>
              </a:spcAft>
              <a:buClr>
                <a:schemeClr val="tx1"/>
              </a:buClr>
              <a:buFont typeface="Arial" panose="020B0604020202020204" pitchFamily="34" charset="0"/>
              <a:buChar char="•"/>
            </a:pPr>
            <a:r>
              <a:rPr lang="en-US" sz="2000" dirty="0">
                <a:latin typeface="+mn-lt"/>
              </a:rPr>
              <a:t>Output the </a:t>
            </a:r>
            <a:r>
              <a:rPr lang="en-US" sz="2000" dirty="0" smtClean="0">
                <a:latin typeface="+mn-lt"/>
              </a:rPr>
              <a:t>final result</a:t>
            </a:r>
            <a:endParaRPr lang="en-US" sz="1800" dirty="0">
              <a:latin typeface="+mn-lt"/>
            </a:endParaRPr>
          </a:p>
        </p:txBody>
      </p:sp>
    </p:spTree>
    <p:extLst>
      <p:ext uri="{BB962C8B-B14F-4D97-AF65-F5344CB8AC3E}">
        <p14:creationId xmlns:p14="http://schemas.microsoft.com/office/powerpoint/2010/main" val="93996795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t>
            </a:r>
            <a:r>
              <a:rPr lang="en-US" sz="3600" kern="0" dirty="0" smtClean="0">
                <a:solidFill>
                  <a:srgbClr val="A01A06"/>
                </a:solidFill>
                <a:latin typeface="Calibri" panose="020F0502020204030204" pitchFamily="34" charset="0"/>
                <a:cs typeface="Calibri" panose="020F0502020204030204" pitchFamily="34" charset="0"/>
              </a:rPr>
              <a:t>Example </a:t>
            </a:r>
            <a:r>
              <a:rPr lang="en-US" sz="3600" kern="0" dirty="0">
                <a:solidFill>
                  <a:srgbClr val="A01A06"/>
                </a:solidFill>
                <a:latin typeface="Calibri" panose="020F0502020204030204" pitchFamily="34" charset="0"/>
                <a:cs typeface="Calibri" panose="020F0502020204030204" pitchFamily="34" charset="0"/>
              </a:rPr>
              <a:t>(with combiner)</a:t>
            </a:r>
          </a:p>
          <a:p>
            <a:r>
              <a:rPr lang="en-US" sz="3200" b="0" kern="0" dirty="0">
                <a:solidFill>
                  <a:srgbClr val="A01A06"/>
                </a:solidFill>
                <a:latin typeface="Calibri" panose="020F0502020204030204" pitchFamily="34" charset="0"/>
                <a:cs typeface="Calibri" panose="020F0502020204030204" pitchFamily="34" charset="0"/>
              </a:rPr>
              <a:t>Compute average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the average of all the integers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Map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Each Map task gets a chunk of the file of integers and processes it …</a:t>
            </a: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Reduce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641448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example (with combiner)</a:t>
            </a:r>
          </a:p>
          <a:p>
            <a:r>
              <a:rPr lang="en-US" sz="3200" b="0" kern="0" dirty="0">
                <a:solidFill>
                  <a:srgbClr val="A01A06"/>
                </a:solidFill>
                <a:latin typeface="Calibri" panose="020F0502020204030204" pitchFamily="34" charset="0"/>
                <a:cs typeface="Calibri" panose="020F0502020204030204" pitchFamily="34" charset="0"/>
              </a:rPr>
              <a:t>Compute average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the average of all the integers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Map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Map task produces </a:t>
            </a:r>
            <a:r>
              <a:rPr lang="en-US" sz="2000" b="1" dirty="0">
                <a:latin typeface="Calibri" panose="020F0502020204030204" pitchFamily="34" charset="0"/>
                <a:cs typeface="Calibri" panose="020F0502020204030204" pitchFamily="34" charset="0"/>
              </a:rPr>
              <a:t>(key, (number of integers, sum of integers)) </a:t>
            </a:r>
            <a:r>
              <a:rPr lang="en-US" sz="2000" dirty="0">
                <a:latin typeface="Calibri" panose="020F0502020204030204" pitchFamily="34" charset="0"/>
                <a:cs typeface="Calibri" panose="020F0502020204030204" pitchFamily="34" charset="0"/>
              </a:rPr>
              <a:t>for each chunk as output</a:t>
            </a:r>
          </a:p>
          <a:p>
            <a:pPr marL="0" indent="0">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 Key could be set to the same value for all mappers, e.g., 1</a:t>
            </a:r>
          </a:p>
          <a:p>
            <a:pPr marL="0" indent="0">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 Value is the (number, sum) tuple</a:t>
            </a:r>
          </a:p>
          <a:p>
            <a:pPr marL="0" indent="0">
              <a:spcBef>
                <a:spcPts val="0"/>
              </a:spcBef>
              <a:spcAft>
                <a:spcPts val="1800"/>
              </a:spcAft>
              <a:buClr>
                <a:schemeClr val="tx1"/>
              </a:buClr>
              <a:buNone/>
            </a:pPr>
            <a:endParaRPr lang="en-US" sz="2000" dirty="0">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35602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711B7597-329E-7444-97C9-D4C498041384}"/>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example (with combiner)</a:t>
            </a:r>
          </a:p>
          <a:p>
            <a:r>
              <a:rPr lang="en-US" sz="3200" b="0" kern="0" dirty="0">
                <a:solidFill>
                  <a:srgbClr val="A01A06"/>
                </a:solidFill>
                <a:latin typeface="Calibri" panose="020F0502020204030204" pitchFamily="34" charset="0"/>
                <a:cs typeface="Calibri" panose="020F0502020204030204" pitchFamily="34" charset="0"/>
              </a:rPr>
              <a:t>Compute average (Exercise 2.3.1 in book)</a:t>
            </a:r>
          </a:p>
        </p:txBody>
      </p:sp>
      <p:sp>
        <p:nvSpPr>
          <p:cNvPr id="8" name="Content Placeholder 2">
            <a:extLst>
              <a:ext uri="{FF2B5EF4-FFF2-40B4-BE49-F238E27FC236}">
                <a16:creationId xmlns="" xmlns:a16="http://schemas.microsoft.com/office/drawing/2014/main" id="{8E90F0D1-34A3-4342-BB02-47814B5D2B77}"/>
              </a:ext>
            </a:extLst>
          </p:cNvPr>
          <p:cNvSpPr txBox="1">
            <a:spLocks/>
          </p:cNvSpPr>
          <p:nvPr/>
        </p:nvSpPr>
        <p:spPr bwMode="auto">
          <a:xfrm>
            <a:off x="685800" y="1752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Arial" panose="020B0604020202020204" pitchFamily="34" charset="0"/>
              <a:buChar char="•"/>
              <a:defRPr sz="28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Arial" panose="020B0604020202020204" pitchFamily="34" charset="0"/>
              <a:buChar char="•"/>
              <a:defRPr sz="24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sz="1800">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18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18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18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1800">
                <a:solidFill>
                  <a:schemeClr val="tx1"/>
                </a:solidFill>
                <a:latin typeface="Times New Roman" charset="0"/>
                <a:ea typeface="+mn-ea"/>
              </a:defRPr>
            </a:lvl9pPr>
          </a:lstStyle>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Design MapReduce algorithms to take a very large file of integers and produce </a:t>
            </a:r>
            <a:r>
              <a:rPr lang="en-US" sz="2000" b="1" kern="0" dirty="0">
                <a:solidFill>
                  <a:srgbClr val="A01A06"/>
                </a:solidFill>
                <a:latin typeface="Calibri" panose="020F0502020204030204" pitchFamily="34" charset="0"/>
                <a:cs typeface="Calibri" panose="020F0502020204030204" pitchFamily="34" charset="0"/>
              </a:rPr>
              <a:t>the average of all the integers </a:t>
            </a:r>
            <a:r>
              <a:rPr lang="en-US" sz="2000" kern="0" dirty="0">
                <a:latin typeface="Calibri" panose="020F0502020204030204" pitchFamily="34" charset="0"/>
                <a:cs typeface="Calibri" panose="020F0502020204030204" pitchFamily="34" charset="0"/>
              </a:rPr>
              <a:t>as output</a:t>
            </a:r>
          </a:p>
          <a:p>
            <a:pPr marL="347472" indent="-347472">
              <a:spcBef>
                <a:spcPts val="0"/>
              </a:spcBef>
              <a:spcAft>
                <a:spcPts val="1800"/>
              </a:spcAft>
              <a:buClr>
                <a:schemeClr val="tx1"/>
              </a:buClr>
            </a:pPr>
            <a:r>
              <a:rPr lang="en-US" sz="2000" kern="0" dirty="0">
                <a:latin typeface="Calibri" panose="020F0502020204030204" pitchFamily="34" charset="0"/>
                <a:cs typeface="Calibri" panose="020F0502020204030204" pitchFamily="34" charset="0"/>
              </a:rPr>
              <a:t>The large file of integers cannot fit in the memory of node</a:t>
            </a:r>
          </a:p>
          <a:p>
            <a:pPr marL="347472" indent="-347472">
              <a:spcBef>
                <a:spcPts val="0"/>
              </a:spcBef>
              <a:spcAft>
                <a:spcPts val="1800"/>
              </a:spcAft>
              <a:buClr>
                <a:schemeClr val="tx1"/>
              </a:buClr>
            </a:pPr>
            <a:endParaRPr lang="en-US" sz="2000" b="1" dirty="0">
              <a:solidFill>
                <a:srgbClr val="A01A06"/>
              </a:solidFill>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r>
              <a:rPr lang="en-US" sz="2000" b="1" dirty="0">
                <a:solidFill>
                  <a:srgbClr val="A01A06"/>
                </a:solidFill>
                <a:latin typeface="Calibri" panose="020F0502020204030204" pitchFamily="34" charset="0"/>
                <a:cs typeface="Calibri" panose="020F0502020204030204" pitchFamily="34" charset="0"/>
              </a:rPr>
              <a:t>Reduce task:</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A single Reduce task </a:t>
            </a:r>
            <a:r>
              <a:rPr lang="en-US" sz="2000" b="1" dirty="0">
                <a:latin typeface="Calibri" panose="020F0502020204030204" pitchFamily="34" charset="0"/>
                <a:cs typeface="Calibri" panose="020F0502020204030204" pitchFamily="34" charset="0"/>
              </a:rPr>
              <a:t>sums all the sums of integers </a:t>
            </a:r>
            <a:r>
              <a:rPr lang="en-US" sz="2000" dirty="0">
                <a:latin typeface="Calibri" panose="020F0502020204030204" pitchFamily="34" charset="0"/>
                <a:cs typeface="Calibri" panose="020F0502020204030204" pitchFamily="34" charset="0"/>
              </a:rPr>
              <a:t>and </a:t>
            </a:r>
            <a:r>
              <a:rPr lang="en-US" sz="2000" b="1" dirty="0">
                <a:latin typeface="Calibri" panose="020F0502020204030204" pitchFamily="34" charset="0"/>
                <a:cs typeface="Calibri" panose="020F0502020204030204" pitchFamily="34" charset="0"/>
              </a:rPr>
              <a:t>sums number of integers</a:t>
            </a:r>
            <a:r>
              <a:rPr lang="en-US" sz="2000" dirty="0">
                <a:latin typeface="Calibri" panose="020F0502020204030204" pitchFamily="34" charset="0"/>
                <a:cs typeface="Calibri" panose="020F0502020204030204" pitchFamily="34" charset="0"/>
              </a:rPr>
              <a:t>, calculate average; emit (average, 1)</a:t>
            </a:r>
          </a:p>
          <a:p>
            <a:pPr marL="347472" indent="-347472">
              <a:spcBef>
                <a:spcPts val="0"/>
              </a:spcBef>
              <a:spcAft>
                <a:spcPts val="1800"/>
              </a:spcAft>
              <a:buClr>
                <a:schemeClr val="tx1"/>
              </a:buClr>
              <a:buNone/>
            </a:pPr>
            <a:r>
              <a:rPr lang="en-US" sz="2000" dirty="0">
                <a:latin typeface="Calibri" panose="020F0502020204030204" pitchFamily="34" charset="0"/>
                <a:cs typeface="Calibri" panose="020F0502020204030204" pitchFamily="34" charset="0"/>
              </a:rPr>
              <a:t>      Since each Map task summarizes a large chunk of data by </a:t>
            </a:r>
            <a:r>
              <a:rPr lang="en-US" sz="2000" b="1" dirty="0">
                <a:latin typeface="Calibri" panose="020F0502020204030204" pitchFamily="34" charset="0"/>
                <a:cs typeface="Calibri" panose="020F0502020204030204" pitchFamily="34" charset="0"/>
              </a:rPr>
              <a:t>a single (key, (number, sum)) key-value pair</a:t>
            </a:r>
            <a:r>
              <a:rPr lang="en-US" sz="2000" dirty="0">
                <a:latin typeface="Calibri" panose="020F0502020204030204" pitchFamily="34" charset="0"/>
                <a:cs typeface="Calibri" panose="020F0502020204030204" pitchFamily="34" charset="0"/>
              </a:rPr>
              <a:t>, this should be able to use </a:t>
            </a:r>
            <a:r>
              <a:rPr lang="en-US" sz="2000" b="1" dirty="0">
                <a:latin typeface="Calibri" panose="020F0502020204030204" pitchFamily="34" charset="0"/>
                <a:cs typeface="Calibri" panose="020F0502020204030204" pitchFamily="34" charset="0"/>
              </a:rPr>
              <a:t>a single Reducer</a:t>
            </a:r>
            <a:r>
              <a:rPr lang="en-US" sz="2000" dirty="0">
                <a:latin typeface="Calibri" panose="020F0502020204030204" pitchFamily="34" charset="0"/>
                <a:cs typeface="Calibri" panose="020F0502020204030204" pitchFamily="34" charset="0"/>
              </a:rPr>
              <a:t> even with thousands of Map tasks</a:t>
            </a:r>
          </a:p>
          <a:p>
            <a:pPr marL="347472" indent="-347472">
              <a:spcBef>
                <a:spcPts val="0"/>
              </a:spcBef>
              <a:spcAft>
                <a:spcPts val="1800"/>
              </a:spcAft>
              <a:buClr>
                <a:schemeClr val="tx1"/>
              </a:buClr>
              <a:buNone/>
            </a:pPr>
            <a:endParaRPr lang="en-US" sz="2000" dirty="0">
              <a:latin typeface="Calibri" panose="020F0502020204030204" pitchFamily="34" charset="0"/>
              <a:cs typeface="Calibri" panose="020F0502020204030204" pitchFamily="34" charset="0"/>
            </a:endParaRPr>
          </a:p>
          <a:p>
            <a:pPr marL="0" indent="0">
              <a:spcBef>
                <a:spcPts val="0"/>
              </a:spcBef>
              <a:spcAft>
                <a:spcPts val="1800"/>
              </a:spcAft>
              <a:buClr>
                <a:schemeClr val="tx1"/>
              </a:buClr>
              <a:buNone/>
            </a:pPr>
            <a:endParaRPr lang="en-US" sz="2000" dirty="0">
              <a:latin typeface="Calibri" panose="020F0502020204030204" pitchFamily="34" charset="0"/>
              <a:cs typeface="Calibri" panose="020F0502020204030204" pitchFamily="34" charset="0"/>
            </a:endParaRPr>
          </a:p>
          <a:p>
            <a:pPr marL="347472" indent="-347472">
              <a:spcBef>
                <a:spcPts val="0"/>
              </a:spcBef>
              <a:spcAft>
                <a:spcPts val="1800"/>
              </a:spcAft>
              <a:buClr>
                <a:schemeClr val="tx1"/>
              </a:buClr>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164850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 xmlns:a16="http://schemas.microsoft.com/office/drawing/2014/main" id="{BD1DC5AE-2C8D-804D-8E20-9C50BCE3DBB6}"/>
              </a:ext>
            </a:extLst>
          </p:cNvPr>
          <p:cNvSpPr txBox="1"/>
          <p:nvPr/>
        </p:nvSpPr>
        <p:spPr>
          <a:xfrm>
            <a:off x="1453571" y="2697931"/>
            <a:ext cx="6236855" cy="3809633"/>
          </a:xfrm>
          <a:prstGeom prst="rect">
            <a:avLst/>
          </a:prstGeom>
        </p:spPr>
        <p:txBody>
          <a:bodyPr vert="horz" wrap="square" lIns="0" tIns="0" rIns="0" bIns="0" rtlCol="0">
            <a:spAutoFit/>
          </a:bodyPr>
          <a:lstStyle/>
          <a:p>
            <a:pPr marL="1491295">
              <a:lnSpc>
                <a:spcPts val="1907"/>
              </a:lnSpc>
            </a:pPr>
            <a:r>
              <a:rPr sz="1600" spc="-4" dirty="0">
                <a:latin typeface="Times New Roman"/>
                <a:cs typeface="Times New Roman"/>
              </a:rPr>
              <a:t>A</a:t>
            </a:r>
            <a:r>
              <a:rPr sz="1600" spc="-18" dirty="0">
                <a:latin typeface="Times New Roman"/>
                <a:cs typeface="Times New Roman"/>
              </a:rPr>
              <a:t>bri</a:t>
            </a:r>
            <a:r>
              <a:rPr sz="1600" spc="4" dirty="0">
                <a:latin typeface="Times New Roman"/>
                <a:cs typeface="Times New Roman"/>
              </a:rPr>
              <a:t>d</a:t>
            </a:r>
            <a:r>
              <a:rPr sz="1600" dirty="0">
                <a:latin typeface="Times New Roman"/>
                <a:cs typeface="Times New Roman"/>
              </a:rPr>
              <a:t>g</a:t>
            </a:r>
            <a:r>
              <a:rPr sz="1600" spc="-13" dirty="0">
                <a:latin typeface="Times New Roman"/>
                <a:cs typeface="Times New Roman"/>
              </a:rPr>
              <a:t>e</a:t>
            </a:r>
            <a:r>
              <a:rPr sz="1600" spc="-9" dirty="0">
                <a:latin typeface="Times New Roman"/>
                <a:cs typeface="Times New Roman"/>
              </a:rPr>
              <a:t>d</a:t>
            </a:r>
            <a:r>
              <a:rPr sz="1600" spc="13" dirty="0">
                <a:latin typeface="Times New Roman"/>
                <a:cs typeface="Times New Roman"/>
              </a:rPr>
              <a:t> </a:t>
            </a:r>
            <a:r>
              <a:rPr sz="1600" spc="-13" dirty="0">
                <a:latin typeface="Times New Roman"/>
                <a:cs typeface="Times New Roman"/>
              </a:rPr>
              <a:t>Declaratio</a:t>
            </a:r>
            <a:r>
              <a:rPr sz="1600" spc="-9" dirty="0">
                <a:latin typeface="Times New Roman"/>
                <a:cs typeface="Times New Roman"/>
              </a:rPr>
              <a:t>n</a:t>
            </a:r>
            <a:r>
              <a:rPr sz="1600" spc="4" dirty="0">
                <a:latin typeface="Times New Roman"/>
                <a:cs typeface="Times New Roman"/>
              </a:rPr>
              <a:t> </a:t>
            </a:r>
            <a:r>
              <a:rPr sz="1600" spc="-13" dirty="0">
                <a:latin typeface="Times New Roman"/>
                <a:cs typeface="Times New Roman"/>
              </a:rPr>
              <a:t>o</a:t>
            </a:r>
            <a:r>
              <a:rPr sz="1600" spc="-9" dirty="0">
                <a:latin typeface="Times New Roman"/>
                <a:cs typeface="Times New Roman"/>
              </a:rPr>
              <a:t>f</a:t>
            </a:r>
            <a:r>
              <a:rPr sz="1600" spc="-18" dirty="0">
                <a:latin typeface="Times New Roman"/>
                <a:cs typeface="Times New Roman"/>
              </a:rPr>
              <a:t> </a:t>
            </a:r>
            <a:r>
              <a:rPr sz="1600" spc="4" dirty="0">
                <a:latin typeface="Times New Roman"/>
                <a:cs typeface="Times New Roman"/>
              </a:rPr>
              <a:t>I</a:t>
            </a:r>
            <a:r>
              <a:rPr sz="1600" spc="-22" dirty="0">
                <a:latin typeface="Times New Roman"/>
                <a:cs typeface="Times New Roman"/>
              </a:rPr>
              <a:t>nd</a:t>
            </a:r>
            <a:r>
              <a:rPr sz="1600" spc="4" dirty="0">
                <a:latin typeface="Times New Roman"/>
                <a:cs typeface="Times New Roman"/>
              </a:rPr>
              <a:t>e</a:t>
            </a:r>
            <a:r>
              <a:rPr sz="1600" spc="-22" dirty="0">
                <a:latin typeface="Times New Roman"/>
                <a:cs typeface="Times New Roman"/>
              </a:rPr>
              <a:t>pe</a:t>
            </a:r>
            <a:r>
              <a:rPr sz="1600" spc="4" dirty="0">
                <a:latin typeface="Times New Roman"/>
                <a:cs typeface="Times New Roman"/>
              </a:rPr>
              <a:t>n</a:t>
            </a:r>
            <a:r>
              <a:rPr sz="1600" spc="13" dirty="0">
                <a:latin typeface="Times New Roman"/>
                <a:cs typeface="Times New Roman"/>
              </a:rPr>
              <a:t>dence</a:t>
            </a:r>
            <a:endParaRPr sz="1600" dirty="0">
              <a:latin typeface="Times New Roman"/>
              <a:cs typeface="Times New Roman"/>
            </a:endParaRPr>
          </a:p>
          <a:p>
            <a:pPr marL="11397">
              <a:lnSpc>
                <a:spcPts val="1238"/>
              </a:lnSpc>
            </a:pPr>
            <a:r>
              <a:rPr sz="1100" dirty="0">
                <a:latin typeface="Times New Roman"/>
                <a:cs typeface="Times New Roman"/>
              </a:rPr>
              <a:t>A</a:t>
            </a:r>
            <a:r>
              <a:rPr sz="1100" spc="-9" dirty="0">
                <a:latin typeface="Times New Roman"/>
                <a:cs typeface="Times New Roman"/>
              </a:rPr>
              <a:t> </a:t>
            </a:r>
            <a:r>
              <a:rPr sz="1100" spc="-13" dirty="0">
                <a:latin typeface="Times New Roman"/>
                <a:cs typeface="Times New Roman"/>
              </a:rPr>
              <a:t>Dec</a:t>
            </a:r>
            <a:r>
              <a:rPr sz="1100" spc="4" dirty="0">
                <a:latin typeface="Times New Roman"/>
                <a:cs typeface="Times New Roman"/>
              </a:rPr>
              <a:t>l</a:t>
            </a:r>
            <a:r>
              <a:rPr sz="1100" spc="-13" dirty="0">
                <a:latin typeface="Times New Roman"/>
                <a:cs typeface="Times New Roman"/>
              </a:rPr>
              <a:t>ara</a:t>
            </a:r>
            <a:r>
              <a:rPr sz="1100" spc="4" dirty="0">
                <a:latin typeface="Times New Roman"/>
                <a:cs typeface="Times New Roman"/>
              </a:rPr>
              <a:t>t</a:t>
            </a:r>
            <a:r>
              <a:rPr sz="1100" spc="-9" dirty="0">
                <a:latin typeface="Times New Roman"/>
                <a:cs typeface="Times New Roman"/>
              </a:rPr>
              <a:t>ion</a:t>
            </a:r>
            <a:r>
              <a:rPr sz="1100" spc="-13" dirty="0">
                <a:latin typeface="Times New Roman"/>
                <a:cs typeface="Times New Roman"/>
              </a:rPr>
              <a:t> </a:t>
            </a:r>
            <a:r>
              <a:rPr sz="1100" spc="-18" dirty="0">
                <a:latin typeface="Times New Roman"/>
                <a:cs typeface="Times New Roman"/>
              </a:rPr>
              <a:t>B</a:t>
            </a:r>
            <a:r>
              <a:rPr sz="1100" spc="-9" dirty="0">
                <a:latin typeface="Times New Roman"/>
                <a:cs typeface="Times New Roman"/>
              </a:rPr>
              <a:t>y</a:t>
            </a:r>
            <a:r>
              <a:rPr sz="1100" spc="9" dirty="0">
                <a:latin typeface="Times New Roman"/>
                <a:cs typeface="Times New Roman"/>
              </a:rPr>
              <a:t> t</a:t>
            </a:r>
            <a:r>
              <a:rPr sz="1100" spc="-9" dirty="0">
                <a:latin typeface="Times New Roman"/>
                <a:cs typeface="Times New Roman"/>
              </a:rPr>
              <a:t>he</a:t>
            </a:r>
            <a:r>
              <a:rPr sz="1100" spc="4" dirty="0">
                <a:latin typeface="Times New Roman"/>
                <a:cs typeface="Times New Roman"/>
              </a:rPr>
              <a:t> </a:t>
            </a:r>
            <a:r>
              <a:rPr sz="1100" spc="-18" dirty="0">
                <a:latin typeface="Times New Roman"/>
                <a:cs typeface="Times New Roman"/>
              </a:rPr>
              <a:t>Represe</a:t>
            </a:r>
            <a:r>
              <a:rPr sz="1100" dirty="0">
                <a:latin typeface="Times New Roman"/>
                <a:cs typeface="Times New Roman"/>
              </a:rPr>
              <a:t>n</a:t>
            </a:r>
            <a:r>
              <a:rPr sz="1100" spc="-4"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iv</a:t>
            </a:r>
            <a:r>
              <a:rPr sz="1100" spc="-27" dirty="0">
                <a:latin typeface="Times New Roman"/>
                <a:cs typeface="Times New Roman"/>
              </a:rPr>
              <a:t>e</a:t>
            </a:r>
            <a:r>
              <a:rPr sz="1100" spc="-4" dirty="0">
                <a:latin typeface="Times New Roman"/>
                <a:cs typeface="Times New Roman"/>
              </a:rPr>
              <a:t>s</a:t>
            </a:r>
            <a:r>
              <a:rPr sz="1100" spc="-31" dirty="0">
                <a:latin typeface="Times New Roman"/>
                <a:cs typeface="Times New Roman"/>
              </a:rPr>
              <a:t> </a:t>
            </a:r>
            <a:r>
              <a:rPr sz="1100" spc="22" dirty="0">
                <a:latin typeface="Times New Roman"/>
                <a:cs typeface="Times New Roman"/>
              </a:rPr>
              <a:t>o</a:t>
            </a:r>
            <a:r>
              <a:rPr sz="1100" spc="-4" dirty="0">
                <a:latin typeface="Times New Roman"/>
                <a:cs typeface="Times New Roman"/>
              </a:rPr>
              <a:t>f</a:t>
            </a:r>
            <a:r>
              <a:rPr sz="1100" spc="18" dirty="0">
                <a:latin typeface="Times New Roman"/>
                <a:cs typeface="Times New Roman"/>
              </a:rPr>
              <a:t> </a:t>
            </a:r>
            <a:r>
              <a:rPr sz="1100" spc="-4" dirty="0">
                <a:latin typeface="Times New Roman"/>
                <a:cs typeface="Times New Roman"/>
              </a:rPr>
              <a:t>the</a:t>
            </a:r>
            <a:r>
              <a:rPr sz="1100" spc="-18" dirty="0">
                <a:latin typeface="Times New Roman"/>
                <a:cs typeface="Times New Roman"/>
              </a:rPr>
              <a:t> </a:t>
            </a:r>
            <a:r>
              <a:rPr sz="1100" spc="-27" dirty="0">
                <a:latin typeface="Times New Roman"/>
                <a:cs typeface="Times New Roman"/>
              </a:rPr>
              <a:t>U</a:t>
            </a:r>
            <a:r>
              <a:rPr sz="1100" spc="18" dirty="0">
                <a:latin typeface="Times New Roman"/>
                <a:cs typeface="Times New Roman"/>
              </a:rPr>
              <a:t>n</a:t>
            </a:r>
            <a:r>
              <a:rPr sz="1100" spc="-4" dirty="0">
                <a:latin typeface="Times New Roman"/>
                <a:cs typeface="Times New Roman"/>
              </a:rPr>
              <a:t>i</a:t>
            </a:r>
            <a:r>
              <a:rPr sz="1100" spc="-49" dirty="0">
                <a:latin typeface="Times New Roman"/>
                <a:cs typeface="Times New Roman"/>
              </a:rPr>
              <a:t>t</a:t>
            </a:r>
            <a:r>
              <a:rPr sz="1100" spc="4" dirty="0">
                <a:latin typeface="Times New Roman"/>
                <a:cs typeface="Times New Roman"/>
              </a:rPr>
              <a:t>e</a:t>
            </a:r>
            <a:r>
              <a:rPr sz="1100" spc="-9" dirty="0">
                <a:latin typeface="Times New Roman"/>
                <a:cs typeface="Times New Roman"/>
              </a:rPr>
              <a:t>d</a:t>
            </a:r>
            <a:r>
              <a:rPr sz="1100" spc="9" dirty="0">
                <a:latin typeface="Times New Roman"/>
                <a:cs typeface="Times New Roman"/>
              </a:rPr>
              <a:t> </a:t>
            </a:r>
            <a:r>
              <a:rPr sz="1100" spc="-27" dirty="0">
                <a:latin typeface="Times New Roman"/>
                <a:cs typeface="Times New Roman"/>
              </a:rPr>
              <a:t>S</a:t>
            </a:r>
            <a:r>
              <a:rPr sz="1100" spc="9"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es of</a:t>
            </a:r>
            <a:r>
              <a:rPr sz="1100" dirty="0">
                <a:latin typeface="Times New Roman"/>
                <a:cs typeface="Times New Roman"/>
              </a:rPr>
              <a:t> </a:t>
            </a:r>
            <a:r>
              <a:rPr sz="1100" spc="-13" dirty="0">
                <a:latin typeface="Times New Roman"/>
                <a:cs typeface="Times New Roman"/>
              </a:rPr>
              <a:t>A</a:t>
            </a:r>
            <a:r>
              <a:rPr sz="1100" spc="4" dirty="0">
                <a:latin typeface="Times New Roman"/>
                <a:cs typeface="Times New Roman"/>
              </a:rPr>
              <a:t>m</a:t>
            </a:r>
            <a:r>
              <a:rPr sz="1100" spc="-36" dirty="0">
                <a:latin typeface="Times New Roman"/>
                <a:cs typeface="Times New Roman"/>
              </a:rPr>
              <a:t>e</a:t>
            </a:r>
            <a:r>
              <a:rPr sz="1100" spc="-18" dirty="0">
                <a:latin typeface="Times New Roman"/>
                <a:cs typeface="Times New Roman"/>
              </a:rPr>
              <a:t>r</a:t>
            </a:r>
            <a:r>
              <a:rPr sz="1100" spc="9" dirty="0">
                <a:latin typeface="Times New Roman"/>
                <a:cs typeface="Times New Roman"/>
              </a:rPr>
              <a:t>i</a:t>
            </a:r>
            <a:r>
              <a:rPr sz="1100" spc="-18" dirty="0">
                <a:latin typeface="Times New Roman"/>
                <a:cs typeface="Times New Roman"/>
              </a:rPr>
              <a:t>ca</a:t>
            </a:r>
            <a:r>
              <a:rPr sz="1100" spc="-4" dirty="0">
                <a:latin typeface="Times New Roman"/>
                <a:cs typeface="Times New Roman"/>
              </a:rPr>
              <a:t>,</a:t>
            </a:r>
            <a:r>
              <a:rPr sz="1100" spc="27" dirty="0">
                <a:latin typeface="Times New Roman"/>
                <a:cs typeface="Times New Roman"/>
              </a:rPr>
              <a:t> </a:t>
            </a:r>
            <a:r>
              <a:rPr sz="1100" spc="-4" dirty="0">
                <a:latin typeface="Times New Roman"/>
                <a:cs typeface="Times New Roman"/>
              </a:rPr>
              <a:t>in</a:t>
            </a:r>
            <a:r>
              <a:rPr sz="1100" spc="-13" dirty="0">
                <a:latin typeface="Times New Roman"/>
                <a:cs typeface="Times New Roman"/>
              </a:rPr>
              <a:t> </a:t>
            </a:r>
            <a:r>
              <a:rPr sz="1100" spc="-22" dirty="0">
                <a:latin typeface="Times New Roman"/>
                <a:cs typeface="Times New Roman"/>
              </a:rPr>
              <a:t>Ge</a:t>
            </a:r>
            <a:r>
              <a:rPr sz="1100" spc="4" dirty="0">
                <a:latin typeface="Times New Roman"/>
                <a:cs typeface="Times New Roman"/>
              </a:rPr>
              <a:t>n</a:t>
            </a:r>
            <a:r>
              <a:rPr sz="1100" spc="-13" dirty="0">
                <a:latin typeface="Times New Roman"/>
                <a:cs typeface="Times New Roman"/>
              </a:rPr>
              <a:t>era</a:t>
            </a:r>
            <a:r>
              <a:rPr sz="1100" spc="-4" dirty="0">
                <a:latin typeface="Times New Roman"/>
                <a:cs typeface="Times New Roman"/>
              </a:rPr>
              <a:t>l</a:t>
            </a:r>
            <a:r>
              <a:rPr sz="1100" spc="9" dirty="0">
                <a:latin typeface="Times New Roman"/>
                <a:cs typeface="Times New Roman"/>
              </a:rPr>
              <a:t> </a:t>
            </a:r>
            <a:r>
              <a:rPr sz="1100" spc="-18" dirty="0">
                <a:latin typeface="Times New Roman"/>
                <a:cs typeface="Times New Roman"/>
              </a:rPr>
              <a:t>C</a:t>
            </a:r>
            <a:r>
              <a:rPr sz="1100" spc="4" dirty="0">
                <a:latin typeface="Times New Roman"/>
                <a:cs typeface="Times New Roman"/>
              </a:rPr>
              <a:t>o</a:t>
            </a:r>
            <a:r>
              <a:rPr sz="1100" spc="-9" dirty="0">
                <a:latin typeface="Times New Roman"/>
                <a:cs typeface="Times New Roman"/>
              </a:rPr>
              <a:t>n</a:t>
            </a:r>
            <a:r>
              <a:rPr sz="1100" spc="-4" dirty="0">
                <a:latin typeface="Times New Roman"/>
                <a:cs typeface="Times New Roman"/>
              </a:rPr>
              <a:t>gres</a:t>
            </a:r>
            <a:r>
              <a:rPr sz="1100" dirty="0">
                <a:latin typeface="Times New Roman"/>
                <a:cs typeface="Times New Roman"/>
              </a:rPr>
              <a:t>s</a:t>
            </a:r>
            <a:r>
              <a:rPr sz="1100" spc="9" dirty="0">
                <a:latin typeface="Times New Roman"/>
                <a:cs typeface="Times New Roman"/>
              </a:rPr>
              <a:t> </a:t>
            </a:r>
            <a:r>
              <a:rPr sz="1100" spc="-4" dirty="0">
                <a:latin typeface="Times New Roman"/>
                <a:cs typeface="Times New Roman"/>
              </a:rPr>
              <a:t>A</a:t>
            </a:r>
            <a:r>
              <a:rPr sz="1100" spc="-18" dirty="0">
                <a:latin typeface="Times New Roman"/>
                <a:cs typeface="Times New Roman"/>
              </a:rPr>
              <a:t>sse</a:t>
            </a:r>
            <a:r>
              <a:rPr sz="1100" dirty="0">
                <a:latin typeface="Times New Roman"/>
                <a:cs typeface="Times New Roman"/>
              </a:rPr>
              <a:t>m</a:t>
            </a:r>
            <a:r>
              <a:rPr sz="1100" spc="-4" dirty="0">
                <a:latin typeface="Times New Roman"/>
                <a:cs typeface="Times New Roman"/>
              </a:rPr>
              <a:t>bl</a:t>
            </a:r>
            <a:r>
              <a:rPr sz="1100" spc="31" dirty="0">
                <a:latin typeface="Times New Roman"/>
                <a:cs typeface="Times New Roman"/>
              </a:rPr>
              <a:t>ed.</a:t>
            </a:r>
            <a:endParaRPr sz="1100" dirty="0">
              <a:latin typeface="Times New Roman"/>
              <a:cs typeface="Times New Roman"/>
            </a:endParaRPr>
          </a:p>
          <a:p>
            <a:pPr marL="11397" marR="37040">
              <a:lnSpc>
                <a:spcPct val="95600"/>
              </a:lnSpc>
              <a:spcBef>
                <a:spcPts val="36"/>
              </a:spcBef>
            </a:pPr>
            <a:r>
              <a:rPr sz="1100" spc="-40" dirty="0">
                <a:latin typeface="Times New Roman"/>
                <a:cs typeface="Times New Roman"/>
              </a:rPr>
              <a:t>W</a:t>
            </a:r>
            <a:r>
              <a:rPr sz="1100" spc="4" dirty="0">
                <a:latin typeface="Times New Roman"/>
                <a:cs typeface="Times New Roman"/>
              </a:rPr>
              <a:t>h</a:t>
            </a:r>
            <a:r>
              <a:rPr sz="1100" spc="-36" dirty="0">
                <a:latin typeface="Times New Roman"/>
                <a:cs typeface="Times New Roman"/>
              </a:rPr>
              <a:t>e</a:t>
            </a:r>
            <a:r>
              <a:rPr sz="1100" spc="-9" dirty="0">
                <a:latin typeface="Times New Roman"/>
                <a:cs typeface="Times New Roman"/>
              </a:rPr>
              <a:t>n</a:t>
            </a:r>
            <a:r>
              <a:rPr sz="1100" spc="9" dirty="0">
                <a:latin typeface="Times New Roman"/>
                <a:cs typeface="Times New Roman"/>
              </a:rPr>
              <a:t> i</a:t>
            </a:r>
            <a:r>
              <a:rPr sz="1100" spc="-9" dirty="0">
                <a:latin typeface="Times New Roman"/>
                <a:cs typeface="Times New Roman"/>
              </a:rPr>
              <a:t>n</a:t>
            </a:r>
            <a:r>
              <a:rPr sz="1100" spc="9" dirty="0">
                <a:latin typeface="Times New Roman"/>
                <a:cs typeface="Times New Roman"/>
              </a:rPr>
              <a:t> </a:t>
            </a:r>
            <a:r>
              <a:rPr sz="1100" spc="-4" dirty="0">
                <a:latin typeface="Times New Roman"/>
                <a:cs typeface="Times New Roman"/>
              </a:rPr>
              <a:t>the</a:t>
            </a:r>
            <a:r>
              <a:rPr sz="1100" spc="4" dirty="0">
                <a:latin typeface="Times New Roman"/>
                <a:cs typeface="Times New Roman"/>
              </a:rPr>
              <a:t> </a:t>
            </a:r>
            <a:r>
              <a:rPr sz="1100" spc="-36" dirty="0">
                <a:latin typeface="Times New Roman"/>
                <a:cs typeface="Times New Roman"/>
              </a:rPr>
              <a:t>c</a:t>
            </a:r>
            <a:r>
              <a:rPr sz="1100" spc="4" dirty="0">
                <a:latin typeface="Times New Roman"/>
                <a:cs typeface="Times New Roman"/>
              </a:rPr>
              <a:t>o</a:t>
            </a:r>
            <a:r>
              <a:rPr sz="1100" spc="-4" dirty="0">
                <a:latin typeface="Times New Roman"/>
                <a:cs typeface="Times New Roman"/>
              </a:rPr>
              <a:t>urse </a:t>
            </a:r>
            <a:r>
              <a:rPr sz="1100" spc="-31" dirty="0">
                <a:latin typeface="Times New Roman"/>
                <a:cs typeface="Times New Roman"/>
              </a:rPr>
              <a:t>o</a:t>
            </a:r>
            <a:r>
              <a:rPr sz="1100" spc="-4" dirty="0">
                <a:latin typeface="Times New Roman"/>
                <a:cs typeface="Times New Roman"/>
              </a:rPr>
              <a:t>f</a:t>
            </a:r>
            <a:r>
              <a:rPr sz="1100" spc="18" dirty="0">
                <a:latin typeface="Times New Roman"/>
                <a:cs typeface="Times New Roman"/>
              </a:rPr>
              <a:t> </a:t>
            </a:r>
            <a:r>
              <a:rPr sz="1100" spc="-9" dirty="0">
                <a:latin typeface="Times New Roman"/>
                <a:cs typeface="Times New Roman"/>
              </a:rPr>
              <a:t>h</a:t>
            </a:r>
            <a:r>
              <a:rPr sz="1100" spc="-31" dirty="0">
                <a:latin typeface="Times New Roman"/>
                <a:cs typeface="Times New Roman"/>
              </a:rPr>
              <a:t>u</a:t>
            </a:r>
            <a:r>
              <a:rPr sz="1100" spc="4" dirty="0">
                <a:latin typeface="Times New Roman"/>
                <a:cs typeface="Times New Roman"/>
              </a:rPr>
              <a:t>m</a:t>
            </a:r>
            <a:r>
              <a:rPr sz="1100" spc="-36" dirty="0">
                <a:latin typeface="Times New Roman"/>
                <a:cs typeface="Times New Roman"/>
              </a:rPr>
              <a:t>a</a:t>
            </a:r>
            <a:r>
              <a:rPr sz="1100" spc="-9" dirty="0">
                <a:latin typeface="Times New Roman"/>
                <a:cs typeface="Times New Roman"/>
              </a:rPr>
              <a:t>n</a:t>
            </a:r>
            <a:r>
              <a:rPr sz="1100" spc="13" dirty="0">
                <a:latin typeface="Times New Roman"/>
                <a:cs typeface="Times New Roman"/>
              </a:rPr>
              <a:t> </a:t>
            </a:r>
            <a:r>
              <a:rPr sz="1100" spc="-18" dirty="0">
                <a:latin typeface="Times New Roman"/>
                <a:cs typeface="Times New Roman"/>
              </a:rPr>
              <a:t>e</a:t>
            </a:r>
            <a:r>
              <a:rPr sz="1100" spc="4" dirty="0">
                <a:latin typeface="Times New Roman"/>
                <a:cs typeface="Times New Roman"/>
              </a:rPr>
              <a:t>v</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dirty="0">
                <a:latin typeface="Times New Roman"/>
                <a:cs typeface="Times New Roman"/>
              </a:rPr>
              <a:t>s </a:t>
            </a:r>
            <a:r>
              <a:rPr sz="1100" spc="-4" dirty="0">
                <a:latin typeface="Times New Roman"/>
                <a:cs typeface="Times New Roman"/>
              </a:rPr>
              <a:t>it</a:t>
            </a:r>
            <a:r>
              <a:rPr sz="1100" spc="-9" dirty="0">
                <a:latin typeface="Times New Roman"/>
                <a:cs typeface="Times New Roman"/>
              </a:rPr>
              <a:t> b</a:t>
            </a:r>
            <a:r>
              <a:rPr sz="1100" spc="-27" dirty="0">
                <a:latin typeface="Times New Roman"/>
                <a:cs typeface="Times New Roman"/>
              </a:rPr>
              <a:t>ec</a:t>
            </a:r>
            <a:r>
              <a:rPr sz="1100" spc="4" dirty="0">
                <a:latin typeface="Times New Roman"/>
                <a:cs typeface="Times New Roman"/>
              </a:rPr>
              <a:t>o</a:t>
            </a:r>
            <a:r>
              <a:rPr sz="1100" spc="-9" dirty="0">
                <a:latin typeface="Times New Roman"/>
                <a:cs typeface="Times New Roman"/>
              </a:rPr>
              <a:t>m</a:t>
            </a:r>
            <a:r>
              <a:rPr sz="1100" spc="-31" dirty="0">
                <a:latin typeface="Times New Roman"/>
                <a:cs typeface="Times New Roman"/>
              </a:rPr>
              <a:t>e</a:t>
            </a:r>
            <a:r>
              <a:rPr sz="1100" spc="-4" dirty="0">
                <a:latin typeface="Times New Roman"/>
                <a:cs typeface="Times New Roman"/>
              </a:rPr>
              <a:t>s</a:t>
            </a:r>
            <a:r>
              <a:rPr sz="1100" spc="18" dirty="0">
                <a:latin typeface="Times New Roman"/>
                <a:cs typeface="Times New Roman"/>
              </a:rPr>
              <a:t> </a:t>
            </a:r>
            <a:r>
              <a:rPr sz="1100" spc="-9" dirty="0">
                <a:latin typeface="Times New Roman"/>
                <a:cs typeface="Times New Roman"/>
              </a:rPr>
              <a:t>n</a:t>
            </a:r>
            <a:r>
              <a:rPr sz="1100" spc="-13" dirty="0">
                <a:latin typeface="Times New Roman"/>
                <a:cs typeface="Times New Roman"/>
              </a:rPr>
              <a:t>ecessar</a:t>
            </a:r>
            <a:r>
              <a:rPr sz="1100" spc="-9" dirty="0">
                <a:latin typeface="Times New Roman"/>
                <a:cs typeface="Times New Roman"/>
              </a:rPr>
              <a:t>y</a:t>
            </a:r>
            <a:r>
              <a:rPr sz="1100" spc="9" dirty="0">
                <a:latin typeface="Times New Roman"/>
                <a:cs typeface="Times New Roman"/>
              </a:rPr>
              <a:t> f</a:t>
            </a:r>
            <a:r>
              <a:rPr sz="1100" spc="-4" dirty="0">
                <a:latin typeface="Times New Roman"/>
                <a:cs typeface="Times New Roman"/>
              </a:rPr>
              <a:t>or</a:t>
            </a:r>
            <a:r>
              <a:rPr sz="1100" spc="18" dirty="0">
                <a:latin typeface="Times New Roman"/>
                <a:cs typeface="Times New Roman"/>
              </a:rPr>
              <a:t> </a:t>
            </a:r>
            <a:r>
              <a:rPr sz="1100" spc="-9" dirty="0">
                <a:latin typeface="Times New Roman"/>
                <a:cs typeface="Times New Roman"/>
              </a:rPr>
              <a:t>a</a:t>
            </a:r>
            <a:r>
              <a:rPr sz="1100" spc="4" dirty="0">
                <a:latin typeface="Times New Roman"/>
                <a:cs typeface="Times New Roman"/>
              </a:rPr>
              <a:t> </a:t>
            </a:r>
            <a:r>
              <a:rPr sz="1100" spc="-22" dirty="0">
                <a:latin typeface="Times New Roman"/>
                <a:cs typeface="Times New Roman"/>
              </a:rPr>
              <a:t>pe</a:t>
            </a:r>
            <a:r>
              <a:rPr sz="1100" spc="4" dirty="0">
                <a:latin typeface="Times New Roman"/>
                <a:cs typeface="Times New Roman"/>
              </a:rPr>
              <a:t>o</a:t>
            </a:r>
            <a:r>
              <a:rPr sz="1100" spc="-31" dirty="0">
                <a:latin typeface="Times New Roman"/>
                <a:cs typeface="Times New Roman"/>
              </a:rPr>
              <a:t>p</a:t>
            </a:r>
            <a:r>
              <a:rPr sz="1100" spc="9" dirty="0">
                <a:latin typeface="Times New Roman"/>
                <a:cs typeface="Times New Roman"/>
              </a:rPr>
              <a:t>l</a:t>
            </a:r>
            <a:r>
              <a:rPr sz="1100" spc="-9" dirty="0">
                <a:latin typeface="Times New Roman"/>
                <a:cs typeface="Times New Roman"/>
              </a:rPr>
              <a:t>e</a:t>
            </a:r>
            <a:r>
              <a:rPr sz="1100" spc="4" dirty="0">
                <a:latin typeface="Times New Roman"/>
                <a:cs typeface="Times New Roman"/>
              </a:rPr>
              <a:t> </a:t>
            </a:r>
            <a:r>
              <a:rPr sz="1100" spc="-4" dirty="0">
                <a:latin typeface="Times New Roman"/>
                <a:cs typeface="Times New Roman"/>
              </a:rPr>
              <a:t>to</a:t>
            </a:r>
            <a:r>
              <a:rPr sz="1100" spc="-13" dirty="0">
                <a:latin typeface="Times New Roman"/>
                <a:cs typeface="Times New Roman"/>
              </a:rPr>
              <a:t> </a:t>
            </a:r>
            <a:r>
              <a:rPr sz="1100" spc="-22" dirty="0">
                <a:latin typeface="Times New Roman"/>
                <a:cs typeface="Times New Roman"/>
              </a:rPr>
              <a:t>ad</a:t>
            </a:r>
            <a:r>
              <a:rPr sz="1100" spc="4" dirty="0">
                <a:latin typeface="Times New Roman"/>
                <a:cs typeface="Times New Roman"/>
              </a:rPr>
              <a:t>v</a:t>
            </a:r>
            <a:r>
              <a:rPr sz="1100" spc="-36" dirty="0">
                <a:latin typeface="Times New Roman"/>
                <a:cs typeface="Times New Roman"/>
              </a:rPr>
              <a:t>a</a:t>
            </a:r>
            <a:r>
              <a:rPr sz="1100" spc="4" dirty="0">
                <a:latin typeface="Times New Roman"/>
                <a:cs typeface="Times New Roman"/>
              </a:rPr>
              <a:t>n</a:t>
            </a:r>
            <a:r>
              <a:rPr sz="1100" spc="-18" dirty="0">
                <a:latin typeface="Times New Roman"/>
                <a:cs typeface="Times New Roman"/>
              </a:rPr>
              <a:t>c</a:t>
            </a:r>
            <a:r>
              <a:rPr sz="1100" spc="-9" dirty="0">
                <a:latin typeface="Times New Roman"/>
                <a:cs typeface="Times New Roman"/>
              </a:rPr>
              <a:t>e</a:t>
            </a:r>
            <a:r>
              <a:rPr sz="1100" spc="9" dirty="0">
                <a:latin typeface="Times New Roman"/>
                <a:cs typeface="Times New Roman"/>
              </a:rPr>
              <a:t> </a:t>
            </a:r>
            <a:r>
              <a:rPr sz="1100" dirty="0">
                <a:latin typeface="Times New Roman"/>
                <a:cs typeface="Times New Roman"/>
              </a:rPr>
              <a:t>f</a:t>
            </a:r>
            <a:r>
              <a:rPr sz="1100" spc="-18" dirty="0">
                <a:latin typeface="Times New Roman"/>
                <a:cs typeface="Times New Roman"/>
              </a:rPr>
              <a:t>r</a:t>
            </a:r>
            <a:r>
              <a:rPr sz="1100" spc="4" dirty="0">
                <a:latin typeface="Times New Roman"/>
                <a:cs typeface="Times New Roman"/>
              </a:rPr>
              <a:t>o</a:t>
            </a:r>
            <a:r>
              <a:rPr sz="1100" spc="-9" dirty="0">
                <a:latin typeface="Times New Roman"/>
                <a:cs typeface="Times New Roman"/>
              </a:rPr>
              <a:t>m</a:t>
            </a:r>
            <a:r>
              <a:rPr sz="1100" spc="-27" dirty="0">
                <a:latin typeface="Times New Roman"/>
                <a:cs typeface="Times New Roman"/>
              </a:rPr>
              <a:t> </a:t>
            </a:r>
            <a:r>
              <a:rPr sz="1100" spc="9" dirty="0">
                <a:latin typeface="Times New Roman"/>
                <a:cs typeface="Times New Roman"/>
              </a:rPr>
              <a:t>t</a:t>
            </a:r>
            <a:r>
              <a:rPr sz="1100" spc="-9"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9" dirty="0">
                <a:latin typeface="Times New Roman"/>
                <a:cs typeface="Times New Roman"/>
              </a:rPr>
              <a:t>su</a:t>
            </a:r>
            <a:r>
              <a:rPr sz="1100" spc="13" dirty="0">
                <a:latin typeface="Times New Roman"/>
                <a:cs typeface="Times New Roman"/>
              </a:rPr>
              <a:t>b</a:t>
            </a:r>
            <a:r>
              <a:rPr sz="1100" spc="-9" dirty="0">
                <a:latin typeface="Times New Roman"/>
                <a:cs typeface="Times New Roman"/>
              </a:rPr>
              <a:t>ord</a:t>
            </a:r>
            <a:r>
              <a:rPr sz="1100" spc="9" dirty="0">
                <a:latin typeface="Times New Roman"/>
                <a:cs typeface="Times New Roman"/>
              </a:rPr>
              <a:t>i</a:t>
            </a:r>
            <a:r>
              <a:rPr sz="1100" spc="-31" dirty="0">
                <a:latin typeface="Times New Roman"/>
                <a:cs typeface="Times New Roman"/>
              </a:rPr>
              <a:t>na</a:t>
            </a:r>
            <a:r>
              <a:rPr sz="1100" spc="9" dirty="0">
                <a:latin typeface="Times New Roman"/>
                <a:cs typeface="Times New Roman"/>
              </a:rPr>
              <a:t>t</a:t>
            </a:r>
            <a:r>
              <a:rPr sz="1100" spc="-9" dirty="0">
                <a:latin typeface="Times New Roman"/>
                <a:cs typeface="Times New Roman"/>
              </a:rPr>
              <a:t>ion </a:t>
            </a:r>
            <a:r>
              <a:rPr sz="1100" spc="9" dirty="0">
                <a:latin typeface="Times New Roman"/>
                <a:cs typeface="Times New Roman"/>
              </a:rPr>
              <a:t>i</a:t>
            </a:r>
            <a:r>
              <a:rPr sz="1100" spc="-9" dirty="0">
                <a:latin typeface="Times New Roman"/>
                <a:cs typeface="Times New Roman"/>
              </a:rPr>
              <a:t>n</a:t>
            </a:r>
            <a:r>
              <a:rPr sz="1100" spc="-4" dirty="0">
                <a:latin typeface="Times New Roman"/>
                <a:cs typeface="Times New Roman"/>
              </a:rPr>
              <a:t> </a:t>
            </a:r>
            <a:r>
              <a:rPr sz="1100" spc="-27"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t</a:t>
            </a:r>
            <a:r>
              <a:rPr sz="1100" spc="-9" dirty="0">
                <a:latin typeface="Times New Roman"/>
                <a:cs typeface="Times New Roman"/>
              </a:rPr>
              <a:t>h</a:t>
            </a:r>
            <a:r>
              <a:rPr sz="1100" spc="-36" dirty="0">
                <a:latin typeface="Times New Roman"/>
                <a:cs typeface="Times New Roman"/>
              </a:rPr>
              <a:t>e</a:t>
            </a:r>
            <a:r>
              <a:rPr sz="1100" spc="-9" dirty="0">
                <a:latin typeface="Times New Roman"/>
                <a:cs typeface="Times New Roman"/>
              </a:rPr>
              <a:t>y</a:t>
            </a:r>
            <a:r>
              <a:rPr sz="1100" spc="9" dirty="0">
                <a:latin typeface="Times New Roman"/>
                <a:cs typeface="Times New Roman"/>
              </a:rPr>
              <a:t> </a:t>
            </a:r>
            <a:r>
              <a:rPr sz="1100" spc="4" dirty="0">
                <a:latin typeface="Times New Roman"/>
                <a:cs typeface="Times New Roman"/>
              </a:rPr>
              <a:t>h</a:t>
            </a:r>
            <a:r>
              <a:rPr sz="1100" spc="-36" dirty="0">
                <a:latin typeface="Times New Roman"/>
                <a:cs typeface="Times New Roman"/>
              </a:rPr>
              <a:t>a</a:t>
            </a:r>
            <a:r>
              <a:rPr sz="1100" spc="4" dirty="0">
                <a:latin typeface="Times New Roman"/>
                <a:cs typeface="Times New Roman"/>
              </a:rPr>
              <a:t>v</a:t>
            </a:r>
            <a:r>
              <a:rPr sz="1100" spc="-9" dirty="0">
                <a:latin typeface="Times New Roman"/>
                <a:cs typeface="Times New Roman"/>
              </a:rPr>
              <a:t>e</a:t>
            </a:r>
            <a:r>
              <a:rPr sz="1100" spc="4" dirty="0">
                <a:latin typeface="Times New Roman"/>
                <a:cs typeface="Times New Roman"/>
              </a:rPr>
              <a:t> </a:t>
            </a:r>
            <a:r>
              <a:rPr sz="1100" spc="-4" dirty="0">
                <a:latin typeface="Times New Roman"/>
                <a:cs typeface="Times New Roman"/>
              </a:rPr>
              <a:t>hith</a:t>
            </a:r>
            <a:r>
              <a:rPr sz="1100" spc="-13" dirty="0">
                <a:latin typeface="Times New Roman"/>
                <a:cs typeface="Times New Roman"/>
              </a:rPr>
              <a:t>er</a:t>
            </a:r>
            <a:r>
              <a:rPr sz="1100" spc="9" dirty="0">
                <a:latin typeface="Times New Roman"/>
                <a:cs typeface="Times New Roman"/>
              </a:rPr>
              <a:t>t</a:t>
            </a:r>
            <a:r>
              <a:rPr sz="1100" spc="-9" dirty="0">
                <a:latin typeface="Times New Roman"/>
                <a:cs typeface="Times New Roman"/>
              </a:rPr>
              <a:t>o</a:t>
            </a:r>
            <a:r>
              <a:rPr sz="1100" spc="-13" dirty="0">
                <a:latin typeface="Times New Roman"/>
                <a:cs typeface="Times New Roman"/>
              </a:rPr>
              <a:t> re</a:t>
            </a:r>
            <a:r>
              <a:rPr sz="1100" spc="4" dirty="0">
                <a:latin typeface="Times New Roman"/>
                <a:cs typeface="Times New Roman"/>
              </a:rPr>
              <a:t>m</a:t>
            </a:r>
            <a:r>
              <a:rPr sz="1100" spc="-31" dirty="0">
                <a:latin typeface="Times New Roman"/>
                <a:cs typeface="Times New Roman"/>
              </a:rPr>
              <a:t>a</a:t>
            </a:r>
            <a:r>
              <a:rPr sz="1100" spc="9" dirty="0">
                <a:latin typeface="Times New Roman"/>
                <a:cs typeface="Times New Roman"/>
              </a:rPr>
              <a:t>i</a:t>
            </a:r>
            <a:r>
              <a:rPr sz="1100" spc="-9" dirty="0">
                <a:latin typeface="Times New Roman"/>
                <a:cs typeface="Times New Roman"/>
              </a:rPr>
              <a:t>n</a:t>
            </a:r>
            <a:r>
              <a:rPr sz="1100" spc="-27" dirty="0">
                <a:latin typeface="Times New Roman"/>
                <a:cs typeface="Times New Roman"/>
              </a:rPr>
              <a:t>ed</a:t>
            </a:r>
            <a:r>
              <a:rPr sz="1100" spc="-4" dirty="0">
                <a:latin typeface="Times New Roman"/>
                <a:cs typeface="Times New Roman"/>
              </a:rPr>
              <a:t>,</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31" dirty="0">
                <a:latin typeface="Times New Roman"/>
                <a:cs typeface="Times New Roman"/>
              </a:rPr>
              <a:t> </a:t>
            </a:r>
            <a:r>
              <a:rPr sz="1100" spc="31" dirty="0">
                <a:latin typeface="Times New Roman"/>
                <a:cs typeface="Times New Roman"/>
              </a:rPr>
              <a:t>t</a:t>
            </a:r>
            <a:r>
              <a:rPr sz="1100" spc="-9" dirty="0">
                <a:latin typeface="Times New Roman"/>
                <a:cs typeface="Times New Roman"/>
              </a:rPr>
              <a:t>o</a:t>
            </a:r>
            <a:r>
              <a:rPr sz="1100" spc="-13" dirty="0">
                <a:latin typeface="Times New Roman"/>
                <a:cs typeface="Times New Roman"/>
              </a:rPr>
              <a:t> </a:t>
            </a:r>
            <a:r>
              <a:rPr sz="1100" spc="-22" dirty="0">
                <a:latin typeface="Times New Roman"/>
                <a:cs typeface="Times New Roman"/>
              </a:rPr>
              <a:t>assu</a:t>
            </a:r>
            <a:r>
              <a:rPr sz="1100" dirty="0">
                <a:latin typeface="Times New Roman"/>
                <a:cs typeface="Times New Roman"/>
              </a:rPr>
              <a:t>m</a:t>
            </a:r>
            <a:r>
              <a:rPr sz="1100" spc="-9" dirty="0">
                <a:latin typeface="Times New Roman"/>
                <a:cs typeface="Times New Roman"/>
              </a:rPr>
              <a:t>e</a:t>
            </a:r>
            <a:r>
              <a:rPr sz="1100" spc="4" dirty="0">
                <a:latin typeface="Times New Roman"/>
                <a:cs typeface="Times New Roman"/>
              </a:rPr>
              <a:t> </a:t>
            </a:r>
            <a:r>
              <a:rPr sz="1100" spc="-31" dirty="0">
                <a:latin typeface="Times New Roman"/>
                <a:cs typeface="Times New Roman"/>
              </a:rPr>
              <a:t>a</a:t>
            </a:r>
            <a:r>
              <a:rPr sz="1100" spc="4" dirty="0">
                <a:latin typeface="Times New Roman"/>
                <a:cs typeface="Times New Roman"/>
              </a:rPr>
              <a:t>m</a:t>
            </a:r>
            <a:r>
              <a:rPr sz="1100" spc="-9" dirty="0">
                <a:latin typeface="Times New Roman"/>
                <a:cs typeface="Times New Roman"/>
              </a:rPr>
              <a:t>ong</a:t>
            </a:r>
            <a:r>
              <a:rPr sz="1100" spc="9" dirty="0">
                <a:latin typeface="Times New Roman"/>
                <a:cs typeface="Times New Roman"/>
              </a:rPr>
              <a:t> </a:t>
            </a:r>
            <a:r>
              <a:rPr sz="1100" spc="-31" dirty="0">
                <a:latin typeface="Times New Roman"/>
                <a:cs typeface="Times New Roman"/>
              </a:rPr>
              <a:t>p</a:t>
            </a:r>
            <a:r>
              <a:rPr sz="1100" spc="4" dirty="0">
                <a:latin typeface="Times New Roman"/>
                <a:cs typeface="Times New Roman"/>
              </a:rPr>
              <a:t>o</a:t>
            </a:r>
            <a:r>
              <a:rPr sz="1100" spc="-9" dirty="0">
                <a:latin typeface="Times New Roman"/>
                <a:cs typeface="Times New Roman"/>
              </a:rPr>
              <a:t>we</a:t>
            </a:r>
            <a:r>
              <a:rPr sz="1100" dirty="0">
                <a:latin typeface="Times New Roman"/>
                <a:cs typeface="Times New Roman"/>
              </a:rPr>
              <a:t>rs</a:t>
            </a:r>
            <a:r>
              <a:rPr sz="1100" spc="-4" dirty="0">
                <a:latin typeface="Times New Roman"/>
                <a:cs typeface="Times New Roman"/>
              </a:rPr>
              <a:t> of</a:t>
            </a:r>
            <a:r>
              <a:rPr sz="1100" spc="18" dirty="0">
                <a:latin typeface="Times New Roman"/>
                <a:cs typeface="Times New Roman"/>
              </a:rPr>
              <a:t> </a:t>
            </a:r>
            <a:r>
              <a:rPr sz="1100" spc="-27" dirty="0">
                <a:latin typeface="Times New Roman"/>
                <a:cs typeface="Times New Roman"/>
              </a:rPr>
              <a:t>t</a:t>
            </a:r>
            <a:r>
              <a:rPr sz="1100" spc="-9" dirty="0">
                <a:latin typeface="Times New Roman"/>
                <a:cs typeface="Times New Roman"/>
              </a:rPr>
              <a:t>he</a:t>
            </a:r>
            <a:r>
              <a:rPr sz="1100" spc="4" dirty="0">
                <a:latin typeface="Times New Roman"/>
                <a:cs typeface="Times New Roman"/>
              </a:rPr>
              <a:t> </a:t>
            </a:r>
            <a:r>
              <a:rPr sz="1100" spc="-13" dirty="0">
                <a:latin typeface="Times New Roman"/>
                <a:cs typeface="Times New Roman"/>
              </a:rPr>
              <a:t>ear</a:t>
            </a:r>
            <a:r>
              <a:rPr sz="1100" spc="4" dirty="0">
                <a:latin typeface="Times New Roman"/>
                <a:cs typeface="Times New Roman"/>
              </a:rPr>
              <a:t>t</a:t>
            </a:r>
            <a:r>
              <a:rPr sz="1100" spc="-9" dirty="0">
                <a:latin typeface="Times New Roman"/>
                <a:cs typeface="Times New Roman"/>
              </a:rPr>
              <a:t>h</a:t>
            </a:r>
            <a:r>
              <a:rPr sz="1100" spc="-13" dirty="0">
                <a:latin typeface="Times New Roman"/>
                <a:cs typeface="Times New Roman"/>
              </a:rPr>
              <a:t> </a:t>
            </a:r>
            <a:r>
              <a:rPr sz="1100" spc="-4" dirty="0">
                <a:latin typeface="Times New Roman"/>
                <a:cs typeface="Times New Roman"/>
              </a:rPr>
              <a:t>the</a:t>
            </a:r>
            <a:r>
              <a:rPr sz="1100" spc="4" dirty="0">
                <a:latin typeface="Times New Roman"/>
                <a:cs typeface="Times New Roman"/>
              </a:rPr>
              <a:t> </a:t>
            </a:r>
            <a:r>
              <a:rPr sz="1100" spc="-18" dirty="0">
                <a:latin typeface="Times New Roman"/>
                <a:cs typeface="Times New Roman"/>
              </a:rPr>
              <a:t>equa</a:t>
            </a:r>
            <a:r>
              <a:rPr sz="1100" spc="-4" dirty="0">
                <a:latin typeface="Times New Roman"/>
                <a:cs typeface="Times New Roman"/>
              </a:rPr>
              <a:t>l</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13" dirty="0">
                <a:latin typeface="Times New Roman"/>
                <a:cs typeface="Times New Roman"/>
              </a:rPr>
              <a:t> </a:t>
            </a:r>
            <a:r>
              <a:rPr sz="1100" spc="-4" dirty="0">
                <a:latin typeface="Times New Roman"/>
                <a:cs typeface="Times New Roman"/>
              </a:rPr>
              <a:t>in</a:t>
            </a:r>
            <a:r>
              <a:rPr sz="1100" spc="-18" dirty="0">
                <a:latin typeface="Times New Roman"/>
                <a:cs typeface="Times New Roman"/>
              </a:rPr>
              <a:t>depe</a:t>
            </a:r>
            <a:r>
              <a:rPr sz="1100" dirty="0">
                <a:latin typeface="Times New Roman"/>
                <a:cs typeface="Times New Roman"/>
              </a:rPr>
              <a:t>n</a:t>
            </a:r>
            <a:r>
              <a:rPr sz="1100" spc="-22" dirty="0">
                <a:latin typeface="Times New Roman"/>
                <a:cs typeface="Times New Roman"/>
              </a:rPr>
              <a:t>de</a:t>
            </a:r>
            <a:r>
              <a:rPr sz="1100" spc="4"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36" dirty="0">
                <a:latin typeface="Times New Roman"/>
                <a:cs typeface="Times New Roman"/>
              </a:rPr>
              <a:t>s</a:t>
            </a:r>
            <a:r>
              <a:rPr sz="1100" spc="9"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9" dirty="0">
                <a:latin typeface="Times New Roman"/>
                <a:cs typeface="Times New Roman"/>
              </a:rPr>
              <a:t>ion</a:t>
            </a:r>
            <a:r>
              <a:rPr sz="1100" spc="-4" dirty="0">
                <a:latin typeface="Times New Roman"/>
                <a:cs typeface="Times New Roman"/>
              </a:rPr>
              <a:t> </a:t>
            </a:r>
            <a:r>
              <a:rPr sz="1100" spc="-27" dirty="0">
                <a:latin typeface="Times New Roman"/>
                <a:cs typeface="Times New Roman"/>
              </a:rPr>
              <a:t>t</a:t>
            </a:r>
            <a:r>
              <a:rPr sz="1100" spc="-9" dirty="0">
                <a:latin typeface="Times New Roman"/>
                <a:cs typeface="Times New Roman"/>
              </a:rPr>
              <a:t>o</a:t>
            </a:r>
            <a:r>
              <a:rPr sz="1100" spc="13" dirty="0">
                <a:latin typeface="Times New Roman"/>
                <a:cs typeface="Times New Roman"/>
              </a:rPr>
              <a:t> </a:t>
            </a:r>
            <a:r>
              <a:rPr sz="1100" spc="-9"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t</a:t>
            </a:r>
            <a:r>
              <a:rPr sz="1100" spc="-9" dirty="0">
                <a:latin typeface="Times New Roman"/>
                <a:cs typeface="Times New Roman"/>
              </a:rPr>
              <a:t>he</a:t>
            </a:r>
            <a:r>
              <a:rPr sz="1100" spc="4" dirty="0">
                <a:latin typeface="Times New Roman"/>
                <a:cs typeface="Times New Roman"/>
              </a:rPr>
              <a:t> </a:t>
            </a:r>
            <a:r>
              <a:rPr sz="1100" spc="-4" dirty="0">
                <a:latin typeface="Times New Roman"/>
                <a:cs typeface="Times New Roman"/>
              </a:rPr>
              <a:t>l</a:t>
            </a:r>
            <a:r>
              <a:rPr sz="1100" spc="-22" dirty="0">
                <a:latin typeface="Times New Roman"/>
                <a:cs typeface="Times New Roman"/>
              </a:rPr>
              <a:t>aw</a:t>
            </a:r>
            <a:r>
              <a:rPr sz="1100" dirty="0">
                <a:latin typeface="Times New Roman"/>
                <a:cs typeface="Times New Roman"/>
              </a:rPr>
              <a:t>s</a:t>
            </a:r>
            <a:r>
              <a:rPr sz="1100" spc="-45" dirty="0">
                <a:latin typeface="Times New Roman"/>
                <a:cs typeface="Times New Roman"/>
              </a:rPr>
              <a:t> </a:t>
            </a:r>
            <a:r>
              <a:rPr sz="1100" spc="45" dirty="0">
                <a:latin typeface="Times New Roman"/>
                <a:cs typeface="Times New Roman"/>
              </a:rPr>
              <a:t>o</a:t>
            </a:r>
            <a:r>
              <a:rPr sz="1100" spc="-4" dirty="0">
                <a:latin typeface="Times New Roman"/>
                <a:cs typeface="Times New Roman"/>
              </a:rPr>
              <a:t>f</a:t>
            </a:r>
            <a:r>
              <a:rPr sz="1100" spc="18" dirty="0">
                <a:latin typeface="Times New Roman"/>
                <a:cs typeface="Times New Roman"/>
              </a:rPr>
              <a:t> </a:t>
            </a:r>
            <a:r>
              <a:rPr sz="1100" spc="-9" dirty="0">
                <a:latin typeface="Times New Roman"/>
                <a:cs typeface="Times New Roman"/>
              </a:rPr>
              <a:t>n</a:t>
            </a:r>
            <a:r>
              <a:rPr sz="1100" spc="-31" dirty="0">
                <a:latin typeface="Times New Roman"/>
                <a:cs typeface="Times New Roman"/>
              </a:rPr>
              <a:t>a</a:t>
            </a:r>
            <a:r>
              <a:rPr sz="1100" spc="9" dirty="0">
                <a:latin typeface="Times New Roman"/>
                <a:cs typeface="Times New Roman"/>
              </a:rPr>
              <a:t>t</a:t>
            </a:r>
            <a:r>
              <a:rPr sz="1100" spc="-27" dirty="0">
                <a:latin typeface="Times New Roman"/>
                <a:cs typeface="Times New Roman"/>
              </a:rPr>
              <a:t>ur</a:t>
            </a:r>
            <a:r>
              <a:rPr sz="1100" spc="-9" dirty="0">
                <a:latin typeface="Times New Roman"/>
                <a:cs typeface="Times New Roman"/>
              </a:rPr>
              <a:t>e</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31" dirty="0">
                <a:latin typeface="Times New Roman"/>
                <a:cs typeface="Times New Roman"/>
              </a:rPr>
              <a:t> </a:t>
            </a:r>
            <a:r>
              <a:rPr sz="1100" spc="27" dirty="0">
                <a:latin typeface="Times New Roman"/>
                <a:cs typeface="Times New Roman"/>
              </a:rPr>
              <a:t>o</a:t>
            </a:r>
            <a:r>
              <a:rPr sz="1100" spc="-4" dirty="0">
                <a:latin typeface="Times New Roman"/>
                <a:cs typeface="Times New Roman"/>
              </a:rPr>
              <a:t>f</a:t>
            </a:r>
            <a:r>
              <a:rPr sz="1100" spc="-13" dirty="0">
                <a:latin typeface="Times New Roman"/>
                <a:cs typeface="Times New Roman"/>
              </a:rPr>
              <a:t> </a:t>
            </a:r>
            <a:r>
              <a:rPr sz="1100" spc="-18" dirty="0">
                <a:latin typeface="Times New Roman"/>
                <a:cs typeface="Times New Roman"/>
              </a:rPr>
              <a:t>na</a:t>
            </a:r>
            <a:r>
              <a:rPr sz="1100" spc="4" dirty="0">
                <a:latin typeface="Times New Roman"/>
                <a:cs typeface="Times New Roman"/>
              </a:rPr>
              <a:t>t</a:t>
            </a:r>
            <a:r>
              <a:rPr sz="1100" spc="-18" dirty="0">
                <a:latin typeface="Times New Roman"/>
                <a:cs typeface="Times New Roman"/>
              </a:rPr>
              <a:t>ure</a:t>
            </a:r>
            <a:r>
              <a:rPr sz="1100" spc="9" dirty="0">
                <a:latin typeface="Times New Roman"/>
                <a:cs typeface="Times New Roman"/>
              </a:rPr>
              <a:t>'</a:t>
            </a:r>
            <a:r>
              <a:rPr sz="1100" dirty="0">
                <a:latin typeface="Times New Roman"/>
                <a:cs typeface="Times New Roman"/>
              </a:rPr>
              <a:t>s </a:t>
            </a:r>
            <a:r>
              <a:rPr sz="1100" spc="-31" dirty="0">
                <a:latin typeface="Times New Roman"/>
                <a:cs typeface="Times New Roman"/>
              </a:rPr>
              <a:t>g</a:t>
            </a:r>
            <a:r>
              <a:rPr sz="1100" spc="4" dirty="0">
                <a:latin typeface="Times New Roman"/>
                <a:cs typeface="Times New Roman"/>
              </a:rPr>
              <a:t>o</a:t>
            </a:r>
            <a:r>
              <a:rPr sz="1100" spc="-9" dirty="0">
                <a:latin typeface="Times New Roman"/>
                <a:cs typeface="Times New Roman"/>
              </a:rPr>
              <a:t>d</a:t>
            </a:r>
            <a:r>
              <a:rPr sz="1100" spc="9" dirty="0">
                <a:latin typeface="Times New Roman"/>
                <a:cs typeface="Times New Roman"/>
              </a:rPr>
              <a:t> </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27" dirty="0">
                <a:latin typeface="Times New Roman"/>
                <a:cs typeface="Times New Roman"/>
              </a:rPr>
              <a:t>i</a:t>
            </a:r>
            <a:r>
              <a:rPr sz="1100" spc="-4" dirty="0">
                <a:latin typeface="Times New Roman"/>
                <a:cs typeface="Times New Roman"/>
              </a:rPr>
              <a:t>tle</a:t>
            </a:r>
            <a:r>
              <a:rPr sz="1100" spc="4" dirty="0">
                <a:latin typeface="Times New Roman"/>
                <a:cs typeface="Times New Roman"/>
              </a:rPr>
              <a:t> </a:t>
            </a:r>
            <a:r>
              <a:rPr sz="1100" spc="-4" dirty="0">
                <a:latin typeface="Times New Roman"/>
                <a:cs typeface="Times New Roman"/>
              </a:rPr>
              <a:t>th</a:t>
            </a:r>
            <a:r>
              <a:rPr sz="1100" spc="-31" dirty="0">
                <a:latin typeface="Times New Roman"/>
                <a:cs typeface="Times New Roman"/>
              </a:rPr>
              <a:t>e</a:t>
            </a:r>
            <a:r>
              <a:rPr sz="1100" spc="4" dirty="0">
                <a:latin typeface="Times New Roman"/>
                <a:cs typeface="Times New Roman"/>
              </a:rPr>
              <a:t>m</a:t>
            </a:r>
            <a:r>
              <a:rPr sz="1100" spc="-4" dirty="0">
                <a:latin typeface="Times New Roman"/>
                <a:cs typeface="Times New Roman"/>
              </a:rPr>
              <a:t>,</a:t>
            </a:r>
            <a:r>
              <a:rPr sz="1100" dirty="0">
                <a:latin typeface="Times New Roman"/>
                <a:cs typeface="Times New Roman"/>
              </a:rPr>
              <a:t> </a:t>
            </a:r>
            <a:r>
              <a:rPr sz="1100" spc="-9" dirty="0">
                <a:latin typeface="Times New Roman"/>
                <a:cs typeface="Times New Roman"/>
              </a:rPr>
              <a:t>a</a:t>
            </a:r>
            <a:r>
              <a:rPr sz="1100" spc="4" dirty="0">
                <a:latin typeface="Times New Roman"/>
                <a:cs typeface="Times New Roman"/>
              </a:rPr>
              <a:t> </a:t>
            </a:r>
            <a:r>
              <a:rPr sz="1100" spc="-18" dirty="0">
                <a:latin typeface="Times New Roman"/>
                <a:cs typeface="Times New Roman"/>
              </a:rPr>
              <a:t>dece</a:t>
            </a:r>
            <a:r>
              <a:rPr sz="1100"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13" dirty="0">
                <a:latin typeface="Times New Roman"/>
                <a:cs typeface="Times New Roman"/>
              </a:rPr>
              <a:t>respec</a:t>
            </a:r>
            <a:r>
              <a:rPr sz="1100" spc="-4" dirty="0">
                <a:latin typeface="Times New Roman"/>
                <a:cs typeface="Times New Roman"/>
              </a:rPr>
              <a:t>t</a:t>
            </a:r>
            <a:r>
              <a:rPr sz="1100" spc="4" dirty="0">
                <a:latin typeface="Times New Roman"/>
                <a:cs typeface="Times New Roman"/>
              </a:rPr>
              <a:t> </a:t>
            </a:r>
            <a:r>
              <a:rPr sz="1100" spc="9" dirty="0">
                <a:latin typeface="Times New Roman"/>
                <a:cs typeface="Times New Roman"/>
              </a:rPr>
              <a:t>t</a:t>
            </a:r>
            <a:r>
              <a:rPr sz="1100" spc="-9" dirty="0">
                <a:latin typeface="Times New Roman"/>
                <a:cs typeface="Times New Roman"/>
              </a:rPr>
              <a:t>o</a:t>
            </a:r>
            <a:r>
              <a:rPr sz="1100" spc="-13" dirty="0">
                <a:latin typeface="Times New Roman"/>
                <a:cs typeface="Times New Roman"/>
              </a:rPr>
              <a:t> </a:t>
            </a:r>
            <a:r>
              <a:rPr sz="1100" spc="-4" dirty="0">
                <a:latin typeface="Times New Roman"/>
                <a:cs typeface="Times New Roman"/>
              </a:rPr>
              <a:t>the</a:t>
            </a:r>
            <a:r>
              <a:rPr sz="1100" spc="-36" dirty="0">
                <a:latin typeface="Times New Roman"/>
                <a:cs typeface="Times New Roman"/>
              </a:rPr>
              <a:t> </a:t>
            </a:r>
            <a:r>
              <a:rPr sz="1100" spc="27" dirty="0">
                <a:latin typeface="Times New Roman"/>
                <a:cs typeface="Times New Roman"/>
              </a:rPr>
              <a:t>o</a:t>
            </a:r>
            <a:r>
              <a:rPr sz="1100" spc="-31" dirty="0">
                <a:latin typeface="Times New Roman"/>
                <a:cs typeface="Times New Roman"/>
              </a:rPr>
              <a:t>p</a:t>
            </a:r>
            <a:r>
              <a:rPr sz="1100" spc="9" dirty="0">
                <a:latin typeface="Times New Roman"/>
                <a:cs typeface="Times New Roman"/>
              </a:rPr>
              <a:t>i</a:t>
            </a:r>
            <a:r>
              <a:rPr sz="1100" spc="-9" dirty="0">
                <a:latin typeface="Times New Roman"/>
                <a:cs typeface="Times New Roman"/>
              </a:rPr>
              <a:t>nion</a:t>
            </a:r>
            <a:r>
              <a:rPr sz="1100" dirty="0">
                <a:latin typeface="Times New Roman"/>
                <a:cs typeface="Times New Roman"/>
              </a:rPr>
              <a:t>s </a:t>
            </a:r>
            <a:r>
              <a:rPr sz="1100" spc="-31" dirty="0">
                <a:latin typeface="Times New Roman"/>
                <a:cs typeface="Times New Roman"/>
              </a:rPr>
              <a:t>o</a:t>
            </a:r>
            <a:r>
              <a:rPr sz="1100" spc="-4" dirty="0">
                <a:latin typeface="Times New Roman"/>
                <a:cs typeface="Times New Roman"/>
              </a:rPr>
              <a:t>f</a:t>
            </a:r>
            <a:r>
              <a:rPr sz="1100" spc="40" dirty="0">
                <a:latin typeface="Times New Roman"/>
                <a:cs typeface="Times New Roman"/>
              </a:rPr>
              <a:t> </a:t>
            </a:r>
            <a:r>
              <a:rPr sz="1100" spc="-31" dirty="0">
                <a:latin typeface="Times New Roman"/>
                <a:cs typeface="Times New Roman"/>
              </a:rPr>
              <a:t>m</a:t>
            </a:r>
            <a:r>
              <a:rPr sz="1100" spc="-36" dirty="0">
                <a:latin typeface="Times New Roman"/>
                <a:cs typeface="Times New Roman"/>
              </a:rPr>
              <a:t>a</a:t>
            </a:r>
            <a:r>
              <a:rPr sz="1100" spc="4" dirty="0">
                <a:latin typeface="Times New Roman"/>
                <a:cs typeface="Times New Roman"/>
              </a:rPr>
              <a:t>n</a:t>
            </a:r>
            <a:r>
              <a:rPr sz="1100" spc="-27" dirty="0">
                <a:latin typeface="Times New Roman"/>
                <a:cs typeface="Times New Roman"/>
              </a:rPr>
              <a:t>ki</a:t>
            </a:r>
            <a:r>
              <a:rPr sz="1100" spc="4" dirty="0">
                <a:latin typeface="Times New Roman"/>
                <a:cs typeface="Times New Roman"/>
              </a:rPr>
              <a:t>n</a:t>
            </a:r>
            <a:r>
              <a:rPr sz="1100" spc="-9" dirty="0">
                <a:latin typeface="Times New Roman"/>
                <a:cs typeface="Times New Roman"/>
              </a:rPr>
              <a:t>d</a:t>
            </a:r>
            <a:r>
              <a:rPr sz="1100" spc="-4" dirty="0">
                <a:latin typeface="Times New Roman"/>
                <a:cs typeface="Times New Roman"/>
              </a:rPr>
              <a:t>  </a:t>
            </a:r>
            <a:r>
              <a:rPr sz="1100" spc="-13" dirty="0">
                <a:latin typeface="Times New Roman"/>
                <a:cs typeface="Times New Roman"/>
              </a:rPr>
              <a:t>requ</a:t>
            </a:r>
            <a:r>
              <a:rPr sz="1100" spc="9" dirty="0">
                <a:latin typeface="Times New Roman"/>
                <a:cs typeface="Times New Roman"/>
              </a:rPr>
              <a:t>i</a:t>
            </a:r>
            <a:r>
              <a:rPr sz="1100" spc="-18" dirty="0">
                <a:latin typeface="Times New Roman"/>
                <a:cs typeface="Times New Roman"/>
              </a:rPr>
              <a:t>re</a:t>
            </a:r>
            <a:r>
              <a:rPr sz="1100" spc="-4" dirty="0">
                <a:latin typeface="Times New Roman"/>
                <a:cs typeface="Times New Roman"/>
              </a:rPr>
              <a:t>s</a:t>
            </a:r>
            <a:r>
              <a:rPr sz="1100" spc="27" dirty="0">
                <a:latin typeface="Times New Roman"/>
                <a:cs typeface="Times New Roman"/>
              </a:rPr>
              <a:t> </a:t>
            </a:r>
            <a:r>
              <a:rPr sz="1100" spc="-4" dirty="0">
                <a:latin typeface="Times New Roman"/>
                <a:cs typeface="Times New Roman"/>
              </a:rPr>
              <a:t>th</a:t>
            </a:r>
            <a:r>
              <a:rPr sz="1100" spc="-31" dirty="0">
                <a:latin typeface="Times New Roman"/>
                <a:cs typeface="Times New Roman"/>
              </a:rPr>
              <a:t>a</a:t>
            </a:r>
            <a:r>
              <a:rPr sz="1100" spc="-4" dirty="0">
                <a:latin typeface="Times New Roman"/>
                <a:cs typeface="Times New Roman"/>
              </a:rPr>
              <a:t>t</a:t>
            </a:r>
            <a:r>
              <a:rPr sz="1100" spc="9" dirty="0">
                <a:latin typeface="Times New Roman"/>
                <a:cs typeface="Times New Roman"/>
              </a:rPr>
              <a:t> t</a:t>
            </a:r>
            <a:r>
              <a:rPr sz="1100" spc="-9" dirty="0">
                <a:latin typeface="Times New Roman"/>
                <a:cs typeface="Times New Roman"/>
              </a:rPr>
              <a:t>h</a:t>
            </a:r>
            <a:r>
              <a:rPr sz="1100" spc="-36" dirty="0">
                <a:latin typeface="Times New Roman"/>
                <a:cs typeface="Times New Roman"/>
              </a:rPr>
              <a:t>e</a:t>
            </a:r>
            <a:r>
              <a:rPr sz="1100" spc="-9" dirty="0">
                <a:latin typeface="Times New Roman"/>
                <a:cs typeface="Times New Roman"/>
              </a:rPr>
              <a:t>y</a:t>
            </a:r>
            <a:r>
              <a:rPr sz="1100" spc="9" dirty="0">
                <a:latin typeface="Times New Roman"/>
                <a:cs typeface="Times New Roman"/>
              </a:rPr>
              <a:t> </a:t>
            </a:r>
            <a:r>
              <a:rPr sz="1100" spc="-9" dirty="0">
                <a:latin typeface="Times New Roman"/>
                <a:cs typeface="Times New Roman"/>
              </a:rPr>
              <a:t>s</a:t>
            </a:r>
            <a:r>
              <a:rPr sz="1100" spc="4" dirty="0">
                <a:latin typeface="Times New Roman"/>
                <a:cs typeface="Times New Roman"/>
              </a:rPr>
              <a:t>h</a:t>
            </a:r>
            <a:r>
              <a:rPr sz="1100" spc="-9" dirty="0">
                <a:latin typeface="Times New Roman"/>
                <a:cs typeface="Times New Roman"/>
              </a:rPr>
              <a:t>o</a:t>
            </a:r>
            <a:r>
              <a:rPr sz="1100" spc="-31" dirty="0">
                <a:latin typeface="Times New Roman"/>
                <a:cs typeface="Times New Roman"/>
              </a:rPr>
              <a:t>u</a:t>
            </a:r>
            <a:r>
              <a:rPr sz="1100" spc="9" dirty="0">
                <a:latin typeface="Times New Roman"/>
                <a:cs typeface="Times New Roman"/>
              </a:rPr>
              <a:t>l</a:t>
            </a:r>
            <a:r>
              <a:rPr sz="1100" spc="-9" dirty="0">
                <a:latin typeface="Times New Roman"/>
                <a:cs typeface="Times New Roman"/>
              </a:rPr>
              <a:t>d</a:t>
            </a:r>
            <a:r>
              <a:rPr sz="1100" spc="-13" dirty="0">
                <a:latin typeface="Times New Roman"/>
                <a:cs typeface="Times New Roman"/>
              </a:rPr>
              <a:t> </a:t>
            </a:r>
            <a:r>
              <a:rPr sz="1100" spc="-18" dirty="0">
                <a:latin typeface="Times New Roman"/>
                <a:cs typeface="Times New Roman"/>
              </a:rPr>
              <a:t>dec</a:t>
            </a:r>
            <a:r>
              <a:rPr sz="1100" spc="9" dirty="0">
                <a:latin typeface="Times New Roman"/>
                <a:cs typeface="Times New Roman"/>
              </a:rPr>
              <a:t>l</a:t>
            </a:r>
            <a:r>
              <a:rPr sz="1100" spc="-18" dirty="0">
                <a:latin typeface="Times New Roman"/>
                <a:cs typeface="Times New Roman"/>
              </a:rPr>
              <a:t>ar</a:t>
            </a:r>
            <a:r>
              <a:rPr sz="1100" spc="-9" dirty="0">
                <a:latin typeface="Times New Roman"/>
                <a:cs typeface="Times New Roman"/>
              </a:rPr>
              <a:t>e</a:t>
            </a:r>
            <a:r>
              <a:rPr sz="1100" spc="27" dirty="0">
                <a:latin typeface="Times New Roman"/>
                <a:cs typeface="Times New Roman"/>
              </a:rPr>
              <a:t> </a:t>
            </a:r>
            <a:r>
              <a:rPr sz="1100" spc="-4" dirty="0">
                <a:latin typeface="Times New Roman"/>
                <a:cs typeface="Times New Roman"/>
              </a:rPr>
              <a:t>the</a:t>
            </a:r>
            <a:r>
              <a:rPr sz="1100" spc="4" dirty="0">
                <a:latin typeface="Times New Roman"/>
                <a:cs typeface="Times New Roman"/>
              </a:rPr>
              <a:t> </a:t>
            </a:r>
            <a:r>
              <a:rPr sz="1100" spc="-9" dirty="0">
                <a:latin typeface="Times New Roman"/>
                <a:cs typeface="Times New Roman"/>
              </a:rPr>
              <a:t>causes</a:t>
            </a:r>
            <a:r>
              <a:rPr sz="1100" spc="-27" dirty="0">
                <a:latin typeface="Times New Roman"/>
                <a:cs typeface="Times New Roman"/>
              </a:rPr>
              <a:t> 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 </a:t>
            </a:r>
            <a:r>
              <a:rPr sz="1100" spc="9" dirty="0">
                <a:latin typeface="Times New Roman"/>
                <a:cs typeface="Times New Roman"/>
              </a:rPr>
              <a:t>i</a:t>
            </a:r>
            <a:r>
              <a:rPr sz="1100" spc="-9" dirty="0">
                <a:latin typeface="Times New Roman"/>
                <a:cs typeface="Times New Roman"/>
              </a:rPr>
              <a:t>m</a:t>
            </a:r>
            <a:r>
              <a:rPr sz="1100" spc="-22" dirty="0">
                <a:latin typeface="Times New Roman"/>
                <a:cs typeface="Times New Roman"/>
              </a:rPr>
              <a:t>pe</a:t>
            </a:r>
            <a:r>
              <a:rPr sz="1100" spc="-4" dirty="0">
                <a:latin typeface="Times New Roman"/>
                <a:cs typeface="Times New Roman"/>
              </a:rPr>
              <a:t>l</a:t>
            </a:r>
            <a:r>
              <a:rPr sz="1100" spc="9" dirty="0">
                <a:latin typeface="Times New Roman"/>
                <a:cs typeface="Times New Roman"/>
              </a:rPr>
              <a:t> t</a:t>
            </a:r>
            <a:r>
              <a:rPr sz="1100" spc="-9" dirty="0">
                <a:latin typeface="Times New Roman"/>
                <a:cs typeface="Times New Roman"/>
              </a:rPr>
              <a:t>h</a:t>
            </a:r>
            <a:r>
              <a:rPr sz="1100" spc="-31" dirty="0">
                <a:latin typeface="Times New Roman"/>
                <a:cs typeface="Times New Roman"/>
              </a:rPr>
              <a:t>e</a:t>
            </a:r>
            <a:r>
              <a:rPr sz="1100" spc="-9" dirty="0">
                <a:latin typeface="Times New Roman"/>
                <a:cs typeface="Times New Roman"/>
              </a:rPr>
              <a:t>m</a:t>
            </a:r>
            <a:r>
              <a:rPr sz="1100" spc="9" dirty="0">
                <a:latin typeface="Times New Roman"/>
                <a:cs typeface="Times New Roman"/>
              </a:rPr>
              <a:t> t</a:t>
            </a:r>
            <a:r>
              <a:rPr sz="1100" spc="-9" dirty="0">
                <a:latin typeface="Times New Roman"/>
                <a:cs typeface="Times New Roman"/>
              </a:rPr>
              <a:t>o</a:t>
            </a:r>
            <a:r>
              <a:rPr sz="1100" spc="-13" dirty="0">
                <a:latin typeface="Times New Roman"/>
                <a:cs typeface="Times New Roman"/>
              </a:rPr>
              <a:t> </a:t>
            </a:r>
            <a:r>
              <a:rPr sz="1100" spc="-4" dirty="0">
                <a:latin typeface="Times New Roman"/>
                <a:cs typeface="Times New Roman"/>
              </a:rPr>
              <a:t>the</a:t>
            </a:r>
            <a:r>
              <a:rPr sz="1100" spc="4" dirty="0">
                <a:latin typeface="Times New Roman"/>
                <a:cs typeface="Times New Roman"/>
              </a:rPr>
              <a:t> </a:t>
            </a:r>
            <a:r>
              <a:rPr sz="1100" spc="-36" dirty="0">
                <a:latin typeface="Times New Roman"/>
                <a:cs typeface="Times New Roman"/>
              </a:rPr>
              <a:t>c</a:t>
            </a:r>
            <a:r>
              <a:rPr sz="1100" spc="4" dirty="0">
                <a:latin typeface="Times New Roman"/>
                <a:cs typeface="Times New Roman"/>
              </a:rPr>
              <a:t>h</a:t>
            </a:r>
            <a:r>
              <a:rPr sz="1100" spc="-36" dirty="0">
                <a:latin typeface="Times New Roman"/>
                <a:cs typeface="Times New Roman"/>
              </a:rPr>
              <a:t>a</a:t>
            </a:r>
            <a:r>
              <a:rPr sz="1100" spc="4" dirty="0">
                <a:latin typeface="Times New Roman"/>
                <a:cs typeface="Times New Roman"/>
              </a:rPr>
              <a:t>n</a:t>
            </a:r>
            <a:r>
              <a:rPr sz="1100" spc="22" dirty="0">
                <a:latin typeface="Times New Roman"/>
                <a:cs typeface="Times New Roman"/>
              </a:rPr>
              <a:t>ge</a:t>
            </a:r>
            <a:r>
              <a:rPr sz="1100" spc="-4" dirty="0">
                <a:latin typeface="Times New Roman"/>
                <a:cs typeface="Times New Roman"/>
              </a:rPr>
              <a:t>.</a:t>
            </a:r>
            <a:endParaRPr sz="1100" dirty="0">
              <a:latin typeface="Times New Roman"/>
              <a:cs typeface="Times New Roman"/>
            </a:endParaRPr>
          </a:p>
          <a:p>
            <a:pPr marL="11397" marR="4559">
              <a:lnSpc>
                <a:spcPct val="95900"/>
              </a:lnSpc>
              <a:spcBef>
                <a:spcPts val="9"/>
              </a:spcBef>
            </a:pPr>
            <a:r>
              <a:rPr sz="1100" spc="-18" dirty="0">
                <a:latin typeface="Times New Roman"/>
                <a:cs typeface="Times New Roman"/>
              </a:rPr>
              <a:t>W</a:t>
            </a:r>
            <a:r>
              <a:rPr sz="1100" spc="-9" dirty="0">
                <a:latin typeface="Times New Roman"/>
                <a:cs typeface="Times New Roman"/>
              </a:rPr>
              <a:t>e</a:t>
            </a:r>
            <a:r>
              <a:rPr sz="1100" spc="4" dirty="0">
                <a:latin typeface="Times New Roman"/>
                <a:cs typeface="Times New Roman"/>
              </a:rPr>
              <a:t> </a:t>
            </a:r>
            <a:r>
              <a:rPr sz="1100" spc="-9" dirty="0">
                <a:latin typeface="Times New Roman"/>
                <a:cs typeface="Times New Roman"/>
              </a:rPr>
              <a:t>hold</a:t>
            </a:r>
            <a:r>
              <a:rPr sz="1100" spc="9" dirty="0">
                <a:latin typeface="Times New Roman"/>
                <a:cs typeface="Times New Roman"/>
              </a:rPr>
              <a:t> </a:t>
            </a:r>
            <a:r>
              <a:rPr sz="1100" spc="-4" dirty="0">
                <a:latin typeface="Times New Roman"/>
                <a:cs typeface="Times New Roman"/>
              </a:rPr>
              <a:t>th</a:t>
            </a:r>
            <a:r>
              <a:rPr sz="1100" spc="-18" dirty="0">
                <a:latin typeface="Times New Roman"/>
                <a:cs typeface="Times New Roman"/>
              </a:rPr>
              <a:t>es</a:t>
            </a:r>
            <a:r>
              <a:rPr sz="1100" spc="-9" dirty="0">
                <a:latin typeface="Times New Roman"/>
                <a:cs typeface="Times New Roman"/>
              </a:rPr>
              <a:t>e</a:t>
            </a:r>
            <a:r>
              <a:rPr sz="1100" spc="-22" dirty="0">
                <a:latin typeface="Times New Roman"/>
                <a:cs typeface="Times New Roman"/>
              </a:rPr>
              <a:t> </a:t>
            </a:r>
            <a:r>
              <a:rPr sz="1100" spc="27" dirty="0">
                <a:latin typeface="Times New Roman"/>
                <a:cs typeface="Times New Roman"/>
              </a:rPr>
              <a:t>t</a:t>
            </a:r>
            <a:r>
              <a:rPr sz="1100" spc="-9" dirty="0">
                <a:latin typeface="Times New Roman"/>
                <a:cs typeface="Times New Roman"/>
              </a:rPr>
              <a:t>ru</a:t>
            </a:r>
            <a:r>
              <a:rPr sz="1100" spc="9" dirty="0">
                <a:latin typeface="Times New Roman"/>
                <a:cs typeface="Times New Roman"/>
              </a:rPr>
              <a:t>t</a:t>
            </a:r>
            <a:r>
              <a:rPr sz="1100" spc="-9" dirty="0">
                <a:latin typeface="Times New Roman"/>
                <a:cs typeface="Times New Roman"/>
              </a:rPr>
              <a:t>h</a:t>
            </a:r>
            <a:r>
              <a:rPr sz="1100" dirty="0">
                <a:latin typeface="Times New Roman"/>
                <a:cs typeface="Times New Roman"/>
              </a:rPr>
              <a:t>s</a:t>
            </a:r>
            <a:r>
              <a:rPr sz="1100" spc="-40" dirty="0">
                <a:latin typeface="Times New Roman"/>
                <a:cs typeface="Times New Roman"/>
              </a:rPr>
              <a:t> </a:t>
            </a:r>
            <a:r>
              <a:rPr sz="1100" spc="27" dirty="0">
                <a:latin typeface="Times New Roman"/>
                <a:cs typeface="Times New Roman"/>
              </a:rPr>
              <a:t>t</a:t>
            </a:r>
            <a:r>
              <a:rPr sz="1100" spc="-9" dirty="0">
                <a:latin typeface="Times New Roman"/>
                <a:cs typeface="Times New Roman"/>
              </a:rPr>
              <a:t>o</a:t>
            </a:r>
            <a:r>
              <a:rPr sz="1100" spc="-22" dirty="0">
                <a:latin typeface="Times New Roman"/>
                <a:cs typeface="Times New Roman"/>
              </a:rPr>
              <a:t> </a:t>
            </a:r>
            <a:r>
              <a:rPr sz="1100" spc="-9" dirty="0">
                <a:latin typeface="Times New Roman"/>
                <a:cs typeface="Times New Roman"/>
              </a:rPr>
              <a:t>be</a:t>
            </a:r>
            <a:r>
              <a:rPr sz="1100" spc="13" dirty="0">
                <a:latin typeface="Times New Roman"/>
                <a:cs typeface="Times New Roman"/>
              </a:rPr>
              <a:t> </a:t>
            </a:r>
            <a:r>
              <a:rPr sz="1100" spc="-13" dirty="0">
                <a:latin typeface="Times New Roman"/>
                <a:cs typeface="Times New Roman"/>
              </a:rPr>
              <a:t>sel</a:t>
            </a:r>
            <a:r>
              <a:rPr sz="1100" spc="9" dirty="0">
                <a:latin typeface="Times New Roman"/>
                <a:cs typeface="Times New Roman"/>
              </a:rPr>
              <a:t>f</a:t>
            </a:r>
            <a:r>
              <a:rPr sz="1100" spc="-13" dirty="0">
                <a:latin typeface="Times New Roman"/>
                <a:cs typeface="Times New Roman"/>
              </a:rPr>
              <a:t>-e</a:t>
            </a:r>
            <a:r>
              <a:rPr sz="1100" spc="4" dirty="0">
                <a:latin typeface="Times New Roman"/>
                <a:cs typeface="Times New Roman"/>
              </a:rPr>
              <a:t>v</a:t>
            </a:r>
            <a:r>
              <a:rPr sz="1100" spc="-4" dirty="0">
                <a:latin typeface="Times New Roman"/>
                <a:cs typeface="Times New Roman"/>
              </a:rPr>
              <a:t>i</a:t>
            </a:r>
            <a:r>
              <a:rPr sz="1100" spc="-22" dirty="0">
                <a:latin typeface="Times New Roman"/>
                <a:cs typeface="Times New Roman"/>
              </a:rPr>
              <a:t>de</a:t>
            </a:r>
            <a:r>
              <a:rPr sz="1100" spc="4"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18" dirty="0">
                <a:latin typeface="Times New Roman"/>
                <a:cs typeface="Times New Roman"/>
              </a:rPr>
              <a:t>a</a:t>
            </a:r>
            <a:r>
              <a:rPr sz="1100" spc="9" dirty="0">
                <a:latin typeface="Times New Roman"/>
                <a:cs typeface="Times New Roman"/>
              </a:rPr>
              <a:t>l</a:t>
            </a:r>
            <a:r>
              <a:rPr sz="1100" spc="-4" dirty="0">
                <a:latin typeface="Times New Roman"/>
                <a:cs typeface="Times New Roman"/>
              </a:rPr>
              <a:t>l</a:t>
            </a:r>
            <a:r>
              <a:rPr sz="1100" spc="-9" dirty="0">
                <a:latin typeface="Times New Roman"/>
                <a:cs typeface="Times New Roman"/>
              </a:rPr>
              <a:t> m</a:t>
            </a:r>
            <a:r>
              <a:rPr sz="1100" spc="-36" dirty="0">
                <a:latin typeface="Times New Roman"/>
                <a:cs typeface="Times New Roman"/>
              </a:rPr>
              <a:t>e</a:t>
            </a:r>
            <a:r>
              <a:rPr sz="1100" spc="-9" dirty="0">
                <a:latin typeface="Times New Roman"/>
                <a:cs typeface="Times New Roman"/>
              </a:rPr>
              <a:t>n</a:t>
            </a:r>
            <a:r>
              <a:rPr sz="1100" dirty="0">
                <a:latin typeface="Times New Roman"/>
                <a:cs typeface="Times New Roman"/>
              </a:rPr>
              <a:t> </a:t>
            </a:r>
            <a:r>
              <a:rPr sz="1100" spc="-4" dirty="0">
                <a:latin typeface="Times New Roman"/>
                <a:cs typeface="Times New Roman"/>
              </a:rPr>
              <a:t>are</a:t>
            </a:r>
            <a:r>
              <a:rPr sz="1100" spc="18" dirty="0">
                <a:latin typeface="Times New Roman"/>
                <a:cs typeface="Times New Roman"/>
              </a:rPr>
              <a:t> </a:t>
            </a:r>
            <a:r>
              <a:rPr sz="1100" spc="-13" dirty="0">
                <a:latin typeface="Times New Roman"/>
                <a:cs typeface="Times New Roman"/>
              </a:rPr>
              <a:t>crea</a:t>
            </a:r>
            <a:r>
              <a:rPr sz="1100" spc="9" dirty="0">
                <a:latin typeface="Times New Roman"/>
                <a:cs typeface="Times New Roman"/>
              </a:rPr>
              <a:t>t</a:t>
            </a:r>
            <a:r>
              <a:rPr sz="1100" spc="-9" dirty="0">
                <a:latin typeface="Times New Roman"/>
                <a:cs typeface="Times New Roman"/>
              </a:rPr>
              <a:t>ed</a:t>
            </a:r>
            <a:r>
              <a:rPr sz="1100" dirty="0">
                <a:latin typeface="Times New Roman"/>
                <a:cs typeface="Times New Roman"/>
              </a:rPr>
              <a:t> </a:t>
            </a:r>
            <a:r>
              <a:rPr sz="1100" spc="-18" dirty="0">
                <a:latin typeface="Times New Roman"/>
                <a:cs typeface="Times New Roman"/>
              </a:rPr>
              <a:t>equa</a:t>
            </a:r>
            <a:r>
              <a:rPr sz="1100" spc="-4" dirty="0">
                <a:latin typeface="Times New Roman"/>
                <a:cs typeface="Times New Roman"/>
              </a:rPr>
              <a:t>l</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13" dirty="0">
                <a:latin typeface="Times New Roman"/>
                <a:cs typeface="Times New Roman"/>
              </a:rPr>
              <a:t> </a:t>
            </a:r>
            <a:r>
              <a:rPr sz="1100" spc="-4" dirty="0">
                <a:latin typeface="Times New Roman"/>
                <a:cs typeface="Times New Roman"/>
              </a:rPr>
              <a:t>in</a:t>
            </a:r>
            <a:r>
              <a:rPr sz="1100" spc="-18" dirty="0">
                <a:latin typeface="Times New Roman"/>
                <a:cs typeface="Times New Roman"/>
              </a:rPr>
              <a:t>depe</a:t>
            </a:r>
            <a:r>
              <a:rPr sz="1100" dirty="0">
                <a:latin typeface="Times New Roman"/>
                <a:cs typeface="Times New Roman"/>
              </a:rPr>
              <a:t>n</a:t>
            </a:r>
            <a:r>
              <a:rPr sz="1100" spc="-22" dirty="0">
                <a:latin typeface="Times New Roman"/>
                <a:cs typeface="Times New Roman"/>
              </a:rPr>
              <a:t>de</a:t>
            </a:r>
            <a:r>
              <a:rPr sz="1100" spc="4" dirty="0">
                <a:latin typeface="Times New Roman"/>
                <a:cs typeface="Times New Roman"/>
              </a:rPr>
              <a:t>n</a:t>
            </a:r>
            <a:r>
              <a:rPr sz="1100" spc="-4" dirty="0">
                <a:latin typeface="Times New Roman"/>
                <a:cs typeface="Times New Roman"/>
              </a:rPr>
              <a:t>t; </a:t>
            </a:r>
            <a:r>
              <a:rPr sz="1100" spc="9" dirty="0">
                <a:latin typeface="Times New Roman"/>
                <a:cs typeface="Times New Roman"/>
              </a:rPr>
              <a:t>t</a:t>
            </a:r>
            <a:r>
              <a:rPr sz="1100" spc="-9" dirty="0">
                <a:latin typeface="Times New Roman"/>
                <a:cs typeface="Times New Roman"/>
              </a:rPr>
              <a:t>h</a:t>
            </a:r>
            <a:r>
              <a:rPr sz="1100" spc="-54" dirty="0">
                <a:latin typeface="Times New Roman"/>
                <a:cs typeface="Times New Roman"/>
              </a:rPr>
              <a:t>a</a:t>
            </a:r>
            <a:r>
              <a:rPr sz="1100" spc="-4" dirty="0">
                <a:latin typeface="Times New Roman"/>
                <a:cs typeface="Times New Roman"/>
              </a:rPr>
              <a:t>t</a:t>
            </a:r>
            <a:r>
              <a:rPr sz="1100" spc="18" dirty="0">
                <a:latin typeface="Times New Roman"/>
                <a:cs typeface="Times New Roman"/>
              </a:rPr>
              <a:t> </a:t>
            </a:r>
            <a:r>
              <a:rPr sz="1100" spc="9" dirty="0">
                <a:latin typeface="Times New Roman"/>
                <a:cs typeface="Times New Roman"/>
              </a:rPr>
              <a:t>f</a:t>
            </a:r>
            <a:r>
              <a:rPr sz="1100" spc="-18" dirty="0">
                <a:latin typeface="Times New Roman"/>
                <a:cs typeface="Times New Roman"/>
              </a:rPr>
              <a:t>r</a:t>
            </a:r>
            <a:r>
              <a:rPr sz="1100" spc="4" dirty="0">
                <a:latin typeface="Times New Roman"/>
                <a:cs typeface="Times New Roman"/>
              </a:rPr>
              <a:t>o</a:t>
            </a:r>
            <a:r>
              <a:rPr sz="1100" spc="-9" dirty="0">
                <a:latin typeface="Times New Roman"/>
                <a:cs typeface="Times New Roman"/>
              </a:rPr>
              <a:t>m</a:t>
            </a:r>
            <a:r>
              <a:rPr sz="1100" spc="-27" dirty="0">
                <a:latin typeface="Times New Roman"/>
                <a:cs typeface="Times New Roman"/>
              </a:rPr>
              <a:t> </a:t>
            </a:r>
            <a:r>
              <a:rPr sz="1100" spc="9" dirty="0">
                <a:latin typeface="Times New Roman"/>
                <a:cs typeface="Times New Roman"/>
              </a:rPr>
              <a:t>t</a:t>
            </a:r>
            <a:r>
              <a:rPr sz="1100" spc="-9" dirty="0">
                <a:latin typeface="Times New Roman"/>
                <a:cs typeface="Times New Roman"/>
              </a:rPr>
              <a:t>h</a:t>
            </a:r>
            <a:r>
              <a:rPr sz="1100" spc="-54" dirty="0">
                <a:latin typeface="Times New Roman"/>
                <a:cs typeface="Times New Roman"/>
              </a:rPr>
              <a:t>a</a:t>
            </a:r>
            <a:r>
              <a:rPr sz="1100" spc="-4" dirty="0">
                <a:latin typeface="Times New Roman"/>
                <a:cs typeface="Times New Roman"/>
              </a:rPr>
              <a:t>t</a:t>
            </a:r>
            <a:r>
              <a:rPr sz="1100" spc="18" dirty="0">
                <a:latin typeface="Times New Roman"/>
                <a:cs typeface="Times New Roman"/>
              </a:rPr>
              <a:t> </a:t>
            </a:r>
            <a:r>
              <a:rPr sz="1100" spc="-13" dirty="0">
                <a:latin typeface="Times New Roman"/>
                <a:cs typeface="Times New Roman"/>
              </a:rPr>
              <a:t>equal</a:t>
            </a:r>
            <a:r>
              <a:rPr sz="1100" spc="-9" dirty="0">
                <a:latin typeface="Times New Roman"/>
                <a:cs typeface="Times New Roman"/>
              </a:rPr>
              <a:t> </a:t>
            </a:r>
            <a:r>
              <a:rPr sz="1100" spc="-13" dirty="0">
                <a:latin typeface="Times New Roman"/>
                <a:cs typeface="Times New Roman"/>
              </a:rPr>
              <a:t>crea</a:t>
            </a:r>
            <a:r>
              <a:rPr sz="1100" spc="9" dirty="0">
                <a:latin typeface="Times New Roman"/>
                <a:cs typeface="Times New Roman"/>
              </a:rPr>
              <a:t>t</a:t>
            </a:r>
            <a:r>
              <a:rPr sz="1100" spc="-9" dirty="0">
                <a:latin typeface="Times New Roman"/>
                <a:cs typeface="Times New Roman"/>
              </a:rPr>
              <a:t>ion </a:t>
            </a:r>
            <a:r>
              <a:rPr sz="1100" spc="9" dirty="0">
                <a:latin typeface="Times New Roman"/>
                <a:cs typeface="Times New Roman"/>
              </a:rPr>
              <a:t>t</a:t>
            </a:r>
            <a:r>
              <a:rPr sz="1100" spc="-9" dirty="0">
                <a:latin typeface="Times New Roman"/>
                <a:cs typeface="Times New Roman"/>
              </a:rPr>
              <a:t>h</a:t>
            </a:r>
            <a:r>
              <a:rPr sz="1100" spc="-36" dirty="0">
                <a:latin typeface="Times New Roman"/>
                <a:cs typeface="Times New Roman"/>
              </a:rPr>
              <a:t>e</a:t>
            </a:r>
            <a:r>
              <a:rPr sz="1100" spc="-9" dirty="0">
                <a:latin typeface="Times New Roman"/>
                <a:cs typeface="Times New Roman"/>
              </a:rPr>
              <a:t>y</a:t>
            </a:r>
            <a:r>
              <a:rPr sz="1100" spc="18" dirty="0">
                <a:latin typeface="Times New Roman"/>
                <a:cs typeface="Times New Roman"/>
              </a:rPr>
              <a:t> </a:t>
            </a:r>
            <a:r>
              <a:rPr sz="1100" spc="-9" dirty="0">
                <a:latin typeface="Times New Roman"/>
                <a:cs typeface="Times New Roman"/>
              </a:rPr>
              <a:t>der</a:t>
            </a:r>
            <a:r>
              <a:rPr sz="1100" spc="4" dirty="0">
                <a:latin typeface="Times New Roman"/>
                <a:cs typeface="Times New Roman"/>
              </a:rPr>
              <a:t>i</a:t>
            </a:r>
            <a:r>
              <a:rPr sz="1100" spc="-9" dirty="0">
                <a:latin typeface="Times New Roman"/>
                <a:cs typeface="Times New Roman"/>
              </a:rPr>
              <a:t>ve</a:t>
            </a:r>
            <a:r>
              <a:rPr sz="1100" spc="-18" dirty="0">
                <a:latin typeface="Times New Roman"/>
                <a:cs typeface="Times New Roman"/>
              </a:rPr>
              <a:t> r</a:t>
            </a:r>
            <a:r>
              <a:rPr sz="1100" spc="9" dirty="0">
                <a:latin typeface="Times New Roman"/>
                <a:cs typeface="Times New Roman"/>
              </a:rPr>
              <a:t>i</a:t>
            </a:r>
            <a:r>
              <a:rPr sz="1100" spc="-31" dirty="0">
                <a:latin typeface="Times New Roman"/>
                <a:cs typeface="Times New Roman"/>
              </a:rPr>
              <a:t>g</a:t>
            </a:r>
            <a:r>
              <a:rPr sz="1100" spc="4" dirty="0">
                <a:latin typeface="Times New Roman"/>
                <a:cs typeface="Times New Roman"/>
              </a:rPr>
              <a:t>h</a:t>
            </a:r>
            <a:r>
              <a:rPr sz="1100" spc="-4" dirty="0">
                <a:latin typeface="Times New Roman"/>
                <a:cs typeface="Times New Roman"/>
              </a:rPr>
              <a:t>t</a:t>
            </a:r>
            <a:r>
              <a:rPr sz="1100" dirty="0">
                <a:latin typeface="Times New Roman"/>
                <a:cs typeface="Times New Roman"/>
              </a:rPr>
              <a:t>s </a:t>
            </a:r>
            <a:r>
              <a:rPr sz="1100" spc="-4" dirty="0">
                <a:latin typeface="Times New Roman"/>
                <a:cs typeface="Times New Roman"/>
              </a:rPr>
              <a:t>i</a:t>
            </a:r>
            <a:r>
              <a:rPr sz="1100" spc="-31" dirty="0">
                <a:latin typeface="Times New Roman"/>
                <a:cs typeface="Times New Roman"/>
              </a:rPr>
              <a:t>n</a:t>
            </a:r>
            <a:r>
              <a:rPr sz="1100" spc="4" dirty="0">
                <a:latin typeface="Times New Roman"/>
                <a:cs typeface="Times New Roman"/>
              </a:rPr>
              <a:t>h</a:t>
            </a:r>
            <a:r>
              <a:rPr sz="1100" spc="-13" dirty="0">
                <a:latin typeface="Times New Roman"/>
                <a:cs typeface="Times New Roman"/>
              </a:rPr>
              <a:t>ere</a:t>
            </a:r>
            <a:r>
              <a:rPr sz="1100" spc="4"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9" dirty="0">
                <a:latin typeface="Times New Roman"/>
                <a:cs typeface="Times New Roman"/>
              </a:rPr>
              <a:t> </a:t>
            </a:r>
            <a:r>
              <a:rPr sz="1100" spc="-4" dirty="0">
                <a:latin typeface="Times New Roman"/>
                <a:cs typeface="Times New Roman"/>
              </a:rPr>
              <a:t>in</a:t>
            </a:r>
            <a:r>
              <a:rPr sz="1100" spc="-18" dirty="0">
                <a:latin typeface="Times New Roman"/>
                <a:cs typeface="Times New Roman"/>
              </a:rPr>
              <a:t>al</a:t>
            </a:r>
            <a:r>
              <a:rPr sz="1100" spc="9"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36" dirty="0">
                <a:latin typeface="Times New Roman"/>
                <a:cs typeface="Times New Roman"/>
              </a:rPr>
              <a:t>a</a:t>
            </a:r>
            <a:r>
              <a:rPr sz="1100" spc="4" dirty="0">
                <a:latin typeface="Times New Roman"/>
                <a:cs typeface="Times New Roman"/>
              </a:rPr>
              <a:t>b</a:t>
            </a:r>
            <a:r>
              <a:rPr sz="1100" spc="-4" dirty="0">
                <a:latin typeface="Times New Roman"/>
                <a:cs typeface="Times New Roman"/>
              </a:rPr>
              <a:t>l</a:t>
            </a:r>
            <a:r>
              <a:rPr sz="1100" spc="-36" dirty="0">
                <a:latin typeface="Times New Roman"/>
                <a:cs typeface="Times New Roman"/>
              </a:rPr>
              <a:t>e</a:t>
            </a:r>
            <a:r>
              <a:rPr sz="1100" spc="-4" dirty="0">
                <a:latin typeface="Times New Roman"/>
                <a:cs typeface="Times New Roman"/>
              </a:rPr>
              <a:t>,</a:t>
            </a:r>
            <a:r>
              <a:rPr sz="1100" spc="18" dirty="0">
                <a:latin typeface="Times New Roman"/>
                <a:cs typeface="Times New Roman"/>
              </a:rPr>
              <a:t> </a:t>
            </a:r>
            <a:r>
              <a:rPr sz="1100" spc="-31" dirty="0">
                <a:latin typeface="Times New Roman"/>
                <a:cs typeface="Times New Roman"/>
              </a:rPr>
              <a:t>a</a:t>
            </a:r>
            <a:r>
              <a:rPr sz="1100" spc="4" dirty="0">
                <a:latin typeface="Times New Roman"/>
                <a:cs typeface="Times New Roman"/>
              </a:rPr>
              <a:t>m</a:t>
            </a:r>
            <a:r>
              <a:rPr sz="1100" spc="-9" dirty="0">
                <a:latin typeface="Times New Roman"/>
                <a:cs typeface="Times New Roman"/>
              </a:rPr>
              <a:t>ong</a:t>
            </a:r>
            <a:r>
              <a:rPr sz="1100" spc="9" dirty="0">
                <a:latin typeface="Times New Roman"/>
                <a:cs typeface="Times New Roman"/>
              </a:rPr>
              <a:t> </a:t>
            </a:r>
            <a:r>
              <a:rPr sz="1100" spc="-27"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40" dirty="0">
                <a:latin typeface="Times New Roman"/>
                <a:cs typeface="Times New Roman"/>
              </a:rPr>
              <a:t>c</a:t>
            </a:r>
            <a:r>
              <a:rPr sz="1100" spc="-9" dirty="0">
                <a:latin typeface="Times New Roman"/>
                <a:cs typeface="Times New Roman"/>
              </a:rPr>
              <a:t>h</a:t>
            </a:r>
            <a:r>
              <a:rPr sz="1100" spc="9" dirty="0">
                <a:latin typeface="Times New Roman"/>
                <a:cs typeface="Times New Roman"/>
              </a:rPr>
              <a:t> </a:t>
            </a:r>
            <a:r>
              <a:rPr sz="1100" dirty="0">
                <a:latin typeface="Times New Roman"/>
                <a:cs typeface="Times New Roman"/>
              </a:rPr>
              <a:t>ar</a:t>
            </a:r>
            <a:r>
              <a:rPr sz="1100" spc="-9" dirty="0">
                <a:latin typeface="Times New Roman"/>
                <a:cs typeface="Times New Roman"/>
              </a:rPr>
              <a:t>e</a:t>
            </a:r>
            <a:r>
              <a:rPr sz="1100" dirty="0">
                <a:latin typeface="Times New Roman"/>
                <a:cs typeface="Times New Roman"/>
              </a:rPr>
              <a:t> </a:t>
            </a:r>
            <a:r>
              <a:rPr sz="1100" spc="-4" dirty="0">
                <a:latin typeface="Times New Roman"/>
                <a:cs typeface="Times New Roman"/>
              </a:rPr>
              <a:t>the</a:t>
            </a:r>
            <a:r>
              <a:rPr sz="1100" spc="-18" dirty="0">
                <a:latin typeface="Times New Roman"/>
                <a:cs typeface="Times New Roman"/>
              </a:rPr>
              <a:t> </a:t>
            </a:r>
            <a:r>
              <a:rPr sz="1100" spc="-9" dirty="0">
                <a:latin typeface="Times New Roman"/>
                <a:cs typeface="Times New Roman"/>
              </a:rPr>
              <a:t>preser</a:t>
            </a:r>
            <a:r>
              <a:rPr sz="1100" dirty="0">
                <a:latin typeface="Times New Roman"/>
                <a:cs typeface="Times New Roman"/>
              </a:rPr>
              <a:t>v</a:t>
            </a:r>
            <a:r>
              <a:rPr sz="1100" spc="-31" dirty="0">
                <a:latin typeface="Times New Roman"/>
                <a:cs typeface="Times New Roman"/>
              </a:rPr>
              <a:t>a</a:t>
            </a:r>
            <a:r>
              <a:rPr sz="1100" spc="9" dirty="0">
                <a:latin typeface="Times New Roman"/>
                <a:cs typeface="Times New Roman"/>
              </a:rPr>
              <a:t>t</a:t>
            </a:r>
            <a:r>
              <a:rPr sz="1100" spc="-9" dirty="0">
                <a:latin typeface="Times New Roman"/>
                <a:cs typeface="Times New Roman"/>
              </a:rPr>
              <a:t>ion </a:t>
            </a:r>
            <a:r>
              <a:rPr sz="1100" spc="4" dirty="0">
                <a:latin typeface="Times New Roman"/>
                <a:cs typeface="Times New Roman"/>
              </a:rPr>
              <a:t>o</a:t>
            </a:r>
            <a:r>
              <a:rPr sz="1100" spc="-4" dirty="0">
                <a:latin typeface="Times New Roman"/>
                <a:cs typeface="Times New Roman"/>
              </a:rPr>
              <a:t>f </a:t>
            </a:r>
            <a:r>
              <a:rPr sz="1100" spc="-9" dirty="0">
                <a:latin typeface="Times New Roman"/>
                <a:cs typeface="Times New Roman"/>
              </a:rPr>
              <a:t>li</a:t>
            </a:r>
            <a:r>
              <a:rPr sz="1100" spc="4" dirty="0">
                <a:latin typeface="Times New Roman"/>
                <a:cs typeface="Times New Roman"/>
              </a:rPr>
              <a:t>f</a:t>
            </a:r>
            <a:r>
              <a:rPr sz="1100" spc="-36" dirty="0">
                <a:latin typeface="Times New Roman"/>
                <a:cs typeface="Times New Roman"/>
              </a:rPr>
              <a:t>e</a:t>
            </a:r>
            <a:r>
              <a:rPr sz="1100" spc="-4" dirty="0">
                <a:latin typeface="Times New Roman"/>
                <a:cs typeface="Times New Roman"/>
              </a:rPr>
              <a:t>,</a:t>
            </a:r>
            <a:r>
              <a:rPr sz="1100" spc="18"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13" dirty="0">
                <a:latin typeface="Times New Roman"/>
                <a:cs typeface="Times New Roman"/>
              </a:rPr>
              <a:t> </a:t>
            </a:r>
            <a:r>
              <a:rPr sz="1100" spc="-22" dirty="0">
                <a:latin typeface="Times New Roman"/>
                <a:cs typeface="Times New Roman"/>
              </a:rPr>
              <a:t>l</a:t>
            </a:r>
            <a:r>
              <a:rPr sz="1100" spc="9" dirty="0">
                <a:latin typeface="Times New Roman"/>
                <a:cs typeface="Times New Roman"/>
              </a:rPr>
              <a:t>i</a:t>
            </a:r>
            <a:r>
              <a:rPr sz="1100" spc="-9" dirty="0">
                <a:latin typeface="Times New Roman"/>
                <a:cs typeface="Times New Roman"/>
              </a:rPr>
              <a:t>b</a:t>
            </a:r>
            <a:r>
              <a:rPr sz="1100" spc="-36" dirty="0">
                <a:latin typeface="Times New Roman"/>
                <a:cs typeface="Times New Roman"/>
              </a:rPr>
              <a:t>e</a:t>
            </a:r>
            <a:r>
              <a:rPr sz="1100" spc="-18" dirty="0">
                <a:latin typeface="Times New Roman"/>
                <a:cs typeface="Times New Roman"/>
              </a:rPr>
              <a:t>r</a:t>
            </a:r>
            <a:r>
              <a:rPr sz="1100" spc="9" dirty="0">
                <a:latin typeface="Times New Roman"/>
                <a:cs typeface="Times New Roman"/>
              </a:rPr>
              <a:t>t</a:t>
            </a:r>
            <a:r>
              <a:rPr sz="1100" spc="-4" dirty="0">
                <a:latin typeface="Times New Roman"/>
                <a:cs typeface="Times New Roman"/>
              </a:rPr>
              <a:t>y,</a:t>
            </a:r>
            <a:r>
              <a:rPr sz="1100" spc="18"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4" dirty="0">
                <a:latin typeface="Times New Roman"/>
                <a:cs typeface="Times New Roman"/>
              </a:rPr>
              <a:t> the</a:t>
            </a:r>
            <a:r>
              <a:rPr sz="1100" spc="4" dirty="0">
                <a:latin typeface="Times New Roman"/>
                <a:cs typeface="Times New Roman"/>
              </a:rPr>
              <a:t> </a:t>
            </a:r>
            <a:r>
              <a:rPr sz="1100" spc="-13" dirty="0">
                <a:latin typeface="Times New Roman"/>
                <a:cs typeface="Times New Roman"/>
              </a:rPr>
              <a:t>pursu</a:t>
            </a:r>
            <a:r>
              <a:rPr sz="1100" spc="4" dirty="0">
                <a:latin typeface="Times New Roman"/>
                <a:cs typeface="Times New Roman"/>
              </a:rPr>
              <a:t>i</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of</a:t>
            </a:r>
            <a:r>
              <a:rPr sz="1100" spc="-9" dirty="0">
                <a:latin typeface="Times New Roman"/>
                <a:cs typeface="Times New Roman"/>
              </a:rPr>
              <a:t> </a:t>
            </a:r>
            <a:r>
              <a:rPr sz="1100" spc="-13" dirty="0">
                <a:latin typeface="Times New Roman"/>
                <a:cs typeface="Times New Roman"/>
              </a:rPr>
              <a:t>happ</a:t>
            </a:r>
            <a:r>
              <a:rPr sz="1100" spc="4" dirty="0">
                <a:latin typeface="Times New Roman"/>
                <a:cs typeface="Times New Roman"/>
              </a:rPr>
              <a:t>i</a:t>
            </a:r>
            <a:r>
              <a:rPr sz="1100" spc="-9" dirty="0">
                <a:latin typeface="Times New Roman"/>
                <a:cs typeface="Times New Roman"/>
              </a:rPr>
              <a:t>n</a:t>
            </a:r>
            <a:r>
              <a:rPr sz="1100" spc="-18" dirty="0">
                <a:latin typeface="Times New Roman"/>
                <a:cs typeface="Times New Roman"/>
              </a:rPr>
              <a:t>ess</a:t>
            </a:r>
            <a:r>
              <a:rPr sz="1100" spc="-4" dirty="0">
                <a:latin typeface="Times New Roman"/>
                <a:cs typeface="Times New Roman"/>
              </a:rPr>
              <a:t>;</a:t>
            </a:r>
            <a:r>
              <a:rPr sz="1100" spc="9" dirty="0">
                <a:latin typeface="Times New Roman"/>
                <a:cs typeface="Times New Roman"/>
              </a:rPr>
              <a:t> t</a:t>
            </a:r>
            <a:r>
              <a:rPr sz="1100" spc="-9"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9" dirty="0">
                <a:latin typeface="Times New Roman"/>
                <a:cs typeface="Times New Roman"/>
              </a:rPr>
              <a:t>to</a:t>
            </a:r>
            <a:r>
              <a:rPr sz="1100" spc="27" dirty="0">
                <a:latin typeface="Times New Roman"/>
                <a:cs typeface="Times New Roman"/>
              </a:rPr>
              <a:t> </a:t>
            </a:r>
            <a:r>
              <a:rPr sz="1100" spc="-9" dirty="0">
                <a:latin typeface="Times New Roman"/>
                <a:cs typeface="Times New Roman"/>
              </a:rPr>
              <a:t>secure </a:t>
            </a:r>
            <a:r>
              <a:rPr sz="1100" spc="-4" dirty="0">
                <a:latin typeface="Times New Roman"/>
                <a:cs typeface="Times New Roman"/>
              </a:rPr>
              <a:t>th</a:t>
            </a:r>
            <a:r>
              <a:rPr sz="1100" spc="-13" dirty="0">
                <a:latin typeface="Times New Roman"/>
                <a:cs typeface="Times New Roman"/>
              </a:rPr>
              <a:t>es</a:t>
            </a:r>
            <a:r>
              <a:rPr sz="1100" spc="-9" dirty="0">
                <a:latin typeface="Times New Roman"/>
                <a:cs typeface="Times New Roman"/>
              </a:rPr>
              <a:t>e</a:t>
            </a:r>
            <a:r>
              <a:rPr sz="1100" spc="9" dirty="0">
                <a:latin typeface="Times New Roman"/>
                <a:cs typeface="Times New Roman"/>
              </a:rPr>
              <a:t> </a:t>
            </a:r>
            <a:r>
              <a:rPr sz="1100" spc="-36" dirty="0">
                <a:latin typeface="Times New Roman"/>
                <a:cs typeface="Times New Roman"/>
              </a:rPr>
              <a:t>e</a:t>
            </a:r>
            <a:r>
              <a:rPr sz="1100" spc="4" dirty="0">
                <a:latin typeface="Times New Roman"/>
                <a:cs typeface="Times New Roman"/>
              </a:rPr>
              <a:t>n</a:t>
            </a:r>
            <a:r>
              <a:rPr sz="1100" spc="-13" dirty="0">
                <a:latin typeface="Times New Roman"/>
                <a:cs typeface="Times New Roman"/>
              </a:rPr>
              <a:t>ds</a:t>
            </a:r>
            <a:r>
              <a:rPr sz="1100" dirty="0">
                <a:latin typeface="Times New Roman"/>
                <a:cs typeface="Times New Roman"/>
              </a:rPr>
              <a:t>,</a:t>
            </a:r>
            <a:r>
              <a:rPr sz="1100" spc="9" dirty="0">
                <a:latin typeface="Times New Roman"/>
                <a:cs typeface="Times New Roman"/>
              </a:rPr>
              <a:t> </a:t>
            </a:r>
            <a:r>
              <a:rPr sz="1100" spc="-31" dirty="0">
                <a:latin typeface="Times New Roman"/>
                <a:cs typeface="Times New Roman"/>
              </a:rPr>
              <a:t>g</a:t>
            </a:r>
            <a:r>
              <a:rPr sz="1100" spc="4" dirty="0">
                <a:latin typeface="Times New Roman"/>
                <a:cs typeface="Times New Roman"/>
              </a:rPr>
              <a:t>o</a:t>
            </a:r>
            <a:r>
              <a:rPr sz="1100" spc="-9" dirty="0">
                <a:latin typeface="Times New Roman"/>
                <a:cs typeface="Times New Roman"/>
              </a:rPr>
              <a:t>v</a:t>
            </a:r>
            <a:r>
              <a:rPr sz="1100" spc="-13" dirty="0">
                <a:latin typeface="Times New Roman"/>
                <a:cs typeface="Times New Roman"/>
              </a:rPr>
              <a:t>er</a:t>
            </a:r>
            <a:r>
              <a:rPr sz="1100" spc="4"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dirty="0">
                <a:latin typeface="Times New Roman"/>
                <a:cs typeface="Times New Roman"/>
              </a:rPr>
              <a:t>s </a:t>
            </a:r>
            <a:r>
              <a:rPr sz="1100" spc="-9" dirty="0">
                <a:latin typeface="Times New Roman"/>
                <a:cs typeface="Times New Roman"/>
              </a:rPr>
              <a:t>are</a:t>
            </a:r>
            <a:r>
              <a:rPr sz="1100" spc="13" dirty="0">
                <a:latin typeface="Times New Roman"/>
                <a:cs typeface="Times New Roman"/>
              </a:rPr>
              <a:t> </a:t>
            </a:r>
            <a:r>
              <a:rPr sz="1100" spc="-4" dirty="0">
                <a:latin typeface="Times New Roman"/>
                <a:cs typeface="Times New Roman"/>
              </a:rPr>
              <a:t>in</a:t>
            </a:r>
            <a:r>
              <a:rPr sz="1100" spc="-36" dirty="0">
                <a:latin typeface="Times New Roman"/>
                <a:cs typeface="Times New Roman"/>
              </a:rPr>
              <a:t>s</a:t>
            </a:r>
            <a:r>
              <a:rPr sz="1100" spc="9" dirty="0">
                <a:latin typeface="Times New Roman"/>
                <a:cs typeface="Times New Roman"/>
              </a:rPr>
              <a:t>t</a:t>
            </a:r>
            <a:r>
              <a:rPr sz="1100" spc="-4" dirty="0">
                <a:latin typeface="Times New Roman"/>
                <a:cs typeface="Times New Roman"/>
              </a:rPr>
              <a:t>it</a:t>
            </a:r>
            <a:r>
              <a:rPr sz="1100" spc="-31" dirty="0">
                <a:latin typeface="Times New Roman"/>
                <a:cs typeface="Times New Roman"/>
              </a:rPr>
              <a:t>u</a:t>
            </a:r>
            <a:r>
              <a:rPr sz="1100" spc="9" dirty="0">
                <a:latin typeface="Times New Roman"/>
                <a:cs typeface="Times New Roman"/>
              </a:rPr>
              <a:t>t</a:t>
            </a:r>
            <a:r>
              <a:rPr sz="1100" spc="-9" dirty="0">
                <a:latin typeface="Times New Roman"/>
                <a:cs typeface="Times New Roman"/>
              </a:rPr>
              <a:t>ed</a:t>
            </a:r>
            <a:r>
              <a:rPr sz="1100" dirty="0">
                <a:latin typeface="Times New Roman"/>
                <a:cs typeface="Times New Roman"/>
              </a:rPr>
              <a:t> </a:t>
            </a:r>
            <a:r>
              <a:rPr sz="1100" spc="-31" dirty="0">
                <a:latin typeface="Times New Roman"/>
                <a:cs typeface="Times New Roman"/>
              </a:rPr>
              <a:t>a</a:t>
            </a:r>
            <a:r>
              <a:rPr sz="1100" spc="4" dirty="0">
                <a:latin typeface="Times New Roman"/>
                <a:cs typeface="Times New Roman"/>
              </a:rPr>
              <a:t>m</a:t>
            </a:r>
            <a:r>
              <a:rPr sz="1100" spc="-9" dirty="0">
                <a:latin typeface="Times New Roman"/>
                <a:cs typeface="Times New Roman"/>
              </a:rPr>
              <a:t>ong</a:t>
            </a:r>
            <a:r>
              <a:rPr sz="1100" spc="-13" dirty="0">
                <a:latin typeface="Times New Roman"/>
                <a:cs typeface="Times New Roman"/>
              </a:rPr>
              <a:t> </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a:t>
            </a:r>
            <a:r>
              <a:rPr sz="1100" dirty="0">
                <a:latin typeface="Times New Roman"/>
                <a:cs typeface="Times New Roman"/>
              </a:rPr>
              <a:t> </a:t>
            </a:r>
            <a:r>
              <a:rPr sz="1100" spc="-13" dirty="0">
                <a:latin typeface="Times New Roman"/>
                <a:cs typeface="Times New Roman"/>
              </a:rPr>
              <a:t>der</a:t>
            </a:r>
            <a:r>
              <a:rPr sz="1100" spc="9" dirty="0">
                <a:latin typeface="Times New Roman"/>
                <a:cs typeface="Times New Roman"/>
              </a:rPr>
              <a:t>i</a:t>
            </a:r>
            <a:r>
              <a:rPr sz="1100" spc="-9" dirty="0">
                <a:latin typeface="Times New Roman"/>
                <a:cs typeface="Times New Roman"/>
              </a:rPr>
              <a:t>ving</a:t>
            </a:r>
            <a:r>
              <a:rPr sz="1100" spc="-13" dirty="0">
                <a:latin typeface="Times New Roman"/>
                <a:cs typeface="Times New Roman"/>
              </a:rPr>
              <a:t> </a:t>
            </a:r>
            <a:r>
              <a:rPr sz="1100" spc="-4" dirty="0">
                <a:latin typeface="Times New Roman"/>
                <a:cs typeface="Times New Roman"/>
              </a:rPr>
              <a:t>t</a:t>
            </a:r>
            <a:r>
              <a:rPr sz="1100" spc="-31" dirty="0">
                <a:latin typeface="Times New Roman"/>
                <a:cs typeface="Times New Roman"/>
              </a:rPr>
              <a:t>he</a:t>
            </a:r>
            <a:r>
              <a:rPr sz="1100" spc="9" dirty="0">
                <a:latin typeface="Times New Roman"/>
                <a:cs typeface="Times New Roman"/>
              </a:rPr>
              <a:t>i</a:t>
            </a:r>
            <a:r>
              <a:rPr sz="1100" spc="-4" dirty="0">
                <a:latin typeface="Times New Roman"/>
                <a:cs typeface="Times New Roman"/>
              </a:rPr>
              <a:t>r</a:t>
            </a:r>
            <a:r>
              <a:rPr sz="1100" spc="18" dirty="0">
                <a:latin typeface="Times New Roman"/>
                <a:cs typeface="Times New Roman"/>
              </a:rPr>
              <a:t> </a:t>
            </a:r>
            <a:r>
              <a:rPr sz="1100" spc="-4" dirty="0">
                <a:latin typeface="Times New Roman"/>
                <a:cs typeface="Times New Roman"/>
              </a:rPr>
              <a:t>j</a:t>
            </a:r>
            <a:r>
              <a:rPr sz="1100" spc="-18" dirty="0">
                <a:latin typeface="Times New Roman"/>
                <a:cs typeface="Times New Roman"/>
              </a:rPr>
              <a:t>ust     </a:t>
            </a:r>
            <a:r>
              <a:rPr sz="1100" spc="-31" dirty="0">
                <a:latin typeface="Times New Roman"/>
                <a:cs typeface="Times New Roman"/>
              </a:rPr>
              <a:t>p</a:t>
            </a:r>
            <a:r>
              <a:rPr sz="1100" spc="4" dirty="0">
                <a:latin typeface="Times New Roman"/>
                <a:cs typeface="Times New Roman"/>
              </a:rPr>
              <a:t>o</a:t>
            </a:r>
            <a:r>
              <a:rPr sz="1100" spc="-9" dirty="0">
                <a:latin typeface="Times New Roman"/>
                <a:cs typeface="Times New Roman"/>
              </a:rPr>
              <a:t>wer</a:t>
            </a:r>
            <a:r>
              <a:rPr sz="1100" spc="4" dirty="0">
                <a:latin typeface="Times New Roman"/>
                <a:cs typeface="Times New Roman"/>
              </a:rPr>
              <a:t> </a:t>
            </a:r>
            <a:r>
              <a:rPr sz="1100" dirty="0">
                <a:latin typeface="Times New Roman"/>
                <a:cs typeface="Times New Roman"/>
              </a:rPr>
              <a:t>f</a:t>
            </a:r>
            <a:r>
              <a:rPr sz="1100" spc="-18" dirty="0">
                <a:latin typeface="Times New Roman"/>
                <a:cs typeface="Times New Roman"/>
              </a:rPr>
              <a:t>r</a:t>
            </a:r>
            <a:r>
              <a:rPr sz="1100" spc="4" dirty="0">
                <a:latin typeface="Times New Roman"/>
                <a:cs typeface="Times New Roman"/>
              </a:rPr>
              <a:t>o</a:t>
            </a:r>
            <a:r>
              <a:rPr sz="1100" spc="-9" dirty="0">
                <a:latin typeface="Times New Roman"/>
                <a:cs typeface="Times New Roman"/>
              </a:rPr>
              <a:t>m</a:t>
            </a:r>
            <a:r>
              <a:rPr sz="1100" spc="-27" dirty="0">
                <a:latin typeface="Times New Roman"/>
                <a:cs typeface="Times New Roman"/>
              </a:rPr>
              <a:t> </a:t>
            </a:r>
            <a:r>
              <a:rPr sz="1100" spc="9" dirty="0">
                <a:latin typeface="Times New Roman"/>
                <a:cs typeface="Times New Roman"/>
              </a:rPr>
              <a:t>t</a:t>
            </a:r>
            <a:r>
              <a:rPr sz="1100" spc="-9" dirty="0">
                <a:latin typeface="Times New Roman"/>
                <a:cs typeface="Times New Roman"/>
              </a:rPr>
              <a:t>he</a:t>
            </a:r>
            <a:r>
              <a:rPr sz="1100" spc="4" dirty="0">
                <a:latin typeface="Times New Roman"/>
                <a:cs typeface="Times New Roman"/>
              </a:rPr>
              <a:t> </a:t>
            </a:r>
            <a:r>
              <a:rPr sz="1100" spc="-36" dirty="0">
                <a:latin typeface="Times New Roman"/>
                <a:cs typeface="Times New Roman"/>
              </a:rPr>
              <a:t>c</a:t>
            </a:r>
            <a:r>
              <a:rPr sz="1100" spc="4" dirty="0">
                <a:latin typeface="Times New Roman"/>
                <a:cs typeface="Times New Roman"/>
              </a:rPr>
              <a:t>o</a:t>
            </a:r>
            <a:r>
              <a:rPr sz="1100" spc="-9" dirty="0">
                <a:latin typeface="Times New Roman"/>
                <a:cs typeface="Times New Roman"/>
              </a:rPr>
              <a:t>n</a:t>
            </a:r>
            <a:r>
              <a:rPr sz="1100" spc="-22" dirty="0">
                <a:latin typeface="Times New Roman"/>
                <a:cs typeface="Times New Roman"/>
              </a:rPr>
              <a:t>se</a:t>
            </a:r>
            <a:r>
              <a:rPr sz="1100" spc="4" dirty="0">
                <a:latin typeface="Times New Roman"/>
                <a:cs typeface="Times New Roman"/>
              </a:rPr>
              <a:t>n</a:t>
            </a:r>
            <a:r>
              <a:rPr sz="1100" spc="-4" dirty="0">
                <a:latin typeface="Times New Roman"/>
                <a:cs typeface="Times New Roman"/>
              </a:rPr>
              <a:t>t</a:t>
            </a:r>
            <a:r>
              <a:rPr sz="1100" spc="-31" dirty="0">
                <a:latin typeface="Times New Roman"/>
                <a:cs typeface="Times New Roman"/>
              </a:rPr>
              <a:t> </a:t>
            </a:r>
            <a:r>
              <a:rPr sz="1100" spc="27" dirty="0">
                <a:latin typeface="Times New Roman"/>
                <a:cs typeface="Times New Roman"/>
              </a:rPr>
              <a:t>o</a:t>
            </a:r>
            <a:r>
              <a:rPr sz="1100" spc="-4" dirty="0">
                <a:latin typeface="Times New Roman"/>
                <a:cs typeface="Times New Roman"/>
              </a:rPr>
              <a:t>f</a:t>
            </a:r>
            <a:r>
              <a:rPr sz="1100" spc="-22" dirty="0">
                <a:latin typeface="Times New Roman"/>
                <a:cs typeface="Times New Roman"/>
              </a:rPr>
              <a:t> </a:t>
            </a:r>
            <a:r>
              <a:rPr sz="1100" spc="9" dirty="0">
                <a:latin typeface="Times New Roman"/>
                <a:cs typeface="Times New Roman"/>
              </a:rPr>
              <a:t>t</a:t>
            </a:r>
            <a:r>
              <a:rPr sz="1100" spc="-9" dirty="0">
                <a:latin typeface="Times New Roman"/>
                <a:cs typeface="Times New Roman"/>
              </a:rPr>
              <a:t>he</a:t>
            </a:r>
            <a:r>
              <a:rPr sz="1100" spc="4" dirty="0">
                <a:latin typeface="Times New Roman"/>
                <a:cs typeface="Times New Roman"/>
              </a:rPr>
              <a:t> </a:t>
            </a:r>
            <a:r>
              <a:rPr sz="1100" spc="-31" dirty="0">
                <a:latin typeface="Times New Roman"/>
                <a:cs typeface="Times New Roman"/>
              </a:rPr>
              <a:t>g</a:t>
            </a:r>
            <a:r>
              <a:rPr sz="1100" spc="4" dirty="0">
                <a:latin typeface="Times New Roman"/>
                <a:cs typeface="Times New Roman"/>
              </a:rPr>
              <a:t>o</a:t>
            </a:r>
            <a:r>
              <a:rPr sz="1100" spc="-9" dirty="0">
                <a:latin typeface="Times New Roman"/>
                <a:cs typeface="Times New Roman"/>
              </a:rPr>
              <a:t>v</a:t>
            </a:r>
            <a:r>
              <a:rPr sz="1100" spc="-36" dirty="0">
                <a:latin typeface="Times New Roman"/>
                <a:cs typeface="Times New Roman"/>
              </a:rPr>
              <a:t>e</a:t>
            </a:r>
            <a:r>
              <a:rPr sz="1100" spc="-18" dirty="0">
                <a:latin typeface="Times New Roman"/>
                <a:cs typeface="Times New Roman"/>
              </a:rPr>
              <a:t>r</a:t>
            </a:r>
            <a:r>
              <a:rPr sz="1100" spc="4" dirty="0">
                <a:latin typeface="Times New Roman"/>
                <a:cs typeface="Times New Roman"/>
              </a:rPr>
              <a:t>n</a:t>
            </a:r>
            <a:r>
              <a:rPr sz="1100" spc="-22" dirty="0">
                <a:latin typeface="Times New Roman"/>
                <a:cs typeface="Times New Roman"/>
              </a:rPr>
              <a:t>ed</a:t>
            </a:r>
            <a:r>
              <a:rPr sz="1100" spc="-4" dirty="0">
                <a:latin typeface="Times New Roman"/>
                <a:cs typeface="Times New Roman"/>
              </a:rPr>
              <a:t>;</a:t>
            </a:r>
            <a:r>
              <a:rPr sz="1100" spc="9" dirty="0">
                <a:latin typeface="Times New Roman"/>
                <a:cs typeface="Times New Roman"/>
              </a:rPr>
              <a:t> t</a:t>
            </a:r>
            <a:r>
              <a:rPr sz="1100" spc="-9"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9" dirty="0">
                <a:latin typeface="Times New Roman"/>
                <a:cs typeface="Times New Roman"/>
              </a:rPr>
              <a:t>w</a:t>
            </a:r>
            <a:r>
              <a:rPr sz="1100" spc="18" dirty="0">
                <a:latin typeface="Times New Roman"/>
                <a:cs typeface="Times New Roman"/>
              </a:rPr>
              <a:t>h</a:t>
            </a:r>
            <a:r>
              <a:rPr sz="1100" spc="-27" dirty="0">
                <a:latin typeface="Times New Roman"/>
                <a:cs typeface="Times New Roman"/>
              </a:rPr>
              <a:t>ene</a:t>
            </a:r>
            <a:r>
              <a:rPr sz="1100" spc="4" dirty="0">
                <a:latin typeface="Times New Roman"/>
                <a:cs typeface="Times New Roman"/>
              </a:rPr>
              <a:t>v</a:t>
            </a:r>
            <a:r>
              <a:rPr sz="1100" spc="-13" dirty="0">
                <a:latin typeface="Times New Roman"/>
                <a:cs typeface="Times New Roman"/>
              </a:rPr>
              <a:t>e</a:t>
            </a:r>
            <a:r>
              <a:rPr sz="1100" spc="-4" dirty="0">
                <a:latin typeface="Times New Roman"/>
                <a:cs typeface="Times New Roman"/>
              </a:rPr>
              <a:t>r</a:t>
            </a:r>
            <a:r>
              <a:rPr sz="1100" spc="13"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y</a:t>
            </a:r>
            <a:r>
              <a:rPr sz="1100" spc="9" dirty="0">
                <a:latin typeface="Times New Roman"/>
                <a:cs typeface="Times New Roman"/>
              </a:rPr>
              <a:t> </a:t>
            </a:r>
            <a:r>
              <a:rPr sz="1100" dirty="0">
                <a:latin typeface="Times New Roman"/>
                <a:cs typeface="Times New Roman"/>
              </a:rPr>
              <a:t>f</a:t>
            </a:r>
            <a:r>
              <a:rPr sz="1100" spc="-45" dirty="0">
                <a:latin typeface="Times New Roman"/>
                <a:cs typeface="Times New Roman"/>
              </a:rPr>
              <a:t>o</a:t>
            </a:r>
            <a:r>
              <a:rPr sz="1100" spc="9" dirty="0">
                <a:latin typeface="Times New Roman"/>
                <a:cs typeface="Times New Roman"/>
              </a:rPr>
              <a:t>r</a:t>
            </a:r>
            <a:r>
              <a:rPr sz="1100" spc="-9" dirty="0">
                <a:latin typeface="Times New Roman"/>
                <a:cs typeface="Times New Roman"/>
              </a:rPr>
              <a:t>m</a:t>
            </a:r>
            <a:r>
              <a:rPr sz="1100" spc="9" dirty="0">
                <a:latin typeface="Times New Roman"/>
                <a:cs typeface="Times New Roman"/>
              </a:rPr>
              <a:t> </a:t>
            </a:r>
            <a:r>
              <a:rPr sz="1100" spc="-4" dirty="0">
                <a:latin typeface="Times New Roman"/>
                <a:cs typeface="Times New Roman"/>
              </a:rPr>
              <a:t>of</a:t>
            </a:r>
            <a:r>
              <a:rPr sz="1100" spc="-18" dirty="0">
                <a:latin typeface="Times New Roman"/>
                <a:cs typeface="Times New Roman"/>
              </a:rPr>
              <a:t> g</a:t>
            </a:r>
            <a:r>
              <a:rPr sz="1100" spc="4" dirty="0">
                <a:latin typeface="Times New Roman"/>
                <a:cs typeface="Times New Roman"/>
              </a:rPr>
              <a:t>o</a:t>
            </a:r>
            <a:r>
              <a:rPr sz="1100" spc="-9" dirty="0">
                <a:latin typeface="Times New Roman"/>
                <a:cs typeface="Times New Roman"/>
              </a:rPr>
              <a:t>v</a:t>
            </a:r>
            <a:r>
              <a:rPr sz="1100" spc="-13" dirty="0">
                <a:latin typeface="Times New Roman"/>
                <a:cs typeface="Times New Roman"/>
              </a:rPr>
              <a:t>er</a:t>
            </a:r>
            <a:r>
              <a:rPr sz="1100" spc="4"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31" dirty="0">
                <a:latin typeface="Times New Roman"/>
                <a:cs typeface="Times New Roman"/>
              </a:rPr>
              <a:t>s</a:t>
            </a:r>
            <a:r>
              <a:rPr sz="1100" spc="18" dirty="0">
                <a:latin typeface="Times New Roman"/>
                <a:cs typeface="Times New Roman"/>
              </a:rPr>
              <a:t>h</a:t>
            </a:r>
            <a:r>
              <a:rPr sz="1100" spc="-18" dirty="0">
                <a:latin typeface="Times New Roman"/>
                <a:cs typeface="Times New Roman"/>
              </a:rPr>
              <a:t>al</a:t>
            </a:r>
            <a:r>
              <a:rPr sz="1100" spc="-4" dirty="0">
                <a:latin typeface="Times New Roman"/>
                <a:cs typeface="Times New Roman"/>
              </a:rPr>
              <a:t>l</a:t>
            </a:r>
            <a:r>
              <a:rPr sz="1100" spc="9" dirty="0">
                <a:latin typeface="Times New Roman"/>
                <a:cs typeface="Times New Roman"/>
              </a:rPr>
              <a:t> </a:t>
            </a:r>
            <a:r>
              <a:rPr sz="1100" spc="4" dirty="0">
                <a:latin typeface="Times New Roman"/>
                <a:cs typeface="Times New Roman"/>
              </a:rPr>
              <a:t>b</a:t>
            </a:r>
            <a:r>
              <a:rPr sz="1100" spc="-27" dirty="0">
                <a:latin typeface="Times New Roman"/>
                <a:cs typeface="Times New Roman"/>
              </a:rPr>
              <a:t>ec</a:t>
            </a:r>
            <a:r>
              <a:rPr sz="1100" spc="4" dirty="0">
                <a:latin typeface="Times New Roman"/>
                <a:cs typeface="Times New Roman"/>
              </a:rPr>
              <a:t>o</a:t>
            </a:r>
            <a:r>
              <a:rPr sz="1100" spc="-9" dirty="0">
                <a:latin typeface="Times New Roman"/>
                <a:cs typeface="Times New Roman"/>
              </a:rPr>
              <a:t>me</a:t>
            </a:r>
            <a:r>
              <a:rPr sz="1100" spc="4" dirty="0">
                <a:latin typeface="Times New Roman"/>
                <a:cs typeface="Times New Roman"/>
              </a:rPr>
              <a:t> </a:t>
            </a:r>
            <a:r>
              <a:rPr sz="1100" spc="-22" dirty="0">
                <a:latin typeface="Times New Roman"/>
                <a:cs typeface="Times New Roman"/>
              </a:rPr>
              <a:t>des</a:t>
            </a:r>
            <a:r>
              <a:rPr sz="1100" spc="4" dirty="0">
                <a:latin typeface="Times New Roman"/>
                <a:cs typeface="Times New Roman"/>
              </a:rPr>
              <a:t>t</a:t>
            </a:r>
            <a:r>
              <a:rPr sz="1100" spc="-13" dirty="0">
                <a:latin typeface="Times New Roman"/>
                <a:cs typeface="Times New Roman"/>
              </a:rPr>
              <a:t>ruc</a:t>
            </a:r>
            <a:r>
              <a:rPr sz="1100" spc="9" dirty="0">
                <a:latin typeface="Times New Roman"/>
                <a:cs typeface="Times New Roman"/>
              </a:rPr>
              <a:t>t</a:t>
            </a:r>
            <a:r>
              <a:rPr sz="1100" spc="-4" dirty="0">
                <a:latin typeface="Times New Roman"/>
                <a:cs typeface="Times New Roman"/>
              </a:rPr>
              <a:t>ive</a:t>
            </a:r>
            <a:r>
              <a:rPr sz="1100" spc="-36" dirty="0">
                <a:latin typeface="Times New Roman"/>
                <a:cs typeface="Times New Roman"/>
              </a:rPr>
              <a:t> </a:t>
            </a:r>
            <a:r>
              <a:rPr sz="1100" spc="27" dirty="0">
                <a:latin typeface="Times New Roman"/>
                <a:cs typeface="Times New Roman"/>
              </a:rPr>
              <a:t>o</a:t>
            </a:r>
            <a:r>
              <a:rPr sz="1100" spc="-4" dirty="0">
                <a:latin typeface="Times New Roman"/>
                <a:cs typeface="Times New Roman"/>
              </a:rPr>
              <a:t>f th</a:t>
            </a:r>
            <a:r>
              <a:rPr sz="1100" spc="-13" dirty="0">
                <a:latin typeface="Times New Roman"/>
                <a:cs typeface="Times New Roman"/>
              </a:rPr>
              <a:t>es</a:t>
            </a:r>
            <a:r>
              <a:rPr sz="1100" spc="-9" dirty="0">
                <a:latin typeface="Times New Roman"/>
                <a:cs typeface="Times New Roman"/>
              </a:rPr>
              <a:t>e</a:t>
            </a:r>
            <a:r>
              <a:rPr sz="1100" spc="9" dirty="0">
                <a:latin typeface="Times New Roman"/>
                <a:cs typeface="Times New Roman"/>
              </a:rPr>
              <a:t> </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ds</a:t>
            </a:r>
            <a:r>
              <a:rPr sz="1100" dirty="0">
                <a:latin typeface="Times New Roman"/>
                <a:cs typeface="Times New Roman"/>
              </a:rPr>
              <a:t>,</a:t>
            </a:r>
            <a:r>
              <a:rPr sz="1100" spc="13" dirty="0">
                <a:latin typeface="Times New Roman"/>
                <a:cs typeface="Times New Roman"/>
              </a:rPr>
              <a:t> </a:t>
            </a:r>
            <a:r>
              <a:rPr sz="1100" spc="-4" dirty="0">
                <a:latin typeface="Times New Roman"/>
                <a:cs typeface="Times New Roman"/>
              </a:rPr>
              <a:t>it</a:t>
            </a:r>
            <a:r>
              <a:rPr sz="1100" spc="9" dirty="0">
                <a:latin typeface="Times New Roman"/>
                <a:cs typeface="Times New Roman"/>
              </a:rPr>
              <a:t> </a:t>
            </a:r>
            <a:r>
              <a:rPr sz="1100" spc="-4" dirty="0">
                <a:latin typeface="Times New Roman"/>
                <a:cs typeface="Times New Roman"/>
              </a:rPr>
              <a:t>i</a:t>
            </a:r>
            <a:r>
              <a:rPr sz="1100" dirty="0">
                <a:latin typeface="Times New Roman"/>
                <a:cs typeface="Times New Roman"/>
              </a:rPr>
              <a:t>s </a:t>
            </a:r>
            <a:r>
              <a:rPr sz="1100" spc="-4" dirty="0">
                <a:latin typeface="Times New Roman"/>
                <a:cs typeface="Times New Roman"/>
              </a:rPr>
              <a:t>the</a:t>
            </a:r>
            <a:r>
              <a:rPr sz="1100" spc="-18" dirty="0">
                <a:latin typeface="Times New Roman"/>
                <a:cs typeface="Times New Roman"/>
              </a:rPr>
              <a:t> r</a:t>
            </a:r>
            <a:r>
              <a:rPr sz="1100" spc="9" dirty="0">
                <a:latin typeface="Times New Roman"/>
                <a:cs typeface="Times New Roman"/>
              </a:rPr>
              <a:t>i</a:t>
            </a:r>
            <a:r>
              <a:rPr sz="1100" spc="-31" dirty="0">
                <a:latin typeface="Times New Roman"/>
                <a:cs typeface="Times New Roman"/>
              </a:rPr>
              <a:t>g</a:t>
            </a:r>
            <a:r>
              <a:rPr sz="1100" spc="4" dirty="0">
                <a:latin typeface="Times New Roman"/>
                <a:cs typeface="Times New Roman"/>
              </a:rPr>
              <a:t>h</a:t>
            </a:r>
            <a:r>
              <a:rPr sz="1100" spc="-4" dirty="0">
                <a:latin typeface="Times New Roman"/>
                <a:cs typeface="Times New Roman"/>
              </a:rPr>
              <a:t>t</a:t>
            </a:r>
            <a:r>
              <a:rPr sz="1100" spc="-54" dirty="0">
                <a:latin typeface="Times New Roman"/>
                <a:cs typeface="Times New Roman"/>
              </a:rPr>
              <a:t> </a:t>
            </a:r>
            <a:r>
              <a:rPr sz="1100" spc="27" dirty="0">
                <a:latin typeface="Times New Roman"/>
                <a:cs typeface="Times New Roman"/>
              </a:rPr>
              <a:t>o</a:t>
            </a:r>
            <a:r>
              <a:rPr sz="1100" spc="-4" dirty="0">
                <a:latin typeface="Times New Roman"/>
                <a:cs typeface="Times New Roman"/>
              </a:rPr>
              <a:t>f</a:t>
            </a:r>
            <a:r>
              <a:rPr sz="1100" spc="18" dirty="0">
                <a:latin typeface="Times New Roman"/>
                <a:cs typeface="Times New Roman"/>
              </a:rPr>
              <a:t> </a:t>
            </a:r>
            <a:r>
              <a:rPr sz="1100" spc="-4" dirty="0">
                <a:latin typeface="Times New Roman"/>
                <a:cs typeface="Times New Roman"/>
              </a:rPr>
              <a:t>the</a:t>
            </a:r>
            <a:r>
              <a:rPr sz="1100" spc="-18" dirty="0">
                <a:latin typeface="Times New Roman"/>
                <a:cs typeface="Times New Roman"/>
              </a:rPr>
              <a:t> </a:t>
            </a:r>
            <a:r>
              <a:rPr sz="1100" spc="-22" dirty="0">
                <a:latin typeface="Times New Roman"/>
                <a:cs typeface="Times New Roman"/>
              </a:rPr>
              <a:t>pe</a:t>
            </a:r>
            <a:r>
              <a:rPr sz="1100" spc="4" dirty="0">
                <a:latin typeface="Times New Roman"/>
                <a:cs typeface="Times New Roman"/>
              </a:rPr>
              <a:t>o</a:t>
            </a:r>
            <a:r>
              <a:rPr sz="1100" spc="-31" dirty="0">
                <a:latin typeface="Times New Roman"/>
                <a:cs typeface="Times New Roman"/>
              </a:rPr>
              <a:t>p</a:t>
            </a:r>
            <a:r>
              <a:rPr sz="1100" spc="9" dirty="0">
                <a:latin typeface="Times New Roman"/>
                <a:cs typeface="Times New Roman"/>
              </a:rPr>
              <a:t>l</a:t>
            </a:r>
            <a:r>
              <a:rPr sz="1100" spc="-9" dirty="0">
                <a:latin typeface="Times New Roman"/>
                <a:cs typeface="Times New Roman"/>
              </a:rPr>
              <a:t>e</a:t>
            </a:r>
            <a:r>
              <a:rPr sz="1100" spc="4" dirty="0">
                <a:latin typeface="Times New Roman"/>
                <a:cs typeface="Times New Roman"/>
              </a:rPr>
              <a:t> </a:t>
            </a:r>
            <a:r>
              <a:rPr sz="1100" spc="-4" dirty="0">
                <a:latin typeface="Times New Roman"/>
                <a:cs typeface="Times New Roman"/>
              </a:rPr>
              <a:t>to</a:t>
            </a:r>
            <a:r>
              <a:rPr sz="1100" spc="-13" dirty="0">
                <a:latin typeface="Times New Roman"/>
                <a:cs typeface="Times New Roman"/>
              </a:rPr>
              <a:t> </a:t>
            </a:r>
            <a:r>
              <a:rPr sz="1100" spc="-31" dirty="0">
                <a:latin typeface="Times New Roman"/>
                <a:cs typeface="Times New Roman"/>
              </a:rPr>
              <a:t>a</a:t>
            </a:r>
            <a:r>
              <a:rPr sz="1100" spc="9" dirty="0">
                <a:latin typeface="Times New Roman"/>
                <a:cs typeface="Times New Roman"/>
              </a:rPr>
              <a:t>l</a:t>
            </a:r>
            <a:r>
              <a:rPr sz="1100" spc="-4" dirty="0">
                <a:latin typeface="Times New Roman"/>
                <a:cs typeface="Times New Roman"/>
              </a:rPr>
              <a:t>t</a:t>
            </a:r>
            <a:r>
              <a:rPr sz="1100" spc="-18" dirty="0">
                <a:latin typeface="Times New Roman"/>
                <a:cs typeface="Times New Roman"/>
              </a:rPr>
              <a:t>e</a:t>
            </a:r>
            <a:r>
              <a:rPr sz="1100" spc="-4" dirty="0">
                <a:latin typeface="Times New Roman"/>
                <a:cs typeface="Times New Roman"/>
              </a:rPr>
              <a:t>r</a:t>
            </a:r>
            <a:r>
              <a:rPr sz="1100" spc="-18" dirty="0">
                <a:latin typeface="Times New Roman"/>
                <a:cs typeface="Times New Roman"/>
              </a:rPr>
              <a:t> </a:t>
            </a:r>
            <a:r>
              <a:rPr sz="1100" spc="4" dirty="0">
                <a:latin typeface="Times New Roman"/>
                <a:cs typeface="Times New Roman"/>
              </a:rPr>
              <a:t>o</a:t>
            </a:r>
            <a:r>
              <a:rPr sz="1100" spc="-4" dirty="0">
                <a:latin typeface="Times New Roman"/>
                <a:cs typeface="Times New Roman"/>
              </a:rPr>
              <a:t>r</a:t>
            </a:r>
            <a:r>
              <a:rPr sz="1100" spc="18" dirty="0">
                <a:latin typeface="Times New Roman"/>
                <a:cs typeface="Times New Roman"/>
              </a:rPr>
              <a:t> </a:t>
            </a:r>
            <a:r>
              <a:rPr sz="1100" spc="-4" dirty="0">
                <a:latin typeface="Times New Roman"/>
                <a:cs typeface="Times New Roman"/>
              </a:rPr>
              <a:t>to</a:t>
            </a:r>
            <a:r>
              <a:rPr sz="1100" spc="-13" dirty="0">
                <a:latin typeface="Times New Roman"/>
                <a:cs typeface="Times New Roman"/>
              </a:rPr>
              <a:t> </a:t>
            </a:r>
            <a:r>
              <a:rPr sz="1100" spc="-36" dirty="0">
                <a:latin typeface="Times New Roman"/>
                <a:cs typeface="Times New Roman"/>
              </a:rPr>
              <a:t>a</a:t>
            </a:r>
            <a:r>
              <a:rPr sz="1100" spc="4" dirty="0">
                <a:latin typeface="Times New Roman"/>
                <a:cs typeface="Times New Roman"/>
              </a:rPr>
              <a:t>b</a:t>
            </a:r>
            <a:r>
              <a:rPr sz="1100" spc="-9" dirty="0">
                <a:latin typeface="Times New Roman"/>
                <a:cs typeface="Times New Roman"/>
              </a:rPr>
              <a:t>o</a:t>
            </a:r>
            <a:r>
              <a:rPr sz="1100" spc="-22" dirty="0">
                <a:latin typeface="Times New Roman"/>
                <a:cs typeface="Times New Roman"/>
              </a:rPr>
              <a:t>l</a:t>
            </a:r>
            <a:r>
              <a:rPr sz="1100" spc="9" dirty="0">
                <a:latin typeface="Times New Roman"/>
                <a:cs typeface="Times New Roman"/>
              </a:rPr>
              <a:t>i</a:t>
            </a:r>
            <a:r>
              <a:rPr sz="1100" spc="-31" dirty="0">
                <a:latin typeface="Times New Roman"/>
                <a:cs typeface="Times New Roman"/>
              </a:rPr>
              <a:t>s</a:t>
            </a:r>
            <a:r>
              <a:rPr sz="1100" dirty="0">
                <a:latin typeface="Times New Roman"/>
                <a:cs typeface="Times New Roman"/>
              </a:rPr>
              <a:t>h</a:t>
            </a:r>
            <a:r>
              <a:rPr sz="1100" spc="9" dirty="0">
                <a:latin typeface="Times New Roman"/>
                <a:cs typeface="Times New Roman"/>
              </a:rPr>
              <a:t> i</a:t>
            </a:r>
            <a:r>
              <a:rPr sz="1100" spc="-36" dirty="0">
                <a:latin typeface="Times New Roman"/>
                <a:cs typeface="Times New Roman"/>
              </a:rPr>
              <a:t>t</a:t>
            </a:r>
            <a:r>
              <a:rPr sz="1100" spc="-4" dirty="0">
                <a:latin typeface="Times New Roman"/>
                <a:cs typeface="Times New Roman"/>
              </a:rPr>
              <a:t>,</a:t>
            </a:r>
            <a:r>
              <a:rPr sz="1100" spc="27"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31" dirty="0">
                <a:latin typeface="Times New Roman"/>
                <a:cs typeface="Times New Roman"/>
              </a:rPr>
              <a:t> </a:t>
            </a:r>
            <a:r>
              <a:rPr sz="1100" spc="31" dirty="0">
                <a:latin typeface="Times New Roman"/>
                <a:cs typeface="Times New Roman"/>
              </a:rPr>
              <a:t>t</a:t>
            </a:r>
            <a:r>
              <a:rPr sz="1100" spc="-9" dirty="0">
                <a:latin typeface="Times New Roman"/>
                <a:cs typeface="Times New Roman"/>
              </a:rPr>
              <a:t>o</a:t>
            </a:r>
            <a:r>
              <a:rPr sz="1100" spc="-13" dirty="0">
                <a:latin typeface="Times New Roman"/>
                <a:cs typeface="Times New Roman"/>
              </a:rPr>
              <a:t> </a:t>
            </a:r>
            <a:r>
              <a:rPr sz="1100" spc="-4" dirty="0">
                <a:latin typeface="Times New Roman"/>
                <a:cs typeface="Times New Roman"/>
              </a:rPr>
              <a:t>in</a:t>
            </a:r>
            <a:r>
              <a:rPr sz="1100" spc="-36" dirty="0">
                <a:latin typeface="Times New Roman"/>
                <a:cs typeface="Times New Roman"/>
              </a:rPr>
              <a:t>s</a:t>
            </a:r>
            <a:r>
              <a:rPr sz="1100" spc="9" dirty="0">
                <a:latin typeface="Times New Roman"/>
                <a:cs typeface="Times New Roman"/>
              </a:rPr>
              <a:t>t</a:t>
            </a:r>
            <a:r>
              <a:rPr sz="1100" spc="-4" dirty="0">
                <a:latin typeface="Times New Roman"/>
                <a:cs typeface="Times New Roman"/>
              </a:rPr>
              <a:t>it</a:t>
            </a:r>
            <a:r>
              <a:rPr sz="1100" spc="-31" dirty="0">
                <a:latin typeface="Times New Roman"/>
                <a:cs typeface="Times New Roman"/>
              </a:rPr>
              <a:t>u</a:t>
            </a:r>
            <a:r>
              <a:rPr sz="1100" spc="9" dirty="0">
                <a:latin typeface="Times New Roman"/>
                <a:cs typeface="Times New Roman"/>
              </a:rPr>
              <a:t>t</a:t>
            </a:r>
            <a:r>
              <a:rPr sz="1100" spc="-9" dirty="0">
                <a:latin typeface="Times New Roman"/>
                <a:cs typeface="Times New Roman"/>
              </a:rPr>
              <a:t>e</a:t>
            </a:r>
            <a:r>
              <a:rPr sz="1100" spc="-4" dirty="0">
                <a:latin typeface="Times New Roman"/>
                <a:cs typeface="Times New Roman"/>
              </a:rPr>
              <a:t> </a:t>
            </a:r>
            <a:r>
              <a:rPr sz="1100" spc="-13" dirty="0">
                <a:latin typeface="Times New Roman"/>
                <a:cs typeface="Times New Roman"/>
              </a:rPr>
              <a:t>ne</a:t>
            </a:r>
            <a:r>
              <a:rPr sz="1100" spc="-9" dirty="0">
                <a:latin typeface="Times New Roman"/>
                <a:cs typeface="Times New Roman"/>
              </a:rPr>
              <a:t>w</a:t>
            </a:r>
            <a:r>
              <a:rPr sz="1100" spc="13" dirty="0">
                <a:latin typeface="Times New Roman"/>
                <a:cs typeface="Times New Roman"/>
              </a:rPr>
              <a:t> </a:t>
            </a:r>
            <a:r>
              <a:rPr sz="1100" spc="-31" dirty="0">
                <a:latin typeface="Times New Roman"/>
                <a:cs typeface="Times New Roman"/>
              </a:rPr>
              <a:t>g</a:t>
            </a:r>
            <a:r>
              <a:rPr sz="1100" spc="4" dirty="0">
                <a:latin typeface="Times New Roman"/>
                <a:cs typeface="Times New Roman"/>
              </a:rPr>
              <a:t>o</a:t>
            </a:r>
            <a:r>
              <a:rPr sz="1100" spc="-9" dirty="0">
                <a:latin typeface="Times New Roman"/>
                <a:cs typeface="Times New Roman"/>
              </a:rPr>
              <a:t>v</a:t>
            </a:r>
            <a:r>
              <a:rPr sz="1100" spc="-36" dirty="0">
                <a:latin typeface="Times New Roman"/>
                <a:cs typeface="Times New Roman"/>
              </a:rPr>
              <a:t>e</a:t>
            </a:r>
            <a:r>
              <a:rPr sz="1100" spc="-18" dirty="0">
                <a:latin typeface="Times New Roman"/>
                <a:cs typeface="Times New Roman"/>
              </a:rPr>
              <a:t>r</a:t>
            </a:r>
            <a:r>
              <a:rPr sz="1100" spc="4"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27" dirty="0">
                <a:latin typeface="Times New Roman"/>
                <a:cs typeface="Times New Roman"/>
              </a:rPr>
              <a:t>t</a:t>
            </a:r>
            <a:r>
              <a:rPr sz="1100" spc="-4" dirty="0">
                <a:latin typeface="Times New Roman"/>
                <a:cs typeface="Times New Roman"/>
              </a:rPr>
              <a:t>,</a:t>
            </a:r>
            <a:r>
              <a:rPr sz="1100" spc="18" dirty="0">
                <a:latin typeface="Times New Roman"/>
                <a:cs typeface="Times New Roman"/>
              </a:rPr>
              <a:t> </a:t>
            </a:r>
            <a:r>
              <a:rPr sz="1100" spc="-4" dirty="0">
                <a:latin typeface="Times New Roman"/>
                <a:cs typeface="Times New Roman"/>
              </a:rPr>
              <a:t>l</a:t>
            </a:r>
            <a:r>
              <a:rPr sz="1100" spc="-22" dirty="0">
                <a:latin typeface="Times New Roman"/>
                <a:cs typeface="Times New Roman"/>
              </a:rPr>
              <a:t>ay</a:t>
            </a:r>
            <a:r>
              <a:rPr sz="1100" spc="9" dirty="0">
                <a:latin typeface="Times New Roman"/>
                <a:cs typeface="Times New Roman"/>
              </a:rPr>
              <a:t>i</a:t>
            </a:r>
            <a:r>
              <a:rPr sz="1100" spc="-9" dirty="0">
                <a:latin typeface="Times New Roman"/>
                <a:cs typeface="Times New Roman"/>
              </a:rPr>
              <a:t>ng</a:t>
            </a:r>
            <a:r>
              <a:rPr sz="1100" spc="-13" dirty="0">
                <a:latin typeface="Times New Roman"/>
                <a:cs typeface="Times New Roman"/>
              </a:rPr>
              <a:t> </a:t>
            </a:r>
            <a:r>
              <a:rPr sz="1100" spc="-4" dirty="0">
                <a:latin typeface="Times New Roman"/>
                <a:cs typeface="Times New Roman"/>
              </a:rPr>
              <a:t>it'</a:t>
            </a:r>
            <a:r>
              <a:rPr sz="1100" dirty="0">
                <a:latin typeface="Times New Roman"/>
                <a:cs typeface="Times New Roman"/>
              </a:rPr>
              <a:t>s f</a:t>
            </a:r>
            <a:r>
              <a:rPr sz="1100" spc="-9" dirty="0">
                <a:latin typeface="Times New Roman"/>
                <a:cs typeface="Times New Roman"/>
              </a:rPr>
              <a:t>o</a:t>
            </a:r>
            <a:r>
              <a:rPr sz="1100" spc="-31" dirty="0">
                <a:latin typeface="Times New Roman"/>
                <a:cs typeface="Times New Roman"/>
              </a:rPr>
              <a:t>u</a:t>
            </a:r>
            <a:r>
              <a:rPr sz="1100" spc="4" dirty="0">
                <a:latin typeface="Times New Roman"/>
                <a:cs typeface="Times New Roman"/>
              </a:rPr>
              <a:t>n</a:t>
            </a:r>
            <a:r>
              <a:rPr sz="1100" spc="-22" dirty="0">
                <a:latin typeface="Times New Roman"/>
                <a:cs typeface="Times New Roman"/>
              </a:rPr>
              <a:t>da</a:t>
            </a:r>
            <a:r>
              <a:rPr sz="1100" spc="9" dirty="0">
                <a:latin typeface="Times New Roman"/>
                <a:cs typeface="Times New Roman"/>
              </a:rPr>
              <a:t>t</a:t>
            </a:r>
            <a:r>
              <a:rPr sz="1100" spc="-9" dirty="0">
                <a:latin typeface="Times New Roman"/>
                <a:cs typeface="Times New Roman"/>
              </a:rPr>
              <a:t>ion </a:t>
            </a:r>
            <a:r>
              <a:rPr sz="1100" spc="4" dirty="0">
                <a:latin typeface="Times New Roman"/>
                <a:cs typeface="Times New Roman"/>
              </a:rPr>
              <a:t>o</a:t>
            </a:r>
            <a:r>
              <a:rPr sz="1100" spc="-9" dirty="0">
                <a:latin typeface="Times New Roman"/>
                <a:cs typeface="Times New Roman"/>
              </a:rPr>
              <a:t>n </a:t>
            </a:r>
            <a:r>
              <a:rPr sz="1100" spc="-4" dirty="0">
                <a:latin typeface="Times New Roman"/>
                <a:cs typeface="Times New Roman"/>
              </a:rPr>
              <a:t>s</a:t>
            </a:r>
            <a:r>
              <a:rPr sz="1100" spc="-13" dirty="0">
                <a:latin typeface="Times New Roman"/>
                <a:cs typeface="Times New Roman"/>
              </a:rPr>
              <a:t>uc</a:t>
            </a:r>
            <a:r>
              <a:rPr sz="1100" spc="-9" dirty="0">
                <a:latin typeface="Times New Roman"/>
                <a:cs typeface="Times New Roman"/>
              </a:rPr>
              <a:t>h</a:t>
            </a:r>
            <a:r>
              <a:rPr sz="1100" spc="-18" dirty="0">
                <a:latin typeface="Times New Roman"/>
                <a:cs typeface="Times New Roman"/>
              </a:rPr>
              <a:t> </a:t>
            </a:r>
            <a:r>
              <a:rPr sz="1100" spc="4" dirty="0">
                <a:latin typeface="Times New Roman"/>
                <a:cs typeface="Times New Roman"/>
              </a:rPr>
              <a:t>p</a:t>
            </a:r>
            <a:r>
              <a:rPr sz="1100" spc="-18" dirty="0">
                <a:latin typeface="Times New Roman"/>
                <a:cs typeface="Times New Roman"/>
              </a:rPr>
              <a:t>r</a:t>
            </a:r>
            <a:r>
              <a:rPr sz="1100" spc="9" dirty="0">
                <a:latin typeface="Times New Roman"/>
                <a:cs typeface="Times New Roman"/>
              </a:rPr>
              <a:t>i</a:t>
            </a:r>
            <a:r>
              <a:rPr sz="1100" spc="-9" dirty="0">
                <a:latin typeface="Times New Roman"/>
                <a:cs typeface="Times New Roman"/>
              </a:rPr>
              <a:t>n</a:t>
            </a:r>
            <a:r>
              <a:rPr sz="1100" spc="-31" dirty="0">
                <a:latin typeface="Times New Roman"/>
                <a:cs typeface="Times New Roman"/>
              </a:rPr>
              <a:t>c</a:t>
            </a:r>
            <a:r>
              <a:rPr sz="1100" spc="9" dirty="0">
                <a:latin typeface="Times New Roman"/>
                <a:cs typeface="Times New Roman"/>
              </a:rPr>
              <a:t>i</a:t>
            </a:r>
            <a:r>
              <a:rPr sz="1100" spc="-31" dirty="0">
                <a:latin typeface="Times New Roman"/>
                <a:cs typeface="Times New Roman"/>
              </a:rPr>
              <a:t>p</a:t>
            </a:r>
            <a:r>
              <a:rPr sz="1100" spc="9" dirty="0">
                <a:latin typeface="Times New Roman"/>
                <a:cs typeface="Times New Roman"/>
              </a:rPr>
              <a:t>l</a:t>
            </a:r>
            <a:r>
              <a:rPr sz="1100" spc="-31" dirty="0">
                <a:latin typeface="Times New Roman"/>
                <a:cs typeface="Times New Roman"/>
              </a:rPr>
              <a:t>e</a:t>
            </a:r>
            <a:r>
              <a:rPr sz="1100" spc="-4" dirty="0">
                <a:latin typeface="Times New Roman"/>
                <a:cs typeface="Times New Roman"/>
              </a:rPr>
              <a:t>s</a:t>
            </a:r>
            <a:r>
              <a:rPr sz="1100" spc="18"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31" dirty="0">
                <a:latin typeface="Times New Roman"/>
                <a:cs typeface="Times New Roman"/>
              </a:rPr>
              <a:t> </a:t>
            </a:r>
            <a:r>
              <a:rPr sz="1100" spc="27" dirty="0">
                <a:latin typeface="Times New Roman"/>
                <a:cs typeface="Times New Roman"/>
              </a:rPr>
              <a:t>o</a:t>
            </a:r>
            <a:r>
              <a:rPr sz="1100" spc="-18" dirty="0">
                <a:latin typeface="Times New Roman"/>
                <a:cs typeface="Times New Roman"/>
              </a:rPr>
              <a:t>rga</a:t>
            </a:r>
            <a:r>
              <a:rPr sz="1100" spc="4" dirty="0">
                <a:latin typeface="Times New Roman"/>
                <a:cs typeface="Times New Roman"/>
              </a:rPr>
              <a:t>n</a:t>
            </a:r>
            <a:r>
              <a:rPr sz="1100" spc="-4" dirty="0">
                <a:latin typeface="Times New Roman"/>
                <a:cs typeface="Times New Roman"/>
              </a:rPr>
              <a:t>i</a:t>
            </a:r>
            <a:r>
              <a:rPr sz="1100" spc="-31" dirty="0">
                <a:latin typeface="Times New Roman"/>
                <a:cs typeface="Times New Roman"/>
              </a:rPr>
              <a:t>z</a:t>
            </a:r>
            <a:r>
              <a:rPr sz="1100" spc="9" dirty="0">
                <a:latin typeface="Times New Roman"/>
                <a:cs typeface="Times New Roman"/>
              </a:rPr>
              <a:t>i</a:t>
            </a:r>
            <a:r>
              <a:rPr sz="1100" spc="-9" dirty="0">
                <a:latin typeface="Times New Roman"/>
                <a:cs typeface="Times New Roman"/>
              </a:rPr>
              <a:t>ng</a:t>
            </a:r>
            <a:r>
              <a:rPr sz="1100" spc="-13" dirty="0">
                <a:latin typeface="Times New Roman"/>
                <a:cs typeface="Times New Roman"/>
              </a:rPr>
              <a:t> </a:t>
            </a:r>
            <a:r>
              <a:rPr sz="1100" spc="-4" dirty="0">
                <a:latin typeface="Times New Roman"/>
                <a:cs typeface="Times New Roman"/>
              </a:rPr>
              <a:t>it'</a:t>
            </a:r>
            <a:r>
              <a:rPr sz="1100" dirty="0">
                <a:latin typeface="Times New Roman"/>
                <a:cs typeface="Times New Roman"/>
              </a:rPr>
              <a:t>s</a:t>
            </a:r>
            <a:r>
              <a:rPr sz="1100" spc="-45" dirty="0">
                <a:latin typeface="Times New Roman"/>
                <a:cs typeface="Times New Roman"/>
              </a:rPr>
              <a:t> </a:t>
            </a:r>
            <a:r>
              <a:rPr sz="1100" spc="-31" dirty="0">
                <a:latin typeface="Times New Roman"/>
                <a:cs typeface="Times New Roman"/>
              </a:rPr>
              <a:t>p</a:t>
            </a:r>
            <a:r>
              <a:rPr sz="1100" spc="27" dirty="0">
                <a:latin typeface="Times New Roman"/>
                <a:cs typeface="Times New Roman"/>
              </a:rPr>
              <a:t>o</a:t>
            </a:r>
            <a:r>
              <a:rPr sz="1100" spc="-9" dirty="0">
                <a:latin typeface="Times New Roman"/>
                <a:cs typeface="Times New Roman"/>
              </a:rPr>
              <a:t>wer</a:t>
            </a:r>
            <a:r>
              <a:rPr sz="1100" spc="4" dirty="0">
                <a:latin typeface="Times New Roman"/>
                <a:cs typeface="Times New Roman"/>
              </a:rPr>
              <a:t> </a:t>
            </a:r>
            <a:r>
              <a:rPr sz="1100" spc="-4" dirty="0">
                <a:latin typeface="Times New Roman"/>
                <a:cs typeface="Times New Roman"/>
              </a:rPr>
              <a:t>in</a:t>
            </a:r>
            <a:r>
              <a:rPr sz="1100" spc="9" dirty="0">
                <a:latin typeface="Times New Roman"/>
                <a:cs typeface="Times New Roman"/>
              </a:rPr>
              <a:t> </a:t>
            </a:r>
            <a:r>
              <a:rPr sz="1100" spc="-22" dirty="0">
                <a:latin typeface="Times New Roman"/>
                <a:cs typeface="Times New Roman"/>
              </a:rPr>
              <a:t>suc</a:t>
            </a:r>
            <a:r>
              <a:rPr sz="1100" spc="-9" dirty="0">
                <a:latin typeface="Times New Roman"/>
                <a:cs typeface="Times New Roman"/>
              </a:rPr>
              <a:t>h</a:t>
            </a:r>
            <a:r>
              <a:rPr sz="1100" spc="13" dirty="0">
                <a:latin typeface="Times New Roman"/>
                <a:cs typeface="Times New Roman"/>
              </a:rPr>
              <a:t> </a:t>
            </a:r>
            <a:r>
              <a:rPr sz="1100" spc="9" dirty="0">
                <a:latin typeface="Times New Roman"/>
                <a:cs typeface="Times New Roman"/>
              </a:rPr>
              <a:t>f</a:t>
            </a:r>
            <a:r>
              <a:rPr sz="1100" spc="-31" dirty="0">
                <a:latin typeface="Times New Roman"/>
                <a:cs typeface="Times New Roman"/>
              </a:rPr>
              <a:t>o</a:t>
            </a:r>
            <a:r>
              <a:rPr sz="1100" spc="-18" dirty="0">
                <a:latin typeface="Times New Roman"/>
                <a:cs typeface="Times New Roman"/>
              </a:rPr>
              <a:t>r</a:t>
            </a:r>
            <a:r>
              <a:rPr sz="1100" spc="4" dirty="0">
                <a:latin typeface="Times New Roman"/>
                <a:cs typeface="Times New Roman"/>
              </a:rPr>
              <a:t>m</a:t>
            </a:r>
            <a:r>
              <a:rPr sz="1100" spc="-4" dirty="0">
                <a:latin typeface="Times New Roman"/>
                <a:cs typeface="Times New Roman"/>
              </a:rPr>
              <a:t>,</a:t>
            </a:r>
            <a:r>
              <a:rPr sz="1100" dirty="0">
                <a:latin typeface="Times New Roman"/>
                <a:cs typeface="Times New Roman"/>
              </a:rPr>
              <a:t> </a:t>
            </a:r>
            <a:r>
              <a:rPr sz="1100" spc="-4" dirty="0">
                <a:latin typeface="Times New Roman"/>
                <a:cs typeface="Times New Roman"/>
              </a:rPr>
              <a:t>as</a:t>
            </a:r>
            <a:r>
              <a:rPr sz="1100" spc="-9" dirty="0">
                <a:latin typeface="Times New Roman"/>
                <a:cs typeface="Times New Roman"/>
              </a:rPr>
              <a:t> </a:t>
            </a:r>
            <a:r>
              <a:rPr sz="1100" spc="-27" dirty="0">
                <a:latin typeface="Times New Roman"/>
                <a:cs typeface="Times New Roman"/>
              </a:rPr>
              <a:t>t</a:t>
            </a:r>
            <a:r>
              <a:rPr sz="1100" spc="-9" dirty="0">
                <a:latin typeface="Times New Roman"/>
                <a:cs typeface="Times New Roman"/>
              </a:rPr>
              <a:t>o</a:t>
            </a:r>
            <a:r>
              <a:rPr sz="1100" spc="27" dirty="0">
                <a:latin typeface="Times New Roman"/>
                <a:cs typeface="Times New Roman"/>
              </a:rPr>
              <a:t> </a:t>
            </a:r>
            <a:r>
              <a:rPr sz="1100" spc="-4" dirty="0">
                <a:latin typeface="Times New Roman"/>
                <a:cs typeface="Times New Roman"/>
              </a:rPr>
              <a:t>th</a:t>
            </a:r>
            <a:r>
              <a:rPr sz="1100" spc="-54" dirty="0">
                <a:latin typeface="Times New Roman"/>
                <a:cs typeface="Times New Roman"/>
              </a:rPr>
              <a:t>e</a:t>
            </a:r>
            <a:r>
              <a:rPr sz="1100" spc="-9" dirty="0">
                <a:latin typeface="Times New Roman"/>
                <a:cs typeface="Times New Roman"/>
              </a:rPr>
              <a:t>m</a:t>
            </a:r>
            <a:r>
              <a:rPr sz="1100" spc="9" dirty="0">
                <a:latin typeface="Times New Roman"/>
                <a:cs typeface="Times New Roman"/>
              </a:rPr>
              <a:t> </a:t>
            </a:r>
            <a:r>
              <a:rPr sz="1100" spc="-9" dirty="0">
                <a:latin typeface="Times New Roman"/>
                <a:cs typeface="Times New Roman"/>
              </a:rPr>
              <a:t>s</a:t>
            </a:r>
            <a:r>
              <a:rPr sz="1100" spc="4" dirty="0">
                <a:latin typeface="Times New Roman"/>
                <a:cs typeface="Times New Roman"/>
              </a:rPr>
              <a:t>h</a:t>
            </a:r>
            <a:r>
              <a:rPr sz="1100" spc="-18" dirty="0">
                <a:latin typeface="Times New Roman"/>
                <a:cs typeface="Times New Roman"/>
              </a:rPr>
              <a:t>al</a:t>
            </a:r>
            <a:r>
              <a:rPr sz="1100" spc="-4" dirty="0">
                <a:latin typeface="Times New Roman"/>
                <a:cs typeface="Times New Roman"/>
              </a:rPr>
              <a:t>l</a:t>
            </a:r>
            <a:r>
              <a:rPr sz="1100" spc="13" dirty="0">
                <a:latin typeface="Times New Roman"/>
                <a:cs typeface="Times New Roman"/>
              </a:rPr>
              <a:t> </a:t>
            </a:r>
            <a:r>
              <a:rPr sz="1100" spc="-18" dirty="0">
                <a:latin typeface="Times New Roman"/>
                <a:cs typeface="Times New Roman"/>
              </a:rPr>
              <a:t>see</a:t>
            </a:r>
            <a:r>
              <a:rPr sz="1100" spc="-9" dirty="0">
                <a:latin typeface="Times New Roman"/>
                <a:cs typeface="Times New Roman"/>
              </a:rPr>
              <a:t>m</a:t>
            </a:r>
            <a:r>
              <a:rPr sz="1100" spc="9" dirty="0">
                <a:latin typeface="Times New Roman"/>
                <a:cs typeface="Times New Roman"/>
              </a:rPr>
              <a:t> </a:t>
            </a:r>
            <a:r>
              <a:rPr sz="1100" spc="4" dirty="0">
                <a:latin typeface="Times New Roman"/>
                <a:cs typeface="Times New Roman"/>
              </a:rPr>
              <a:t>m</a:t>
            </a:r>
            <a:r>
              <a:rPr sz="1100" spc="-9" dirty="0">
                <a:latin typeface="Times New Roman"/>
                <a:cs typeface="Times New Roman"/>
              </a:rPr>
              <a:t>o</a:t>
            </a:r>
            <a:r>
              <a:rPr sz="1100" spc="-36" dirty="0">
                <a:latin typeface="Times New Roman"/>
                <a:cs typeface="Times New Roman"/>
              </a:rPr>
              <a:t>s</a:t>
            </a:r>
            <a:r>
              <a:rPr sz="1100" spc="-4" dirty="0">
                <a:latin typeface="Times New Roman"/>
                <a:cs typeface="Times New Roman"/>
              </a:rPr>
              <a:t>t</a:t>
            </a:r>
            <a:r>
              <a:rPr sz="1100" spc="18" dirty="0">
                <a:latin typeface="Times New Roman"/>
                <a:cs typeface="Times New Roman"/>
              </a:rPr>
              <a:t> </a:t>
            </a:r>
            <a:r>
              <a:rPr sz="1100" spc="-9" dirty="0">
                <a:latin typeface="Times New Roman"/>
                <a:cs typeface="Times New Roman"/>
              </a:rPr>
              <a:t>l</a:t>
            </a:r>
            <a:r>
              <a:rPr sz="1100" spc="9" dirty="0">
                <a:latin typeface="Times New Roman"/>
                <a:cs typeface="Times New Roman"/>
              </a:rPr>
              <a:t>i</a:t>
            </a:r>
            <a:r>
              <a:rPr sz="1100" spc="-58" dirty="0">
                <a:latin typeface="Times New Roman"/>
                <a:cs typeface="Times New Roman"/>
              </a:rPr>
              <a:t>k</a:t>
            </a:r>
            <a:r>
              <a:rPr sz="1100" spc="4" dirty="0">
                <a:latin typeface="Times New Roman"/>
                <a:cs typeface="Times New Roman"/>
              </a:rPr>
              <a:t>e</a:t>
            </a:r>
            <a:r>
              <a:rPr sz="1100" spc="-27" dirty="0">
                <a:latin typeface="Times New Roman"/>
                <a:cs typeface="Times New Roman"/>
              </a:rPr>
              <a:t>l</a:t>
            </a:r>
            <a:r>
              <a:rPr sz="1100" spc="-9" dirty="0">
                <a:latin typeface="Times New Roman"/>
                <a:cs typeface="Times New Roman"/>
              </a:rPr>
              <a:t>y</a:t>
            </a:r>
            <a:r>
              <a:rPr sz="1100" spc="27" dirty="0">
                <a:latin typeface="Times New Roman"/>
                <a:cs typeface="Times New Roman"/>
              </a:rPr>
              <a:t> </a:t>
            </a:r>
            <a:r>
              <a:rPr sz="1100" spc="-22" dirty="0">
                <a:latin typeface="Times New Roman"/>
                <a:cs typeface="Times New Roman"/>
              </a:rPr>
              <a:t>t</a:t>
            </a:r>
            <a:r>
              <a:rPr sz="1100" spc="-9" dirty="0">
                <a:latin typeface="Times New Roman"/>
                <a:cs typeface="Times New Roman"/>
              </a:rPr>
              <a:t>o</a:t>
            </a:r>
            <a:r>
              <a:rPr sz="1100" spc="22" dirty="0">
                <a:latin typeface="Times New Roman"/>
                <a:cs typeface="Times New Roman"/>
              </a:rPr>
              <a:t> </a:t>
            </a:r>
            <a:r>
              <a:rPr sz="1100" spc="-49" dirty="0">
                <a:latin typeface="Times New Roman"/>
                <a:cs typeface="Times New Roman"/>
              </a:rPr>
              <a:t>e</a:t>
            </a:r>
            <a:r>
              <a:rPr sz="1100" spc="9" dirty="0">
                <a:latin typeface="Times New Roman"/>
                <a:cs typeface="Times New Roman"/>
              </a:rPr>
              <a:t>f</a:t>
            </a:r>
            <a:r>
              <a:rPr sz="1100" dirty="0">
                <a:latin typeface="Times New Roman"/>
                <a:cs typeface="Times New Roman"/>
              </a:rPr>
              <a:t>f</a:t>
            </a:r>
            <a:r>
              <a:rPr sz="1100" spc="-18" dirty="0">
                <a:latin typeface="Times New Roman"/>
                <a:cs typeface="Times New Roman"/>
              </a:rPr>
              <a:t>ect </a:t>
            </a:r>
            <a:r>
              <a:rPr sz="1100" spc="-4" dirty="0">
                <a:latin typeface="Times New Roman"/>
                <a:cs typeface="Times New Roman"/>
              </a:rPr>
              <a:t>th</a:t>
            </a:r>
            <a:r>
              <a:rPr sz="1100" spc="-31" dirty="0">
                <a:latin typeface="Times New Roman"/>
                <a:cs typeface="Times New Roman"/>
              </a:rPr>
              <a:t>e</a:t>
            </a:r>
            <a:r>
              <a:rPr sz="1100" spc="9" dirty="0">
                <a:latin typeface="Times New Roman"/>
                <a:cs typeface="Times New Roman"/>
              </a:rPr>
              <a:t>i</a:t>
            </a:r>
            <a:r>
              <a:rPr sz="1100" spc="-4" dirty="0">
                <a:latin typeface="Times New Roman"/>
                <a:cs typeface="Times New Roman"/>
              </a:rPr>
              <a:t>r</a:t>
            </a:r>
            <a:r>
              <a:rPr sz="1100" spc="18" dirty="0">
                <a:latin typeface="Times New Roman"/>
                <a:cs typeface="Times New Roman"/>
              </a:rPr>
              <a:t> </a:t>
            </a:r>
            <a:r>
              <a:rPr sz="1100" spc="-18" dirty="0">
                <a:latin typeface="Times New Roman"/>
                <a:cs typeface="Times New Roman"/>
              </a:rPr>
              <a:t>sa</a:t>
            </a:r>
            <a:r>
              <a:rPr sz="1100" spc="9" dirty="0">
                <a:latin typeface="Times New Roman"/>
                <a:cs typeface="Times New Roman"/>
              </a:rPr>
              <a:t>f</a:t>
            </a:r>
            <a:r>
              <a:rPr sz="1100" spc="-31" dirty="0">
                <a:latin typeface="Times New Roman"/>
                <a:cs typeface="Times New Roman"/>
              </a:rPr>
              <a:t>e</a:t>
            </a:r>
            <a:r>
              <a:rPr sz="1100" spc="9" dirty="0">
                <a:latin typeface="Times New Roman"/>
                <a:cs typeface="Times New Roman"/>
              </a:rPr>
              <a:t>t</a:t>
            </a:r>
            <a:r>
              <a:rPr sz="1100" spc="-9" dirty="0">
                <a:latin typeface="Times New Roman"/>
                <a:cs typeface="Times New Roman"/>
              </a:rPr>
              <a:t>y</a:t>
            </a:r>
            <a:r>
              <a:rPr sz="1100" spc="9"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9" dirty="0">
                <a:latin typeface="Times New Roman"/>
                <a:cs typeface="Times New Roman"/>
              </a:rPr>
              <a:t> </a:t>
            </a:r>
            <a:r>
              <a:rPr sz="1100" spc="-9" dirty="0">
                <a:latin typeface="Times New Roman"/>
                <a:cs typeface="Times New Roman"/>
              </a:rPr>
              <a:t>h</a:t>
            </a:r>
            <a:r>
              <a:rPr sz="1100" spc="-18" dirty="0">
                <a:latin typeface="Times New Roman"/>
                <a:cs typeface="Times New Roman"/>
              </a:rPr>
              <a:t>app</a:t>
            </a:r>
            <a:r>
              <a:rPr sz="1100" spc="4" dirty="0">
                <a:latin typeface="Times New Roman"/>
                <a:cs typeface="Times New Roman"/>
              </a:rPr>
              <a:t>i</a:t>
            </a:r>
            <a:r>
              <a:rPr sz="1100" spc="-9" dirty="0">
                <a:latin typeface="Times New Roman"/>
                <a:cs typeface="Times New Roman"/>
              </a:rPr>
              <a:t>n</a:t>
            </a:r>
            <a:r>
              <a:rPr sz="1100" spc="-13" dirty="0">
                <a:latin typeface="Times New Roman"/>
                <a:cs typeface="Times New Roman"/>
              </a:rPr>
              <a:t>ess</a:t>
            </a:r>
            <a:r>
              <a:rPr sz="1100" dirty="0">
                <a:latin typeface="Times New Roman"/>
                <a:cs typeface="Times New Roman"/>
              </a:rPr>
              <a:t>.</a:t>
            </a:r>
            <a:r>
              <a:rPr sz="1100" spc="-27" dirty="0">
                <a:latin typeface="Times New Roman"/>
                <a:cs typeface="Times New Roman"/>
              </a:rPr>
              <a:t> </a:t>
            </a:r>
            <a:r>
              <a:rPr sz="1100" spc="36" dirty="0">
                <a:latin typeface="Times New Roman"/>
                <a:cs typeface="Times New Roman"/>
              </a:rPr>
              <a:t>P</a:t>
            </a:r>
            <a:r>
              <a:rPr sz="1100" spc="-13" dirty="0">
                <a:latin typeface="Times New Roman"/>
                <a:cs typeface="Times New Roman"/>
              </a:rPr>
              <a:t>rude</a:t>
            </a:r>
            <a:r>
              <a:rPr sz="1100" dirty="0">
                <a:latin typeface="Times New Roman"/>
                <a:cs typeface="Times New Roman"/>
              </a:rPr>
              <a:t>n</a:t>
            </a:r>
            <a:r>
              <a:rPr sz="1100" spc="-18" dirty="0">
                <a:latin typeface="Times New Roman"/>
                <a:cs typeface="Times New Roman"/>
              </a:rPr>
              <a:t>c</a:t>
            </a:r>
            <a:r>
              <a:rPr sz="1100" spc="-9" dirty="0">
                <a:latin typeface="Times New Roman"/>
                <a:cs typeface="Times New Roman"/>
              </a:rPr>
              <a:t>e</a:t>
            </a:r>
            <a:r>
              <a:rPr sz="1100" spc="9" dirty="0">
                <a:latin typeface="Times New Roman"/>
                <a:cs typeface="Times New Roman"/>
              </a:rPr>
              <a:t> </a:t>
            </a:r>
            <a:r>
              <a:rPr sz="1100" spc="-4" dirty="0">
                <a:latin typeface="Times New Roman"/>
                <a:cs typeface="Times New Roman"/>
              </a:rPr>
              <a:t>in</a:t>
            </a:r>
            <a:r>
              <a:rPr sz="1100" spc="-13" dirty="0">
                <a:latin typeface="Times New Roman"/>
                <a:cs typeface="Times New Roman"/>
              </a:rPr>
              <a:t>dee</a:t>
            </a:r>
            <a:r>
              <a:rPr sz="1100" spc="-9" dirty="0">
                <a:latin typeface="Times New Roman"/>
                <a:cs typeface="Times New Roman"/>
              </a:rPr>
              <a:t>d</a:t>
            </a:r>
            <a:r>
              <a:rPr sz="1100" spc="13" dirty="0">
                <a:latin typeface="Times New Roman"/>
                <a:cs typeface="Times New Roman"/>
              </a:rPr>
              <a:t> </a:t>
            </a:r>
            <a:r>
              <a:rPr sz="1100" spc="-18" dirty="0">
                <a:latin typeface="Times New Roman"/>
                <a:cs typeface="Times New Roman"/>
              </a:rPr>
              <a:t>wi</a:t>
            </a:r>
            <a:r>
              <a:rPr sz="1100" spc="9" dirty="0">
                <a:latin typeface="Times New Roman"/>
                <a:cs typeface="Times New Roman"/>
              </a:rPr>
              <a:t>l</a:t>
            </a:r>
            <a:r>
              <a:rPr sz="1100" spc="-4" dirty="0">
                <a:latin typeface="Times New Roman"/>
                <a:cs typeface="Times New Roman"/>
              </a:rPr>
              <a:t>l</a:t>
            </a:r>
            <a:r>
              <a:rPr sz="1100" spc="-9" dirty="0">
                <a:latin typeface="Times New Roman"/>
                <a:cs typeface="Times New Roman"/>
              </a:rPr>
              <a:t> </a:t>
            </a:r>
            <a:r>
              <a:rPr sz="1100" spc="-49" dirty="0">
                <a:latin typeface="Times New Roman"/>
                <a:cs typeface="Times New Roman"/>
              </a:rPr>
              <a:t>d</a:t>
            </a:r>
            <a:r>
              <a:rPr sz="1100" spc="9" dirty="0">
                <a:latin typeface="Times New Roman"/>
                <a:cs typeface="Times New Roman"/>
              </a:rPr>
              <a:t>i</a:t>
            </a:r>
            <a:r>
              <a:rPr sz="1100" spc="-31" dirty="0">
                <a:latin typeface="Times New Roman"/>
                <a:cs typeface="Times New Roman"/>
              </a:rPr>
              <a:t>c</a:t>
            </a:r>
            <a:r>
              <a:rPr sz="1100" spc="9"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9" dirty="0">
                <a:latin typeface="Times New Roman"/>
                <a:cs typeface="Times New Roman"/>
              </a:rPr>
              <a:t>e</a:t>
            </a:r>
            <a:r>
              <a:rPr sz="1100" spc="4" dirty="0">
                <a:latin typeface="Times New Roman"/>
                <a:cs typeface="Times New Roman"/>
              </a:rPr>
              <a:t> </a:t>
            </a:r>
            <a:r>
              <a:rPr sz="1100" spc="-4" dirty="0">
                <a:latin typeface="Times New Roman"/>
                <a:cs typeface="Times New Roman"/>
              </a:rPr>
              <a:t>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13" dirty="0">
                <a:latin typeface="Times New Roman"/>
                <a:cs typeface="Times New Roman"/>
              </a:rPr>
              <a:t>g</a:t>
            </a:r>
            <a:r>
              <a:rPr sz="1100" spc="4" dirty="0">
                <a:latin typeface="Times New Roman"/>
                <a:cs typeface="Times New Roman"/>
              </a:rPr>
              <a:t>o</a:t>
            </a:r>
            <a:r>
              <a:rPr sz="1100" spc="-9" dirty="0">
                <a:latin typeface="Times New Roman"/>
                <a:cs typeface="Times New Roman"/>
              </a:rPr>
              <a:t>v</a:t>
            </a:r>
            <a:r>
              <a:rPr sz="1100" spc="-13" dirty="0">
                <a:latin typeface="Times New Roman"/>
                <a:cs typeface="Times New Roman"/>
              </a:rPr>
              <a:t>er</a:t>
            </a:r>
            <a:r>
              <a:rPr sz="1100" spc="4"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dirty="0">
                <a:latin typeface="Times New Roman"/>
                <a:cs typeface="Times New Roman"/>
              </a:rPr>
              <a:t>s </a:t>
            </a:r>
            <a:r>
              <a:rPr sz="1100" spc="-9" dirty="0">
                <a:latin typeface="Times New Roman"/>
                <a:cs typeface="Times New Roman"/>
              </a:rPr>
              <a:t>long</a:t>
            </a:r>
            <a:r>
              <a:rPr sz="1100" spc="-13" dirty="0">
                <a:latin typeface="Times New Roman"/>
                <a:cs typeface="Times New Roman"/>
              </a:rPr>
              <a:t> </a:t>
            </a:r>
            <a:r>
              <a:rPr sz="1100" spc="-22" dirty="0">
                <a:latin typeface="Times New Roman"/>
                <a:cs typeface="Times New Roman"/>
              </a:rPr>
              <a:t>es</a:t>
            </a:r>
            <a:r>
              <a:rPr sz="1100" spc="9" dirty="0">
                <a:latin typeface="Times New Roman"/>
                <a:cs typeface="Times New Roman"/>
              </a:rPr>
              <a:t>t</a:t>
            </a:r>
            <a:r>
              <a:rPr sz="1100" spc="-36" dirty="0">
                <a:latin typeface="Times New Roman"/>
                <a:cs typeface="Times New Roman"/>
              </a:rPr>
              <a:t>a</a:t>
            </a:r>
            <a:r>
              <a:rPr sz="1100" spc="4" dirty="0">
                <a:latin typeface="Times New Roman"/>
                <a:cs typeface="Times New Roman"/>
              </a:rPr>
              <a:t>b</a:t>
            </a:r>
            <a:r>
              <a:rPr sz="1100" spc="-22" dirty="0">
                <a:latin typeface="Times New Roman"/>
                <a:cs typeface="Times New Roman"/>
              </a:rPr>
              <a:t>l</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18" dirty="0">
                <a:latin typeface="Times New Roman"/>
                <a:cs typeface="Times New Roman"/>
              </a:rPr>
              <a:t>e</a:t>
            </a:r>
            <a:r>
              <a:rPr sz="1100" spc="-9" dirty="0">
                <a:latin typeface="Times New Roman"/>
                <a:cs typeface="Times New Roman"/>
              </a:rPr>
              <a:t>d</a:t>
            </a:r>
            <a:r>
              <a:rPr sz="1100" spc="9" dirty="0">
                <a:latin typeface="Times New Roman"/>
                <a:cs typeface="Times New Roman"/>
              </a:rPr>
              <a:t> </a:t>
            </a:r>
            <a:r>
              <a:rPr sz="1100" spc="-31" dirty="0">
                <a:latin typeface="Times New Roman"/>
                <a:cs typeface="Times New Roman"/>
              </a:rPr>
              <a:t>s</a:t>
            </a:r>
            <a:r>
              <a:rPr sz="1100" spc="18" dirty="0">
                <a:latin typeface="Times New Roman"/>
                <a:cs typeface="Times New Roman"/>
              </a:rPr>
              <a:t>h</a:t>
            </a:r>
            <a:r>
              <a:rPr sz="1100" spc="-9" dirty="0">
                <a:latin typeface="Times New Roman"/>
                <a:cs typeface="Times New Roman"/>
              </a:rPr>
              <a:t>o</a:t>
            </a:r>
            <a:r>
              <a:rPr sz="1100" spc="-31" dirty="0">
                <a:latin typeface="Times New Roman"/>
                <a:cs typeface="Times New Roman"/>
              </a:rPr>
              <a:t>u</a:t>
            </a:r>
            <a:r>
              <a:rPr sz="1100" spc="9" dirty="0">
                <a:latin typeface="Times New Roman"/>
                <a:cs typeface="Times New Roman"/>
              </a:rPr>
              <a:t>l</a:t>
            </a:r>
            <a:r>
              <a:rPr sz="1100" spc="-9" dirty="0">
                <a:latin typeface="Times New Roman"/>
                <a:cs typeface="Times New Roman"/>
              </a:rPr>
              <a:t>d</a:t>
            </a:r>
            <a:r>
              <a:rPr sz="1100" spc="9" dirty="0">
                <a:latin typeface="Times New Roman"/>
                <a:cs typeface="Times New Roman"/>
              </a:rPr>
              <a:t> </a:t>
            </a:r>
            <a:r>
              <a:rPr sz="1100" spc="-9" dirty="0">
                <a:latin typeface="Times New Roman"/>
                <a:cs typeface="Times New Roman"/>
              </a:rPr>
              <a:t>n</a:t>
            </a:r>
            <a:r>
              <a:rPr sz="1100" spc="-31" dirty="0">
                <a:latin typeface="Times New Roman"/>
                <a:cs typeface="Times New Roman"/>
              </a:rPr>
              <a:t>o</a:t>
            </a:r>
            <a:r>
              <a:rPr sz="1100" spc="-4" dirty="0">
                <a:latin typeface="Times New Roman"/>
                <a:cs typeface="Times New Roman"/>
              </a:rPr>
              <a:t>t</a:t>
            </a:r>
            <a:r>
              <a:rPr sz="1100" spc="9" dirty="0">
                <a:latin typeface="Times New Roman"/>
                <a:cs typeface="Times New Roman"/>
              </a:rPr>
              <a:t> </a:t>
            </a:r>
            <a:r>
              <a:rPr sz="1100" spc="-9" dirty="0">
                <a:latin typeface="Times New Roman"/>
                <a:cs typeface="Times New Roman"/>
              </a:rPr>
              <a:t>be</a:t>
            </a:r>
            <a:r>
              <a:rPr sz="1100" spc="-4" dirty="0">
                <a:latin typeface="Times New Roman"/>
                <a:cs typeface="Times New Roman"/>
              </a:rPr>
              <a:t>  </a:t>
            </a:r>
            <a:r>
              <a:rPr sz="1100" spc="-36" dirty="0">
                <a:latin typeface="Times New Roman"/>
                <a:cs typeface="Times New Roman"/>
              </a:rPr>
              <a:t>c</a:t>
            </a:r>
            <a:r>
              <a:rPr sz="1100" spc="4" dirty="0">
                <a:latin typeface="Times New Roman"/>
                <a:cs typeface="Times New Roman"/>
              </a:rPr>
              <a:t>h</a:t>
            </a:r>
            <a:r>
              <a:rPr sz="1100" spc="-36" dirty="0">
                <a:latin typeface="Times New Roman"/>
                <a:cs typeface="Times New Roman"/>
              </a:rPr>
              <a:t>a</a:t>
            </a:r>
            <a:r>
              <a:rPr sz="1100" spc="4" dirty="0">
                <a:latin typeface="Times New Roman"/>
                <a:cs typeface="Times New Roman"/>
              </a:rPr>
              <a:t>n</a:t>
            </a:r>
            <a:r>
              <a:rPr sz="1100" spc="-13" dirty="0">
                <a:latin typeface="Times New Roman"/>
                <a:cs typeface="Times New Roman"/>
              </a:rPr>
              <a:t>ge</a:t>
            </a:r>
            <a:r>
              <a:rPr sz="1100" spc="-9" dirty="0">
                <a:latin typeface="Times New Roman"/>
                <a:cs typeface="Times New Roman"/>
              </a:rPr>
              <a:t>d</a:t>
            </a:r>
            <a:r>
              <a:rPr sz="1100" spc="13" dirty="0">
                <a:latin typeface="Times New Roman"/>
                <a:cs typeface="Times New Roman"/>
              </a:rPr>
              <a:t> </a:t>
            </a:r>
            <a:r>
              <a:rPr sz="1100" dirty="0">
                <a:latin typeface="Times New Roman"/>
                <a:cs typeface="Times New Roman"/>
              </a:rPr>
              <a:t>f</a:t>
            </a:r>
            <a:r>
              <a:rPr sz="1100" spc="-4" dirty="0">
                <a:latin typeface="Times New Roman"/>
                <a:cs typeface="Times New Roman"/>
              </a:rPr>
              <a:t>or</a:t>
            </a:r>
            <a:r>
              <a:rPr sz="1100" spc="18" dirty="0">
                <a:latin typeface="Times New Roman"/>
                <a:cs typeface="Times New Roman"/>
              </a:rPr>
              <a:t> </a:t>
            </a:r>
            <a:r>
              <a:rPr sz="1100" spc="-22" dirty="0">
                <a:latin typeface="Times New Roman"/>
                <a:cs typeface="Times New Roman"/>
              </a:rPr>
              <a:t>l</a:t>
            </a:r>
            <a:r>
              <a:rPr sz="1100" spc="9" dirty="0">
                <a:latin typeface="Times New Roman"/>
                <a:cs typeface="Times New Roman"/>
              </a:rPr>
              <a:t>i</a:t>
            </a:r>
            <a:r>
              <a:rPr sz="1100" spc="-31" dirty="0">
                <a:latin typeface="Times New Roman"/>
                <a:cs typeface="Times New Roman"/>
              </a:rPr>
              <a:t>g</a:t>
            </a:r>
            <a:r>
              <a:rPr sz="1100" spc="4" dirty="0">
                <a:latin typeface="Times New Roman"/>
                <a:cs typeface="Times New Roman"/>
              </a:rPr>
              <a:t>h</a:t>
            </a:r>
            <a:r>
              <a:rPr sz="1100" spc="-4" dirty="0">
                <a:latin typeface="Times New Roman"/>
                <a:cs typeface="Times New Roman"/>
              </a:rPr>
              <a:t>t</a:t>
            </a:r>
            <a:r>
              <a:rPr sz="1100" spc="-9"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9" dirty="0">
                <a:latin typeface="Times New Roman"/>
                <a:cs typeface="Times New Roman"/>
              </a:rPr>
              <a:t> </a:t>
            </a:r>
            <a:r>
              <a:rPr sz="1100" spc="-27" dirty="0">
                <a:latin typeface="Times New Roman"/>
                <a:cs typeface="Times New Roman"/>
              </a:rPr>
              <a:t>t</a:t>
            </a:r>
            <a:r>
              <a:rPr sz="1100" spc="-13" dirty="0">
                <a:latin typeface="Times New Roman"/>
                <a:cs typeface="Times New Roman"/>
              </a:rPr>
              <a:t>ra</a:t>
            </a:r>
            <a:r>
              <a:rPr sz="1100" spc="4" dirty="0">
                <a:latin typeface="Times New Roman"/>
                <a:cs typeface="Times New Roman"/>
              </a:rPr>
              <a:t>n</a:t>
            </a:r>
            <a:r>
              <a:rPr sz="1100" spc="-36" dirty="0">
                <a:latin typeface="Times New Roman"/>
                <a:cs typeface="Times New Roman"/>
              </a:rPr>
              <a:t>s</a:t>
            </a:r>
            <a:r>
              <a:rPr sz="1100" spc="9"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causes:</a:t>
            </a:r>
            <a:r>
              <a:rPr sz="1100" spc="-22"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9" dirty="0">
                <a:latin typeface="Times New Roman"/>
                <a:cs typeface="Times New Roman"/>
              </a:rPr>
              <a:t> </a:t>
            </a:r>
            <a:r>
              <a:rPr sz="1100" spc="-22" dirty="0">
                <a:latin typeface="Times New Roman"/>
                <a:cs typeface="Times New Roman"/>
              </a:rPr>
              <a:t>acc</a:t>
            </a:r>
            <a:r>
              <a:rPr sz="1100" spc="4" dirty="0">
                <a:latin typeface="Times New Roman"/>
                <a:cs typeface="Times New Roman"/>
              </a:rPr>
              <a:t>o</a:t>
            </a:r>
            <a:r>
              <a:rPr sz="1100" spc="-9" dirty="0">
                <a:latin typeface="Times New Roman"/>
                <a:cs typeface="Times New Roman"/>
              </a:rPr>
              <a:t>rd</a:t>
            </a:r>
            <a:r>
              <a:rPr sz="1100" spc="9" dirty="0">
                <a:latin typeface="Times New Roman"/>
                <a:cs typeface="Times New Roman"/>
              </a:rPr>
              <a:t>i</a:t>
            </a:r>
            <a:r>
              <a:rPr sz="1100" spc="-9" dirty="0">
                <a:latin typeface="Times New Roman"/>
                <a:cs typeface="Times New Roman"/>
              </a:rPr>
              <a:t>n</a:t>
            </a:r>
            <a:r>
              <a:rPr sz="1100" spc="-13" dirty="0">
                <a:latin typeface="Times New Roman"/>
                <a:cs typeface="Times New Roman"/>
              </a:rPr>
              <a:t>gl</a:t>
            </a:r>
            <a:r>
              <a:rPr sz="1100" spc="-9" dirty="0">
                <a:latin typeface="Times New Roman"/>
                <a:cs typeface="Times New Roman"/>
              </a:rPr>
              <a:t>y</a:t>
            </a:r>
            <a:r>
              <a:rPr sz="1100" spc="13" dirty="0">
                <a:latin typeface="Times New Roman"/>
                <a:cs typeface="Times New Roman"/>
              </a:rPr>
              <a:t> </a:t>
            </a:r>
            <a:r>
              <a:rPr sz="1100" spc="-9" dirty="0">
                <a:latin typeface="Times New Roman"/>
                <a:cs typeface="Times New Roman"/>
              </a:rPr>
              <a:t>al</a:t>
            </a:r>
            <a:r>
              <a:rPr sz="1100" spc="-4" dirty="0">
                <a:latin typeface="Times New Roman"/>
                <a:cs typeface="Times New Roman"/>
              </a:rPr>
              <a:t>l</a:t>
            </a:r>
            <a:r>
              <a:rPr sz="1100" spc="9" dirty="0">
                <a:latin typeface="Times New Roman"/>
                <a:cs typeface="Times New Roman"/>
              </a:rPr>
              <a:t> </a:t>
            </a:r>
            <a:r>
              <a:rPr sz="1100" spc="-18" dirty="0">
                <a:latin typeface="Times New Roman"/>
                <a:cs typeface="Times New Roman"/>
              </a:rPr>
              <a:t>e</a:t>
            </a:r>
            <a:r>
              <a:rPr sz="1100" spc="4" dirty="0">
                <a:latin typeface="Times New Roman"/>
                <a:cs typeface="Times New Roman"/>
              </a:rPr>
              <a:t>x</a:t>
            </a:r>
            <a:r>
              <a:rPr sz="1100" spc="-13" dirty="0">
                <a:latin typeface="Times New Roman"/>
                <a:cs typeface="Times New Roman"/>
              </a:rPr>
              <a:t>per</a:t>
            </a:r>
            <a:r>
              <a:rPr sz="1100" spc="9"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18" dirty="0">
                <a:latin typeface="Times New Roman"/>
                <a:cs typeface="Times New Roman"/>
              </a:rPr>
              <a:t>c</a:t>
            </a:r>
            <a:r>
              <a:rPr sz="1100" spc="-9" dirty="0">
                <a:latin typeface="Times New Roman"/>
                <a:cs typeface="Times New Roman"/>
              </a:rPr>
              <a:t>e</a:t>
            </a:r>
            <a:r>
              <a:rPr sz="1100" spc="9" dirty="0">
                <a:latin typeface="Times New Roman"/>
                <a:cs typeface="Times New Roman"/>
              </a:rPr>
              <a:t> </a:t>
            </a:r>
            <a:r>
              <a:rPr sz="1100" spc="-9" dirty="0">
                <a:latin typeface="Times New Roman"/>
                <a:cs typeface="Times New Roman"/>
              </a:rPr>
              <a:t>h</a:t>
            </a:r>
            <a:r>
              <a:rPr sz="1100" spc="-31" dirty="0">
                <a:latin typeface="Times New Roman"/>
                <a:cs typeface="Times New Roman"/>
              </a:rPr>
              <a:t>a</a:t>
            </a:r>
            <a:r>
              <a:rPr sz="1100" spc="9" dirty="0">
                <a:latin typeface="Times New Roman"/>
                <a:cs typeface="Times New Roman"/>
              </a:rPr>
              <a:t>t</a:t>
            </a:r>
            <a:r>
              <a:rPr sz="1100" spc="-9" dirty="0">
                <a:latin typeface="Times New Roman"/>
                <a:cs typeface="Times New Roman"/>
              </a:rPr>
              <a:t>h</a:t>
            </a:r>
            <a:r>
              <a:rPr sz="1100" spc="-13" dirty="0">
                <a:latin typeface="Times New Roman"/>
                <a:cs typeface="Times New Roman"/>
              </a:rPr>
              <a:t> </a:t>
            </a:r>
            <a:r>
              <a:rPr sz="1100" spc="-31" dirty="0">
                <a:latin typeface="Times New Roman"/>
                <a:cs typeface="Times New Roman"/>
              </a:rPr>
              <a:t>s</a:t>
            </a:r>
            <a:r>
              <a:rPr sz="1100" spc="18" dirty="0">
                <a:latin typeface="Times New Roman"/>
                <a:cs typeface="Times New Roman"/>
              </a:rPr>
              <a:t>h</a:t>
            </a:r>
            <a:r>
              <a:rPr sz="1100" spc="-22" dirty="0">
                <a:latin typeface="Times New Roman"/>
                <a:cs typeface="Times New Roman"/>
              </a:rPr>
              <a:t>ew</a:t>
            </a:r>
            <a:r>
              <a:rPr sz="1100" spc="-9" dirty="0">
                <a:latin typeface="Times New Roman"/>
                <a:cs typeface="Times New Roman"/>
              </a:rPr>
              <a:t>n</a:t>
            </a:r>
            <a:r>
              <a:rPr sz="1100" spc="9" dirty="0">
                <a:latin typeface="Times New Roman"/>
                <a:cs typeface="Times New Roman"/>
              </a:rPr>
              <a:t> t</a:t>
            </a:r>
            <a:r>
              <a:rPr sz="1100" spc="-9"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m</a:t>
            </a:r>
            <a:r>
              <a:rPr sz="1100" spc="-36" dirty="0">
                <a:latin typeface="Times New Roman"/>
                <a:cs typeface="Times New Roman"/>
              </a:rPr>
              <a:t>a</a:t>
            </a:r>
            <a:r>
              <a:rPr sz="1100" spc="4" dirty="0">
                <a:latin typeface="Times New Roman"/>
                <a:cs typeface="Times New Roman"/>
              </a:rPr>
              <a:t>n</a:t>
            </a:r>
            <a:r>
              <a:rPr sz="1100" spc="-31" dirty="0">
                <a:latin typeface="Times New Roman"/>
                <a:cs typeface="Times New Roman"/>
              </a:rPr>
              <a:t>k</a:t>
            </a:r>
            <a:r>
              <a:rPr sz="1100" spc="9" dirty="0">
                <a:latin typeface="Times New Roman"/>
                <a:cs typeface="Times New Roman"/>
              </a:rPr>
              <a:t>i</a:t>
            </a:r>
            <a:r>
              <a:rPr sz="1100" spc="-9" dirty="0">
                <a:latin typeface="Times New Roman"/>
                <a:cs typeface="Times New Roman"/>
              </a:rPr>
              <a:t>nd</a:t>
            </a:r>
            <a:r>
              <a:rPr sz="1100" spc="-58" dirty="0">
                <a:latin typeface="Times New Roman"/>
                <a:cs typeface="Times New Roman"/>
              </a:rPr>
              <a:t> </a:t>
            </a:r>
            <a:r>
              <a:rPr sz="1100" spc="27" dirty="0">
                <a:latin typeface="Times New Roman"/>
                <a:cs typeface="Times New Roman"/>
              </a:rPr>
              <a:t>a</a:t>
            </a:r>
            <a:r>
              <a:rPr sz="1100" spc="-13" dirty="0">
                <a:latin typeface="Times New Roman"/>
                <a:cs typeface="Times New Roman"/>
              </a:rPr>
              <a:t>r</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m</a:t>
            </a:r>
            <a:r>
              <a:rPr sz="1100" dirty="0">
                <a:latin typeface="Times New Roman"/>
                <a:cs typeface="Times New Roman"/>
              </a:rPr>
              <a:t>o</a:t>
            </a:r>
            <a:r>
              <a:rPr sz="1100" spc="-4" dirty="0">
                <a:latin typeface="Times New Roman"/>
                <a:cs typeface="Times New Roman"/>
              </a:rPr>
              <a:t>re </a:t>
            </a:r>
            <a:r>
              <a:rPr sz="1100" spc="-31" dirty="0">
                <a:latin typeface="Times New Roman"/>
                <a:cs typeface="Times New Roman"/>
              </a:rPr>
              <a:t>d</a:t>
            </a:r>
            <a:r>
              <a:rPr sz="1100" spc="9" dirty="0">
                <a:latin typeface="Times New Roman"/>
                <a:cs typeface="Times New Roman"/>
              </a:rPr>
              <a:t>i</a:t>
            </a:r>
            <a:r>
              <a:rPr sz="1100" spc="-18" dirty="0">
                <a:latin typeface="Times New Roman"/>
                <a:cs typeface="Times New Roman"/>
              </a:rPr>
              <a:t>sp</a:t>
            </a:r>
            <a:r>
              <a:rPr sz="1100" spc="4" dirty="0">
                <a:latin typeface="Times New Roman"/>
                <a:cs typeface="Times New Roman"/>
              </a:rPr>
              <a:t>o</a:t>
            </a:r>
            <a:r>
              <a:rPr sz="1100" spc="-9" dirty="0">
                <a:latin typeface="Times New Roman"/>
                <a:cs typeface="Times New Roman"/>
              </a:rPr>
              <a:t>sed </a:t>
            </a:r>
            <a:r>
              <a:rPr sz="1100" spc="-22" dirty="0">
                <a:latin typeface="Times New Roman"/>
                <a:cs typeface="Times New Roman"/>
              </a:rPr>
              <a:t>t</a:t>
            </a:r>
            <a:r>
              <a:rPr sz="1100" spc="-9" dirty="0">
                <a:latin typeface="Times New Roman"/>
                <a:cs typeface="Times New Roman"/>
              </a:rPr>
              <a:t>o</a:t>
            </a:r>
            <a:r>
              <a:rPr sz="1100" spc="22" dirty="0">
                <a:latin typeface="Times New Roman"/>
                <a:cs typeface="Times New Roman"/>
              </a:rPr>
              <a:t> </a:t>
            </a:r>
            <a:r>
              <a:rPr sz="1100" spc="-4" dirty="0">
                <a:latin typeface="Times New Roman"/>
                <a:cs typeface="Times New Roman"/>
              </a:rPr>
              <a:t>suf</a:t>
            </a:r>
            <a:r>
              <a:rPr sz="1100" spc="18" dirty="0">
                <a:latin typeface="Times New Roman"/>
                <a:cs typeface="Times New Roman"/>
              </a:rPr>
              <a:t>f</a:t>
            </a:r>
            <a:r>
              <a:rPr sz="1100" spc="-27" dirty="0">
                <a:latin typeface="Times New Roman"/>
                <a:cs typeface="Times New Roman"/>
              </a:rPr>
              <a:t>e</a:t>
            </a:r>
            <a:r>
              <a:rPr sz="1100" spc="-4" dirty="0">
                <a:latin typeface="Times New Roman"/>
                <a:cs typeface="Times New Roman"/>
              </a:rPr>
              <a:t>r</a:t>
            </a:r>
            <a:r>
              <a:rPr sz="1100" spc="27" dirty="0">
                <a:latin typeface="Times New Roman"/>
                <a:cs typeface="Times New Roman"/>
              </a:rPr>
              <a:t> </a:t>
            </a:r>
            <a:r>
              <a:rPr sz="1100" spc="-27" dirty="0">
                <a:latin typeface="Times New Roman"/>
                <a:cs typeface="Times New Roman"/>
              </a:rPr>
              <a:t>w</a:t>
            </a:r>
            <a:r>
              <a:rPr sz="1100" spc="18" dirty="0">
                <a:latin typeface="Times New Roman"/>
                <a:cs typeface="Times New Roman"/>
              </a:rPr>
              <a:t>h</a:t>
            </a:r>
            <a:r>
              <a:rPr sz="1100" spc="-22" dirty="0">
                <a:latin typeface="Times New Roman"/>
                <a:cs typeface="Times New Roman"/>
              </a:rPr>
              <a:t>i</a:t>
            </a:r>
            <a:r>
              <a:rPr sz="1100" spc="9" dirty="0">
                <a:latin typeface="Times New Roman"/>
                <a:cs typeface="Times New Roman"/>
              </a:rPr>
              <a:t>l</a:t>
            </a:r>
            <a:r>
              <a:rPr sz="1100" spc="-9" dirty="0">
                <a:latin typeface="Times New Roman"/>
                <a:cs typeface="Times New Roman"/>
              </a:rPr>
              <a:t>e</a:t>
            </a:r>
            <a:r>
              <a:rPr sz="1100" spc="4" dirty="0">
                <a:latin typeface="Times New Roman"/>
                <a:cs typeface="Times New Roman"/>
              </a:rPr>
              <a:t> </a:t>
            </a:r>
            <a:r>
              <a:rPr sz="1100" spc="-36" dirty="0">
                <a:latin typeface="Times New Roman"/>
                <a:cs typeface="Times New Roman"/>
              </a:rPr>
              <a:t>e</a:t>
            </a:r>
            <a:r>
              <a:rPr sz="1100" spc="4" dirty="0">
                <a:latin typeface="Times New Roman"/>
                <a:cs typeface="Times New Roman"/>
              </a:rPr>
              <a:t>v</a:t>
            </a:r>
            <a:r>
              <a:rPr sz="1100" spc="-22" dirty="0">
                <a:latin typeface="Times New Roman"/>
                <a:cs typeface="Times New Roman"/>
              </a:rPr>
              <a:t>i</a:t>
            </a:r>
            <a:r>
              <a:rPr sz="1100" spc="9" dirty="0">
                <a:latin typeface="Times New Roman"/>
                <a:cs typeface="Times New Roman"/>
              </a:rPr>
              <a:t>l</a:t>
            </a:r>
            <a:r>
              <a:rPr sz="1100" dirty="0">
                <a:latin typeface="Times New Roman"/>
                <a:cs typeface="Times New Roman"/>
              </a:rPr>
              <a:t>s</a:t>
            </a:r>
            <a:r>
              <a:rPr sz="1100" spc="-22" dirty="0">
                <a:latin typeface="Times New Roman"/>
                <a:cs typeface="Times New Roman"/>
              </a:rPr>
              <a:t> </a:t>
            </a:r>
            <a:r>
              <a:rPr sz="1100" dirty="0">
                <a:latin typeface="Times New Roman"/>
                <a:cs typeface="Times New Roman"/>
              </a:rPr>
              <a:t>ar</a:t>
            </a:r>
            <a:r>
              <a:rPr sz="1100" spc="-9" dirty="0">
                <a:latin typeface="Times New Roman"/>
                <a:cs typeface="Times New Roman"/>
              </a:rPr>
              <a:t>e</a:t>
            </a:r>
            <a:r>
              <a:rPr sz="1100" dirty="0">
                <a:latin typeface="Times New Roman"/>
                <a:cs typeface="Times New Roman"/>
              </a:rPr>
              <a:t> </a:t>
            </a:r>
            <a:r>
              <a:rPr sz="1100" spc="-4" dirty="0">
                <a:latin typeface="Times New Roman"/>
                <a:cs typeface="Times New Roman"/>
              </a:rPr>
              <a:t>suf</a:t>
            </a:r>
            <a:r>
              <a:rPr sz="1100" spc="18" dirty="0">
                <a:latin typeface="Times New Roman"/>
                <a:cs typeface="Times New Roman"/>
              </a:rPr>
              <a:t>f</a:t>
            </a:r>
            <a:r>
              <a:rPr sz="1100" spc="-13" dirty="0">
                <a:latin typeface="Times New Roman"/>
                <a:cs typeface="Times New Roman"/>
              </a:rPr>
              <a:t>era</a:t>
            </a:r>
            <a:r>
              <a:rPr sz="1100" spc="4" dirty="0">
                <a:latin typeface="Times New Roman"/>
                <a:cs typeface="Times New Roman"/>
              </a:rPr>
              <a:t>b</a:t>
            </a:r>
            <a:r>
              <a:rPr sz="1100" spc="-4" dirty="0">
                <a:latin typeface="Times New Roman"/>
                <a:cs typeface="Times New Roman"/>
              </a:rPr>
              <a:t>l</a:t>
            </a:r>
            <a:r>
              <a:rPr sz="1100" spc="-36" dirty="0">
                <a:latin typeface="Times New Roman"/>
                <a:cs typeface="Times New Roman"/>
              </a:rPr>
              <a:t>e</a:t>
            </a:r>
            <a:r>
              <a:rPr sz="1100" spc="-4" dirty="0">
                <a:latin typeface="Times New Roman"/>
                <a:cs typeface="Times New Roman"/>
              </a:rPr>
              <a:t>,</a:t>
            </a:r>
            <a:r>
              <a:rPr sz="1100" spc="18" dirty="0">
                <a:latin typeface="Times New Roman"/>
                <a:cs typeface="Times New Roman"/>
              </a:rPr>
              <a:t> </a:t>
            </a:r>
            <a:r>
              <a:rPr sz="1100" spc="-4" dirty="0">
                <a:latin typeface="Times New Roman"/>
                <a:cs typeface="Times New Roman"/>
              </a:rPr>
              <a:t>th</a:t>
            </a:r>
            <a:r>
              <a:rPr sz="1100" spc="-27" dirty="0">
                <a:latin typeface="Times New Roman"/>
                <a:cs typeface="Times New Roman"/>
              </a:rPr>
              <a:t>a</a:t>
            </a:r>
            <a:r>
              <a:rPr sz="1100" spc="-9" dirty="0">
                <a:latin typeface="Times New Roman"/>
                <a:cs typeface="Times New Roman"/>
              </a:rPr>
              <a:t>n</a:t>
            </a:r>
            <a:r>
              <a:rPr sz="1100" dirty="0">
                <a:latin typeface="Times New Roman"/>
                <a:cs typeface="Times New Roman"/>
              </a:rPr>
              <a:t> </a:t>
            </a:r>
            <a:r>
              <a:rPr sz="1100" spc="-27" dirty="0">
                <a:latin typeface="Times New Roman"/>
                <a:cs typeface="Times New Roman"/>
              </a:rPr>
              <a:t>t</a:t>
            </a:r>
            <a:r>
              <a:rPr sz="1100" spc="-9" dirty="0">
                <a:latin typeface="Times New Roman"/>
                <a:cs typeface="Times New Roman"/>
              </a:rPr>
              <a:t>o</a:t>
            </a:r>
            <a:r>
              <a:rPr sz="1100" spc="9" dirty="0">
                <a:latin typeface="Times New Roman"/>
                <a:cs typeface="Times New Roman"/>
              </a:rPr>
              <a:t> </a:t>
            </a:r>
            <a:r>
              <a:rPr sz="1100" spc="-18" dirty="0">
                <a:latin typeface="Times New Roman"/>
                <a:cs typeface="Times New Roman"/>
              </a:rPr>
              <a:t>r</a:t>
            </a:r>
            <a:r>
              <a:rPr sz="1100" spc="9" dirty="0">
                <a:latin typeface="Times New Roman"/>
                <a:cs typeface="Times New Roman"/>
              </a:rPr>
              <a:t>i</a:t>
            </a:r>
            <a:r>
              <a:rPr sz="1100" spc="-31" dirty="0">
                <a:latin typeface="Times New Roman"/>
                <a:cs typeface="Times New Roman"/>
              </a:rPr>
              <a:t>g</a:t>
            </a:r>
            <a:r>
              <a:rPr sz="1100" spc="4" dirty="0">
                <a:latin typeface="Times New Roman"/>
                <a:cs typeface="Times New Roman"/>
              </a:rPr>
              <a:t>h</a:t>
            </a:r>
            <a:r>
              <a:rPr sz="1100" spc="-4" dirty="0">
                <a:latin typeface="Times New Roman"/>
                <a:cs typeface="Times New Roman"/>
              </a:rPr>
              <a:t>t</a:t>
            </a:r>
            <a:r>
              <a:rPr sz="1100" spc="-49" dirty="0">
                <a:latin typeface="Times New Roman"/>
                <a:cs typeface="Times New Roman"/>
              </a:rPr>
              <a:t> </a:t>
            </a:r>
            <a:r>
              <a:rPr sz="1100" spc="31" dirty="0">
                <a:latin typeface="Times New Roman"/>
                <a:cs typeface="Times New Roman"/>
              </a:rPr>
              <a:t>t</a:t>
            </a:r>
            <a:r>
              <a:rPr sz="1100" spc="-9" dirty="0">
                <a:latin typeface="Times New Roman"/>
                <a:cs typeface="Times New Roman"/>
              </a:rPr>
              <a:t>h</a:t>
            </a:r>
            <a:r>
              <a:rPr sz="1100" spc="-31" dirty="0">
                <a:latin typeface="Times New Roman"/>
                <a:cs typeface="Times New Roman"/>
              </a:rPr>
              <a:t>e</a:t>
            </a:r>
            <a:r>
              <a:rPr sz="1100" spc="4" dirty="0">
                <a:latin typeface="Times New Roman"/>
                <a:cs typeface="Times New Roman"/>
              </a:rPr>
              <a:t>m</a:t>
            </a:r>
            <a:r>
              <a:rPr sz="1100" spc="-22" dirty="0">
                <a:latin typeface="Times New Roman"/>
                <a:cs typeface="Times New Roman"/>
              </a:rPr>
              <a:t>se</a:t>
            </a:r>
            <a:r>
              <a:rPr sz="1100" spc="9" dirty="0">
                <a:latin typeface="Times New Roman"/>
                <a:cs typeface="Times New Roman"/>
              </a:rPr>
              <a:t>l</a:t>
            </a:r>
            <a:r>
              <a:rPr sz="1100" spc="-9" dirty="0">
                <a:latin typeface="Times New Roman"/>
                <a:cs typeface="Times New Roman"/>
              </a:rPr>
              <a:t>v</a:t>
            </a:r>
            <a:r>
              <a:rPr sz="1100" spc="-22" dirty="0">
                <a:latin typeface="Times New Roman"/>
                <a:cs typeface="Times New Roman"/>
              </a:rPr>
              <a:t>e</a:t>
            </a:r>
            <a:r>
              <a:rPr sz="1100" spc="-4" dirty="0">
                <a:latin typeface="Times New Roman"/>
                <a:cs typeface="Times New Roman"/>
              </a:rPr>
              <a:t>s</a:t>
            </a:r>
            <a:r>
              <a:rPr sz="1100" spc="4" dirty="0">
                <a:latin typeface="Times New Roman"/>
                <a:cs typeface="Times New Roman"/>
              </a:rPr>
              <a:t> </a:t>
            </a:r>
            <a:r>
              <a:rPr sz="1100" spc="-9" dirty="0">
                <a:latin typeface="Times New Roman"/>
                <a:cs typeface="Times New Roman"/>
              </a:rPr>
              <a:t>by</a:t>
            </a:r>
            <a:r>
              <a:rPr sz="1100" spc="9" dirty="0">
                <a:latin typeface="Times New Roman"/>
                <a:cs typeface="Times New Roman"/>
              </a:rPr>
              <a:t> </a:t>
            </a:r>
            <a:r>
              <a:rPr sz="1100" spc="-36" dirty="0">
                <a:latin typeface="Times New Roman"/>
                <a:cs typeface="Times New Roman"/>
              </a:rPr>
              <a:t>a</a:t>
            </a:r>
            <a:r>
              <a:rPr sz="1100" spc="4" dirty="0">
                <a:latin typeface="Times New Roman"/>
                <a:cs typeface="Times New Roman"/>
              </a:rPr>
              <a:t>b</a:t>
            </a:r>
            <a:r>
              <a:rPr sz="1100" spc="-9" dirty="0">
                <a:latin typeface="Times New Roman"/>
                <a:cs typeface="Times New Roman"/>
              </a:rPr>
              <a:t>o</a:t>
            </a:r>
            <a:r>
              <a:rPr sz="1100" spc="-22" dirty="0">
                <a:latin typeface="Times New Roman"/>
                <a:cs typeface="Times New Roman"/>
              </a:rPr>
              <a:t>l</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9" dirty="0">
                <a:latin typeface="Times New Roman"/>
                <a:cs typeface="Times New Roman"/>
              </a:rPr>
              <a:t>ing</a:t>
            </a:r>
            <a:r>
              <a:rPr sz="1100" spc="-31" dirty="0">
                <a:latin typeface="Times New Roman"/>
                <a:cs typeface="Times New Roman"/>
              </a:rPr>
              <a:t> </a:t>
            </a:r>
            <a:r>
              <a:rPr sz="1100" spc="31" dirty="0">
                <a:latin typeface="Times New Roman"/>
                <a:cs typeface="Times New Roman"/>
              </a:rPr>
              <a:t>t</a:t>
            </a:r>
            <a:r>
              <a:rPr sz="1100" spc="-9" dirty="0">
                <a:latin typeface="Times New Roman"/>
                <a:cs typeface="Times New Roman"/>
              </a:rPr>
              <a:t>he</a:t>
            </a:r>
            <a:r>
              <a:rPr sz="1100" spc="4" dirty="0">
                <a:latin typeface="Times New Roman"/>
                <a:cs typeface="Times New Roman"/>
              </a:rPr>
              <a:t> </a:t>
            </a:r>
            <a:r>
              <a:rPr sz="1100" dirty="0">
                <a:latin typeface="Times New Roman"/>
                <a:cs typeface="Times New Roman"/>
              </a:rPr>
              <a:t>f</a:t>
            </a:r>
            <a:r>
              <a:rPr sz="1100" spc="-31" dirty="0">
                <a:latin typeface="Times New Roman"/>
                <a:cs typeface="Times New Roman"/>
              </a:rPr>
              <a:t>o</a:t>
            </a:r>
            <a:r>
              <a:rPr sz="1100" spc="-18" dirty="0">
                <a:latin typeface="Times New Roman"/>
                <a:cs typeface="Times New Roman"/>
              </a:rPr>
              <a:t>r</a:t>
            </a:r>
            <a:r>
              <a:rPr sz="1100" spc="4" dirty="0">
                <a:latin typeface="Times New Roman"/>
                <a:cs typeface="Times New Roman"/>
              </a:rPr>
              <a:t>m</a:t>
            </a:r>
            <a:r>
              <a:rPr sz="1100" dirty="0">
                <a:latin typeface="Times New Roman"/>
                <a:cs typeface="Times New Roman"/>
              </a:rPr>
              <a:t>s </a:t>
            </a:r>
            <a:r>
              <a:rPr sz="1100" spc="-4" dirty="0">
                <a:latin typeface="Times New Roman"/>
                <a:cs typeface="Times New Roman"/>
              </a:rPr>
              <a:t>to</a:t>
            </a:r>
            <a:r>
              <a:rPr sz="1100" spc="-13" dirty="0">
                <a:latin typeface="Times New Roman"/>
                <a:cs typeface="Times New Roman"/>
              </a:rPr>
              <a:t> </a:t>
            </a:r>
            <a:r>
              <a:rPr sz="1100" spc="-27"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t</a:t>
            </a:r>
            <a:r>
              <a:rPr sz="1100" spc="-9" dirty="0">
                <a:latin typeface="Times New Roman"/>
                <a:cs typeface="Times New Roman"/>
              </a:rPr>
              <a:t>h</a:t>
            </a:r>
            <a:r>
              <a:rPr sz="1100" spc="-36" dirty="0">
                <a:latin typeface="Times New Roman"/>
                <a:cs typeface="Times New Roman"/>
              </a:rPr>
              <a:t>e</a:t>
            </a:r>
            <a:r>
              <a:rPr sz="1100" spc="-9" dirty="0">
                <a:latin typeface="Times New Roman"/>
                <a:cs typeface="Times New Roman"/>
              </a:rPr>
              <a:t>y</a:t>
            </a:r>
            <a:r>
              <a:rPr sz="1100" spc="9" dirty="0">
                <a:latin typeface="Times New Roman"/>
                <a:cs typeface="Times New Roman"/>
              </a:rPr>
              <a:t> </a:t>
            </a:r>
            <a:r>
              <a:rPr sz="1100" spc="-18" dirty="0">
                <a:latin typeface="Times New Roman"/>
                <a:cs typeface="Times New Roman"/>
              </a:rPr>
              <a:t>are accu</a:t>
            </a:r>
            <a:r>
              <a:rPr sz="1100" spc="-9" dirty="0">
                <a:latin typeface="Times New Roman"/>
                <a:cs typeface="Times New Roman"/>
              </a:rPr>
              <a:t>s</a:t>
            </a:r>
            <a:r>
              <a:rPr sz="1100" spc="-13" dirty="0">
                <a:latin typeface="Times New Roman"/>
                <a:cs typeface="Times New Roman"/>
              </a:rPr>
              <a:t>t</a:t>
            </a:r>
            <a:r>
              <a:rPr sz="1100" dirty="0">
                <a:latin typeface="Times New Roman"/>
                <a:cs typeface="Times New Roman"/>
              </a:rPr>
              <a:t>o</a:t>
            </a:r>
            <a:r>
              <a:rPr sz="1100" spc="-9" dirty="0">
                <a:latin typeface="Times New Roman"/>
                <a:cs typeface="Times New Roman"/>
              </a:rPr>
              <a:t>m</a:t>
            </a:r>
            <a:r>
              <a:rPr sz="1100" spc="-13" dirty="0">
                <a:latin typeface="Times New Roman"/>
                <a:cs typeface="Times New Roman"/>
              </a:rPr>
              <a:t>e</a:t>
            </a:r>
            <a:r>
              <a:rPr sz="1100" spc="-4" dirty="0">
                <a:latin typeface="Times New Roman"/>
                <a:cs typeface="Times New Roman"/>
              </a:rPr>
              <a:t>d.</a:t>
            </a:r>
            <a:r>
              <a:rPr sz="1100" dirty="0">
                <a:latin typeface="Times New Roman"/>
                <a:cs typeface="Times New Roman"/>
              </a:rPr>
              <a:t> </a:t>
            </a:r>
            <a:r>
              <a:rPr sz="1100" spc="-9" dirty="0">
                <a:latin typeface="Times New Roman"/>
                <a:cs typeface="Times New Roman"/>
              </a:rPr>
              <a:t>But</a:t>
            </a:r>
            <a:r>
              <a:rPr sz="1100" spc="4" dirty="0">
                <a:latin typeface="Times New Roman"/>
                <a:cs typeface="Times New Roman"/>
              </a:rPr>
              <a:t> </a:t>
            </a:r>
            <a:r>
              <a:rPr sz="1100" spc="-9" dirty="0">
                <a:latin typeface="Times New Roman"/>
                <a:cs typeface="Times New Roman"/>
              </a:rPr>
              <a:t>w</a:t>
            </a:r>
            <a:r>
              <a:rPr sz="1100" spc="18" dirty="0">
                <a:latin typeface="Times New Roman"/>
                <a:cs typeface="Times New Roman"/>
              </a:rPr>
              <a:t>h</a:t>
            </a:r>
            <a:r>
              <a:rPr sz="1100" spc="-36" dirty="0">
                <a:latin typeface="Times New Roman"/>
                <a:cs typeface="Times New Roman"/>
              </a:rPr>
              <a:t>e</a:t>
            </a:r>
            <a:r>
              <a:rPr sz="1100" spc="-9" dirty="0">
                <a:latin typeface="Times New Roman"/>
                <a:cs typeface="Times New Roman"/>
              </a:rPr>
              <a:t>n</a:t>
            </a:r>
            <a:r>
              <a:rPr sz="1100" spc="18" dirty="0">
                <a:latin typeface="Times New Roman"/>
                <a:cs typeface="Times New Roman"/>
              </a:rPr>
              <a:t> </a:t>
            </a:r>
            <a:r>
              <a:rPr sz="1100" spc="-9" dirty="0">
                <a:latin typeface="Times New Roman"/>
                <a:cs typeface="Times New Roman"/>
              </a:rPr>
              <a:t>a</a:t>
            </a:r>
            <a:r>
              <a:rPr sz="1100" spc="18" dirty="0">
                <a:latin typeface="Times New Roman"/>
                <a:cs typeface="Times New Roman"/>
              </a:rPr>
              <a:t> </a:t>
            </a:r>
            <a:r>
              <a:rPr sz="1100" spc="-9" dirty="0">
                <a:latin typeface="Times New Roman"/>
                <a:cs typeface="Times New Roman"/>
              </a:rPr>
              <a:t>long</a:t>
            </a:r>
            <a:r>
              <a:rPr sz="1100" spc="-13" dirty="0">
                <a:latin typeface="Times New Roman"/>
                <a:cs typeface="Times New Roman"/>
              </a:rPr>
              <a:t> </a:t>
            </a:r>
            <a:r>
              <a:rPr sz="1100" spc="-4" dirty="0">
                <a:latin typeface="Times New Roman"/>
                <a:cs typeface="Times New Roman"/>
              </a:rPr>
              <a:t>t</a:t>
            </a:r>
            <a:r>
              <a:rPr sz="1100" spc="-13" dirty="0">
                <a:latin typeface="Times New Roman"/>
                <a:cs typeface="Times New Roman"/>
              </a:rPr>
              <a:t>ra</a:t>
            </a:r>
            <a:r>
              <a:rPr sz="1100" spc="9" dirty="0">
                <a:latin typeface="Times New Roman"/>
                <a:cs typeface="Times New Roman"/>
              </a:rPr>
              <a:t>i</a:t>
            </a:r>
            <a:r>
              <a:rPr sz="1100" spc="-9" dirty="0">
                <a:latin typeface="Times New Roman"/>
                <a:cs typeface="Times New Roman"/>
              </a:rPr>
              <a:t>n</a:t>
            </a:r>
            <a:r>
              <a:rPr sz="1100" spc="-76" dirty="0">
                <a:latin typeface="Times New Roman"/>
                <a:cs typeface="Times New Roman"/>
              </a:rPr>
              <a:t> </a:t>
            </a:r>
            <a:r>
              <a:rPr sz="1100" spc="49" dirty="0">
                <a:latin typeface="Times New Roman"/>
                <a:cs typeface="Times New Roman"/>
              </a:rPr>
              <a:t>o</a:t>
            </a:r>
            <a:r>
              <a:rPr sz="1100" spc="-4" dirty="0">
                <a:latin typeface="Times New Roman"/>
                <a:cs typeface="Times New Roman"/>
              </a:rPr>
              <a:t>f</a:t>
            </a:r>
            <a:r>
              <a:rPr sz="1100" spc="18" dirty="0">
                <a:latin typeface="Times New Roman"/>
                <a:cs typeface="Times New Roman"/>
              </a:rPr>
              <a:t> </a:t>
            </a:r>
            <a:r>
              <a:rPr sz="1100" spc="-36" dirty="0">
                <a:latin typeface="Times New Roman"/>
                <a:cs typeface="Times New Roman"/>
              </a:rPr>
              <a:t>a</a:t>
            </a:r>
            <a:r>
              <a:rPr sz="1100" spc="4" dirty="0">
                <a:latin typeface="Times New Roman"/>
                <a:cs typeface="Times New Roman"/>
              </a:rPr>
              <a:t>b</a:t>
            </a:r>
            <a:r>
              <a:rPr sz="1100" spc="-9" dirty="0">
                <a:latin typeface="Times New Roman"/>
                <a:cs typeface="Times New Roman"/>
              </a:rPr>
              <a:t>use</a:t>
            </a:r>
            <a:r>
              <a:rPr sz="1100" dirty="0">
                <a:latin typeface="Times New Roman"/>
                <a:cs typeface="Times New Roman"/>
              </a:rPr>
              <a:t>s</a:t>
            </a:r>
            <a:r>
              <a:rPr sz="1100" spc="9"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54" dirty="0">
                <a:latin typeface="Times New Roman"/>
                <a:cs typeface="Times New Roman"/>
              </a:rPr>
              <a:t> </a:t>
            </a:r>
            <a:r>
              <a:rPr sz="1100" spc="27" dirty="0">
                <a:latin typeface="Times New Roman"/>
                <a:cs typeface="Times New Roman"/>
              </a:rPr>
              <a:t>u</a:t>
            </a:r>
            <a:r>
              <a:rPr sz="1100" spc="-13" dirty="0">
                <a:latin typeface="Times New Roman"/>
                <a:cs typeface="Times New Roman"/>
              </a:rPr>
              <a:t>surpa</a:t>
            </a:r>
            <a:r>
              <a:rPr sz="1100" spc="9" dirty="0">
                <a:latin typeface="Times New Roman"/>
                <a:cs typeface="Times New Roman"/>
              </a:rPr>
              <a:t>t</a:t>
            </a:r>
            <a:r>
              <a:rPr sz="1100" spc="-9" dirty="0">
                <a:latin typeface="Times New Roman"/>
                <a:cs typeface="Times New Roman"/>
              </a:rPr>
              <a:t>ion</a:t>
            </a:r>
            <a:r>
              <a:rPr sz="1100" spc="-4" dirty="0">
                <a:latin typeface="Times New Roman"/>
                <a:cs typeface="Times New Roman"/>
              </a:rPr>
              <a:t>s</a:t>
            </a:r>
            <a:r>
              <a:rPr sz="1100" dirty="0">
                <a:latin typeface="Times New Roman"/>
                <a:cs typeface="Times New Roman"/>
              </a:rPr>
              <a:t>,</a:t>
            </a:r>
            <a:r>
              <a:rPr sz="1100" spc="13" dirty="0">
                <a:latin typeface="Times New Roman"/>
                <a:cs typeface="Times New Roman"/>
              </a:rPr>
              <a:t> </a:t>
            </a:r>
            <a:r>
              <a:rPr sz="1100" spc="-9" dirty="0">
                <a:latin typeface="Times New Roman"/>
                <a:cs typeface="Times New Roman"/>
              </a:rPr>
              <a:t>b</a:t>
            </a:r>
            <a:r>
              <a:rPr sz="1100" spc="-18" dirty="0">
                <a:latin typeface="Times New Roman"/>
                <a:cs typeface="Times New Roman"/>
              </a:rPr>
              <a:t>egu</a:t>
            </a:r>
            <a:r>
              <a:rPr sz="1100" spc="-9" dirty="0">
                <a:latin typeface="Times New Roman"/>
                <a:cs typeface="Times New Roman"/>
              </a:rPr>
              <a:t>n</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t</a:t>
            </a:r>
            <a:r>
              <a:rPr sz="1100" spc="-18" dirty="0">
                <a:latin typeface="Times New Roman"/>
                <a:cs typeface="Times New Roman"/>
              </a:rPr>
              <a:t> </a:t>
            </a:r>
            <a:r>
              <a:rPr sz="1100" spc="-9" dirty="0">
                <a:latin typeface="Times New Roman"/>
                <a:cs typeface="Times New Roman"/>
              </a:rPr>
              <a:t>a</a:t>
            </a:r>
            <a:r>
              <a:rPr sz="1100" spc="13" dirty="0">
                <a:latin typeface="Times New Roman"/>
                <a:cs typeface="Times New Roman"/>
              </a:rPr>
              <a:t> </a:t>
            </a:r>
            <a:r>
              <a:rPr sz="1100" spc="-13" dirty="0">
                <a:latin typeface="Times New Roman"/>
                <a:cs typeface="Times New Roman"/>
              </a:rPr>
              <a:t>d</a:t>
            </a:r>
            <a:r>
              <a:rPr sz="1100" spc="9" dirty="0">
                <a:latin typeface="Times New Roman"/>
                <a:cs typeface="Times New Roman"/>
              </a:rPr>
              <a:t>i</a:t>
            </a:r>
            <a:r>
              <a:rPr sz="1100" spc="-36" dirty="0">
                <a:latin typeface="Times New Roman"/>
                <a:cs typeface="Times New Roman"/>
              </a:rPr>
              <a:t>s</a:t>
            </a:r>
            <a:r>
              <a:rPr sz="1100" spc="9" dirty="0">
                <a:latin typeface="Times New Roman"/>
                <a:cs typeface="Times New Roman"/>
              </a:rPr>
              <a:t>t</a:t>
            </a:r>
            <a:r>
              <a:rPr sz="1100" spc="-4" dirty="0">
                <a:latin typeface="Times New Roman"/>
                <a:cs typeface="Times New Roman"/>
              </a:rPr>
              <a:t>in</a:t>
            </a:r>
            <a:r>
              <a:rPr sz="1100" spc="-18" dirty="0">
                <a:latin typeface="Times New Roman"/>
                <a:cs typeface="Times New Roman"/>
              </a:rPr>
              <a:t>gu</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18" dirty="0">
                <a:latin typeface="Times New Roman"/>
                <a:cs typeface="Times New Roman"/>
              </a:rPr>
              <a:t>e</a:t>
            </a:r>
            <a:r>
              <a:rPr sz="1100" spc="-9" dirty="0">
                <a:latin typeface="Times New Roman"/>
                <a:cs typeface="Times New Roman"/>
              </a:rPr>
              <a:t>d</a:t>
            </a:r>
            <a:r>
              <a:rPr sz="1100" spc="9" dirty="0">
                <a:latin typeface="Times New Roman"/>
                <a:cs typeface="Times New Roman"/>
              </a:rPr>
              <a:t> </a:t>
            </a:r>
            <a:r>
              <a:rPr sz="1100" spc="-13" dirty="0">
                <a:latin typeface="Times New Roman"/>
                <a:cs typeface="Times New Roman"/>
              </a:rPr>
              <a:t>per</a:t>
            </a:r>
            <a:r>
              <a:rPr sz="1100" spc="9" dirty="0">
                <a:latin typeface="Times New Roman"/>
                <a:cs typeface="Times New Roman"/>
              </a:rPr>
              <a:t>i</a:t>
            </a:r>
            <a:r>
              <a:rPr sz="1100" spc="-9" dirty="0">
                <a:latin typeface="Times New Roman"/>
                <a:cs typeface="Times New Roman"/>
              </a:rPr>
              <a:t>o</a:t>
            </a:r>
            <a:r>
              <a:rPr sz="1100" spc="-40" dirty="0">
                <a:latin typeface="Times New Roman"/>
                <a:cs typeface="Times New Roman"/>
              </a:rPr>
              <a:t>d</a:t>
            </a:r>
            <a:r>
              <a:rPr sz="1100" spc="-4" dirty="0">
                <a:latin typeface="Times New Roman"/>
                <a:cs typeface="Times New Roman"/>
              </a:rPr>
              <a:t>,</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9" dirty="0">
                <a:latin typeface="Times New Roman"/>
                <a:cs typeface="Times New Roman"/>
              </a:rPr>
              <a:t> </a:t>
            </a:r>
            <a:r>
              <a:rPr sz="1100" spc="-54" dirty="0">
                <a:latin typeface="Times New Roman"/>
                <a:cs typeface="Times New Roman"/>
              </a:rPr>
              <a:t>p</a:t>
            </a:r>
            <a:r>
              <a:rPr sz="1100" spc="4" dirty="0">
                <a:latin typeface="Times New Roman"/>
                <a:cs typeface="Times New Roman"/>
              </a:rPr>
              <a:t>u</a:t>
            </a:r>
            <a:r>
              <a:rPr sz="1100" spc="-13" dirty="0">
                <a:latin typeface="Times New Roman"/>
                <a:cs typeface="Times New Roman"/>
              </a:rPr>
              <a:t>rsu</a:t>
            </a:r>
            <a:r>
              <a:rPr sz="1100" spc="9" dirty="0">
                <a:latin typeface="Times New Roman"/>
                <a:cs typeface="Times New Roman"/>
              </a:rPr>
              <a:t>i</a:t>
            </a:r>
            <a:r>
              <a:rPr sz="1100" spc="-9" dirty="0">
                <a:latin typeface="Times New Roman"/>
                <a:cs typeface="Times New Roman"/>
              </a:rPr>
              <a:t>ng</a:t>
            </a:r>
            <a:r>
              <a:rPr sz="1100" spc="-4" dirty="0">
                <a:latin typeface="Times New Roman"/>
                <a:cs typeface="Times New Roman"/>
              </a:rPr>
              <a:t> i</a:t>
            </a:r>
            <a:r>
              <a:rPr sz="1100" spc="-31" dirty="0">
                <a:latin typeface="Times New Roman"/>
                <a:cs typeface="Times New Roman"/>
              </a:rPr>
              <a:t>n</a:t>
            </a:r>
            <a:r>
              <a:rPr sz="1100" spc="4" dirty="0">
                <a:latin typeface="Times New Roman"/>
                <a:cs typeface="Times New Roman"/>
              </a:rPr>
              <a:t>v</a:t>
            </a:r>
            <a:r>
              <a:rPr sz="1100" spc="-13" dirty="0">
                <a:latin typeface="Times New Roman"/>
                <a:cs typeface="Times New Roman"/>
              </a:rPr>
              <a:t>ar</a:t>
            </a:r>
            <a:r>
              <a:rPr sz="1100" spc="9" dirty="0">
                <a:latin typeface="Times New Roman"/>
                <a:cs typeface="Times New Roman"/>
              </a:rPr>
              <a:t>i</a:t>
            </a:r>
            <a:r>
              <a:rPr sz="1100" spc="-36" dirty="0">
                <a:latin typeface="Times New Roman"/>
                <a:cs typeface="Times New Roman"/>
              </a:rPr>
              <a:t>a</a:t>
            </a:r>
            <a:r>
              <a:rPr sz="1100" spc="4" dirty="0">
                <a:latin typeface="Times New Roman"/>
                <a:cs typeface="Times New Roman"/>
              </a:rPr>
              <a:t>b</a:t>
            </a:r>
            <a:r>
              <a:rPr sz="1100" spc="-27" dirty="0">
                <a:latin typeface="Times New Roman"/>
                <a:cs typeface="Times New Roman"/>
              </a:rPr>
              <a:t>l</a:t>
            </a:r>
            <a:r>
              <a:rPr sz="1100" spc="-9" dirty="0">
                <a:latin typeface="Times New Roman"/>
                <a:cs typeface="Times New Roman"/>
              </a:rPr>
              <a:t>y </a:t>
            </a:r>
            <a:r>
              <a:rPr sz="1100" spc="31" dirty="0">
                <a:latin typeface="Times New Roman"/>
                <a:cs typeface="Times New Roman"/>
              </a:rPr>
              <a:t>t</a:t>
            </a:r>
            <a:r>
              <a:rPr sz="1100" spc="-9" dirty="0">
                <a:latin typeface="Times New Roman"/>
                <a:cs typeface="Times New Roman"/>
              </a:rPr>
              <a:t>he</a:t>
            </a:r>
            <a:r>
              <a:rPr sz="1100" spc="4" dirty="0">
                <a:latin typeface="Times New Roman"/>
                <a:cs typeface="Times New Roman"/>
              </a:rPr>
              <a:t> </a:t>
            </a:r>
            <a:r>
              <a:rPr sz="1100" spc="-22" dirty="0">
                <a:latin typeface="Times New Roman"/>
                <a:cs typeface="Times New Roman"/>
              </a:rPr>
              <a:t>sa</a:t>
            </a:r>
            <a:r>
              <a:rPr sz="1100" spc="4" dirty="0">
                <a:latin typeface="Times New Roman"/>
                <a:cs typeface="Times New Roman"/>
              </a:rPr>
              <a:t>m</a:t>
            </a:r>
            <a:r>
              <a:rPr sz="1100" spc="-9" dirty="0">
                <a:latin typeface="Times New Roman"/>
                <a:cs typeface="Times New Roman"/>
              </a:rPr>
              <a:t>e</a:t>
            </a:r>
            <a:r>
              <a:rPr sz="1100" spc="4" dirty="0">
                <a:latin typeface="Times New Roman"/>
                <a:cs typeface="Times New Roman"/>
              </a:rPr>
              <a:t> </a:t>
            </a:r>
            <a:r>
              <a:rPr sz="1100" spc="-9" dirty="0">
                <a:latin typeface="Times New Roman"/>
                <a:cs typeface="Times New Roman"/>
              </a:rPr>
              <a:t>obj</a:t>
            </a:r>
            <a:r>
              <a:rPr sz="1100" spc="-18" dirty="0">
                <a:latin typeface="Times New Roman"/>
                <a:cs typeface="Times New Roman"/>
              </a:rPr>
              <a:t>ect</a:t>
            </a:r>
            <a:r>
              <a:rPr sz="1100" spc="-4" dirty="0">
                <a:latin typeface="Times New Roman"/>
                <a:cs typeface="Times New Roman"/>
              </a:rPr>
              <a:t>,</a:t>
            </a:r>
            <a:r>
              <a:rPr sz="1100" spc="9" dirty="0">
                <a:latin typeface="Times New Roman"/>
                <a:cs typeface="Times New Roman"/>
              </a:rPr>
              <a:t> </a:t>
            </a:r>
            <a:r>
              <a:rPr sz="1100" spc="-18" dirty="0">
                <a:latin typeface="Times New Roman"/>
                <a:cs typeface="Times New Roman"/>
              </a:rPr>
              <a:t>e</a:t>
            </a:r>
            <a:r>
              <a:rPr sz="1100" spc="4" dirty="0">
                <a:latin typeface="Times New Roman"/>
                <a:cs typeface="Times New Roman"/>
              </a:rPr>
              <a:t>v</a:t>
            </a:r>
            <a:r>
              <a:rPr sz="1100" spc="-4" dirty="0">
                <a:latin typeface="Times New Roman"/>
                <a:cs typeface="Times New Roman"/>
              </a:rPr>
              <a:t>in</a:t>
            </a:r>
            <a:r>
              <a:rPr sz="1100" spc="-18" dirty="0">
                <a:latin typeface="Times New Roman"/>
                <a:cs typeface="Times New Roman"/>
              </a:rPr>
              <a:t>ce</a:t>
            </a:r>
            <a:r>
              <a:rPr sz="1100" spc="-4" dirty="0">
                <a:latin typeface="Times New Roman"/>
                <a:cs typeface="Times New Roman"/>
              </a:rPr>
              <a:t>s</a:t>
            </a:r>
            <a:r>
              <a:rPr sz="1100" spc="9" dirty="0">
                <a:latin typeface="Times New Roman"/>
                <a:cs typeface="Times New Roman"/>
              </a:rPr>
              <a:t> </a:t>
            </a:r>
            <a:r>
              <a:rPr sz="1100" spc="-9" dirty="0">
                <a:latin typeface="Times New Roman"/>
                <a:cs typeface="Times New Roman"/>
              </a:rPr>
              <a:t>a</a:t>
            </a:r>
            <a:r>
              <a:rPr sz="1100" spc="4" dirty="0">
                <a:latin typeface="Times New Roman"/>
                <a:cs typeface="Times New Roman"/>
              </a:rPr>
              <a:t> </a:t>
            </a:r>
            <a:r>
              <a:rPr sz="1100" spc="-22" dirty="0">
                <a:latin typeface="Times New Roman"/>
                <a:cs typeface="Times New Roman"/>
              </a:rPr>
              <a:t>des</a:t>
            </a:r>
            <a:r>
              <a:rPr sz="1100" spc="4" dirty="0">
                <a:latin typeface="Times New Roman"/>
                <a:cs typeface="Times New Roman"/>
              </a:rPr>
              <a:t>i</a:t>
            </a:r>
            <a:r>
              <a:rPr sz="1100" spc="-31" dirty="0">
                <a:latin typeface="Times New Roman"/>
                <a:cs typeface="Times New Roman"/>
              </a:rPr>
              <a:t>g</a:t>
            </a:r>
            <a:r>
              <a:rPr sz="1100" spc="-9" dirty="0">
                <a:latin typeface="Times New Roman"/>
                <a:cs typeface="Times New Roman"/>
              </a:rPr>
              <a:t>n</a:t>
            </a:r>
            <a:r>
              <a:rPr sz="1100" spc="13" dirty="0">
                <a:latin typeface="Times New Roman"/>
                <a:cs typeface="Times New Roman"/>
              </a:rPr>
              <a:t> </a:t>
            </a:r>
            <a:r>
              <a:rPr sz="1100" spc="-13" dirty="0">
                <a:latin typeface="Times New Roman"/>
                <a:cs typeface="Times New Roman"/>
              </a:rPr>
              <a:t>t</a:t>
            </a:r>
            <a:r>
              <a:rPr sz="1100" spc="-9" dirty="0">
                <a:latin typeface="Times New Roman"/>
                <a:cs typeface="Times New Roman"/>
              </a:rPr>
              <a:t>o</a:t>
            </a:r>
            <a:r>
              <a:rPr sz="1100" spc="9" dirty="0">
                <a:latin typeface="Times New Roman"/>
                <a:cs typeface="Times New Roman"/>
              </a:rPr>
              <a:t> </a:t>
            </a:r>
            <a:r>
              <a:rPr sz="1100" spc="-27" dirty="0">
                <a:latin typeface="Times New Roman"/>
                <a:cs typeface="Times New Roman"/>
              </a:rPr>
              <a:t>re</a:t>
            </a:r>
            <a:r>
              <a:rPr sz="1100" spc="4" dirty="0">
                <a:latin typeface="Times New Roman"/>
                <a:cs typeface="Times New Roman"/>
              </a:rPr>
              <a:t>d</a:t>
            </a:r>
            <a:r>
              <a:rPr sz="1100" spc="-9" dirty="0">
                <a:latin typeface="Times New Roman"/>
                <a:cs typeface="Times New Roman"/>
              </a:rPr>
              <a:t>uce</a:t>
            </a:r>
            <a:r>
              <a:rPr sz="1100" spc="-4" dirty="0">
                <a:latin typeface="Times New Roman"/>
                <a:cs typeface="Times New Roman"/>
              </a:rPr>
              <a:t> th</a:t>
            </a:r>
            <a:r>
              <a:rPr sz="1100" spc="-31" dirty="0">
                <a:latin typeface="Times New Roman"/>
                <a:cs typeface="Times New Roman"/>
              </a:rPr>
              <a:t>e</a:t>
            </a:r>
            <a:r>
              <a:rPr sz="1100" spc="-9" dirty="0">
                <a:latin typeface="Times New Roman"/>
                <a:cs typeface="Times New Roman"/>
              </a:rPr>
              <a:t>m</a:t>
            </a:r>
            <a:r>
              <a:rPr sz="1100" spc="13" dirty="0">
                <a:latin typeface="Times New Roman"/>
                <a:cs typeface="Times New Roman"/>
              </a:rPr>
              <a:t> </a:t>
            </a:r>
            <a:r>
              <a:rPr sz="1100" spc="-9" dirty="0">
                <a:latin typeface="Times New Roman"/>
                <a:cs typeface="Times New Roman"/>
              </a:rPr>
              <a:t>to</a:t>
            </a:r>
            <a:r>
              <a:rPr sz="1100" spc="13" dirty="0">
                <a:latin typeface="Times New Roman"/>
                <a:cs typeface="Times New Roman"/>
              </a:rPr>
              <a:t> </a:t>
            </a:r>
            <a:r>
              <a:rPr sz="1100" spc="-18" dirty="0">
                <a:latin typeface="Times New Roman"/>
                <a:cs typeface="Times New Roman"/>
              </a:rPr>
              <a:t>arb</a:t>
            </a:r>
            <a:r>
              <a:rPr sz="1100" spc="4" dirty="0">
                <a:latin typeface="Times New Roman"/>
                <a:cs typeface="Times New Roman"/>
              </a:rPr>
              <a:t>i</a:t>
            </a:r>
            <a:r>
              <a:rPr sz="1100" spc="-4" dirty="0">
                <a:latin typeface="Times New Roman"/>
                <a:cs typeface="Times New Roman"/>
              </a:rPr>
              <a:t>t</a:t>
            </a:r>
            <a:r>
              <a:rPr sz="1100" spc="-18" dirty="0">
                <a:latin typeface="Times New Roman"/>
                <a:cs typeface="Times New Roman"/>
              </a:rPr>
              <a:t>rar</a:t>
            </a:r>
            <a:r>
              <a:rPr sz="1100" spc="-9" dirty="0">
                <a:latin typeface="Times New Roman"/>
                <a:cs typeface="Times New Roman"/>
              </a:rPr>
              <a:t>y</a:t>
            </a:r>
            <a:r>
              <a:rPr sz="1100" spc="13" dirty="0">
                <a:latin typeface="Times New Roman"/>
                <a:cs typeface="Times New Roman"/>
              </a:rPr>
              <a:t> </a:t>
            </a:r>
            <a:r>
              <a:rPr sz="1100" spc="-13" dirty="0">
                <a:latin typeface="Times New Roman"/>
                <a:cs typeface="Times New Roman"/>
              </a:rPr>
              <a:t>p</a:t>
            </a:r>
            <a:r>
              <a:rPr sz="1100" spc="4" dirty="0">
                <a:latin typeface="Times New Roman"/>
                <a:cs typeface="Times New Roman"/>
              </a:rPr>
              <a:t>o</a:t>
            </a:r>
            <a:r>
              <a:rPr sz="1100" spc="-22" dirty="0">
                <a:latin typeface="Times New Roman"/>
                <a:cs typeface="Times New Roman"/>
              </a:rPr>
              <a:t>wer</a:t>
            </a:r>
            <a:r>
              <a:rPr sz="1100" spc="-4" dirty="0">
                <a:latin typeface="Times New Roman"/>
                <a:cs typeface="Times New Roman"/>
              </a:rPr>
              <a:t>,</a:t>
            </a:r>
            <a:r>
              <a:rPr sz="1100" spc="9" dirty="0">
                <a:latin typeface="Times New Roman"/>
                <a:cs typeface="Times New Roman"/>
              </a:rPr>
              <a:t> i</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i</a:t>
            </a:r>
            <a:r>
              <a:rPr sz="1100" dirty="0">
                <a:latin typeface="Times New Roman"/>
                <a:cs typeface="Times New Roman"/>
              </a:rPr>
              <a:t>s </a:t>
            </a:r>
            <a:r>
              <a:rPr sz="1100" spc="-4" dirty="0">
                <a:latin typeface="Times New Roman"/>
                <a:cs typeface="Times New Roman"/>
              </a:rPr>
              <a:t>th</a:t>
            </a:r>
            <a:r>
              <a:rPr sz="1100" spc="-31" dirty="0">
                <a:latin typeface="Times New Roman"/>
                <a:cs typeface="Times New Roman"/>
              </a:rPr>
              <a:t>e</a:t>
            </a:r>
            <a:r>
              <a:rPr sz="1100" spc="9" dirty="0">
                <a:latin typeface="Times New Roman"/>
                <a:cs typeface="Times New Roman"/>
              </a:rPr>
              <a:t>i</a:t>
            </a:r>
            <a:r>
              <a:rPr sz="1100" spc="-4" dirty="0">
                <a:latin typeface="Times New Roman"/>
                <a:cs typeface="Times New Roman"/>
              </a:rPr>
              <a:t>r </a:t>
            </a:r>
            <a:r>
              <a:rPr sz="1100" spc="-18" dirty="0">
                <a:latin typeface="Times New Roman"/>
                <a:cs typeface="Times New Roman"/>
              </a:rPr>
              <a:t>r</a:t>
            </a:r>
            <a:r>
              <a:rPr sz="1100" spc="9" dirty="0">
                <a:latin typeface="Times New Roman"/>
                <a:cs typeface="Times New Roman"/>
              </a:rPr>
              <a:t>i</a:t>
            </a:r>
            <a:r>
              <a:rPr sz="1100" spc="-31" dirty="0">
                <a:latin typeface="Times New Roman"/>
                <a:cs typeface="Times New Roman"/>
              </a:rPr>
              <a:t>g</a:t>
            </a:r>
            <a:r>
              <a:rPr sz="1100" spc="4" dirty="0">
                <a:latin typeface="Times New Roman"/>
                <a:cs typeface="Times New Roman"/>
              </a:rPr>
              <a:t>h</a:t>
            </a:r>
            <a:r>
              <a:rPr sz="1100" spc="-27" dirty="0">
                <a:latin typeface="Times New Roman"/>
                <a:cs typeface="Times New Roman"/>
              </a:rPr>
              <a:t>t</a:t>
            </a:r>
            <a:r>
              <a:rPr sz="1100" spc="-4" dirty="0">
                <a:latin typeface="Times New Roman"/>
                <a:cs typeface="Times New Roman"/>
              </a:rPr>
              <a:t>,</a:t>
            </a:r>
            <a:r>
              <a:rPr sz="1100" spc="45" dirty="0">
                <a:latin typeface="Times New Roman"/>
                <a:cs typeface="Times New Roman"/>
              </a:rPr>
              <a:t> </a:t>
            </a:r>
            <a:r>
              <a:rPr sz="1100" spc="-27" dirty="0">
                <a:latin typeface="Times New Roman"/>
                <a:cs typeface="Times New Roman"/>
              </a:rPr>
              <a:t>i</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i</a:t>
            </a:r>
            <a:r>
              <a:rPr sz="1100" dirty="0">
                <a:latin typeface="Times New Roman"/>
                <a:cs typeface="Times New Roman"/>
              </a:rPr>
              <a:t>s </a:t>
            </a:r>
            <a:r>
              <a:rPr sz="1100" spc="-4" dirty="0">
                <a:latin typeface="Times New Roman"/>
                <a:cs typeface="Times New Roman"/>
              </a:rPr>
              <a:t>t</a:t>
            </a:r>
            <a:r>
              <a:rPr sz="1100" spc="-31" dirty="0">
                <a:latin typeface="Times New Roman"/>
                <a:cs typeface="Times New Roman"/>
              </a:rPr>
              <a:t>he</a:t>
            </a:r>
            <a:r>
              <a:rPr sz="1100" spc="9" dirty="0">
                <a:latin typeface="Times New Roman"/>
                <a:cs typeface="Times New Roman"/>
              </a:rPr>
              <a:t>i</a:t>
            </a:r>
            <a:r>
              <a:rPr sz="1100" spc="-4" dirty="0">
                <a:latin typeface="Times New Roman"/>
                <a:cs typeface="Times New Roman"/>
              </a:rPr>
              <a:t>r</a:t>
            </a:r>
            <a:r>
              <a:rPr sz="1100" spc="18" dirty="0">
                <a:latin typeface="Times New Roman"/>
                <a:cs typeface="Times New Roman"/>
              </a:rPr>
              <a:t> </a:t>
            </a:r>
            <a:r>
              <a:rPr sz="1100" spc="-18" dirty="0">
                <a:latin typeface="Times New Roman"/>
                <a:cs typeface="Times New Roman"/>
              </a:rPr>
              <a:t>du</a:t>
            </a:r>
            <a:r>
              <a:rPr sz="1100" spc="9" dirty="0">
                <a:latin typeface="Times New Roman"/>
                <a:cs typeface="Times New Roman"/>
              </a:rPr>
              <a:t>t</a:t>
            </a:r>
            <a:r>
              <a:rPr sz="1100" spc="-4" dirty="0">
                <a:latin typeface="Times New Roman"/>
                <a:cs typeface="Times New Roman"/>
              </a:rPr>
              <a:t>y,</a:t>
            </a:r>
            <a:r>
              <a:rPr sz="1100" dirty="0">
                <a:latin typeface="Times New Roman"/>
                <a:cs typeface="Times New Roman"/>
              </a:rPr>
              <a:t> </a:t>
            </a:r>
            <a:r>
              <a:rPr sz="1100" spc="-4" dirty="0">
                <a:latin typeface="Times New Roman"/>
                <a:cs typeface="Times New Roman"/>
              </a:rPr>
              <a:t>to th</a:t>
            </a:r>
            <a:r>
              <a:rPr sz="1100" spc="-18" dirty="0">
                <a:latin typeface="Times New Roman"/>
                <a:cs typeface="Times New Roman"/>
              </a:rPr>
              <a:t>r</a:t>
            </a:r>
            <a:r>
              <a:rPr sz="1100" spc="4" dirty="0">
                <a:latin typeface="Times New Roman"/>
                <a:cs typeface="Times New Roman"/>
              </a:rPr>
              <a:t>o</a:t>
            </a:r>
            <a:r>
              <a:rPr sz="1100" dirty="0">
                <a:latin typeface="Times New Roman"/>
                <a:cs typeface="Times New Roman"/>
              </a:rPr>
              <a:t>w</a:t>
            </a:r>
            <a:r>
              <a:rPr sz="1100" spc="4" dirty="0">
                <a:latin typeface="Times New Roman"/>
                <a:cs typeface="Times New Roman"/>
              </a:rPr>
              <a:t> </a:t>
            </a:r>
            <a:r>
              <a:rPr sz="1100" spc="-9" dirty="0">
                <a:latin typeface="Times New Roman"/>
                <a:cs typeface="Times New Roman"/>
              </a:rPr>
              <a:t>o</a:t>
            </a:r>
            <a:r>
              <a:rPr sz="1100" spc="-22" dirty="0">
                <a:latin typeface="Times New Roman"/>
                <a:cs typeface="Times New Roman"/>
              </a:rPr>
              <a:t>f</a:t>
            </a:r>
            <a:r>
              <a:rPr sz="1100" spc="-4" dirty="0">
                <a:latin typeface="Times New Roman"/>
                <a:cs typeface="Times New Roman"/>
              </a:rPr>
              <a:t>f</a:t>
            </a:r>
            <a:r>
              <a:rPr sz="1100" spc="18" dirty="0">
                <a:latin typeface="Times New Roman"/>
                <a:cs typeface="Times New Roman"/>
              </a:rPr>
              <a:t> </a:t>
            </a:r>
            <a:r>
              <a:rPr sz="1100" spc="-22" dirty="0">
                <a:latin typeface="Times New Roman"/>
                <a:cs typeface="Times New Roman"/>
              </a:rPr>
              <a:t>suc</a:t>
            </a:r>
            <a:r>
              <a:rPr sz="1100" spc="-9" dirty="0">
                <a:latin typeface="Times New Roman"/>
                <a:cs typeface="Times New Roman"/>
              </a:rPr>
              <a:t>h</a:t>
            </a:r>
            <a:r>
              <a:rPr sz="1100" spc="13" dirty="0">
                <a:latin typeface="Times New Roman"/>
                <a:cs typeface="Times New Roman"/>
              </a:rPr>
              <a:t> </a:t>
            </a:r>
            <a:r>
              <a:rPr sz="1100" spc="-13" dirty="0">
                <a:latin typeface="Times New Roman"/>
                <a:cs typeface="Times New Roman"/>
              </a:rPr>
              <a:t>g</a:t>
            </a:r>
            <a:r>
              <a:rPr sz="1100" spc="4" dirty="0">
                <a:latin typeface="Times New Roman"/>
                <a:cs typeface="Times New Roman"/>
              </a:rPr>
              <a:t>o</a:t>
            </a:r>
            <a:r>
              <a:rPr sz="1100" spc="-9" dirty="0">
                <a:latin typeface="Times New Roman"/>
                <a:cs typeface="Times New Roman"/>
              </a:rPr>
              <a:t>v</a:t>
            </a:r>
            <a:r>
              <a:rPr sz="1100" spc="-13" dirty="0">
                <a:latin typeface="Times New Roman"/>
                <a:cs typeface="Times New Roman"/>
              </a:rPr>
              <a:t>er</a:t>
            </a:r>
            <a:r>
              <a:rPr sz="1100" spc="4"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31" dirty="0">
                <a:latin typeface="Times New Roman"/>
                <a:cs typeface="Times New Roman"/>
              </a:rPr>
              <a:t> </a:t>
            </a:r>
            <a:r>
              <a:rPr sz="1100" spc="31" dirty="0">
                <a:latin typeface="Times New Roman"/>
                <a:cs typeface="Times New Roman"/>
              </a:rPr>
              <a:t>t</a:t>
            </a:r>
            <a:r>
              <a:rPr sz="1100" spc="-9" dirty="0">
                <a:latin typeface="Times New Roman"/>
                <a:cs typeface="Times New Roman"/>
              </a:rPr>
              <a:t>o</a:t>
            </a:r>
            <a:r>
              <a:rPr sz="1100" spc="-13" dirty="0">
                <a:latin typeface="Times New Roman"/>
                <a:cs typeface="Times New Roman"/>
              </a:rPr>
              <a:t> pr</a:t>
            </a:r>
            <a:r>
              <a:rPr sz="1100" spc="4" dirty="0">
                <a:latin typeface="Times New Roman"/>
                <a:cs typeface="Times New Roman"/>
              </a:rPr>
              <a:t>o</a:t>
            </a:r>
            <a:r>
              <a:rPr sz="1100" spc="-4" dirty="0">
                <a:latin typeface="Times New Roman"/>
                <a:cs typeface="Times New Roman"/>
              </a:rPr>
              <a:t>vi</a:t>
            </a:r>
            <a:r>
              <a:rPr sz="1100" spc="-13" dirty="0">
                <a:latin typeface="Times New Roman"/>
                <a:cs typeface="Times New Roman"/>
              </a:rPr>
              <a:t>d</a:t>
            </a:r>
            <a:r>
              <a:rPr sz="1100" spc="-9" dirty="0">
                <a:latin typeface="Times New Roman"/>
                <a:cs typeface="Times New Roman"/>
              </a:rPr>
              <a:t>e </a:t>
            </a:r>
            <a:r>
              <a:rPr sz="1100" spc="4" dirty="0">
                <a:latin typeface="Times New Roman"/>
                <a:cs typeface="Times New Roman"/>
              </a:rPr>
              <a:t>n</a:t>
            </a:r>
            <a:r>
              <a:rPr sz="1100" spc="-58" dirty="0">
                <a:latin typeface="Times New Roman"/>
                <a:cs typeface="Times New Roman"/>
              </a:rPr>
              <a:t>e</a:t>
            </a:r>
            <a:r>
              <a:rPr sz="1100" spc="-9" dirty="0">
                <a:latin typeface="Times New Roman"/>
                <a:cs typeface="Times New Roman"/>
              </a:rPr>
              <a:t>w</a:t>
            </a:r>
            <a:r>
              <a:rPr sz="1100" spc="4" dirty="0">
                <a:latin typeface="Times New Roman"/>
                <a:cs typeface="Times New Roman"/>
              </a:rPr>
              <a:t> </a:t>
            </a:r>
            <a:r>
              <a:rPr sz="1100" spc="-27" dirty="0">
                <a:latin typeface="Times New Roman"/>
                <a:cs typeface="Times New Roman"/>
              </a:rPr>
              <a:t>g</a:t>
            </a:r>
            <a:r>
              <a:rPr sz="1100" spc="4" dirty="0">
                <a:latin typeface="Times New Roman"/>
                <a:cs typeface="Times New Roman"/>
              </a:rPr>
              <a:t>u</a:t>
            </a:r>
            <a:r>
              <a:rPr sz="1100" spc="-4" dirty="0">
                <a:latin typeface="Times New Roman"/>
                <a:cs typeface="Times New Roman"/>
              </a:rPr>
              <a:t>ards </a:t>
            </a:r>
            <a:r>
              <a:rPr sz="1100" dirty="0">
                <a:latin typeface="Times New Roman"/>
                <a:cs typeface="Times New Roman"/>
              </a:rPr>
              <a:t>f</a:t>
            </a:r>
            <a:r>
              <a:rPr sz="1100" spc="-4" dirty="0">
                <a:latin typeface="Times New Roman"/>
                <a:cs typeface="Times New Roman"/>
              </a:rPr>
              <a:t>or </a:t>
            </a:r>
            <a:r>
              <a:rPr sz="1100" dirty="0">
                <a:latin typeface="Times New Roman"/>
                <a:cs typeface="Times New Roman"/>
              </a:rPr>
              <a:t>f</a:t>
            </a:r>
            <a:r>
              <a:rPr sz="1100" spc="-31" dirty="0">
                <a:latin typeface="Times New Roman"/>
                <a:cs typeface="Times New Roman"/>
              </a:rPr>
              <a:t>u</a:t>
            </a:r>
            <a:r>
              <a:rPr sz="1100" spc="9" dirty="0">
                <a:latin typeface="Times New Roman"/>
                <a:cs typeface="Times New Roman"/>
              </a:rPr>
              <a:t>t</a:t>
            </a:r>
            <a:r>
              <a:rPr sz="1100" spc="-27" dirty="0">
                <a:latin typeface="Times New Roman"/>
                <a:cs typeface="Times New Roman"/>
              </a:rPr>
              <a:t>ur</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secur</a:t>
            </a:r>
            <a:r>
              <a:rPr sz="1100" spc="4" dirty="0">
                <a:latin typeface="Times New Roman"/>
                <a:cs typeface="Times New Roman"/>
              </a:rPr>
              <a:t>i</a:t>
            </a:r>
            <a:r>
              <a:rPr sz="1100" spc="-4" dirty="0">
                <a:latin typeface="Times New Roman"/>
                <a:cs typeface="Times New Roman"/>
              </a:rPr>
              <a:t>ty.</a:t>
            </a:r>
            <a:r>
              <a:rPr sz="1100" spc="18" dirty="0">
                <a:latin typeface="Times New Roman"/>
                <a:cs typeface="Times New Roman"/>
              </a:rPr>
              <a:t> </a:t>
            </a:r>
            <a:r>
              <a:rPr sz="1100" spc="-9" dirty="0">
                <a:latin typeface="Times New Roman"/>
                <a:cs typeface="Times New Roman"/>
              </a:rPr>
              <a:t>Such</a:t>
            </a:r>
            <a:r>
              <a:rPr sz="1100" spc="-18" dirty="0">
                <a:latin typeface="Times New Roman"/>
                <a:cs typeface="Times New Roman"/>
              </a:rPr>
              <a:t> </a:t>
            </a:r>
            <a:r>
              <a:rPr sz="1100" spc="-9" dirty="0">
                <a:latin typeface="Times New Roman"/>
                <a:cs typeface="Times New Roman"/>
              </a:rPr>
              <a:t>h</a:t>
            </a:r>
            <a:r>
              <a:rPr sz="1100" spc="-22" dirty="0">
                <a:latin typeface="Times New Roman"/>
                <a:cs typeface="Times New Roman"/>
              </a:rPr>
              <a:t>a</a:t>
            </a:r>
            <a:r>
              <a:rPr sz="1100" spc="-4" dirty="0">
                <a:latin typeface="Times New Roman"/>
                <a:cs typeface="Times New Roman"/>
              </a:rPr>
              <a:t>s</a:t>
            </a:r>
            <a:r>
              <a:rPr sz="1100" spc="4" dirty="0">
                <a:latin typeface="Times New Roman"/>
                <a:cs typeface="Times New Roman"/>
              </a:rPr>
              <a:t> </a:t>
            </a:r>
            <a:r>
              <a:rPr sz="1100" spc="-9" dirty="0">
                <a:latin typeface="Times New Roman"/>
                <a:cs typeface="Times New Roman"/>
              </a:rPr>
              <a:t>b</a:t>
            </a:r>
            <a:r>
              <a:rPr sz="1100" spc="-27" dirty="0">
                <a:latin typeface="Times New Roman"/>
                <a:cs typeface="Times New Roman"/>
              </a:rPr>
              <a:t>ee</a:t>
            </a:r>
            <a:r>
              <a:rPr sz="1100" spc="-9" dirty="0">
                <a:latin typeface="Times New Roman"/>
                <a:cs typeface="Times New Roman"/>
              </a:rPr>
              <a:t>n</a:t>
            </a:r>
            <a:r>
              <a:rPr sz="1100" spc="9" dirty="0">
                <a:latin typeface="Times New Roman"/>
                <a:cs typeface="Times New Roman"/>
              </a:rPr>
              <a:t> t</a:t>
            </a:r>
            <a:r>
              <a:rPr sz="1100" spc="-9" dirty="0">
                <a:latin typeface="Times New Roman"/>
                <a:cs typeface="Times New Roman"/>
              </a:rPr>
              <a:t>he</a:t>
            </a:r>
            <a:r>
              <a:rPr sz="1100" spc="4" dirty="0">
                <a:latin typeface="Times New Roman"/>
                <a:cs typeface="Times New Roman"/>
              </a:rPr>
              <a:t> </a:t>
            </a:r>
            <a:r>
              <a:rPr sz="1100" spc="-22" dirty="0">
                <a:latin typeface="Times New Roman"/>
                <a:cs typeface="Times New Roman"/>
              </a:rPr>
              <a:t>pa</a:t>
            </a:r>
            <a:r>
              <a:rPr sz="1100" spc="9" dirty="0">
                <a:latin typeface="Times New Roman"/>
                <a:cs typeface="Times New Roman"/>
              </a:rPr>
              <a:t>t</a:t>
            </a:r>
            <a:r>
              <a:rPr sz="1100" spc="-4"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suf</a:t>
            </a:r>
            <a:r>
              <a:rPr sz="1100" spc="18" dirty="0">
                <a:latin typeface="Times New Roman"/>
                <a:cs typeface="Times New Roman"/>
              </a:rPr>
              <a:t>f</a:t>
            </a:r>
            <a:r>
              <a:rPr sz="1100" spc="-13" dirty="0">
                <a:latin typeface="Times New Roman"/>
                <a:cs typeface="Times New Roman"/>
              </a:rPr>
              <a:t>er</a:t>
            </a:r>
            <a:r>
              <a:rPr sz="1100" spc="9" dirty="0">
                <a:latin typeface="Times New Roman"/>
                <a:cs typeface="Times New Roman"/>
              </a:rPr>
              <a:t>i</a:t>
            </a:r>
            <a:r>
              <a:rPr sz="1100" spc="-9" dirty="0">
                <a:latin typeface="Times New Roman"/>
                <a:cs typeface="Times New Roman"/>
              </a:rPr>
              <a:t>n</a:t>
            </a:r>
            <a:r>
              <a:rPr sz="1100" spc="-22" dirty="0">
                <a:latin typeface="Times New Roman"/>
                <a:cs typeface="Times New Roman"/>
              </a:rPr>
              <a:t>gs   </a:t>
            </a:r>
            <a:r>
              <a:rPr sz="1100" spc="-4" dirty="0">
                <a:latin typeface="Times New Roman"/>
                <a:cs typeface="Times New Roman"/>
              </a:rPr>
              <a:t>of</a:t>
            </a:r>
            <a:r>
              <a:rPr sz="1100" spc="18" dirty="0">
                <a:latin typeface="Times New Roman"/>
                <a:cs typeface="Times New Roman"/>
              </a:rPr>
              <a:t> </a:t>
            </a:r>
            <a:r>
              <a:rPr sz="1100" spc="-4" dirty="0">
                <a:latin typeface="Times New Roman"/>
                <a:cs typeface="Times New Roman"/>
              </a:rPr>
              <a:t>the</a:t>
            </a:r>
            <a:r>
              <a:rPr sz="1100" spc="4" dirty="0">
                <a:latin typeface="Times New Roman"/>
                <a:cs typeface="Times New Roman"/>
              </a:rPr>
              <a:t> </a:t>
            </a:r>
            <a:r>
              <a:rPr sz="1100" spc="-36" dirty="0">
                <a:latin typeface="Times New Roman"/>
                <a:cs typeface="Times New Roman"/>
              </a:rPr>
              <a:t>c</a:t>
            </a:r>
            <a:r>
              <a:rPr sz="1100" spc="4" dirty="0">
                <a:latin typeface="Times New Roman"/>
                <a:cs typeface="Times New Roman"/>
              </a:rPr>
              <a:t>o</a:t>
            </a:r>
            <a:r>
              <a:rPr sz="1100" spc="-4" dirty="0">
                <a:latin typeface="Times New Roman"/>
                <a:cs typeface="Times New Roman"/>
              </a:rPr>
              <a:t>loni</a:t>
            </a:r>
            <a:r>
              <a:rPr sz="1100" spc="-22" dirty="0">
                <a:latin typeface="Times New Roman"/>
                <a:cs typeface="Times New Roman"/>
              </a:rPr>
              <a:t>es</a:t>
            </a:r>
            <a:r>
              <a:rPr sz="1100" spc="-4" dirty="0">
                <a:latin typeface="Times New Roman"/>
                <a:cs typeface="Times New Roman"/>
              </a:rPr>
              <a:t>;</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13" dirty="0">
                <a:latin typeface="Times New Roman"/>
                <a:cs typeface="Times New Roman"/>
              </a:rPr>
              <a:t> </a:t>
            </a:r>
            <a:r>
              <a:rPr sz="1100" spc="-22" dirty="0">
                <a:latin typeface="Times New Roman"/>
                <a:cs typeface="Times New Roman"/>
              </a:rPr>
              <a:t>suc</a:t>
            </a:r>
            <a:r>
              <a:rPr sz="1100" spc="-9" dirty="0">
                <a:latin typeface="Times New Roman"/>
                <a:cs typeface="Times New Roman"/>
              </a:rPr>
              <a:t>h</a:t>
            </a:r>
            <a:r>
              <a:rPr sz="1100" spc="9" dirty="0">
                <a:latin typeface="Times New Roman"/>
                <a:cs typeface="Times New Roman"/>
              </a:rPr>
              <a:t> i</a:t>
            </a:r>
            <a:r>
              <a:rPr sz="1100" dirty="0">
                <a:latin typeface="Times New Roman"/>
                <a:cs typeface="Times New Roman"/>
              </a:rPr>
              <a:t>s </a:t>
            </a:r>
            <a:r>
              <a:rPr sz="1100" spc="-9" dirty="0">
                <a:latin typeface="Times New Roman"/>
                <a:cs typeface="Times New Roman"/>
              </a:rPr>
              <a:t>no</a:t>
            </a:r>
            <a:r>
              <a:rPr sz="1100" dirty="0">
                <a:latin typeface="Times New Roman"/>
                <a:cs typeface="Times New Roman"/>
              </a:rPr>
              <a:t>w</a:t>
            </a:r>
            <a:r>
              <a:rPr sz="1100" spc="4" dirty="0">
                <a:latin typeface="Times New Roman"/>
                <a:cs typeface="Times New Roman"/>
              </a:rPr>
              <a:t> </a:t>
            </a:r>
            <a:r>
              <a:rPr sz="1100" spc="-4" dirty="0">
                <a:latin typeface="Times New Roman"/>
                <a:cs typeface="Times New Roman"/>
              </a:rPr>
              <a:t>the</a:t>
            </a:r>
            <a:r>
              <a:rPr sz="1100" spc="4" dirty="0">
                <a:latin typeface="Times New Roman"/>
                <a:cs typeface="Times New Roman"/>
              </a:rPr>
              <a:t> </a:t>
            </a:r>
            <a:r>
              <a:rPr sz="1100" spc="-9" dirty="0">
                <a:latin typeface="Times New Roman"/>
                <a:cs typeface="Times New Roman"/>
              </a:rPr>
              <a:t>n</a:t>
            </a:r>
            <a:r>
              <a:rPr sz="1100" spc="-22" dirty="0">
                <a:latin typeface="Times New Roman"/>
                <a:cs typeface="Times New Roman"/>
              </a:rPr>
              <a:t>ece</a:t>
            </a:r>
            <a:r>
              <a:rPr sz="1100" spc="-13" dirty="0">
                <a:latin typeface="Times New Roman"/>
                <a:cs typeface="Times New Roman"/>
              </a:rPr>
              <a:t>s</a:t>
            </a:r>
            <a:r>
              <a:rPr sz="1100" spc="-9" dirty="0">
                <a:latin typeface="Times New Roman"/>
                <a:cs typeface="Times New Roman"/>
              </a:rPr>
              <a:t>s</a:t>
            </a:r>
            <a:r>
              <a:rPr sz="1100" spc="4" dirty="0">
                <a:latin typeface="Times New Roman"/>
                <a:cs typeface="Times New Roman"/>
              </a:rPr>
              <a:t>i</a:t>
            </a:r>
            <a:r>
              <a:rPr sz="1100" spc="-4" dirty="0">
                <a:latin typeface="Times New Roman"/>
                <a:cs typeface="Times New Roman"/>
              </a:rPr>
              <a:t>ty</a:t>
            </a:r>
            <a:r>
              <a:rPr sz="1100" spc="9" dirty="0">
                <a:latin typeface="Times New Roman"/>
                <a:cs typeface="Times New Roman"/>
              </a:rPr>
              <a:t> </a:t>
            </a:r>
            <a:r>
              <a:rPr sz="1100" spc="-27"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 </a:t>
            </a:r>
            <a:r>
              <a:rPr sz="1100" spc="-13" dirty="0">
                <a:latin typeface="Times New Roman"/>
                <a:cs typeface="Times New Roman"/>
              </a:rPr>
              <a:t>c</a:t>
            </a:r>
            <a:r>
              <a:rPr sz="1100" spc="4" dirty="0">
                <a:latin typeface="Times New Roman"/>
                <a:cs typeface="Times New Roman"/>
              </a:rPr>
              <a:t>o</a:t>
            </a:r>
            <a:r>
              <a:rPr sz="1100" spc="-9" dirty="0">
                <a:latin typeface="Times New Roman"/>
                <a:cs typeface="Times New Roman"/>
              </a:rPr>
              <a:t>n</a:t>
            </a:r>
            <a:r>
              <a:rPr sz="1100" spc="-36" dirty="0">
                <a:latin typeface="Times New Roman"/>
                <a:cs typeface="Times New Roman"/>
              </a:rPr>
              <a:t>s</a:t>
            </a:r>
            <a:r>
              <a:rPr sz="1100" spc="9" dirty="0">
                <a:latin typeface="Times New Roman"/>
                <a:cs typeface="Times New Roman"/>
              </a:rPr>
              <a:t>t</a:t>
            </a:r>
            <a:r>
              <a:rPr sz="1100" spc="-13" dirty="0">
                <a:latin typeface="Times New Roman"/>
                <a:cs typeface="Times New Roman"/>
              </a:rPr>
              <a:t>ra</a:t>
            </a:r>
            <a:r>
              <a:rPr sz="1100" spc="9" dirty="0">
                <a:latin typeface="Times New Roman"/>
                <a:cs typeface="Times New Roman"/>
              </a:rPr>
              <a:t>i</a:t>
            </a:r>
            <a:r>
              <a:rPr sz="1100" spc="-9" dirty="0">
                <a:latin typeface="Times New Roman"/>
                <a:cs typeface="Times New Roman"/>
              </a:rPr>
              <a:t>n</a:t>
            </a:r>
            <a:r>
              <a:rPr sz="1100" dirty="0">
                <a:latin typeface="Times New Roman"/>
                <a:cs typeface="Times New Roman"/>
              </a:rPr>
              <a:t>s</a:t>
            </a:r>
            <a:r>
              <a:rPr sz="1100" spc="-40" dirty="0">
                <a:latin typeface="Times New Roman"/>
                <a:cs typeface="Times New Roman"/>
              </a:rPr>
              <a:t> </a:t>
            </a:r>
            <a:r>
              <a:rPr sz="1100" spc="27" dirty="0">
                <a:latin typeface="Times New Roman"/>
                <a:cs typeface="Times New Roman"/>
              </a:rPr>
              <a:t>t</a:t>
            </a:r>
            <a:r>
              <a:rPr sz="1100" spc="-9" dirty="0">
                <a:latin typeface="Times New Roman"/>
                <a:cs typeface="Times New Roman"/>
              </a:rPr>
              <a:t>h</a:t>
            </a:r>
            <a:r>
              <a:rPr sz="1100" spc="-31" dirty="0">
                <a:latin typeface="Times New Roman"/>
                <a:cs typeface="Times New Roman"/>
              </a:rPr>
              <a:t>e</a:t>
            </a:r>
            <a:r>
              <a:rPr sz="1100" spc="-9" dirty="0">
                <a:latin typeface="Times New Roman"/>
                <a:cs typeface="Times New Roman"/>
              </a:rPr>
              <a:t>m</a:t>
            </a:r>
            <a:r>
              <a:rPr sz="1100" spc="13" dirty="0">
                <a:latin typeface="Times New Roman"/>
                <a:cs typeface="Times New Roman"/>
              </a:rPr>
              <a:t> </a:t>
            </a:r>
            <a:r>
              <a:rPr sz="1100" spc="-9" dirty="0">
                <a:latin typeface="Times New Roman"/>
                <a:cs typeface="Times New Roman"/>
              </a:rPr>
              <a:t>to</a:t>
            </a:r>
            <a:r>
              <a:rPr sz="1100" spc="9" dirty="0">
                <a:latin typeface="Times New Roman"/>
                <a:cs typeface="Times New Roman"/>
              </a:rPr>
              <a:t> </a:t>
            </a:r>
            <a:r>
              <a:rPr sz="1100" spc="-18" dirty="0">
                <a:latin typeface="Times New Roman"/>
                <a:cs typeface="Times New Roman"/>
              </a:rPr>
              <a:t>e</a:t>
            </a:r>
            <a:r>
              <a:rPr sz="1100" spc="4" dirty="0">
                <a:latin typeface="Times New Roman"/>
                <a:cs typeface="Times New Roman"/>
              </a:rPr>
              <a:t>x</a:t>
            </a:r>
            <a:r>
              <a:rPr sz="1100" spc="-22" dirty="0">
                <a:latin typeface="Times New Roman"/>
                <a:cs typeface="Times New Roman"/>
              </a:rPr>
              <a:t>pu</a:t>
            </a:r>
            <a:r>
              <a:rPr sz="1100" spc="4" dirty="0">
                <a:latin typeface="Times New Roman"/>
                <a:cs typeface="Times New Roman"/>
              </a:rPr>
              <a:t>n</a:t>
            </a:r>
            <a:r>
              <a:rPr sz="1100" spc="-58" dirty="0">
                <a:latin typeface="Times New Roman"/>
                <a:cs typeface="Times New Roman"/>
              </a:rPr>
              <a:t>g</a:t>
            </a:r>
            <a:r>
              <a:rPr sz="1100" spc="-9" dirty="0">
                <a:latin typeface="Times New Roman"/>
                <a:cs typeface="Times New Roman"/>
              </a:rPr>
              <a:t>e</a:t>
            </a:r>
            <a:r>
              <a:rPr sz="1100" spc="9" dirty="0">
                <a:latin typeface="Times New Roman"/>
                <a:cs typeface="Times New Roman"/>
              </a:rPr>
              <a:t> t</a:t>
            </a:r>
            <a:r>
              <a:rPr sz="1100" spc="-9" dirty="0">
                <a:latin typeface="Times New Roman"/>
                <a:cs typeface="Times New Roman"/>
              </a:rPr>
              <a:t>h</a:t>
            </a:r>
            <a:r>
              <a:rPr sz="1100" spc="-31" dirty="0">
                <a:latin typeface="Times New Roman"/>
                <a:cs typeface="Times New Roman"/>
              </a:rPr>
              <a:t>e</a:t>
            </a:r>
            <a:r>
              <a:rPr sz="1100" spc="9" dirty="0">
                <a:latin typeface="Times New Roman"/>
                <a:cs typeface="Times New Roman"/>
              </a:rPr>
              <a:t>i</a:t>
            </a:r>
            <a:r>
              <a:rPr sz="1100" spc="-4" dirty="0">
                <a:latin typeface="Times New Roman"/>
                <a:cs typeface="Times New Roman"/>
              </a:rPr>
              <a:t>r </a:t>
            </a:r>
            <a:r>
              <a:rPr sz="1100" dirty="0">
                <a:latin typeface="Times New Roman"/>
                <a:cs typeface="Times New Roman"/>
              </a:rPr>
              <a:t>f</a:t>
            </a:r>
            <a:r>
              <a:rPr sz="1100" spc="-9" dirty="0">
                <a:latin typeface="Times New Roman"/>
                <a:cs typeface="Times New Roman"/>
              </a:rPr>
              <a:t>o</a:t>
            </a:r>
            <a:r>
              <a:rPr sz="1100" spc="-18" dirty="0">
                <a:latin typeface="Times New Roman"/>
                <a:cs typeface="Times New Roman"/>
              </a:rPr>
              <a:t>r</a:t>
            </a:r>
            <a:r>
              <a:rPr sz="1100" spc="4" dirty="0">
                <a:latin typeface="Times New Roman"/>
                <a:cs typeface="Times New Roman"/>
              </a:rPr>
              <a:t>m</a:t>
            </a:r>
            <a:r>
              <a:rPr sz="1100" spc="-49" dirty="0">
                <a:latin typeface="Times New Roman"/>
                <a:cs typeface="Times New Roman"/>
              </a:rPr>
              <a:t>e</a:t>
            </a:r>
            <a:r>
              <a:rPr sz="1100" spc="-4" dirty="0">
                <a:latin typeface="Times New Roman"/>
                <a:cs typeface="Times New Roman"/>
              </a:rPr>
              <a:t>r</a:t>
            </a:r>
            <a:r>
              <a:rPr sz="1100" spc="9" dirty="0">
                <a:latin typeface="Times New Roman"/>
                <a:cs typeface="Times New Roman"/>
              </a:rPr>
              <a:t> </a:t>
            </a:r>
            <a:r>
              <a:rPr sz="1100" spc="-9" dirty="0">
                <a:latin typeface="Times New Roman"/>
                <a:cs typeface="Times New Roman"/>
              </a:rPr>
              <a:t>s</a:t>
            </a:r>
            <a:r>
              <a:rPr sz="1100" spc="4" dirty="0">
                <a:latin typeface="Times New Roman"/>
                <a:cs typeface="Times New Roman"/>
              </a:rPr>
              <a:t>y</a:t>
            </a:r>
            <a:r>
              <a:rPr sz="1100" spc="-36" dirty="0">
                <a:latin typeface="Times New Roman"/>
                <a:cs typeface="Times New Roman"/>
              </a:rPr>
              <a:t>s</a:t>
            </a:r>
            <a:r>
              <a:rPr sz="1100" spc="9" dirty="0">
                <a:latin typeface="Times New Roman"/>
                <a:cs typeface="Times New Roman"/>
              </a:rPr>
              <a:t>t</a:t>
            </a:r>
            <a:r>
              <a:rPr sz="1100" spc="-31" dirty="0">
                <a:latin typeface="Times New Roman"/>
                <a:cs typeface="Times New Roman"/>
              </a:rPr>
              <a:t>e</a:t>
            </a:r>
            <a:r>
              <a:rPr sz="1100" spc="4" dirty="0">
                <a:latin typeface="Times New Roman"/>
                <a:cs typeface="Times New Roman"/>
              </a:rPr>
              <a:t>m</a:t>
            </a:r>
            <a:r>
              <a:rPr sz="1100" dirty="0">
                <a:latin typeface="Times New Roman"/>
                <a:cs typeface="Times New Roman"/>
              </a:rPr>
              <a:t>s </a:t>
            </a:r>
            <a:r>
              <a:rPr sz="1100" spc="-4" dirty="0">
                <a:latin typeface="Times New Roman"/>
                <a:cs typeface="Times New Roman"/>
              </a:rPr>
              <a:t>of </a:t>
            </a:r>
            <a:r>
              <a:rPr sz="1100" spc="-31" dirty="0">
                <a:latin typeface="Times New Roman"/>
                <a:cs typeface="Times New Roman"/>
              </a:rPr>
              <a:t>g</a:t>
            </a:r>
            <a:r>
              <a:rPr sz="1100" spc="4" dirty="0">
                <a:latin typeface="Times New Roman"/>
                <a:cs typeface="Times New Roman"/>
              </a:rPr>
              <a:t>o</a:t>
            </a:r>
            <a:r>
              <a:rPr sz="1100" spc="-9" dirty="0">
                <a:latin typeface="Times New Roman"/>
                <a:cs typeface="Times New Roman"/>
              </a:rPr>
              <a:t>v</a:t>
            </a:r>
            <a:r>
              <a:rPr sz="1100" spc="-13" dirty="0">
                <a:latin typeface="Times New Roman"/>
                <a:cs typeface="Times New Roman"/>
              </a:rPr>
              <a:t>er</a:t>
            </a:r>
            <a:r>
              <a:rPr sz="1100" spc="4"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18" dirty="0">
                <a:latin typeface="Times New Roman"/>
                <a:cs typeface="Times New Roman"/>
              </a:rPr>
              <a:t> </a:t>
            </a:r>
            <a:r>
              <a:rPr sz="1100" spc="-4" dirty="0">
                <a:latin typeface="Times New Roman"/>
                <a:cs typeface="Times New Roman"/>
              </a:rPr>
              <a:t>the</a:t>
            </a:r>
            <a:r>
              <a:rPr sz="1100" spc="-18" dirty="0">
                <a:latin typeface="Times New Roman"/>
                <a:cs typeface="Times New Roman"/>
              </a:rPr>
              <a:t> </a:t>
            </a:r>
            <a:r>
              <a:rPr sz="1100" spc="-4" dirty="0">
                <a:latin typeface="Times New Roman"/>
                <a:cs typeface="Times New Roman"/>
              </a:rPr>
              <a:t>hi</a:t>
            </a:r>
            <a:r>
              <a:rPr sz="1100" spc="-18" dirty="0">
                <a:latin typeface="Times New Roman"/>
                <a:cs typeface="Times New Roman"/>
              </a:rPr>
              <a:t>s</a:t>
            </a:r>
            <a:r>
              <a:rPr sz="1100" spc="-22" dirty="0">
                <a:latin typeface="Times New Roman"/>
                <a:cs typeface="Times New Roman"/>
              </a:rPr>
              <a:t>t</a:t>
            </a:r>
            <a:r>
              <a:rPr sz="1100" spc="4" dirty="0">
                <a:latin typeface="Times New Roman"/>
                <a:cs typeface="Times New Roman"/>
              </a:rPr>
              <a:t>o</a:t>
            </a:r>
            <a:r>
              <a:rPr sz="1100" spc="-18" dirty="0">
                <a:latin typeface="Times New Roman"/>
                <a:cs typeface="Times New Roman"/>
              </a:rPr>
              <a:t>r</a:t>
            </a:r>
            <a:r>
              <a:rPr sz="1100" spc="-9" dirty="0">
                <a:latin typeface="Times New Roman"/>
                <a:cs typeface="Times New Roman"/>
              </a:rPr>
              <a:t>y</a:t>
            </a:r>
            <a:r>
              <a:rPr sz="1100" spc="-13" dirty="0">
                <a:latin typeface="Times New Roman"/>
                <a:cs typeface="Times New Roman"/>
              </a:rPr>
              <a:t> </a:t>
            </a:r>
            <a:r>
              <a:rPr sz="1100" spc="4" dirty="0">
                <a:latin typeface="Times New Roman"/>
                <a:cs typeface="Times New Roman"/>
              </a:rPr>
              <a:t>o</a:t>
            </a:r>
            <a:r>
              <a:rPr sz="1100" spc="-4" dirty="0">
                <a:latin typeface="Times New Roman"/>
                <a:cs typeface="Times New Roman"/>
              </a:rPr>
              <a:t>f</a:t>
            </a:r>
            <a:r>
              <a:rPr sz="1100" spc="18" dirty="0">
                <a:latin typeface="Times New Roman"/>
                <a:cs typeface="Times New Roman"/>
              </a:rPr>
              <a:t> </a:t>
            </a:r>
            <a:r>
              <a:rPr sz="1100" spc="-4" dirty="0">
                <a:latin typeface="Times New Roman"/>
                <a:cs typeface="Times New Roman"/>
              </a:rPr>
              <a:t>hi</a:t>
            </a:r>
            <a:r>
              <a:rPr sz="1100" dirty="0">
                <a:latin typeface="Times New Roman"/>
                <a:cs typeface="Times New Roman"/>
              </a:rPr>
              <a:t>s </a:t>
            </a:r>
            <a:r>
              <a:rPr sz="1100" spc="-31" dirty="0">
                <a:latin typeface="Times New Roman"/>
                <a:cs typeface="Times New Roman"/>
              </a:rPr>
              <a:t>p</a:t>
            </a:r>
            <a:r>
              <a:rPr sz="1100" spc="-13" dirty="0">
                <a:latin typeface="Times New Roman"/>
                <a:cs typeface="Times New Roman"/>
              </a:rPr>
              <a:t>rese</a:t>
            </a:r>
            <a:r>
              <a:rPr sz="1100"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9" dirty="0">
                <a:latin typeface="Times New Roman"/>
                <a:cs typeface="Times New Roman"/>
              </a:rPr>
              <a:t>m</a:t>
            </a:r>
            <a:r>
              <a:rPr sz="1100" spc="-31" dirty="0">
                <a:latin typeface="Times New Roman"/>
                <a:cs typeface="Times New Roman"/>
              </a:rPr>
              <a:t>a</a:t>
            </a:r>
            <a:r>
              <a:rPr sz="1100" spc="9" dirty="0">
                <a:latin typeface="Times New Roman"/>
                <a:cs typeface="Times New Roman"/>
              </a:rPr>
              <a:t>j</a:t>
            </a:r>
            <a:r>
              <a:rPr sz="1100" spc="-22" dirty="0">
                <a:latin typeface="Times New Roman"/>
                <a:cs typeface="Times New Roman"/>
              </a:rPr>
              <a:t>es</a:t>
            </a:r>
            <a:r>
              <a:rPr sz="1100" spc="9" dirty="0">
                <a:latin typeface="Times New Roman"/>
                <a:cs typeface="Times New Roman"/>
              </a:rPr>
              <a:t>t</a:t>
            </a:r>
            <a:r>
              <a:rPr sz="1100" spc="-9" dirty="0">
                <a:latin typeface="Times New Roman"/>
                <a:cs typeface="Times New Roman"/>
              </a:rPr>
              <a:t>y</a:t>
            </a:r>
            <a:r>
              <a:rPr sz="1100" spc="9" dirty="0">
                <a:latin typeface="Times New Roman"/>
                <a:cs typeface="Times New Roman"/>
              </a:rPr>
              <a:t> </a:t>
            </a:r>
            <a:r>
              <a:rPr sz="1100" spc="-4" dirty="0">
                <a:latin typeface="Times New Roman"/>
                <a:cs typeface="Times New Roman"/>
              </a:rPr>
              <a:t>i</a:t>
            </a:r>
            <a:r>
              <a:rPr sz="1100" dirty="0">
                <a:latin typeface="Times New Roman"/>
                <a:cs typeface="Times New Roman"/>
              </a:rPr>
              <a:t>s </a:t>
            </a:r>
            <a:r>
              <a:rPr sz="1100" spc="-9" dirty="0">
                <a:latin typeface="Times New Roman"/>
                <a:cs typeface="Times New Roman"/>
              </a:rPr>
              <a:t>a</a:t>
            </a:r>
            <a:r>
              <a:rPr sz="1100" spc="4" dirty="0">
                <a:latin typeface="Times New Roman"/>
                <a:cs typeface="Times New Roman"/>
              </a:rPr>
              <a:t> </a:t>
            </a:r>
            <a:r>
              <a:rPr sz="1100" spc="-31" dirty="0">
                <a:latin typeface="Times New Roman"/>
                <a:cs typeface="Times New Roman"/>
              </a:rPr>
              <a:t>h</a:t>
            </a:r>
            <a:r>
              <a:rPr sz="1100" spc="-4" dirty="0">
                <a:latin typeface="Times New Roman"/>
                <a:cs typeface="Times New Roman"/>
              </a:rPr>
              <a:t>i</a:t>
            </a:r>
            <a:r>
              <a:rPr sz="1100" spc="-18" dirty="0">
                <a:latin typeface="Times New Roman"/>
                <a:cs typeface="Times New Roman"/>
              </a:rPr>
              <a:t>s</a:t>
            </a:r>
            <a:r>
              <a:rPr sz="1100" spc="-22" dirty="0">
                <a:latin typeface="Times New Roman"/>
                <a:cs typeface="Times New Roman"/>
              </a:rPr>
              <a:t>t</a:t>
            </a:r>
            <a:r>
              <a:rPr sz="1100" spc="4" dirty="0">
                <a:latin typeface="Times New Roman"/>
                <a:cs typeface="Times New Roman"/>
              </a:rPr>
              <a:t>o</a:t>
            </a:r>
            <a:r>
              <a:rPr sz="1100" spc="-18" dirty="0">
                <a:latin typeface="Times New Roman"/>
                <a:cs typeface="Times New Roman"/>
              </a:rPr>
              <a:t>r</a:t>
            </a:r>
            <a:r>
              <a:rPr sz="1100" spc="-9" dirty="0">
                <a:latin typeface="Times New Roman"/>
                <a:cs typeface="Times New Roman"/>
              </a:rPr>
              <a:t>y</a:t>
            </a:r>
            <a:r>
              <a:rPr sz="1100" spc="9" dirty="0">
                <a:latin typeface="Times New Roman"/>
                <a:cs typeface="Times New Roman"/>
              </a:rPr>
              <a:t> </a:t>
            </a:r>
            <a:r>
              <a:rPr sz="1100" spc="4" dirty="0">
                <a:latin typeface="Times New Roman"/>
                <a:cs typeface="Times New Roman"/>
              </a:rPr>
              <a:t>o</a:t>
            </a:r>
            <a:r>
              <a:rPr sz="1100" spc="-4" dirty="0">
                <a:latin typeface="Times New Roman"/>
                <a:cs typeface="Times New Roman"/>
              </a:rPr>
              <a:t>f</a:t>
            </a:r>
            <a:r>
              <a:rPr sz="1100" spc="18" dirty="0">
                <a:latin typeface="Times New Roman"/>
                <a:cs typeface="Times New Roman"/>
              </a:rPr>
              <a:t> </a:t>
            </a:r>
            <a:r>
              <a:rPr sz="1100" spc="-18" dirty="0">
                <a:latin typeface="Times New Roman"/>
                <a:cs typeface="Times New Roman"/>
              </a:rPr>
              <a:t>unrem</a:t>
            </a:r>
            <a:r>
              <a:rPr sz="1100" spc="4" dirty="0">
                <a:latin typeface="Times New Roman"/>
                <a:cs typeface="Times New Roman"/>
              </a:rPr>
              <a:t>i</a:t>
            </a:r>
            <a:r>
              <a:rPr sz="1100" spc="-22" dirty="0">
                <a:latin typeface="Times New Roman"/>
                <a:cs typeface="Times New Roman"/>
              </a:rPr>
              <a:t>t</a:t>
            </a:r>
            <a:r>
              <a:rPr sz="1100" spc="9" dirty="0">
                <a:latin typeface="Times New Roman"/>
                <a:cs typeface="Times New Roman"/>
              </a:rPr>
              <a:t>t</a:t>
            </a:r>
            <a:r>
              <a:rPr sz="1100" spc="-9" dirty="0">
                <a:latin typeface="Times New Roman"/>
                <a:cs typeface="Times New Roman"/>
              </a:rPr>
              <a:t>ing</a:t>
            </a:r>
            <a:r>
              <a:rPr sz="1100" spc="-13" dirty="0">
                <a:latin typeface="Times New Roman"/>
                <a:cs typeface="Times New Roman"/>
              </a:rPr>
              <a:t> </a:t>
            </a:r>
            <a:r>
              <a:rPr sz="1100" spc="-4" dirty="0">
                <a:latin typeface="Times New Roman"/>
                <a:cs typeface="Times New Roman"/>
              </a:rPr>
              <a:t>inj</a:t>
            </a:r>
            <a:r>
              <a:rPr sz="1100" spc="-9" dirty="0">
                <a:latin typeface="Times New Roman"/>
                <a:cs typeface="Times New Roman"/>
              </a:rPr>
              <a:t>ur</a:t>
            </a:r>
            <a:r>
              <a:rPr sz="1100" spc="9" dirty="0">
                <a:latin typeface="Times New Roman"/>
                <a:cs typeface="Times New Roman"/>
              </a:rPr>
              <a:t>i</a:t>
            </a:r>
            <a:r>
              <a:rPr sz="1100" spc="-31" dirty="0">
                <a:latin typeface="Times New Roman"/>
                <a:cs typeface="Times New Roman"/>
              </a:rPr>
              <a:t>e</a:t>
            </a:r>
            <a:r>
              <a:rPr sz="1100" spc="-4" dirty="0">
                <a:latin typeface="Times New Roman"/>
                <a:cs typeface="Times New Roman"/>
              </a:rPr>
              <a:t>s</a:t>
            </a:r>
            <a:r>
              <a:rPr sz="1100" spc="18" dirty="0">
                <a:latin typeface="Times New Roman"/>
                <a:cs typeface="Times New Roman"/>
              </a:rPr>
              <a:t> </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spc="-13" dirty="0">
                <a:latin typeface="Times New Roman"/>
                <a:cs typeface="Times New Roman"/>
              </a:rPr>
              <a:t> usurpa</a:t>
            </a:r>
            <a:r>
              <a:rPr sz="1100" spc="4" dirty="0">
                <a:latin typeface="Times New Roman"/>
                <a:cs typeface="Times New Roman"/>
              </a:rPr>
              <a:t>t</a:t>
            </a:r>
            <a:r>
              <a:rPr sz="1100" spc="-9" dirty="0">
                <a:latin typeface="Times New Roman"/>
                <a:cs typeface="Times New Roman"/>
              </a:rPr>
              <a:t>ion</a:t>
            </a:r>
            <a:r>
              <a:rPr sz="1100" spc="-4" dirty="0">
                <a:latin typeface="Times New Roman"/>
                <a:cs typeface="Times New Roman"/>
              </a:rPr>
              <a:t>s</a:t>
            </a:r>
            <a:r>
              <a:rPr sz="1100" dirty="0">
                <a:latin typeface="Times New Roman"/>
                <a:cs typeface="Times New Roman"/>
              </a:rPr>
              <a:t>,</a:t>
            </a:r>
            <a:r>
              <a:rPr sz="1100" spc="13" dirty="0">
                <a:latin typeface="Times New Roman"/>
                <a:cs typeface="Times New Roman"/>
              </a:rPr>
              <a:t> </a:t>
            </a:r>
            <a:r>
              <a:rPr sz="1100" spc="-54" dirty="0">
                <a:latin typeface="Times New Roman"/>
                <a:cs typeface="Times New Roman"/>
              </a:rPr>
              <a:t>a</a:t>
            </a:r>
            <a:r>
              <a:rPr sz="1100" spc="4" dirty="0">
                <a:latin typeface="Times New Roman"/>
                <a:cs typeface="Times New Roman"/>
              </a:rPr>
              <a:t>m</a:t>
            </a:r>
            <a:r>
              <a:rPr sz="1100" spc="-9" dirty="0">
                <a:latin typeface="Times New Roman"/>
                <a:cs typeface="Times New Roman"/>
              </a:rPr>
              <a:t>ong</a:t>
            </a:r>
            <a:r>
              <a:rPr sz="1100" spc="9" dirty="0">
                <a:latin typeface="Times New Roman"/>
                <a:cs typeface="Times New Roman"/>
              </a:rPr>
              <a:t> </a:t>
            </a:r>
            <a:r>
              <a:rPr sz="1100" spc="-27"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ch</a:t>
            </a:r>
            <a:r>
              <a:rPr sz="1100" spc="-31" dirty="0">
                <a:latin typeface="Times New Roman"/>
                <a:cs typeface="Times New Roman"/>
              </a:rPr>
              <a:t> </a:t>
            </a:r>
            <a:r>
              <a:rPr sz="1100" spc="-9" dirty="0">
                <a:latin typeface="Times New Roman"/>
                <a:cs typeface="Times New Roman"/>
              </a:rPr>
              <a:t>no</a:t>
            </a:r>
            <a:r>
              <a:rPr sz="1100" spc="-31" dirty="0">
                <a:latin typeface="Times New Roman"/>
                <a:cs typeface="Times New Roman"/>
              </a:rPr>
              <a:t> </a:t>
            </a:r>
            <a:r>
              <a:rPr sz="1100" spc="27" dirty="0">
                <a:latin typeface="Times New Roman"/>
                <a:cs typeface="Times New Roman"/>
              </a:rPr>
              <a:t>o</a:t>
            </a:r>
            <a:r>
              <a:rPr sz="1100" spc="-9" dirty="0">
                <a:latin typeface="Times New Roman"/>
                <a:cs typeface="Times New Roman"/>
              </a:rPr>
              <a:t>ne</a:t>
            </a:r>
            <a:r>
              <a:rPr sz="1100" spc="4" dirty="0">
                <a:latin typeface="Times New Roman"/>
                <a:cs typeface="Times New Roman"/>
              </a:rPr>
              <a:t> </a:t>
            </a:r>
            <a:r>
              <a:rPr sz="1100" dirty="0">
                <a:latin typeface="Times New Roman"/>
                <a:cs typeface="Times New Roman"/>
              </a:rPr>
              <a:t>f</a:t>
            </a:r>
            <a:r>
              <a:rPr sz="1100" spc="-22" dirty="0">
                <a:latin typeface="Times New Roman"/>
                <a:cs typeface="Times New Roman"/>
              </a:rPr>
              <a:t>ac</a:t>
            </a:r>
            <a:r>
              <a:rPr sz="1100" spc="-4" dirty="0">
                <a:latin typeface="Times New Roman"/>
                <a:cs typeface="Times New Roman"/>
              </a:rPr>
              <a:t>t</a:t>
            </a:r>
            <a:r>
              <a:rPr sz="1100" spc="9" dirty="0">
                <a:latin typeface="Times New Roman"/>
                <a:cs typeface="Times New Roman"/>
              </a:rPr>
              <a:t> </a:t>
            </a:r>
            <a:r>
              <a:rPr sz="1100" spc="-13" dirty="0">
                <a:latin typeface="Times New Roman"/>
                <a:cs typeface="Times New Roman"/>
              </a:rPr>
              <a:t>s</a:t>
            </a:r>
            <a:r>
              <a:rPr sz="1100" spc="9" dirty="0">
                <a:latin typeface="Times New Roman"/>
                <a:cs typeface="Times New Roman"/>
              </a:rPr>
              <a:t>t</a:t>
            </a:r>
            <a:r>
              <a:rPr sz="1100" spc="-36" dirty="0">
                <a:latin typeface="Times New Roman"/>
                <a:cs typeface="Times New Roman"/>
              </a:rPr>
              <a:t>a</a:t>
            </a:r>
            <a:r>
              <a:rPr sz="1100" spc="4" dirty="0">
                <a:latin typeface="Times New Roman"/>
                <a:cs typeface="Times New Roman"/>
              </a:rPr>
              <a:t>n</a:t>
            </a:r>
            <a:r>
              <a:rPr sz="1100" spc="-13" dirty="0">
                <a:latin typeface="Times New Roman"/>
                <a:cs typeface="Times New Roman"/>
              </a:rPr>
              <a:t>d</a:t>
            </a:r>
            <a:r>
              <a:rPr sz="1100" dirty="0">
                <a:latin typeface="Times New Roman"/>
                <a:cs typeface="Times New Roman"/>
              </a:rPr>
              <a:t>s</a:t>
            </a:r>
            <a:r>
              <a:rPr sz="1100" spc="9" dirty="0">
                <a:latin typeface="Times New Roman"/>
                <a:cs typeface="Times New Roman"/>
              </a:rPr>
              <a:t> </a:t>
            </a:r>
            <a:r>
              <a:rPr sz="1100" spc="-36" dirty="0">
                <a:latin typeface="Times New Roman"/>
                <a:cs typeface="Times New Roman"/>
              </a:rPr>
              <a:t>s</a:t>
            </a:r>
            <a:r>
              <a:rPr sz="1100" spc="9" dirty="0">
                <a:latin typeface="Times New Roman"/>
                <a:cs typeface="Times New Roman"/>
              </a:rPr>
              <a:t>i</a:t>
            </a:r>
            <a:r>
              <a:rPr sz="1100" spc="-9" dirty="0">
                <a:latin typeface="Times New Roman"/>
                <a:cs typeface="Times New Roman"/>
              </a:rPr>
              <a:t>n</a:t>
            </a:r>
            <a:r>
              <a:rPr sz="1100" spc="-31" dirty="0">
                <a:latin typeface="Times New Roman"/>
                <a:cs typeface="Times New Roman"/>
              </a:rPr>
              <a:t>g</a:t>
            </a:r>
            <a:r>
              <a:rPr sz="1100" spc="9" dirty="0">
                <a:latin typeface="Times New Roman"/>
                <a:cs typeface="Times New Roman"/>
              </a:rPr>
              <a:t>l</a:t>
            </a:r>
            <a:r>
              <a:rPr sz="1100" spc="-9" dirty="0">
                <a:latin typeface="Times New Roman"/>
                <a:cs typeface="Times New Roman"/>
              </a:rPr>
              <a:t>e</a:t>
            </a:r>
            <a:r>
              <a:rPr sz="1100" spc="4" dirty="0">
                <a:latin typeface="Times New Roman"/>
                <a:cs typeface="Times New Roman"/>
              </a:rPr>
              <a:t> </a:t>
            </a:r>
            <a:r>
              <a:rPr sz="1100" spc="-45" dirty="0">
                <a:latin typeface="Times New Roman"/>
                <a:cs typeface="Times New Roman"/>
              </a:rPr>
              <a:t>o</a:t>
            </a:r>
            <a:r>
              <a:rPr sz="1100" spc="-4" dirty="0">
                <a:latin typeface="Times New Roman"/>
                <a:cs typeface="Times New Roman"/>
              </a:rPr>
              <a:t>r</a:t>
            </a:r>
            <a:r>
              <a:rPr sz="1100" spc="27" dirty="0">
                <a:latin typeface="Times New Roman"/>
                <a:cs typeface="Times New Roman"/>
              </a:rPr>
              <a:t> </a:t>
            </a:r>
            <a:r>
              <a:rPr sz="1100" spc="-31" dirty="0">
                <a:latin typeface="Times New Roman"/>
                <a:cs typeface="Times New Roman"/>
              </a:rPr>
              <a:t>s</a:t>
            </a:r>
            <a:r>
              <a:rPr sz="1100" spc="18" dirty="0">
                <a:latin typeface="Times New Roman"/>
                <a:cs typeface="Times New Roman"/>
              </a:rPr>
              <a:t>o</a:t>
            </a:r>
            <a:r>
              <a:rPr sz="1100" spc="-22" dirty="0">
                <a:latin typeface="Times New Roman"/>
                <a:cs typeface="Times New Roman"/>
              </a:rPr>
              <a:t>l</a:t>
            </a:r>
            <a:r>
              <a:rPr sz="1100" spc="9" dirty="0">
                <a:latin typeface="Times New Roman"/>
                <a:cs typeface="Times New Roman"/>
              </a:rPr>
              <a:t>i</a:t>
            </a:r>
            <a:r>
              <a:rPr sz="1100" spc="-4" dirty="0">
                <a:latin typeface="Times New Roman"/>
                <a:cs typeface="Times New Roman"/>
              </a:rPr>
              <a:t>t</a:t>
            </a:r>
            <a:r>
              <a:rPr sz="1100" spc="-13" dirty="0">
                <a:latin typeface="Times New Roman"/>
                <a:cs typeface="Times New Roman"/>
              </a:rPr>
              <a:t>ar</a:t>
            </a:r>
            <a:r>
              <a:rPr sz="1100" spc="-9" dirty="0">
                <a:latin typeface="Times New Roman"/>
                <a:cs typeface="Times New Roman"/>
              </a:rPr>
              <a:t>y</a:t>
            </a:r>
            <a:r>
              <a:rPr sz="1100" spc="4" dirty="0">
                <a:latin typeface="Times New Roman"/>
                <a:cs typeface="Times New Roman"/>
              </a:rPr>
              <a:t> </a:t>
            </a:r>
            <a:r>
              <a:rPr sz="1100" spc="-22" dirty="0">
                <a:latin typeface="Times New Roman"/>
                <a:cs typeface="Times New Roman"/>
              </a:rPr>
              <a:t>t</a:t>
            </a:r>
            <a:r>
              <a:rPr sz="1100" spc="-9" dirty="0">
                <a:latin typeface="Times New Roman"/>
                <a:cs typeface="Times New Roman"/>
              </a:rPr>
              <a:t>o</a:t>
            </a:r>
            <a:r>
              <a:rPr sz="1100" spc="27" dirty="0">
                <a:latin typeface="Times New Roman"/>
                <a:cs typeface="Times New Roman"/>
              </a:rPr>
              <a:t> </a:t>
            </a:r>
            <a:r>
              <a:rPr sz="1100" spc="-36" dirty="0">
                <a:latin typeface="Times New Roman"/>
                <a:cs typeface="Times New Roman"/>
              </a:rPr>
              <a:t>c</a:t>
            </a:r>
            <a:r>
              <a:rPr sz="1100" spc="4" dirty="0">
                <a:latin typeface="Times New Roman"/>
                <a:cs typeface="Times New Roman"/>
              </a:rPr>
              <a:t>o</a:t>
            </a:r>
            <a:r>
              <a:rPr sz="1100" spc="-4" dirty="0">
                <a:latin typeface="Times New Roman"/>
                <a:cs typeface="Times New Roman"/>
              </a:rPr>
              <a:t>nt</a:t>
            </a:r>
            <a:r>
              <a:rPr sz="1100" spc="-13" dirty="0">
                <a:latin typeface="Times New Roman"/>
                <a:cs typeface="Times New Roman"/>
              </a:rPr>
              <a:t>rad</a:t>
            </a:r>
            <a:r>
              <a:rPr sz="1100" spc="9" dirty="0">
                <a:latin typeface="Times New Roman"/>
                <a:cs typeface="Times New Roman"/>
              </a:rPr>
              <a:t>i</a:t>
            </a:r>
            <a:r>
              <a:rPr sz="1100" spc="-54" dirty="0">
                <a:latin typeface="Times New Roman"/>
                <a:cs typeface="Times New Roman"/>
              </a:rPr>
              <a:t>c</a:t>
            </a:r>
            <a:r>
              <a:rPr sz="1100" spc="-4" dirty="0">
                <a:latin typeface="Times New Roman"/>
                <a:cs typeface="Times New Roman"/>
              </a:rPr>
              <a:t>t</a:t>
            </a:r>
            <a:r>
              <a:rPr sz="1100" spc="9" dirty="0">
                <a:latin typeface="Times New Roman"/>
                <a:cs typeface="Times New Roman"/>
              </a:rPr>
              <a:t> t</a:t>
            </a:r>
            <a:r>
              <a:rPr sz="1100" spc="-9" dirty="0">
                <a:latin typeface="Times New Roman"/>
                <a:cs typeface="Times New Roman"/>
              </a:rPr>
              <a:t>he</a:t>
            </a:r>
            <a:r>
              <a:rPr sz="1100" spc="-18" dirty="0">
                <a:latin typeface="Times New Roman"/>
                <a:cs typeface="Times New Roman"/>
              </a:rPr>
              <a:t> </a:t>
            </a:r>
            <a:r>
              <a:rPr sz="1100" spc="-31" dirty="0">
                <a:latin typeface="Times New Roman"/>
                <a:cs typeface="Times New Roman"/>
              </a:rPr>
              <a:t>u</a:t>
            </a:r>
            <a:r>
              <a:rPr sz="1100" spc="4" dirty="0">
                <a:latin typeface="Times New Roman"/>
                <a:cs typeface="Times New Roman"/>
              </a:rPr>
              <a:t>n</a:t>
            </a:r>
            <a:r>
              <a:rPr sz="1100" spc="-18" dirty="0">
                <a:latin typeface="Times New Roman"/>
                <a:cs typeface="Times New Roman"/>
              </a:rPr>
              <a:t>i</a:t>
            </a:r>
            <a:r>
              <a:rPr sz="1100" spc="9" dirty="0">
                <a:latin typeface="Times New Roman"/>
                <a:cs typeface="Times New Roman"/>
              </a:rPr>
              <a:t>f</a:t>
            </a:r>
            <a:r>
              <a:rPr sz="1100" spc="-9" dirty="0">
                <a:latin typeface="Times New Roman"/>
                <a:cs typeface="Times New Roman"/>
              </a:rPr>
              <a:t>o</a:t>
            </a:r>
            <a:r>
              <a:rPr sz="1100" spc="-40" dirty="0">
                <a:latin typeface="Times New Roman"/>
                <a:cs typeface="Times New Roman"/>
              </a:rPr>
              <a:t>r</a:t>
            </a:r>
            <a:r>
              <a:rPr sz="1100" spc="-9" dirty="0">
                <a:latin typeface="Times New Roman"/>
                <a:cs typeface="Times New Roman"/>
              </a:rPr>
              <a:t>m</a:t>
            </a:r>
            <a:r>
              <a:rPr sz="1100" spc="9" dirty="0">
                <a:latin typeface="Times New Roman"/>
                <a:cs typeface="Times New Roman"/>
              </a:rPr>
              <a:t> t</a:t>
            </a:r>
            <a:r>
              <a:rPr sz="1100" spc="-36" dirty="0">
                <a:latin typeface="Times New Roman"/>
                <a:cs typeface="Times New Roman"/>
              </a:rPr>
              <a:t>e</a:t>
            </a:r>
            <a:r>
              <a:rPr sz="1100" spc="4" dirty="0">
                <a:latin typeface="Times New Roman"/>
                <a:cs typeface="Times New Roman"/>
              </a:rPr>
              <a:t>n</a:t>
            </a:r>
            <a:r>
              <a:rPr sz="1100" spc="-27" dirty="0">
                <a:latin typeface="Times New Roman"/>
                <a:cs typeface="Times New Roman"/>
              </a:rPr>
              <a:t>o</a:t>
            </a:r>
            <a:r>
              <a:rPr sz="1100" spc="-4" dirty="0">
                <a:latin typeface="Times New Roman"/>
                <a:cs typeface="Times New Roman"/>
              </a:rPr>
              <a:t>r</a:t>
            </a:r>
            <a:r>
              <a:rPr sz="1100" spc="-31" dirty="0">
                <a:latin typeface="Times New Roman"/>
                <a:cs typeface="Times New Roman"/>
              </a:rPr>
              <a:t> </a:t>
            </a:r>
            <a:r>
              <a:rPr sz="1100" spc="22" dirty="0">
                <a:latin typeface="Times New Roman"/>
                <a:cs typeface="Times New Roman"/>
              </a:rPr>
              <a:t>o</a:t>
            </a:r>
            <a:r>
              <a:rPr sz="1100" spc="-4" dirty="0">
                <a:latin typeface="Times New Roman"/>
                <a:cs typeface="Times New Roman"/>
              </a:rPr>
              <a:t>f</a:t>
            </a:r>
            <a:r>
              <a:rPr sz="1100" spc="18" dirty="0">
                <a:latin typeface="Times New Roman"/>
                <a:cs typeface="Times New Roman"/>
              </a:rPr>
              <a:t> </a:t>
            </a:r>
            <a:r>
              <a:rPr sz="1100" spc="-4" dirty="0">
                <a:latin typeface="Times New Roman"/>
                <a:cs typeface="Times New Roman"/>
              </a:rPr>
              <a:t>the</a:t>
            </a:r>
            <a:r>
              <a:rPr sz="1100" spc="-18" dirty="0">
                <a:latin typeface="Times New Roman"/>
                <a:cs typeface="Times New Roman"/>
              </a:rPr>
              <a:t> </a:t>
            </a:r>
            <a:r>
              <a:rPr sz="1100" spc="-13" dirty="0">
                <a:latin typeface="Times New Roman"/>
                <a:cs typeface="Times New Roman"/>
              </a:rPr>
              <a:t>rest</a:t>
            </a:r>
            <a:r>
              <a:rPr sz="1100" spc="-4" dirty="0">
                <a:latin typeface="Times New Roman"/>
                <a:cs typeface="Times New Roman"/>
              </a:rPr>
              <a:t>,</a:t>
            </a:r>
            <a:r>
              <a:rPr sz="1100" spc="13" dirty="0">
                <a:latin typeface="Times New Roman"/>
                <a:cs typeface="Times New Roman"/>
              </a:rPr>
              <a:t> </a:t>
            </a:r>
            <a:r>
              <a:rPr sz="1100" spc="-9" dirty="0">
                <a:latin typeface="Times New Roman"/>
                <a:cs typeface="Times New Roman"/>
              </a:rPr>
              <a:t>al</a:t>
            </a:r>
            <a:r>
              <a:rPr sz="1100" spc="-4" dirty="0">
                <a:latin typeface="Times New Roman"/>
                <a:cs typeface="Times New Roman"/>
              </a:rPr>
              <a:t>l</a:t>
            </a:r>
            <a:r>
              <a:rPr sz="1100" spc="4" dirty="0">
                <a:latin typeface="Times New Roman"/>
                <a:cs typeface="Times New Roman"/>
              </a:rPr>
              <a:t> o</a:t>
            </a:r>
            <a:r>
              <a:rPr sz="1100" spc="-4" dirty="0">
                <a:latin typeface="Times New Roman"/>
                <a:cs typeface="Times New Roman"/>
              </a:rPr>
              <a:t>f</a:t>
            </a:r>
            <a:r>
              <a:rPr sz="1100" spc="-18" dirty="0">
                <a:latin typeface="Times New Roman"/>
                <a:cs typeface="Times New Roman"/>
              </a:rPr>
              <a:t> </a:t>
            </a:r>
            <a:r>
              <a:rPr sz="1100" spc="-9" dirty="0">
                <a:latin typeface="Times New Roman"/>
                <a:cs typeface="Times New Roman"/>
              </a:rPr>
              <a:t>w</a:t>
            </a:r>
            <a:r>
              <a:rPr sz="1100" spc="13"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a:t>
            </a:r>
            <a:r>
              <a:rPr sz="1100" spc="4" dirty="0">
                <a:latin typeface="Times New Roman"/>
                <a:cs typeface="Times New Roman"/>
              </a:rPr>
              <a:t>h</a:t>
            </a:r>
            <a:r>
              <a:rPr sz="1100" spc="-36" dirty="0">
                <a:latin typeface="Times New Roman"/>
                <a:cs typeface="Times New Roman"/>
              </a:rPr>
              <a:t>a</a:t>
            </a:r>
            <a:r>
              <a:rPr sz="1100" spc="4" dirty="0">
                <a:latin typeface="Times New Roman"/>
                <a:cs typeface="Times New Roman"/>
              </a:rPr>
              <a:t>v</a:t>
            </a:r>
            <a:r>
              <a:rPr sz="1100" spc="-9" dirty="0">
                <a:latin typeface="Times New Roman"/>
                <a:cs typeface="Times New Roman"/>
              </a:rPr>
              <a:t>e</a:t>
            </a:r>
            <a:r>
              <a:rPr sz="1100" spc="-18" dirty="0">
                <a:latin typeface="Times New Roman"/>
                <a:cs typeface="Times New Roman"/>
              </a:rPr>
              <a:t> </a:t>
            </a:r>
            <a:r>
              <a:rPr sz="1100" spc="-4" dirty="0">
                <a:latin typeface="Times New Roman"/>
                <a:cs typeface="Times New Roman"/>
              </a:rPr>
              <a:t>in</a:t>
            </a:r>
            <a:r>
              <a:rPr sz="1100" spc="9" dirty="0">
                <a:latin typeface="Times New Roman"/>
                <a:cs typeface="Times New Roman"/>
              </a:rPr>
              <a:t> </a:t>
            </a:r>
            <a:r>
              <a:rPr sz="1100" spc="-49" dirty="0">
                <a:latin typeface="Times New Roman"/>
                <a:cs typeface="Times New Roman"/>
              </a:rPr>
              <a:t>d</a:t>
            </a:r>
            <a:r>
              <a:rPr sz="1100" spc="9" dirty="0">
                <a:latin typeface="Times New Roman"/>
                <a:cs typeface="Times New Roman"/>
              </a:rPr>
              <a:t>i</a:t>
            </a:r>
            <a:r>
              <a:rPr sz="1100" spc="-22" dirty="0">
                <a:latin typeface="Times New Roman"/>
                <a:cs typeface="Times New Roman"/>
              </a:rPr>
              <a:t>rec</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o</a:t>
            </a:r>
            <a:r>
              <a:rPr sz="1100" spc="-4" dirty="0">
                <a:latin typeface="Times New Roman"/>
                <a:cs typeface="Times New Roman"/>
              </a:rPr>
              <a:t>bj</a:t>
            </a:r>
            <a:r>
              <a:rPr sz="1100" spc="-18" dirty="0">
                <a:latin typeface="Times New Roman"/>
                <a:cs typeface="Times New Roman"/>
              </a:rPr>
              <a:t>ect </a:t>
            </a:r>
            <a:r>
              <a:rPr sz="1100" spc="-4" dirty="0">
                <a:latin typeface="Times New Roman"/>
                <a:cs typeface="Times New Roman"/>
              </a:rPr>
              <a:t>the</a:t>
            </a:r>
            <a:r>
              <a:rPr sz="1100" spc="4" dirty="0">
                <a:latin typeface="Times New Roman"/>
                <a:cs typeface="Times New Roman"/>
              </a:rPr>
              <a:t> </a:t>
            </a:r>
            <a:r>
              <a:rPr sz="1100" spc="-22" dirty="0">
                <a:latin typeface="Times New Roman"/>
                <a:cs typeface="Times New Roman"/>
              </a:rPr>
              <a:t>es</a:t>
            </a:r>
            <a:r>
              <a:rPr sz="1100" spc="9" dirty="0">
                <a:latin typeface="Times New Roman"/>
                <a:cs typeface="Times New Roman"/>
              </a:rPr>
              <a:t>t</a:t>
            </a:r>
            <a:r>
              <a:rPr sz="1100" spc="-36" dirty="0">
                <a:latin typeface="Times New Roman"/>
                <a:cs typeface="Times New Roman"/>
              </a:rPr>
              <a:t>a</a:t>
            </a:r>
            <a:r>
              <a:rPr sz="1100" spc="4" dirty="0">
                <a:latin typeface="Times New Roman"/>
                <a:cs typeface="Times New Roman"/>
              </a:rPr>
              <a:t>b</a:t>
            </a:r>
            <a:r>
              <a:rPr sz="1100" spc="-22" dirty="0">
                <a:latin typeface="Times New Roman"/>
                <a:cs typeface="Times New Roman"/>
              </a:rPr>
              <a:t>l</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31" dirty="0">
                <a:latin typeface="Times New Roman"/>
                <a:cs typeface="Times New Roman"/>
              </a:rPr>
              <a:t> </a:t>
            </a:r>
            <a:r>
              <a:rPr sz="1100" spc="27" dirty="0">
                <a:latin typeface="Times New Roman"/>
                <a:cs typeface="Times New Roman"/>
              </a:rPr>
              <a:t>o</a:t>
            </a:r>
            <a:r>
              <a:rPr sz="1100" spc="-4" dirty="0">
                <a:latin typeface="Times New Roman"/>
                <a:cs typeface="Times New Roman"/>
              </a:rPr>
              <a:t>f</a:t>
            </a:r>
            <a:r>
              <a:rPr sz="1100" spc="18" dirty="0">
                <a:latin typeface="Times New Roman"/>
                <a:cs typeface="Times New Roman"/>
              </a:rPr>
              <a:t> </a:t>
            </a:r>
            <a:r>
              <a:rPr sz="1100" spc="-36" dirty="0">
                <a:latin typeface="Times New Roman"/>
                <a:cs typeface="Times New Roman"/>
              </a:rPr>
              <a:t>a</a:t>
            </a:r>
            <a:r>
              <a:rPr sz="1100" spc="-9" dirty="0">
                <a:latin typeface="Times New Roman"/>
                <a:cs typeface="Times New Roman"/>
              </a:rPr>
              <a:t>n</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b</a:t>
            </a:r>
            <a:r>
              <a:rPr sz="1100" spc="-31" dirty="0">
                <a:latin typeface="Times New Roman"/>
                <a:cs typeface="Times New Roman"/>
              </a:rPr>
              <a:t>s</a:t>
            </a:r>
            <a:r>
              <a:rPr sz="1100" spc="18" dirty="0">
                <a:latin typeface="Times New Roman"/>
                <a:cs typeface="Times New Roman"/>
              </a:rPr>
              <a:t>o</a:t>
            </a:r>
            <a:r>
              <a:rPr sz="1100" spc="-4" dirty="0">
                <a:latin typeface="Times New Roman"/>
                <a:cs typeface="Times New Roman"/>
              </a:rPr>
              <a:t>l</a:t>
            </a:r>
            <a:r>
              <a:rPr sz="1100" spc="-31" dirty="0">
                <a:latin typeface="Times New Roman"/>
                <a:cs typeface="Times New Roman"/>
              </a:rPr>
              <a:t>u</a:t>
            </a:r>
            <a:r>
              <a:rPr sz="1100" spc="9" dirty="0">
                <a:latin typeface="Times New Roman"/>
                <a:cs typeface="Times New Roman"/>
              </a:rPr>
              <a:t>t</a:t>
            </a:r>
            <a:r>
              <a:rPr sz="1100" spc="-9" dirty="0">
                <a:latin typeface="Times New Roman"/>
                <a:cs typeface="Times New Roman"/>
              </a:rPr>
              <a:t>e</a:t>
            </a:r>
            <a:r>
              <a:rPr sz="1100" spc="4" dirty="0">
                <a:latin typeface="Times New Roman"/>
                <a:cs typeface="Times New Roman"/>
              </a:rPr>
              <a:t> </a:t>
            </a:r>
            <a:r>
              <a:rPr sz="1100" spc="-4" dirty="0">
                <a:latin typeface="Times New Roman"/>
                <a:cs typeface="Times New Roman"/>
              </a:rPr>
              <a:t>t</a:t>
            </a:r>
            <a:r>
              <a:rPr sz="1100" spc="-31" dirty="0">
                <a:latin typeface="Times New Roman"/>
                <a:cs typeface="Times New Roman"/>
              </a:rPr>
              <a:t>y</a:t>
            </a:r>
            <a:r>
              <a:rPr sz="1100" spc="-18" dirty="0">
                <a:latin typeface="Times New Roman"/>
                <a:cs typeface="Times New Roman"/>
              </a:rPr>
              <a:t>ran</a:t>
            </a:r>
            <a:r>
              <a:rPr sz="1100" spc="4" dirty="0">
                <a:latin typeface="Times New Roman"/>
                <a:cs typeface="Times New Roman"/>
              </a:rPr>
              <a:t>n</a:t>
            </a:r>
            <a:r>
              <a:rPr sz="1100" spc="-9" dirty="0">
                <a:latin typeface="Times New Roman"/>
                <a:cs typeface="Times New Roman"/>
              </a:rPr>
              <a:t>y</a:t>
            </a:r>
            <a:r>
              <a:rPr sz="1100" spc="-31" dirty="0">
                <a:latin typeface="Times New Roman"/>
                <a:cs typeface="Times New Roman"/>
              </a:rPr>
              <a:t> </a:t>
            </a:r>
            <a:r>
              <a:rPr sz="1100" spc="27" dirty="0">
                <a:latin typeface="Times New Roman"/>
                <a:cs typeface="Times New Roman"/>
              </a:rPr>
              <a:t>o</a:t>
            </a:r>
            <a:r>
              <a:rPr sz="1100" spc="-9" dirty="0">
                <a:latin typeface="Times New Roman"/>
                <a:cs typeface="Times New Roman"/>
              </a:rPr>
              <a:t>v</a:t>
            </a:r>
            <a:r>
              <a:rPr sz="1100" spc="-49" dirty="0">
                <a:latin typeface="Times New Roman"/>
                <a:cs typeface="Times New Roman"/>
              </a:rPr>
              <a:t>e</a:t>
            </a:r>
            <a:r>
              <a:rPr sz="1100" spc="-4" dirty="0">
                <a:latin typeface="Times New Roman"/>
                <a:cs typeface="Times New Roman"/>
              </a:rPr>
              <a:t>r</a:t>
            </a:r>
            <a:r>
              <a:rPr sz="1100" spc="9" dirty="0">
                <a:latin typeface="Times New Roman"/>
                <a:cs typeface="Times New Roman"/>
              </a:rPr>
              <a:t> t</a:t>
            </a:r>
            <a:r>
              <a:rPr sz="1100" spc="-9" dirty="0">
                <a:latin typeface="Times New Roman"/>
                <a:cs typeface="Times New Roman"/>
              </a:rPr>
              <a:t>h</a:t>
            </a:r>
            <a:r>
              <a:rPr sz="1100" spc="-13" dirty="0">
                <a:latin typeface="Times New Roman"/>
                <a:cs typeface="Times New Roman"/>
              </a:rPr>
              <a:t>es</a:t>
            </a:r>
            <a:r>
              <a:rPr sz="1100" spc="-9" dirty="0">
                <a:latin typeface="Times New Roman"/>
                <a:cs typeface="Times New Roman"/>
              </a:rPr>
              <a:t>e</a:t>
            </a:r>
            <a:r>
              <a:rPr sz="1100" spc="9" dirty="0">
                <a:latin typeface="Times New Roman"/>
                <a:cs typeface="Times New Roman"/>
              </a:rPr>
              <a:t> </a:t>
            </a:r>
            <a:r>
              <a:rPr sz="1100" spc="-36" dirty="0">
                <a:latin typeface="Times New Roman"/>
                <a:cs typeface="Times New Roman"/>
              </a:rPr>
              <a:t>s</a:t>
            </a:r>
            <a:r>
              <a:rPr sz="1100" spc="9"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es.</a:t>
            </a:r>
            <a:r>
              <a:rPr sz="1100" dirty="0">
                <a:latin typeface="Times New Roman"/>
                <a:cs typeface="Times New Roman"/>
              </a:rPr>
              <a:t> </a:t>
            </a:r>
            <a:r>
              <a:rPr sz="1100" spc="-22" dirty="0">
                <a:latin typeface="Times New Roman"/>
                <a:cs typeface="Times New Roman"/>
              </a:rPr>
              <a:t>T</a:t>
            </a:r>
            <a:r>
              <a:rPr sz="1100" spc="-9" dirty="0">
                <a:latin typeface="Times New Roman"/>
                <a:cs typeface="Times New Roman"/>
              </a:rPr>
              <a:t>o</a:t>
            </a:r>
            <a:r>
              <a:rPr sz="1100" spc="-13" dirty="0">
                <a:latin typeface="Times New Roman"/>
                <a:cs typeface="Times New Roman"/>
              </a:rPr>
              <a:t> </a:t>
            </a:r>
            <a:r>
              <a:rPr sz="1100" spc="4" dirty="0">
                <a:latin typeface="Times New Roman"/>
                <a:cs typeface="Times New Roman"/>
              </a:rPr>
              <a:t>p</a:t>
            </a:r>
            <a:r>
              <a:rPr sz="1100" spc="-18" dirty="0">
                <a:latin typeface="Times New Roman"/>
                <a:cs typeface="Times New Roman"/>
              </a:rPr>
              <a:t>r</a:t>
            </a:r>
            <a:r>
              <a:rPr sz="1100" spc="4" dirty="0">
                <a:latin typeface="Times New Roman"/>
                <a:cs typeface="Times New Roman"/>
              </a:rPr>
              <a:t>o</a:t>
            </a:r>
            <a:r>
              <a:rPr sz="1100" spc="-9" dirty="0">
                <a:latin typeface="Times New Roman"/>
                <a:cs typeface="Times New Roman"/>
              </a:rPr>
              <a:t>ve</a:t>
            </a:r>
            <a:r>
              <a:rPr sz="1100" spc="-36" dirty="0">
                <a:latin typeface="Times New Roman"/>
                <a:cs typeface="Times New Roman"/>
              </a:rPr>
              <a:t> </a:t>
            </a:r>
            <a:r>
              <a:rPr sz="1100" spc="31" dirty="0">
                <a:latin typeface="Times New Roman"/>
                <a:cs typeface="Times New Roman"/>
              </a:rPr>
              <a:t>t</a:t>
            </a:r>
            <a:r>
              <a:rPr sz="1100" spc="-4" dirty="0">
                <a:latin typeface="Times New Roman"/>
                <a:cs typeface="Times New Roman"/>
              </a:rPr>
              <a:t>hi</a:t>
            </a:r>
            <a:r>
              <a:rPr sz="1100" spc="-45" dirty="0">
                <a:latin typeface="Times New Roman"/>
                <a:cs typeface="Times New Roman"/>
              </a:rPr>
              <a:t>s</a:t>
            </a:r>
            <a:r>
              <a:rPr sz="1100" dirty="0">
                <a:latin typeface="Times New Roman"/>
                <a:cs typeface="Times New Roman"/>
              </a:rPr>
              <a:t>,</a:t>
            </a:r>
            <a:r>
              <a:rPr sz="1100" spc="9" dirty="0">
                <a:latin typeface="Times New Roman"/>
                <a:cs typeface="Times New Roman"/>
              </a:rPr>
              <a:t> l</a:t>
            </a:r>
            <a:r>
              <a:rPr sz="1100" spc="-27" dirty="0">
                <a:latin typeface="Times New Roman"/>
                <a:cs typeface="Times New Roman"/>
              </a:rPr>
              <a:t>e</a:t>
            </a:r>
            <a:r>
              <a:rPr sz="1100" spc="-4" dirty="0">
                <a:latin typeface="Times New Roman"/>
                <a:cs typeface="Times New Roman"/>
              </a:rPr>
              <a:t>t</a:t>
            </a:r>
            <a:r>
              <a:rPr sz="1100" dirty="0">
                <a:latin typeface="Times New Roman"/>
                <a:cs typeface="Times New Roman"/>
              </a:rPr>
              <a:t> f</a:t>
            </a:r>
            <a:r>
              <a:rPr sz="1100" spc="-22" dirty="0">
                <a:latin typeface="Times New Roman"/>
                <a:cs typeface="Times New Roman"/>
              </a:rPr>
              <a:t>ac</a:t>
            </a:r>
            <a:r>
              <a:rPr sz="1100" spc="9" dirty="0">
                <a:latin typeface="Times New Roman"/>
                <a:cs typeface="Times New Roman"/>
              </a:rPr>
              <a:t>t</a:t>
            </a:r>
            <a:r>
              <a:rPr sz="1100" dirty="0">
                <a:latin typeface="Times New Roman"/>
                <a:cs typeface="Times New Roman"/>
              </a:rPr>
              <a:t>s</a:t>
            </a:r>
            <a:r>
              <a:rPr sz="1100" spc="-4" dirty="0">
                <a:latin typeface="Times New Roman"/>
                <a:cs typeface="Times New Roman"/>
              </a:rPr>
              <a:t> </a:t>
            </a:r>
            <a:r>
              <a:rPr sz="1100" spc="-13" dirty="0">
                <a:latin typeface="Times New Roman"/>
                <a:cs typeface="Times New Roman"/>
              </a:rPr>
              <a:t>b</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su</a:t>
            </a:r>
            <a:r>
              <a:rPr sz="1100" spc="4" dirty="0">
                <a:latin typeface="Times New Roman"/>
                <a:cs typeface="Times New Roman"/>
              </a:rPr>
              <a:t>b</a:t>
            </a:r>
            <a:r>
              <a:rPr sz="1100" spc="-27" dirty="0">
                <a:latin typeface="Times New Roman"/>
                <a:cs typeface="Times New Roman"/>
              </a:rPr>
              <a:t>m</a:t>
            </a:r>
            <a:r>
              <a:rPr sz="1100" spc="9" dirty="0">
                <a:latin typeface="Times New Roman"/>
                <a:cs typeface="Times New Roman"/>
              </a:rPr>
              <a:t>i</a:t>
            </a:r>
            <a:r>
              <a:rPr sz="1100" spc="-22" dirty="0">
                <a:latin typeface="Times New Roman"/>
                <a:cs typeface="Times New Roman"/>
              </a:rPr>
              <a:t>t</a:t>
            </a:r>
            <a:r>
              <a:rPr sz="1100" spc="9" dirty="0">
                <a:latin typeface="Times New Roman"/>
                <a:cs typeface="Times New Roman"/>
              </a:rPr>
              <a:t>t</a:t>
            </a:r>
            <a:r>
              <a:rPr sz="1100" spc="-9" dirty="0">
                <a:latin typeface="Times New Roman"/>
                <a:cs typeface="Times New Roman"/>
              </a:rPr>
              <a:t>ed</a:t>
            </a:r>
            <a:r>
              <a:rPr sz="1100" dirty="0">
                <a:latin typeface="Times New Roman"/>
                <a:cs typeface="Times New Roman"/>
              </a:rPr>
              <a:t> </a:t>
            </a:r>
            <a:r>
              <a:rPr sz="1100" spc="-4" dirty="0">
                <a:latin typeface="Times New Roman"/>
                <a:cs typeface="Times New Roman"/>
              </a:rPr>
              <a:t>to</a:t>
            </a:r>
            <a:r>
              <a:rPr sz="1100" spc="-13" dirty="0">
                <a:latin typeface="Times New Roman"/>
                <a:cs typeface="Times New Roman"/>
              </a:rPr>
              <a:t> </a:t>
            </a:r>
            <a:r>
              <a:rPr sz="1100" spc="-9" dirty="0">
                <a:latin typeface="Times New Roman"/>
                <a:cs typeface="Times New Roman"/>
              </a:rPr>
              <a:t>a</a:t>
            </a:r>
            <a:r>
              <a:rPr sz="1100" spc="4" dirty="0">
                <a:latin typeface="Times New Roman"/>
                <a:cs typeface="Times New Roman"/>
              </a:rPr>
              <a:t> </a:t>
            </a:r>
            <a:r>
              <a:rPr sz="1100" spc="-63" dirty="0">
                <a:latin typeface="Times New Roman"/>
                <a:cs typeface="Times New Roman"/>
              </a:rPr>
              <a:t>c</a:t>
            </a:r>
            <a:r>
              <a:rPr sz="1100" spc="4" dirty="0">
                <a:latin typeface="Times New Roman"/>
                <a:cs typeface="Times New Roman"/>
              </a:rPr>
              <a:t>a</a:t>
            </a:r>
            <a:r>
              <a:rPr sz="1100" spc="-9" dirty="0">
                <a:latin typeface="Times New Roman"/>
                <a:cs typeface="Times New Roman"/>
              </a:rPr>
              <a:t>n</a:t>
            </a:r>
            <a:r>
              <a:rPr sz="1100" spc="-31" dirty="0">
                <a:latin typeface="Times New Roman"/>
                <a:cs typeface="Times New Roman"/>
              </a:rPr>
              <a:t>d</a:t>
            </a:r>
            <a:r>
              <a:rPr sz="1100" spc="9" dirty="0">
                <a:latin typeface="Times New Roman"/>
                <a:cs typeface="Times New Roman"/>
              </a:rPr>
              <a:t>i</a:t>
            </a:r>
            <a:r>
              <a:rPr sz="1100" spc="-9" dirty="0">
                <a:latin typeface="Times New Roman"/>
                <a:cs typeface="Times New Roman"/>
              </a:rPr>
              <a:t>d</a:t>
            </a:r>
            <a:r>
              <a:rPr sz="1100" spc="-4" dirty="0">
                <a:latin typeface="Times New Roman"/>
                <a:cs typeface="Times New Roman"/>
              </a:rPr>
              <a:t>  </a:t>
            </a:r>
            <a:r>
              <a:rPr sz="1100" spc="-27" dirty="0">
                <a:latin typeface="Times New Roman"/>
                <a:cs typeface="Times New Roman"/>
              </a:rPr>
              <a:t>w</a:t>
            </a:r>
            <a:r>
              <a:rPr sz="1100" spc="18" dirty="0">
                <a:latin typeface="Times New Roman"/>
                <a:cs typeface="Times New Roman"/>
              </a:rPr>
              <a:t>o</a:t>
            </a:r>
            <a:r>
              <a:rPr sz="1100" spc="-18" dirty="0">
                <a:latin typeface="Times New Roman"/>
                <a:cs typeface="Times New Roman"/>
              </a:rPr>
              <a:t>r</a:t>
            </a:r>
            <a:r>
              <a:rPr sz="1100" spc="9" dirty="0">
                <a:latin typeface="Times New Roman"/>
                <a:cs typeface="Times New Roman"/>
              </a:rPr>
              <a:t>l</a:t>
            </a:r>
            <a:r>
              <a:rPr sz="1100" spc="-31" dirty="0">
                <a:latin typeface="Times New Roman"/>
                <a:cs typeface="Times New Roman"/>
              </a:rPr>
              <a:t>d</a:t>
            </a:r>
            <a:r>
              <a:rPr sz="1100" spc="-4" dirty="0">
                <a:latin typeface="Times New Roman"/>
                <a:cs typeface="Times New Roman"/>
              </a:rPr>
              <a:t>,</a:t>
            </a:r>
            <a:r>
              <a:rPr sz="1100" spc="18" dirty="0">
                <a:latin typeface="Times New Roman"/>
                <a:cs typeface="Times New Roman"/>
              </a:rPr>
              <a:t> </a:t>
            </a:r>
            <a:r>
              <a:rPr sz="1100" dirty="0">
                <a:latin typeface="Times New Roman"/>
                <a:cs typeface="Times New Roman"/>
              </a:rPr>
              <a:t>f</a:t>
            </a:r>
            <a:r>
              <a:rPr sz="1100" spc="-45" dirty="0">
                <a:latin typeface="Times New Roman"/>
                <a:cs typeface="Times New Roman"/>
              </a:rPr>
              <a:t>o</a:t>
            </a:r>
            <a:r>
              <a:rPr sz="1100" spc="-4" dirty="0">
                <a:latin typeface="Times New Roman"/>
                <a:cs typeface="Times New Roman"/>
              </a:rPr>
              <a:t>r</a:t>
            </a:r>
            <a:r>
              <a:rPr sz="1100" spc="27" dirty="0">
                <a:latin typeface="Times New Roman"/>
                <a:cs typeface="Times New Roman"/>
              </a:rPr>
              <a:t> </a:t>
            </a:r>
            <a:r>
              <a:rPr sz="1100" spc="-4" dirty="0">
                <a:latin typeface="Times New Roman"/>
                <a:cs typeface="Times New Roman"/>
              </a:rPr>
              <a:t>the</a:t>
            </a:r>
            <a:r>
              <a:rPr sz="1100" spc="-36" dirty="0">
                <a:latin typeface="Times New Roman"/>
                <a:cs typeface="Times New Roman"/>
              </a:rPr>
              <a:t> </a:t>
            </a:r>
            <a:r>
              <a:rPr sz="1100" spc="31" dirty="0">
                <a:latin typeface="Times New Roman"/>
                <a:cs typeface="Times New Roman"/>
              </a:rPr>
              <a:t>t</a:t>
            </a:r>
            <a:r>
              <a:rPr sz="1100" spc="-22" dirty="0">
                <a:latin typeface="Times New Roman"/>
                <a:cs typeface="Times New Roman"/>
              </a:rPr>
              <a:t>ru</a:t>
            </a:r>
            <a:r>
              <a:rPr sz="1100" spc="9" dirty="0">
                <a:latin typeface="Times New Roman"/>
                <a:cs typeface="Times New Roman"/>
              </a:rPr>
              <a:t>t</a:t>
            </a:r>
            <a:r>
              <a:rPr sz="1100" spc="-9" dirty="0">
                <a:latin typeface="Times New Roman"/>
                <a:cs typeface="Times New Roman"/>
              </a:rPr>
              <a:t>h </a:t>
            </a:r>
            <a:r>
              <a:rPr sz="1100" spc="4" dirty="0">
                <a:latin typeface="Times New Roman"/>
                <a:cs typeface="Times New Roman"/>
              </a:rPr>
              <a:t>o</a:t>
            </a:r>
            <a:r>
              <a:rPr sz="1100" spc="-4" dirty="0">
                <a:latin typeface="Times New Roman"/>
                <a:cs typeface="Times New Roman"/>
              </a:rPr>
              <a:t>f</a:t>
            </a:r>
            <a:r>
              <a:rPr sz="1100" spc="-18" dirty="0">
                <a:latin typeface="Times New Roman"/>
                <a:cs typeface="Times New Roman"/>
              </a:rPr>
              <a:t> </a:t>
            </a:r>
            <a:r>
              <a:rPr sz="1100" spc="-9" dirty="0">
                <a:latin typeface="Times New Roman"/>
                <a:cs typeface="Times New Roman"/>
              </a:rPr>
              <a:t>w</a:t>
            </a:r>
            <a:r>
              <a:rPr sz="1100" spc="13"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4" dirty="0">
                <a:latin typeface="Times New Roman"/>
                <a:cs typeface="Times New Roman"/>
              </a:rPr>
              <a:t> </a:t>
            </a:r>
            <a:r>
              <a:rPr sz="1100" spc="-13" dirty="0">
                <a:latin typeface="Times New Roman"/>
                <a:cs typeface="Times New Roman"/>
              </a:rPr>
              <a:t>w</a:t>
            </a:r>
            <a:r>
              <a:rPr sz="1100" spc="-9" dirty="0">
                <a:latin typeface="Times New Roman"/>
                <a:cs typeface="Times New Roman"/>
              </a:rPr>
              <a:t>e</a:t>
            </a:r>
            <a:r>
              <a:rPr sz="1100" spc="-27" dirty="0">
                <a:latin typeface="Times New Roman"/>
                <a:cs typeface="Times New Roman"/>
              </a:rPr>
              <a:t> </a:t>
            </a:r>
            <a:r>
              <a:rPr sz="1100" spc="22" dirty="0">
                <a:latin typeface="Times New Roman"/>
                <a:cs typeface="Times New Roman"/>
              </a:rPr>
              <a:t>p</a:t>
            </a:r>
            <a:r>
              <a:rPr sz="1100" spc="-4" dirty="0">
                <a:latin typeface="Times New Roman"/>
                <a:cs typeface="Times New Roman"/>
              </a:rPr>
              <a:t>l</a:t>
            </a:r>
            <a:r>
              <a:rPr sz="1100" spc="-22" dirty="0">
                <a:latin typeface="Times New Roman"/>
                <a:cs typeface="Times New Roman"/>
              </a:rPr>
              <a:t>e</a:t>
            </a:r>
            <a:r>
              <a:rPr sz="1100" spc="-18" dirty="0">
                <a:latin typeface="Times New Roman"/>
                <a:cs typeface="Times New Roman"/>
              </a:rPr>
              <a:t>dg</a:t>
            </a:r>
            <a:r>
              <a:rPr sz="1100" spc="-9" dirty="0">
                <a:latin typeface="Times New Roman"/>
                <a:cs typeface="Times New Roman"/>
              </a:rPr>
              <a:t>e</a:t>
            </a:r>
            <a:r>
              <a:rPr sz="1100" spc="27" dirty="0">
                <a:latin typeface="Times New Roman"/>
                <a:cs typeface="Times New Roman"/>
              </a:rPr>
              <a:t> </a:t>
            </a:r>
            <a:r>
              <a:rPr sz="1100" spc="-9" dirty="0">
                <a:latin typeface="Times New Roman"/>
                <a:cs typeface="Times New Roman"/>
              </a:rPr>
              <a:t>a</a:t>
            </a:r>
            <a:r>
              <a:rPr sz="1100" spc="31" dirty="0">
                <a:latin typeface="Times New Roman"/>
                <a:cs typeface="Times New Roman"/>
              </a:rPr>
              <a:t> </a:t>
            </a:r>
            <a:r>
              <a:rPr sz="1100" spc="-27" dirty="0">
                <a:latin typeface="Times New Roman"/>
                <a:cs typeface="Times New Roman"/>
              </a:rPr>
              <a:t>fa</a:t>
            </a:r>
            <a:r>
              <a:rPr sz="1100" spc="9" dirty="0">
                <a:latin typeface="Times New Roman"/>
                <a:cs typeface="Times New Roman"/>
              </a:rPr>
              <a:t>i</a:t>
            </a:r>
            <a:r>
              <a:rPr sz="1100" spc="-4" dirty="0">
                <a:latin typeface="Times New Roman"/>
                <a:cs typeface="Times New Roman"/>
              </a:rPr>
              <a:t>th</a:t>
            </a:r>
            <a:r>
              <a:rPr sz="1100" spc="-13" dirty="0">
                <a:latin typeface="Times New Roman"/>
                <a:cs typeface="Times New Roman"/>
              </a:rPr>
              <a:t> </a:t>
            </a:r>
            <a:r>
              <a:rPr sz="1100" spc="-9" dirty="0">
                <a:latin typeface="Times New Roman"/>
                <a:cs typeface="Times New Roman"/>
              </a:rPr>
              <a:t>y</a:t>
            </a:r>
            <a:r>
              <a:rPr sz="1100" spc="-27" dirty="0">
                <a:latin typeface="Times New Roman"/>
                <a:cs typeface="Times New Roman"/>
              </a:rPr>
              <a:t>e</a:t>
            </a:r>
            <a:r>
              <a:rPr sz="1100" spc="-4" dirty="0">
                <a:latin typeface="Times New Roman"/>
                <a:cs typeface="Times New Roman"/>
              </a:rPr>
              <a:t>t</a:t>
            </a:r>
            <a:r>
              <a:rPr sz="1100" dirty="0">
                <a:latin typeface="Times New Roman"/>
                <a:cs typeface="Times New Roman"/>
              </a:rPr>
              <a:t> </a:t>
            </a:r>
            <a:r>
              <a:rPr sz="1100" spc="-31" dirty="0">
                <a:latin typeface="Times New Roman"/>
                <a:cs typeface="Times New Roman"/>
              </a:rPr>
              <a:t>u</a:t>
            </a:r>
            <a:r>
              <a:rPr sz="1100" spc="4" dirty="0">
                <a:latin typeface="Times New Roman"/>
                <a:cs typeface="Times New Roman"/>
              </a:rPr>
              <a:t>n</a:t>
            </a:r>
            <a:r>
              <a:rPr sz="1100" spc="-13" dirty="0">
                <a:latin typeface="Times New Roman"/>
                <a:cs typeface="Times New Roman"/>
              </a:rPr>
              <a:t>sull</a:t>
            </a:r>
            <a:r>
              <a:rPr sz="1100" spc="9" dirty="0">
                <a:latin typeface="Times New Roman"/>
                <a:cs typeface="Times New Roman"/>
              </a:rPr>
              <a:t>i</a:t>
            </a:r>
            <a:r>
              <a:rPr sz="1100" spc="-27" dirty="0">
                <a:latin typeface="Times New Roman"/>
                <a:cs typeface="Times New Roman"/>
              </a:rPr>
              <a:t>e</a:t>
            </a:r>
            <a:r>
              <a:rPr sz="1100" spc="-9" dirty="0">
                <a:latin typeface="Times New Roman"/>
                <a:cs typeface="Times New Roman"/>
              </a:rPr>
              <a:t>d</a:t>
            </a:r>
            <a:r>
              <a:rPr sz="1100" spc="22" dirty="0">
                <a:latin typeface="Times New Roman"/>
                <a:cs typeface="Times New Roman"/>
              </a:rPr>
              <a:t> </a:t>
            </a:r>
            <a:r>
              <a:rPr sz="1100" spc="-9" dirty="0">
                <a:latin typeface="Times New Roman"/>
                <a:cs typeface="Times New Roman"/>
              </a:rPr>
              <a:t>by</a:t>
            </a:r>
            <a:r>
              <a:rPr sz="1100" spc="9" dirty="0">
                <a:latin typeface="Times New Roman"/>
                <a:cs typeface="Times New Roman"/>
              </a:rPr>
              <a:t> </a:t>
            </a:r>
            <a:r>
              <a:rPr sz="1100" dirty="0">
                <a:latin typeface="Times New Roman"/>
                <a:cs typeface="Times New Roman"/>
              </a:rPr>
              <a:t>f</a:t>
            </a:r>
            <a:r>
              <a:rPr sz="1100" spc="-31" dirty="0">
                <a:latin typeface="Times New Roman"/>
                <a:cs typeface="Times New Roman"/>
              </a:rPr>
              <a:t>a</a:t>
            </a:r>
            <a:r>
              <a:rPr sz="1100" spc="9" dirty="0">
                <a:latin typeface="Times New Roman"/>
                <a:cs typeface="Times New Roman"/>
              </a:rPr>
              <a:t>l</a:t>
            </a:r>
            <a:r>
              <a:rPr sz="1100" spc="-22" dirty="0">
                <a:latin typeface="Times New Roman"/>
                <a:cs typeface="Times New Roman"/>
              </a:rPr>
              <a:t>se</a:t>
            </a:r>
            <a:r>
              <a:rPr sz="1100" spc="4" dirty="0">
                <a:latin typeface="Times New Roman"/>
                <a:cs typeface="Times New Roman"/>
              </a:rPr>
              <a:t>h</a:t>
            </a:r>
            <a:r>
              <a:rPr sz="1100" spc="-31" dirty="0">
                <a:latin typeface="Times New Roman"/>
                <a:cs typeface="Times New Roman"/>
              </a:rPr>
              <a:t>o</a:t>
            </a:r>
            <a:r>
              <a:rPr sz="1100" spc="4" dirty="0">
                <a:latin typeface="Times New Roman"/>
                <a:cs typeface="Times New Roman"/>
              </a:rPr>
              <a:t>o</a:t>
            </a:r>
            <a:r>
              <a:rPr sz="1100" spc="31" dirty="0">
                <a:latin typeface="Times New Roman"/>
                <a:cs typeface="Times New Roman"/>
              </a:rPr>
              <a:t>d</a:t>
            </a:r>
            <a:endParaRPr sz="1100" dirty="0">
              <a:latin typeface="Times New Roman"/>
              <a:cs typeface="Times New Roman"/>
            </a:endParaRPr>
          </a:p>
        </p:txBody>
      </p:sp>
      <p:sp>
        <p:nvSpPr>
          <p:cNvPr id="7" name="Rectangle 2">
            <a:extLst>
              <a:ext uri="{FF2B5EF4-FFF2-40B4-BE49-F238E27FC236}">
                <a16:creationId xmlns="" xmlns:a16="http://schemas.microsoft.com/office/drawing/2014/main" id="{69EB6480-B2A9-BE41-B579-91CC4A239196}"/>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Example (with combiner)</a:t>
            </a:r>
          </a:p>
          <a:p>
            <a:r>
              <a:rPr lang="en-US" sz="3600" b="0" kern="0" dirty="0">
                <a:solidFill>
                  <a:srgbClr val="A01A06"/>
                </a:solidFill>
                <a:latin typeface="Calibri" panose="020F0502020204030204" pitchFamily="34" charset="0"/>
                <a:cs typeface="Calibri" panose="020F0502020204030204" pitchFamily="34" charset="0"/>
              </a:rPr>
              <a:t>Word length histogram</a:t>
            </a:r>
          </a:p>
          <a:p>
            <a:endParaRPr lang="en-US" sz="3600" b="0" kern="0" dirty="0">
              <a:solidFill>
                <a:srgbClr val="A01A06"/>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AB9B1495-8D4C-FD49-B159-6827B5D3AFD1}"/>
              </a:ext>
            </a:extLst>
          </p:cNvPr>
          <p:cNvSpPr txBox="1"/>
          <p:nvPr/>
        </p:nvSpPr>
        <p:spPr>
          <a:xfrm>
            <a:off x="1104899" y="1694026"/>
            <a:ext cx="6934200" cy="707886"/>
          </a:xfrm>
          <a:prstGeom prst="rect">
            <a:avLst/>
          </a:prstGeom>
          <a:noFill/>
        </p:spPr>
        <p:txBody>
          <a:bodyPr wrap="square" rtlCol="0">
            <a:spAutoFit/>
          </a:bodyPr>
          <a:lstStyle/>
          <a:p>
            <a:r>
              <a:rPr lang="en-US" sz="2000" dirty="0"/>
              <a:t>Goal: How many “big” (10+ letters), “medium” (5-9 letters), “small” (2-4 letters), and “tiny” (1 letter) words are used? </a:t>
            </a:r>
          </a:p>
        </p:txBody>
      </p:sp>
    </p:spTree>
    <p:extLst>
      <p:ext uri="{BB962C8B-B14F-4D97-AF65-F5344CB8AC3E}">
        <p14:creationId xmlns:p14="http://schemas.microsoft.com/office/powerpoint/2010/main" val="263586795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417">
            <a:extLst>
              <a:ext uri="{FF2B5EF4-FFF2-40B4-BE49-F238E27FC236}">
                <a16:creationId xmlns="" xmlns:a16="http://schemas.microsoft.com/office/drawing/2014/main" id="{0723F3F8-DB15-6B49-AE88-95241F434C0E}"/>
              </a:ext>
            </a:extLst>
          </p:cNvPr>
          <p:cNvGrpSpPr/>
          <p:nvPr/>
        </p:nvGrpSpPr>
        <p:grpSpPr>
          <a:xfrm>
            <a:off x="3657600" y="1752600"/>
            <a:ext cx="5038436" cy="4894556"/>
            <a:chOff x="3648364" y="2162718"/>
            <a:chExt cx="5038436" cy="4894556"/>
          </a:xfrm>
        </p:grpSpPr>
        <p:sp>
          <p:nvSpPr>
            <p:cNvPr id="2" name="object 2"/>
            <p:cNvSpPr txBox="1"/>
            <p:nvPr/>
          </p:nvSpPr>
          <p:spPr>
            <a:xfrm>
              <a:off x="4531831" y="2162718"/>
              <a:ext cx="3277177" cy="246221"/>
            </a:xfrm>
            <a:prstGeom prst="rect">
              <a:avLst/>
            </a:prstGeom>
          </p:spPr>
          <p:txBody>
            <a:bodyPr vert="horz" wrap="square" lIns="0" tIns="0" rIns="0" bIns="0" rtlCol="0">
              <a:spAutoFit/>
            </a:bodyPr>
            <a:lstStyle/>
            <a:p>
              <a:pPr marL="11397"/>
              <a:r>
                <a:rPr sz="1600" spc="-4" dirty="0">
                  <a:latin typeface="Times New Roman"/>
                  <a:cs typeface="Times New Roman"/>
                </a:rPr>
                <a:t>A</a:t>
              </a:r>
              <a:r>
                <a:rPr sz="1600" spc="-9" dirty="0">
                  <a:latin typeface="Times New Roman"/>
                  <a:cs typeface="Times New Roman"/>
                </a:rPr>
                <a:t>bri</a:t>
              </a:r>
              <a:r>
                <a:rPr sz="1600" spc="18" dirty="0">
                  <a:latin typeface="Times New Roman"/>
                  <a:cs typeface="Times New Roman"/>
                </a:rPr>
                <a:t>d</a:t>
              </a:r>
              <a:r>
                <a:rPr sz="1600" spc="9" dirty="0">
                  <a:latin typeface="Times New Roman"/>
                  <a:cs typeface="Times New Roman"/>
                </a:rPr>
                <a:t>g</a:t>
              </a:r>
              <a:r>
                <a:rPr sz="1600" spc="-13" dirty="0">
                  <a:latin typeface="Times New Roman"/>
                  <a:cs typeface="Times New Roman"/>
                </a:rPr>
                <a:t>e</a:t>
              </a:r>
              <a:r>
                <a:rPr sz="1600" spc="-9" dirty="0">
                  <a:latin typeface="Times New Roman"/>
                  <a:cs typeface="Times New Roman"/>
                </a:rPr>
                <a:t>d</a:t>
              </a:r>
              <a:r>
                <a:rPr sz="1600" spc="13" dirty="0">
                  <a:latin typeface="Times New Roman"/>
                  <a:cs typeface="Times New Roman"/>
                </a:rPr>
                <a:t> </a:t>
              </a:r>
              <a:r>
                <a:rPr sz="1600" spc="-4" dirty="0">
                  <a:latin typeface="Times New Roman"/>
                  <a:cs typeface="Times New Roman"/>
                </a:rPr>
                <a:t>De</a:t>
              </a:r>
              <a:r>
                <a:rPr sz="1600" spc="-13" dirty="0">
                  <a:latin typeface="Times New Roman"/>
                  <a:cs typeface="Times New Roman"/>
                </a:rPr>
                <a:t>clarati</a:t>
              </a:r>
              <a:r>
                <a:rPr sz="1600" spc="-4" dirty="0">
                  <a:latin typeface="Times New Roman"/>
                  <a:cs typeface="Times New Roman"/>
                </a:rPr>
                <a:t>o</a:t>
              </a:r>
              <a:r>
                <a:rPr sz="1600" dirty="0">
                  <a:latin typeface="Times New Roman"/>
                  <a:cs typeface="Times New Roman"/>
                </a:rPr>
                <a:t>n</a:t>
              </a:r>
              <a:r>
                <a:rPr sz="1600" spc="4" dirty="0">
                  <a:latin typeface="Times New Roman"/>
                  <a:cs typeface="Times New Roman"/>
                </a:rPr>
                <a:t> </a:t>
              </a:r>
              <a:r>
                <a:rPr sz="1600" spc="-4" dirty="0">
                  <a:latin typeface="Times New Roman"/>
                  <a:cs typeface="Times New Roman"/>
                </a:rPr>
                <a:t>o</a:t>
              </a:r>
              <a:r>
                <a:rPr sz="1600" dirty="0">
                  <a:latin typeface="Times New Roman"/>
                  <a:cs typeface="Times New Roman"/>
                </a:rPr>
                <a:t>f</a:t>
              </a:r>
              <a:r>
                <a:rPr sz="1600" spc="-18" dirty="0">
                  <a:latin typeface="Times New Roman"/>
                  <a:cs typeface="Times New Roman"/>
                </a:rPr>
                <a:t> </a:t>
              </a:r>
              <a:r>
                <a:rPr sz="1600" spc="18" dirty="0">
                  <a:latin typeface="Times New Roman"/>
                  <a:cs typeface="Times New Roman"/>
                </a:rPr>
                <a:t>I</a:t>
              </a:r>
              <a:r>
                <a:rPr sz="1600" spc="-13" dirty="0">
                  <a:latin typeface="Times New Roman"/>
                  <a:cs typeface="Times New Roman"/>
                </a:rPr>
                <a:t>nd</a:t>
              </a:r>
              <a:r>
                <a:rPr sz="1600" spc="18" dirty="0">
                  <a:latin typeface="Times New Roman"/>
                  <a:cs typeface="Times New Roman"/>
                </a:rPr>
                <a:t>e</a:t>
              </a:r>
              <a:r>
                <a:rPr sz="1600" spc="-13" dirty="0">
                  <a:latin typeface="Times New Roman"/>
                  <a:cs typeface="Times New Roman"/>
                </a:rPr>
                <a:t>pe</a:t>
              </a:r>
              <a:r>
                <a:rPr sz="1600" spc="18" dirty="0">
                  <a:latin typeface="Times New Roman"/>
                  <a:cs typeface="Times New Roman"/>
                </a:rPr>
                <a:t>n</a:t>
              </a:r>
              <a:r>
                <a:rPr sz="1600" spc="13" dirty="0">
                  <a:latin typeface="Times New Roman"/>
                  <a:cs typeface="Times New Roman"/>
                </a:rPr>
                <a:t>dence</a:t>
              </a:r>
              <a:endParaRPr sz="1600" dirty="0">
                <a:latin typeface="Times New Roman"/>
                <a:cs typeface="Times New Roman"/>
              </a:endParaRPr>
            </a:p>
          </p:txBody>
        </p:sp>
        <p:sp>
          <p:nvSpPr>
            <p:cNvPr id="3" name="object 3"/>
            <p:cNvSpPr/>
            <p:nvPr/>
          </p:nvSpPr>
          <p:spPr>
            <a:xfrm>
              <a:off x="3659910" y="2502574"/>
              <a:ext cx="99868" cy="156322"/>
            </a:xfrm>
            <a:custGeom>
              <a:avLst/>
              <a:gdLst/>
              <a:ahLst/>
              <a:cxnLst/>
              <a:rect l="l" t="t" r="r" b="b"/>
              <a:pathLst>
                <a:path w="109854" h="177164">
                  <a:moveTo>
                    <a:pt x="0" y="176809"/>
                  </a:moveTo>
                  <a:lnTo>
                    <a:pt x="109759" y="176809"/>
                  </a:lnTo>
                  <a:lnTo>
                    <a:pt x="109759" y="0"/>
                  </a:lnTo>
                  <a:lnTo>
                    <a:pt x="0" y="0"/>
                  </a:lnTo>
                  <a:lnTo>
                    <a:pt x="0" y="176809"/>
                  </a:lnTo>
                  <a:close/>
                </a:path>
              </a:pathLst>
            </a:custGeom>
            <a:solidFill>
              <a:srgbClr val="FF40FF"/>
            </a:solidFill>
          </p:spPr>
          <p:txBody>
            <a:bodyPr wrap="square" lIns="0" tIns="0" rIns="0" bIns="0" rtlCol="0"/>
            <a:lstStyle/>
            <a:p>
              <a:endParaRPr sz="1100"/>
            </a:p>
          </p:txBody>
        </p:sp>
        <p:sp>
          <p:nvSpPr>
            <p:cNvPr id="4" name="object 4"/>
            <p:cNvSpPr/>
            <p:nvPr/>
          </p:nvSpPr>
          <p:spPr>
            <a:xfrm>
              <a:off x="3795723" y="2502574"/>
              <a:ext cx="645968" cy="156322"/>
            </a:xfrm>
            <a:custGeom>
              <a:avLst/>
              <a:gdLst/>
              <a:ahLst/>
              <a:cxnLst/>
              <a:rect l="l" t="t" r="r" b="b"/>
              <a:pathLst>
                <a:path w="710564" h="177164">
                  <a:moveTo>
                    <a:pt x="0" y="176809"/>
                  </a:moveTo>
                  <a:lnTo>
                    <a:pt x="710389" y="176809"/>
                  </a:lnTo>
                  <a:lnTo>
                    <a:pt x="710389" y="0"/>
                  </a:lnTo>
                  <a:lnTo>
                    <a:pt x="0" y="0"/>
                  </a:lnTo>
                  <a:lnTo>
                    <a:pt x="0" y="176809"/>
                  </a:lnTo>
                  <a:close/>
                </a:path>
              </a:pathLst>
            </a:custGeom>
            <a:solidFill>
              <a:srgbClr val="FFFC00"/>
            </a:solidFill>
          </p:spPr>
          <p:txBody>
            <a:bodyPr wrap="square" lIns="0" tIns="0" rIns="0" bIns="0" rtlCol="0"/>
            <a:lstStyle/>
            <a:p>
              <a:endParaRPr sz="1100"/>
            </a:p>
          </p:txBody>
        </p:sp>
        <p:sp>
          <p:nvSpPr>
            <p:cNvPr id="5" name="object 5"/>
            <p:cNvSpPr/>
            <p:nvPr/>
          </p:nvSpPr>
          <p:spPr>
            <a:xfrm>
              <a:off x="4477564" y="2502574"/>
              <a:ext cx="161059" cy="156322"/>
            </a:xfrm>
            <a:custGeom>
              <a:avLst/>
              <a:gdLst/>
              <a:ahLst/>
              <a:cxnLst/>
              <a:rect l="l" t="t" r="r" b="b"/>
              <a:pathLst>
                <a:path w="177164" h="177164">
                  <a:moveTo>
                    <a:pt x="0" y="176809"/>
                  </a:moveTo>
                  <a:lnTo>
                    <a:pt x="176835" y="176809"/>
                  </a:lnTo>
                  <a:lnTo>
                    <a:pt x="176835" y="0"/>
                  </a:lnTo>
                  <a:lnTo>
                    <a:pt x="0" y="0"/>
                  </a:lnTo>
                  <a:lnTo>
                    <a:pt x="0" y="176809"/>
                  </a:lnTo>
                  <a:close/>
                </a:path>
              </a:pathLst>
            </a:custGeom>
            <a:solidFill>
              <a:srgbClr val="0A31FF"/>
            </a:solidFill>
          </p:spPr>
          <p:txBody>
            <a:bodyPr wrap="square" lIns="0" tIns="0" rIns="0" bIns="0" rtlCol="0"/>
            <a:lstStyle/>
            <a:p>
              <a:endParaRPr sz="1100"/>
            </a:p>
          </p:txBody>
        </p:sp>
        <p:sp>
          <p:nvSpPr>
            <p:cNvPr id="6" name="object 6"/>
            <p:cNvSpPr/>
            <p:nvPr/>
          </p:nvSpPr>
          <p:spPr>
            <a:xfrm>
              <a:off x="4674355" y="2502574"/>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100"/>
            </a:p>
          </p:txBody>
        </p:sp>
        <p:sp>
          <p:nvSpPr>
            <p:cNvPr id="7" name="object 7"/>
            <p:cNvSpPr/>
            <p:nvPr/>
          </p:nvSpPr>
          <p:spPr>
            <a:xfrm>
              <a:off x="4879461" y="2502574"/>
              <a:ext cx="873414" cy="156322"/>
            </a:xfrm>
            <a:custGeom>
              <a:avLst/>
              <a:gdLst/>
              <a:ahLst/>
              <a:cxnLst/>
              <a:rect l="l" t="t" r="r" b="b"/>
              <a:pathLst>
                <a:path w="960754" h="177164">
                  <a:moveTo>
                    <a:pt x="0" y="176809"/>
                  </a:moveTo>
                  <a:lnTo>
                    <a:pt x="960397" y="176809"/>
                  </a:lnTo>
                  <a:lnTo>
                    <a:pt x="960397" y="0"/>
                  </a:lnTo>
                  <a:lnTo>
                    <a:pt x="0" y="0"/>
                  </a:lnTo>
                  <a:lnTo>
                    <a:pt x="0" y="176809"/>
                  </a:lnTo>
                  <a:close/>
                </a:path>
              </a:pathLst>
            </a:custGeom>
            <a:solidFill>
              <a:srgbClr val="FFFC00"/>
            </a:solidFill>
          </p:spPr>
          <p:txBody>
            <a:bodyPr wrap="square" lIns="0" tIns="0" rIns="0" bIns="0" rtlCol="0"/>
            <a:lstStyle/>
            <a:p>
              <a:endParaRPr sz="1100"/>
            </a:p>
          </p:txBody>
        </p:sp>
        <p:sp>
          <p:nvSpPr>
            <p:cNvPr id="8" name="object 8"/>
            <p:cNvSpPr/>
            <p:nvPr/>
          </p:nvSpPr>
          <p:spPr>
            <a:xfrm>
              <a:off x="5788582" y="2502574"/>
              <a:ext cx="116609" cy="156322"/>
            </a:xfrm>
            <a:custGeom>
              <a:avLst/>
              <a:gdLst/>
              <a:ahLst/>
              <a:cxnLst/>
              <a:rect l="l" t="t" r="r" b="b"/>
              <a:pathLst>
                <a:path w="128270" h="177164">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sz="1100"/>
            </a:p>
          </p:txBody>
        </p:sp>
        <p:sp>
          <p:nvSpPr>
            <p:cNvPr id="9" name="object 9"/>
            <p:cNvSpPr/>
            <p:nvPr/>
          </p:nvSpPr>
          <p:spPr>
            <a:xfrm>
              <a:off x="5941027" y="2502574"/>
              <a:ext cx="166832" cy="156322"/>
            </a:xfrm>
            <a:custGeom>
              <a:avLst/>
              <a:gdLst/>
              <a:ahLst/>
              <a:cxnLst/>
              <a:rect l="l" t="t" r="r" b="b"/>
              <a:pathLst>
                <a:path w="183515" h="177164">
                  <a:moveTo>
                    <a:pt x="0" y="176809"/>
                  </a:moveTo>
                  <a:lnTo>
                    <a:pt x="182933" y="176809"/>
                  </a:lnTo>
                  <a:lnTo>
                    <a:pt x="182933" y="0"/>
                  </a:lnTo>
                  <a:lnTo>
                    <a:pt x="0" y="0"/>
                  </a:lnTo>
                  <a:lnTo>
                    <a:pt x="0" y="176809"/>
                  </a:lnTo>
                  <a:close/>
                </a:path>
              </a:pathLst>
            </a:custGeom>
            <a:solidFill>
              <a:srgbClr val="0A31FF"/>
            </a:solidFill>
          </p:spPr>
          <p:txBody>
            <a:bodyPr wrap="square" lIns="0" tIns="0" rIns="0" bIns="0" rtlCol="0"/>
            <a:lstStyle/>
            <a:p>
              <a:endParaRPr sz="1100"/>
            </a:p>
          </p:txBody>
        </p:sp>
        <p:sp>
          <p:nvSpPr>
            <p:cNvPr id="10" name="object 10"/>
            <p:cNvSpPr/>
            <p:nvPr/>
          </p:nvSpPr>
          <p:spPr>
            <a:xfrm>
              <a:off x="6143361" y="2502574"/>
              <a:ext cx="374650" cy="156322"/>
            </a:xfrm>
            <a:custGeom>
              <a:avLst/>
              <a:gdLst/>
              <a:ahLst/>
              <a:cxnLst/>
              <a:rect l="l" t="t" r="r" b="b"/>
              <a:pathLst>
                <a:path w="412115" h="177164">
                  <a:moveTo>
                    <a:pt x="0" y="176809"/>
                  </a:moveTo>
                  <a:lnTo>
                    <a:pt x="411598" y="176809"/>
                  </a:lnTo>
                  <a:lnTo>
                    <a:pt x="411598" y="0"/>
                  </a:lnTo>
                  <a:lnTo>
                    <a:pt x="0" y="0"/>
                  </a:lnTo>
                  <a:lnTo>
                    <a:pt x="0" y="176809"/>
                  </a:lnTo>
                  <a:close/>
                </a:path>
              </a:pathLst>
            </a:custGeom>
            <a:solidFill>
              <a:srgbClr val="FF2800"/>
            </a:solidFill>
          </p:spPr>
          <p:txBody>
            <a:bodyPr wrap="square" lIns="0" tIns="0" rIns="0" bIns="0" rtlCol="0"/>
            <a:lstStyle/>
            <a:p>
              <a:endParaRPr sz="1100"/>
            </a:p>
          </p:txBody>
        </p:sp>
        <p:sp>
          <p:nvSpPr>
            <p:cNvPr id="11" name="object 11"/>
            <p:cNvSpPr/>
            <p:nvPr/>
          </p:nvSpPr>
          <p:spPr>
            <a:xfrm>
              <a:off x="6553575" y="2502574"/>
              <a:ext cx="330200" cy="156322"/>
            </a:xfrm>
            <a:custGeom>
              <a:avLst/>
              <a:gdLst/>
              <a:ahLst/>
              <a:cxnLst/>
              <a:rect l="l" t="t" r="r" b="b"/>
              <a:pathLst>
                <a:path w="363220" h="177164">
                  <a:moveTo>
                    <a:pt x="0" y="176809"/>
                  </a:moveTo>
                  <a:lnTo>
                    <a:pt x="362817" y="176809"/>
                  </a:lnTo>
                  <a:lnTo>
                    <a:pt x="362817" y="0"/>
                  </a:lnTo>
                  <a:lnTo>
                    <a:pt x="0" y="0"/>
                  </a:lnTo>
                  <a:lnTo>
                    <a:pt x="0" y="176809"/>
                  </a:lnTo>
                  <a:close/>
                </a:path>
              </a:pathLst>
            </a:custGeom>
            <a:solidFill>
              <a:srgbClr val="FF2800"/>
            </a:solidFill>
          </p:spPr>
          <p:txBody>
            <a:bodyPr wrap="square" lIns="0" tIns="0" rIns="0" bIns="0" rtlCol="0"/>
            <a:lstStyle/>
            <a:p>
              <a:endParaRPr sz="1100"/>
            </a:p>
          </p:txBody>
        </p:sp>
        <p:sp>
          <p:nvSpPr>
            <p:cNvPr id="12" name="object 12"/>
            <p:cNvSpPr/>
            <p:nvPr/>
          </p:nvSpPr>
          <p:spPr>
            <a:xfrm>
              <a:off x="6919441" y="2502574"/>
              <a:ext cx="116609" cy="156322"/>
            </a:xfrm>
            <a:custGeom>
              <a:avLst/>
              <a:gdLst/>
              <a:ahLst/>
              <a:cxnLst/>
              <a:rect l="l" t="t" r="r" b="b"/>
              <a:pathLst>
                <a:path w="128270" h="177164">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sz="1100"/>
            </a:p>
          </p:txBody>
        </p:sp>
        <p:sp>
          <p:nvSpPr>
            <p:cNvPr id="13" name="object 13"/>
            <p:cNvSpPr/>
            <p:nvPr/>
          </p:nvSpPr>
          <p:spPr>
            <a:xfrm>
              <a:off x="7071886" y="2502574"/>
              <a:ext cx="474518" cy="156322"/>
            </a:xfrm>
            <a:custGeom>
              <a:avLst/>
              <a:gdLst/>
              <a:ahLst/>
              <a:cxnLst/>
              <a:rect l="l" t="t" r="r" b="b"/>
              <a:pathLst>
                <a:path w="521970" h="177164">
                  <a:moveTo>
                    <a:pt x="0" y="176809"/>
                  </a:moveTo>
                  <a:lnTo>
                    <a:pt x="521358" y="176809"/>
                  </a:lnTo>
                  <a:lnTo>
                    <a:pt x="521358" y="0"/>
                  </a:lnTo>
                  <a:lnTo>
                    <a:pt x="0" y="0"/>
                  </a:lnTo>
                  <a:lnTo>
                    <a:pt x="0" y="176809"/>
                  </a:lnTo>
                  <a:close/>
                </a:path>
              </a:pathLst>
            </a:custGeom>
            <a:solidFill>
              <a:srgbClr val="FF2800"/>
            </a:solidFill>
          </p:spPr>
          <p:txBody>
            <a:bodyPr wrap="square" lIns="0" tIns="0" rIns="0" bIns="0" rtlCol="0"/>
            <a:lstStyle/>
            <a:p>
              <a:endParaRPr sz="1100"/>
            </a:p>
          </p:txBody>
        </p:sp>
        <p:sp>
          <p:nvSpPr>
            <p:cNvPr id="14" name="object 14"/>
            <p:cNvSpPr/>
            <p:nvPr/>
          </p:nvSpPr>
          <p:spPr>
            <a:xfrm>
              <a:off x="7617913" y="2502574"/>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sz="1100"/>
            </a:p>
          </p:txBody>
        </p:sp>
        <p:sp>
          <p:nvSpPr>
            <p:cNvPr id="15" name="object 15"/>
            <p:cNvSpPr/>
            <p:nvPr/>
          </p:nvSpPr>
          <p:spPr>
            <a:xfrm>
              <a:off x="7759270" y="2502574"/>
              <a:ext cx="438150" cy="156322"/>
            </a:xfrm>
            <a:custGeom>
              <a:avLst/>
              <a:gdLst/>
              <a:ahLst/>
              <a:cxnLst/>
              <a:rect l="l" t="t" r="r" b="b"/>
              <a:pathLst>
                <a:path w="481965" h="177164">
                  <a:moveTo>
                    <a:pt x="0" y="176809"/>
                  </a:moveTo>
                  <a:lnTo>
                    <a:pt x="481723" y="176809"/>
                  </a:lnTo>
                  <a:lnTo>
                    <a:pt x="481723" y="0"/>
                  </a:lnTo>
                  <a:lnTo>
                    <a:pt x="0" y="0"/>
                  </a:lnTo>
                  <a:lnTo>
                    <a:pt x="0" y="176809"/>
                  </a:lnTo>
                  <a:close/>
                </a:path>
              </a:pathLst>
            </a:custGeom>
            <a:solidFill>
              <a:srgbClr val="FF2800"/>
            </a:solidFill>
          </p:spPr>
          <p:txBody>
            <a:bodyPr wrap="square" lIns="0" tIns="0" rIns="0" bIns="0" rtlCol="0"/>
            <a:lstStyle/>
            <a:p>
              <a:endParaRPr sz="1100"/>
            </a:p>
          </p:txBody>
        </p:sp>
        <p:sp>
          <p:nvSpPr>
            <p:cNvPr id="16" name="object 16"/>
            <p:cNvSpPr/>
            <p:nvPr/>
          </p:nvSpPr>
          <p:spPr>
            <a:xfrm>
              <a:off x="3659910" y="2658581"/>
              <a:ext cx="513195" cy="153521"/>
            </a:xfrm>
            <a:custGeom>
              <a:avLst/>
              <a:gdLst/>
              <a:ahLst/>
              <a:cxnLst/>
              <a:rect l="l" t="t" r="r" b="b"/>
              <a:pathLst>
                <a:path w="564514" h="173989">
                  <a:moveTo>
                    <a:pt x="0" y="173761"/>
                  </a:moveTo>
                  <a:lnTo>
                    <a:pt x="564043" y="173761"/>
                  </a:lnTo>
                  <a:lnTo>
                    <a:pt x="564043" y="0"/>
                  </a:lnTo>
                  <a:lnTo>
                    <a:pt x="0" y="0"/>
                  </a:lnTo>
                  <a:lnTo>
                    <a:pt x="0" y="173761"/>
                  </a:lnTo>
                  <a:close/>
                </a:path>
              </a:pathLst>
            </a:custGeom>
            <a:solidFill>
              <a:srgbClr val="FF2800"/>
            </a:solidFill>
          </p:spPr>
          <p:txBody>
            <a:bodyPr wrap="square" lIns="0" tIns="0" rIns="0" bIns="0" rtlCol="0"/>
            <a:lstStyle/>
            <a:p>
              <a:endParaRPr sz="1100"/>
            </a:p>
          </p:txBody>
        </p:sp>
        <p:sp>
          <p:nvSpPr>
            <p:cNvPr id="17" name="object 17"/>
            <p:cNvSpPr/>
            <p:nvPr/>
          </p:nvSpPr>
          <p:spPr>
            <a:xfrm>
              <a:off x="4208706" y="2658581"/>
              <a:ext cx="615373" cy="153521"/>
            </a:xfrm>
            <a:custGeom>
              <a:avLst/>
              <a:gdLst/>
              <a:ahLst/>
              <a:cxnLst/>
              <a:rect l="l" t="t" r="r" b="b"/>
              <a:pathLst>
                <a:path w="676910" h="173989">
                  <a:moveTo>
                    <a:pt x="0" y="173761"/>
                  </a:moveTo>
                  <a:lnTo>
                    <a:pt x="676851" y="173761"/>
                  </a:lnTo>
                  <a:lnTo>
                    <a:pt x="676851" y="0"/>
                  </a:lnTo>
                  <a:lnTo>
                    <a:pt x="0" y="0"/>
                  </a:lnTo>
                  <a:lnTo>
                    <a:pt x="0" y="173761"/>
                  </a:lnTo>
                  <a:close/>
                </a:path>
              </a:pathLst>
            </a:custGeom>
            <a:solidFill>
              <a:srgbClr val="FF2800"/>
            </a:solidFill>
          </p:spPr>
          <p:txBody>
            <a:bodyPr wrap="square" lIns="0" tIns="0" rIns="0" bIns="0" rtlCol="0"/>
            <a:lstStyle/>
            <a:p>
              <a:endParaRPr sz="1100"/>
            </a:p>
          </p:txBody>
        </p:sp>
        <p:sp>
          <p:nvSpPr>
            <p:cNvPr id="18" name="object 18"/>
            <p:cNvSpPr/>
            <p:nvPr/>
          </p:nvSpPr>
          <p:spPr>
            <a:xfrm>
              <a:off x="3659909" y="2811901"/>
              <a:ext cx="330200" cy="156322"/>
            </a:xfrm>
            <a:custGeom>
              <a:avLst/>
              <a:gdLst/>
              <a:ahLst/>
              <a:cxnLst/>
              <a:rect l="l" t="t" r="r" b="b"/>
              <a:pathLst>
                <a:path w="363220" h="177164">
                  <a:moveTo>
                    <a:pt x="0" y="176809"/>
                  </a:moveTo>
                  <a:lnTo>
                    <a:pt x="362817" y="176809"/>
                  </a:lnTo>
                  <a:lnTo>
                    <a:pt x="362817" y="0"/>
                  </a:lnTo>
                  <a:lnTo>
                    <a:pt x="0" y="0"/>
                  </a:lnTo>
                  <a:lnTo>
                    <a:pt x="0" y="176809"/>
                  </a:lnTo>
                  <a:close/>
                </a:path>
              </a:pathLst>
            </a:custGeom>
            <a:solidFill>
              <a:srgbClr val="0A31FF"/>
            </a:solidFill>
          </p:spPr>
          <p:txBody>
            <a:bodyPr wrap="square" lIns="0" tIns="0" rIns="0" bIns="0" rtlCol="0"/>
            <a:lstStyle/>
            <a:p>
              <a:endParaRPr sz="1100"/>
            </a:p>
          </p:txBody>
        </p:sp>
        <p:sp>
          <p:nvSpPr>
            <p:cNvPr id="19" name="object 19"/>
            <p:cNvSpPr/>
            <p:nvPr/>
          </p:nvSpPr>
          <p:spPr>
            <a:xfrm>
              <a:off x="4025774" y="2811901"/>
              <a:ext cx="108527" cy="156322"/>
            </a:xfrm>
            <a:custGeom>
              <a:avLst/>
              <a:gdLst/>
              <a:ahLst/>
              <a:cxnLst/>
              <a:rect l="l" t="t" r="r" b="b"/>
              <a:pathLst>
                <a:path w="119379" h="177164">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sz="1100"/>
            </a:p>
          </p:txBody>
        </p:sp>
        <p:sp>
          <p:nvSpPr>
            <p:cNvPr id="20" name="object 20"/>
            <p:cNvSpPr/>
            <p:nvPr/>
          </p:nvSpPr>
          <p:spPr>
            <a:xfrm>
              <a:off x="4169904" y="2811901"/>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100"/>
            </a:p>
          </p:txBody>
        </p:sp>
        <p:sp>
          <p:nvSpPr>
            <p:cNvPr id="21" name="object 21"/>
            <p:cNvSpPr/>
            <p:nvPr/>
          </p:nvSpPr>
          <p:spPr>
            <a:xfrm>
              <a:off x="4375011" y="2811901"/>
              <a:ext cx="360795" cy="156322"/>
            </a:xfrm>
            <a:custGeom>
              <a:avLst/>
              <a:gdLst/>
              <a:ahLst/>
              <a:cxnLst/>
              <a:rect l="l" t="t" r="r" b="b"/>
              <a:pathLst>
                <a:path w="396875" h="177164">
                  <a:moveTo>
                    <a:pt x="0" y="176809"/>
                  </a:moveTo>
                  <a:lnTo>
                    <a:pt x="396354" y="176809"/>
                  </a:lnTo>
                  <a:lnTo>
                    <a:pt x="396354" y="0"/>
                  </a:lnTo>
                  <a:lnTo>
                    <a:pt x="0" y="0"/>
                  </a:lnTo>
                  <a:lnTo>
                    <a:pt x="0" y="176809"/>
                  </a:lnTo>
                  <a:close/>
                </a:path>
              </a:pathLst>
            </a:custGeom>
            <a:solidFill>
              <a:srgbClr val="FF2800"/>
            </a:solidFill>
          </p:spPr>
          <p:txBody>
            <a:bodyPr wrap="square" lIns="0" tIns="0" rIns="0" bIns="0" rtlCol="0"/>
            <a:lstStyle/>
            <a:p>
              <a:endParaRPr sz="1100"/>
            </a:p>
          </p:txBody>
        </p:sp>
        <p:sp>
          <p:nvSpPr>
            <p:cNvPr id="22" name="object 22"/>
            <p:cNvSpPr/>
            <p:nvPr/>
          </p:nvSpPr>
          <p:spPr>
            <a:xfrm>
              <a:off x="4771364" y="2811901"/>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sz="1100"/>
            </a:p>
          </p:txBody>
        </p:sp>
        <p:sp>
          <p:nvSpPr>
            <p:cNvPr id="23" name="object 23"/>
            <p:cNvSpPr/>
            <p:nvPr/>
          </p:nvSpPr>
          <p:spPr>
            <a:xfrm>
              <a:off x="4921038" y="2811901"/>
              <a:ext cx="376959" cy="156322"/>
            </a:xfrm>
            <a:custGeom>
              <a:avLst/>
              <a:gdLst/>
              <a:ahLst/>
              <a:cxnLst/>
              <a:rect l="l" t="t" r="r" b="b"/>
              <a:pathLst>
                <a:path w="414654" h="177164">
                  <a:moveTo>
                    <a:pt x="0" y="176809"/>
                  </a:moveTo>
                  <a:lnTo>
                    <a:pt x="414648" y="176809"/>
                  </a:lnTo>
                  <a:lnTo>
                    <a:pt x="414648" y="0"/>
                  </a:lnTo>
                  <a:lnTo>
                    <a:pt x="0" y="0"/>
                  </a:lnTo>
                  <a:lnTo>
                    <a:pt x="0" y="176809"/>
                  </a:lnTo>
                  <a:close/>
                </a:path>
              </a:pathLst>
            </a:custGeom>
            <a:solidFill>
              <a:srgbClr val="FF2800"/>
            </a:solidFill>
          </p:spPr>
          <p:txBody>
            <a:bodyPr wrap="square" lIns="0" tIns="0" rIns="0" bIns="0" rtlCol="0"/>
            <a:lstStyle/>
            <a:p>
              <a:endParaRPr sz="1100"/>
            </a:p>
          </p:txBody>
        </p:sp>
        <p:sp>
          <p:nvSpPr>
            <p:cNvPr id="24" name="object 24"/>
            <p:cNvSpPr/>
            <p:nvPr/>
          </p:nvSpPr>
          <p:spPr>
            <a:xfrm>
              <a:off x="5334022" y="2811901"/>
              <a:ext cx="352136" cy="156322"/>
            </a:xfrm>
            <a:custGeom>
              <a:avLst/>
              <a:gdLst/>
              <a:ahLst/>
              <a:cxnLst/>
              <a:rect l="l" t="t" r="r" b="b"/>
              <a:pathLst>
                <a:path w="387350" h="177164">
                  <a:moveTo>
                    <a:pt x="0" y="176809"/>
                  </a:moveTo>
                  <a:lnTo>
                    <a:pt x="387208" y="176809"/>
                  </a:lnTo>
                  <a:lnTo>
                    <a:pt x="387208" y="0"/>
                  </a:lnTo>
                  <a:lnTo>
                    <a:pt x="0" y="0"/>
                  </a:lnTo>
                  <a:lnTo>
                    <a:pt x="0" y="176809"/>
                  </a:lnTo>
                  <a:close/>
                </a:path>
              </a:pathLst>
            </a:custGeom>
            <a:solidFill>
              <a:srgbClr val="FF2800"/>
            </a:solidFill>
          </p:spPr>
          <p:txBody>
            <a:bodyPr wrap="square" lIns="0" tIns="0" rIns="0" bIns="0" rtlCol="0"/>
            <a:lstStyle/>
            <a:p>
              <a:endParaRPr sz="1100"/>
            </a:p>
          </p:txBody>
        </p:sp>
        <p:sp>
          <p:nvSpPr>
            <p:cNvPr id="25" name="object 25"/>
            <p:cNvSpPr/>
            <p:nvPr/>
          </p:nvSpPr>
          <p:spPr>
            <a:xfrm>
              <a:off x="5722062" y="2811901"/>
              <a:ext cx="75045" cy="156322"/>
            </a:xfrm>
            <a:custGeom>
              <a:avLst/>
              <a:gdLst/>
              <a:ahLst/>
              <a:cxnLst/>
              <a:rect l="l" t="t" r="r" b="b"/>
              <a:pathLst>
                <a:path w="82550" h="177164">
                  <a:moveTo>
                    <a:pt x="0" y="176809"/>
                  </a:moveTo>
                  <a:lnTo>
                    <a:pt x="82319" y="176809"/>
                  </a:lnTo>
                  <a:lnTo>
                    <a:pt x="82319" y="0"/>
                  </a:lnTo>
                  <a:lnTo>
                    <a:pt x="0" y="0"/>
                  </a:lnTo>
                  <a:lnTo>
                    <a:pt x="0" y="176809"/>
                  </a:lnTo>
                  <a:close/>
                </a:path>
              </a:pathLst>
            </a:custGeom>
            <a:solidFill>
              <a:srgbClr val="0A31FF"/>
            </a:solidFill>
          </p:spPr>
          <p:txBody>
            <a:bodyPr wrap="square" lIns="0" tIns="0" rIns="0" bIns="0" rtlCol="0"/>
            <a:lstStyle/>
            <a:p>
              <a:endParaRPr sz="1100"/>
            </a:p>
          </p:txBody>
        </p:sp>
        <p:sp>
          <p:nvSpPr>
            <p:cNvPr id="26" name="object 26"/>
            <p:cNvSpPr/>
            <p:nvPr/>
          </p:nvSpPr>
          <p:spPr>
            <a:xfrm>
              <a:off x="5832929" y="2811901"/>
              <a:ext cx="482600" cy="156322"/>
            </a:xfrm>
            <a:custGeom>
              <a:avLst/>
              <a:gdLst/>
              <a:ahLst/>
              <a:cxnLst/>
              <a:rect l="l" t="t" r="r" b="b"/>
              <a:pathLst>
                <a:path w="530859" h="177164">
                  <a:moveTo>
                    <a:pt x="0" y="176809"/>
                  </a:moveTo>
                  <a:lnTo>
                    <a:pt x="530505" y="176809"/>
                  </a:lnTo>
                  <a:lnTo>
                    <a:pt x="530505" y="0"/>
                  </a:lnTo>
                  <a:lnTo>
                    <a:pt x="0" y="0"/>
                  </a:lnTo>
                  <a:lnTo>
                    <a:pt x="0" y="176809"/>
                  </a:lnTo>
                  <a:close/>
                </a:path>
              </a:pathLst>
            </a:custGeom>
            <a:solidFill>
              <a:srgbClr val="FF2800"/>
            </a:solidFill>
          </p:spPr>
          <p:txBody>
            <a:bodyPr wrap="square" lIns="0" tIns="0" rIns="0" bIns="0" rtlCol="0"/>
            <a:lstStyle/>
            <a:p>
              <a:endParaRPr sz="1100"/>
            </a:p>
          </p:txBody>
        </p:sp>
        <p:sp>
          <p:nvSpPr>
            <p:cNvPr id="27" name="object 27"/>
            <p:cNvSpPr/>
            <p:nvPr/>
          </p:nvSpPr>
          <p:spPr>
            <a:xfrm>
              <a:off x="6351240" y="2811901"/>
              <a:ext cx="535132" cy="156322"/>
            </a:xfrm>
            <a:custGeom>
              <a:avLst/>
              <a:gdLst/>
              <a:ahLst/>
              <a:cxnLst/>
              <a:rect l="l" t="t" r="r" b="b"/>
              <a:pathLst>
                <a:path w="588645" h="177164">
                  <a:moveTo>
                    <a:pt x="0" y="176809"/>
                  </a:moveTo>
                  <a:lnTo>
                    <a:pt x="588434" y="176809"/>
                  </a:lnTo>
                  <a:lnTo>
                    <a:pt x="588434" y="0"/>
                  </a:lnTo>
                  <a:lnTo>
                    <a:pt x="0" y="0"/>
                  </a:lnTo>
                  <a:lnTo>
                    <a:pt x="0" y="176809"/>
                  </a:lnTo>
                  <a:close/>
                </a:path>
              </a:pathLst>
            </a:custGeom>
            <a:solidFill>
              <a:srgbClr val="FF2800"/>
            </a:solidFill>
          </p:spPr>
          <p:txBody>
            <a:bodyPr wrap="square" lIns="0" tIns="0" rIns="0" bIns="0" rtlCol="0"/>
            <a:lstStyle/>
            <a:p>
              <a:endParaRPr sz="1100"/>
            </a:p>
          </p:txBody>
        </p:sp>
        <p:sp>
          <p:nvSpPr>
            <p:cNvPr id="28" name="object 28"/>
            <p:cNvSpPr/>
            <p:nvPr/>
          </p:nvSpPr>
          <p:spPr>
            <a:xfrm>
              <a:off x="6922212" y="2811901"/>
              <a:ext cx="163945" cy="156322"/>
            </a:xfrm>
            <a:custGeom>
              <a:avLst/>
              <a:gdLst/>
              <a:ahLst/>
              <a:cxnLst/>
              <a:rect l="l" t="t" r="r" b="b"/>
              <a:pathLst>
                <a:path w="180340" h="177164">
                  <a:moveTo>
                    <a:pt x="0" y="176809"/>
                  </a:moveTo>
                  <a:lnTo>
                    <a:pt x="179884" y="176809"/>
                  </a:lnTo>
                  <a:lnTo>
                    <a:pt x="179884" y="0"/>
                  </a:lnTo>
                  <a:lnTo>
                    <a:pt x="0" y="0"/>
                  </a:lnTo>
                  <a:lnTo>
                    <a:pt x="0" y="176809"/>
                  </a:lnTo>
                  <a:close/>
                </a:path>
              </a:pathLst>
            </a:custGeom>
            <a:solidFill>
              <a:srgbClr val="0A31FF"/>
            </a:solidFill>
          </p:spPr>
          <p:txBody>
            <a:bodyPr wrap="square" lIns="0" tIns="0" rIns="0" bIns="0" rtlCol="0"/>
            <a:lstStyle/>
            <a:p>
              <a:endParaRPr sz="1100"/>
            </a:p>
          </p:txBody>
        </p:sp>
        <p:sp>
          <p:nvSpPr>
            <p:cNvPr id="29" name="object 29"/>
            <p:cNvSpPr/>
            <p:nvPr/>
          </p:nvSpPr>
          <p:spPr>
            <a:xfrm>
              <a:off x="7121775" y="2811901"/>
              <a:ext cx="61191" cy="156322"/>
            </a:xfrm>
            <a:custGeom>
              <a:avLst/>
              <a:gdLst/>
              <a:ahLst/>
              <a:cxnLst/>
              <a:rect l="l" t="t" r="r" b="b"/>
              <a:pathLst>
                <a:path w="67309" h="177164">
                  <a:moveTo>
                    <a:pt x="0" y="176809"/>
                  </a:moveTo>
                  <a:lnTo>
                    <a:pt x="67075" y="176809"/>
                  </a:lnTo>
                  <a:lnTo>
                    <a:pt x="67075" y="0"/>
                  </a:lnTo>
                  <a:lnTo>
                    <a:pt x="0" y="0"/>
                  </a:lnTo>
                  <a:lnTo>
                    <a:pt x="0" y="176809"/>
                  </a:lnTo>
                  <a:close/>
                </a:path>
              </a:pathLst>
            </a:custGeom>
            <a:solidFill>
              <a:srgbClr val="FF40FF"/>
            </a:solidFill>
          </p:spPr>
          <p:txBody>
            <a:bodyPr wrap="square" lIns="0" tIns="0" rIns="0" bIns="0" rtlCol="0"/>
            <a:lstStyle/>
            <a:p>
              <a:endParaRPr sz="1100"/>
            </a:p>
          </p:txBody>
        </p:sp>
        <p:sp>
          <p:nvSpPr>
            <p:cNvPr id="30" name="object 30"/>
            <p:cNvSpPr/>
            <p:nvPr/>
          </p:nvSpPr>
          <p:spPr>
            <a:xfrm>
              <a:off x="7218785" y="2811901"/>
              <a:ext cx="368877" cy="156322"/>
            </a:xfrm>
            <a:custGeom>
              <a:avLst/>
              <a:gdLst/>
              <a:ahLst/>
              <a:cxnLst/>
              <a:rect l="l" t="t" r="r" b="b"/>
              <a:pathLst>
                <a:path w="405765"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sz="1100"/>
            </a:p>
          </p:txBody>
        </p:sp>
        <p:sp>
          <p:nvSpPr>
            <p:cNvPr id="31" name="object 31"/>
            <p:cNvSpPr/>
            <p:nvPr/>
          </p:nvSpPr>
          <p:spPr>
            <a:xfrm>
              <a:off x="7623456" y="2811901"/>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sz="1100"/>
            </a:p>
          </p:txBody>
        </p:sp>
        <p:sp>
          <p:nvSpPr>
            <p:cNvPr id="32" name="object 32"/>
            <p:cNvSpPr/>
            <p:nvPr/>
          </p:nvSpPr>
          <p:spPr>
            <a:xfrm>
              <a:off x="7764812" y="2811901"/>
              <a:ext cx="452005" cy="156322"/>
            </a:xfrm>
            <a:custGeom>
              <a:avLst/>
              <a:gdLst/>
              <a:ahLst/>
              <a:cxnLst/>
              <a:rect l="l" t="t" r="r" b="b"/>
              <a:pathLst>
                <a:path w="497204" h="177164">
                  <a:moveTo>
                    <a:pt x="0" y="176809"/>
                  </a:moveTo>
                  <a:lnTo>
                    <a:pt x="496967" y="176809"/>
                  </a:lnTo>
                  <a:lnTo>
                    <a:pt x="496967" y="0"/>
                  </a:lnTo>
                  <a:lnTo>
                    <a:pt x="0" y="0"/>
                  </a:lnTo>
                  <a:lnTo>
                    <a:pt x="0" y="176809"/>
                  </a:lnTo>
                  <a:close/>
                </a:path>
              </a:pathLst>
            </a:custGeom>
            <a:solidFill>
              <a:srgbClr val="FF2800"/>
            </a:solidFill>
          </p:spPr>
          <p:txBody>
            <a:bodyPr wrap="square" lIns="0" tIns="0" rIns="0" bIns="0" rtlCol="0"/>
            <a:lstStyle/>
            <a:p>
              <a:endParaRPr sz="1100"/>
            </a:p>
          </p:txBody>
        </p:sp>
        <p:sp>
          <p:nvSpPr>
            <p:cNvPr id="33" name="object 33"/>
            <p:cNvSpPr/>
            <p:nvPr/>
          </p:nvSpPr>
          <p:spPr>
            <a:xfrm>
              <a:off x="8252633" y="2811901"/>
              <a:ext cx="269009" cy="156322"/>
            </a:xfrm>
            <a:custGeom>
              <a:avLst/>
              <a:gdLst/>
              <a:ahLst/>
              <a:cxnLst/>
              <a:rect l="l" t="t" r="r" b="b"/>
              <a:pathLst>
                <a:path w="295909" h="177164">
                  <a:moveTo>
                    <a:pt x="0" y="176809"/>
                  </a:moveTo>
                  <a:lnTo>
                    <a:pt x="295741" y="176809"/>
                  </a:lnTo>
                  <a:lnTo>
                    <a:pt x="295741" y="0"/>
                  </a:lnTo>
                  <a:lnTo>
                    <a:pt x="0" y="0"/>
                  </a:lnTo>
                  <a:lnTo>
                    <a:pt x="0" y="176809"/>
                  </a:lnTo>
                  <a:close/>
                </a:path>
              </a:pathLst>
            </a:custGeom>
            <a:solidFill>
              <a:srgbClr val="0A31FF"/>
            </a:solidFill>
          </p:spPr>
          <p:txBody>
            <a:bodyPr wrap="square" lIns="0" tIns="0" rIns="0" bIns="0" rtlCol="0"/>
            <a:lstStyle/>
            <a:p>
              <a:endParaRPr sz="1100"/>
            </a:p>
          </p:txBody>
        </p:sp>
        <p:sp>
          <p:nvSpPr>
            <p:cNvPr id="34" name="object 34"/>
            <p:cNvSpPr txBox="1"/>
            <p:nvPr/>
          </p:nvSpPr>
          <p:spPr>
            <a:xfrm>
              <a:off x="3648364" y="2506878"/>
              <a:ext cx="4962236" cy="475643"/>
            </a:xfrm>
            <a:prstGeom prst="rect">
              <a:avLst/>
            </a:prstGeom>
          </p:spPr>
          <p:txBody>
            <a:bodyPr vert="horz" wrap="square" lIns="0" tIns="0" rIns="0" bIns="0" rtlCol="0">
              <a:spAutoFit/>
            </a:bodyPr>
            <a:lstStyle/>
            <a:p>
              <a:pPr marL="11397" marR="329943">
                <a:lnSpc>
                  <a:spcPts val="1247"/>
                </a:lnSpc>
              </a:pPr>
              <a:r>
                <a:rPr sz="1100" dirty="0">
                  <a:latin typeface="Times New Roman"/>
                  <a:cs typeface="Times New Roman"/>
                </a:rPr>
                <a:t>A</a:t>
              </a:r>
              <a:r>
                <a:rPr sz="1100" spc="-9" dirty="0">
                  <a:latin typeface="Times New Roman"/>
                  <a:cs typeface="Times New Roman"/>
                </a:rPr>
                <a:t> </a:t>
              </a:r>
              <a:r>
                <a:rPr sz="1100" spc="-4" dirty="0">
                  <a:latin typeface="Times New Roman"/>
                  <a:cs typeface="Times New Roman"/>
                </a:rPr>
                <a:t>De</a:t>
              </a:r>
              <a:r>
                <a:rPr sz="1100" spc="-13" dirty="0">
                  <a:latin typeface="Times New Roman"/>
                  <a:cs typeface="Times New Roman"/>
                </a:rPr>
                <a:t>c</a:t>
              </a:r>
              <a:r>
                <a:rPr sz="1100" spc="4" dirty="0">
                  <a:latin typeface="Times New Roman"/>
                  <a:cs typeface="Times New Roman"/>
                </a:rPr>
                <a:t>l</a:t>
              </a:r>
              <a:r>
                <a:rPr sz="1100" spc="-13" dirty="0">
                  <a:latin typeface="Times New Roman"/>
                  <a:cs typeface="Times New Roman"/>
                </a:rPr>
                <a:t>ara</a:t>
              </a:r>
              <a:r>
                <a:rPr sz="1100" spc="4"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9" dirty="0">
                  <a:latin typeface="Times New Roman"/>
                  <a:cs typeface="Times New Roman"/>
                </a:rPr>
                <a:t> B</a:t>
              </a:r>
              <a:r>
                <a:rPr sz="1100" dirty="0">
                  <a:latin typeface="Times New Roman"/>
                  <a:cs typeface="Times New Roman"/>
                </a:rPr>
                <a:t>y</a:t>
              </a:r>
              <a:r>
                <a:rPr sz="1100" spc="9" dirty="0">
                  <a:latin typeface="Times New Roman"/>
                  <a:cs typeface="Times New Roman"/>
                </a:rPr>
                <a:t> t</a:t>
              </a:r>
              <a:r>
                <a:rPr sz="1100" dirty="0">
                  <a:latin typeface="Times New Roman"/>
                  <a:cs typeface="Times New Roman"/>
                </a:rPr>
                <a:t>h</a:t>
              </a:r>
              <a:r>
                <a:rPr sz="1100" spc="-9" dirty="0">
                  <a:latin typeface="Times New Roman"/>
                  <a:cs typeface="Times New Roman"/>
                </a:rPr>
                <a:t>e </a:t>
              </a:r>
              <a:r>
                <a:rPr sz="1100" spc="-4" dirty="0">
                  <a:latin typeface="Times New Roman"/>
                  <a:cs typeface="Times New Roman"/>
                </a:rPr>
                <a:t>Represe</a:t>
              </a:r>
              <a:r>
                <a:rPr sz="1100" spc="9" dirty="0">
                  <a:latin typeface="Times New Roman"/>
                  <a:cs typeface="Times New Roman"/>
                </a:rPr>
                <a:t>n</a:t>
              </a:r>
              <a:r>
                <a:rPr sz="1100" spc="-4"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v</a:t>
              </a:r>
              <a:r>
                <a:rPr sz="1100" spc="-9" dirty="0">
                  <a:latin typeface="Times New Roman"/>
                  <a:cs typeface="Times New Roman"/>
                </a:rPr>
                <a:t>e</a:t>
              </a:r>
              <a:r>
                <a:rPr sz="1100" dirty="0">
                  <a:latin typeface="Times New Roman"/>
                  <a:cs typeface="Times New Roman"/>
                </a:rPr>
                <a:t>s</a:t>
              </a:r>
              <a:r>
                <a:rPr sz="1100" spc="-18"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31" dirty="0">
                  <a:latin typeface="Times New Roman"/>
                  <a:cs typeface="Times New Roman"/>
                </a:rPr>
                <a:t> </a:t>
              </a:r>
              <a:r>
                <a:rPr sz="1100" spc="-9" dirty="0">
                  <a:latin typeface="Times New Roman"/>
                  <a:cs typeface="Times New Roman"/>
                </a:rPr>
                <a:t>U</a:t>
              </a:r>
              <a:r>
                <a:rPr sz="1100" spc="18" dirty="0">
                  <a:latin typeface="Times New Roman"/>
                  <a:cs typeface="Times New Roman"/>
                </a:rPr>
                <a:t>n</a:t>
              </a:r>
              <a:r>
                <a:rPr sz="1100" spc="-4" dirty="0">
                  <a:latin typeface="Times New Roman"/>
                  <a:cs typeface="Times New Roman"/>
                </a:rPr>
                <a:t>i</a:t>
              </a:r>
              <a:r>
                <a:rPr sz="1100" spc="-49" dirty="0">
                  <a:latin typeface="Times New Roman"/>
                  <a:cs typeface="Times New Roman"/>
                </a:rPr>
                <a:t>t</a:t>
              </a:r>
              <a:r>
                <a:rPr sz="1100" spc="4" dirty="0">
                  <a:latin typeface="Times New Roman"/>
                  <a:cs typeface="Times New Roman"/>
                </a:rPr>
                <a:t>e</a:t>
              </a:r>
              <a:r>
                <a:rPr sz="1100" dirty="0">
                  <a:latin typeface="Times New Roman"/>
                  <a:cs typeface="Times New Roman"/>
                </a:rPr>
                <a:t>d </a:t>
              </a:r>
              <a:r>
                <a:rPr sz="1100" spc="-4" dirty="0">
                  <a:latin typeface="Times New Roman"/>
                  <a:cs typeface="Times New Roman"/>
                </a:rPr>
                <a:t>S</a:t>
              </a:r>
              <a:r>
                <a:rPr sz="1100" spc="13"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9" dirty="0">
                  <a:latin typeface="Times New Roman"/>
                  <a:cs typeface="Times New Roman"/>
                </a:rPr>
                <a:t>e</a:t>
              </a:r>
              <a:r>
                <a:rPr sz="1100" dirty="0">
                  <a:latin typeface="Times New Roman"/>
                  <a:cs typeface="Times New Roman"/>
                </a:rPr>
                <a:t>s</a:t>
              </a:r>
              <a:r>
                <a:rPr sz="1100" spc="-18"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4" dirty="0">
                  <a:latin typeface="Times New Roman"/>
                  <a:cs typeface="Times New Roman"/>
                </a:rPr>
                <a:t> </a:t>
              </a:r>
              <a:r>
                <a:rPr sz="1100" spc="18" dirty="0">
                  <a:latin typeface="Times New Roman"/>
                  <a:cs typeface="Times New Roman"/>
                </a:rPr>
                <a:t>A</a:t>
              </a:r>
              <a:r>
                <a:rPr sz="1100" spc="-9" dirty="0">
                  <a:latin typeface="Times New Roman"/>
                  <a:cs typeface="Times New Roman"/>
                </a:rPr>
                <a:t>m</a:t>
              </a:r>
              <a:r>
                <a:rPr sz="1100" spc="-36" dirty="0">
                  <a:latin typeface="Times New Roman"/>
                  <a:cs typeface="Times New Roman"/>
                </a:rPr>
                <a:t>e</a:t>
              </a:r>
              <a:r>
                <a:rPr sz="1100" spc="-18" dirty="0">
                  <a:latin typeface="Times New Roman"/>
                  <a:cs typeface="Times New Roman"/>
                </a:rPr>
                <a:t>r</a:t>
              </a:r>
              <a:r>
                <a:rPr sz="1100" spc="9" dirty="0">
                  <a:latin typeface="Times New Roman"/>
                  <a:cs typeface="Times New Roman"/>
                </a:rPr>
                <a:t>i</a:t>
              </a:r>
              <a:r>
                <a:rPr sz="1100" spc="-13" dirty="0">
                  <a:latin typeface="Times New Roman"/>
                  <a:cs typeface="Times New Roman"/>
                </a:rPr>
                <a:t>ca</a:t>
              </a:r>
              <a:r>
                <a:rPr sz="1100" dirty="0">
                  <a:latin typeface="Times New Roman"/>
                  <a:cs typeface="Times New Roman"/>
                </a:rPr>
                <a:t>, </a:t>
              </a:r>
              <a:r>
                <a:rPr sz="1100" spc="4" dirty="0">
                  <a:latin typeface="Times New Roman"/>
                  <a:cs typeface="Times New Roman"/>
                </a:rPr>
                <a:t>i</a:t>
              </a:r>
              <a:r>
                <a:rPr sz="1100" dirty="0">
                  <a:latin typeface="Times New Roman"/>
                  <a:cs typeface="Times New Roman"/>
                </a:rPr>
                <a:t>n</a:t>
              </a:r>
              <a:r>
                <a:rPr sz="1100" spc="-18" dirty="0">
                  <a:latin typeface="Times New Roman"/>
                  <a:cs typeface="Times New Roman"/>
                </a:rPr>
                <a:t> </a:t>
              </a:r>
              <a:r>
                <a:rPr sz="1100" spc="-9" dirty="0">
                  <a:latin typeface="Times New Roman"/>
                  <a:cs typeface="Times New Roman"/>
                </a:rPr>
                <a:t>Ge</a:t>
              </a:r>
              <a:r>
                <a:rPr sz="1100" spc="13" dirty="0">
                  <a:latin typeface="Times New Roman"/>
                  <a:cs typeface="Times New Roman"/>
                </a:rPr>
                <a:t>n</a:t>
              </a:r>
              <a:r>
                <a:rPr sz="1100" spc="-13" dirty="0">
                  <a:latin typeface="Times New Roman"/>
                  <a:cs typeface="Times New Roman"/>
                </a:rPr>
                <a:t>eral </a:t>
              </a:r>
              <a:r>
                <a:rPr sz="1100" spc="-31" dirty="0">
                  <a:latin typeface="Times New Roman"/>
                  <a:cs typeface="Times New Roman"/>
                </a:rPr>
                <a:t>C</a:t>
              </a:r>
              <a:r>
                <a:rPr sz="1100" spc="18" dirty="0">
                  <a:latin typeface="Times New Roman"/>
                  <a:cs typeface="Times New Roman"/>
                </a:rPr>
                <a:t>o</a:t>
              </a:r>
              <a:r>
                <a:rPr sz="1100" dirty="0">
                  <a:latin typeface="Times New Roman"/>
                  <a:cs typeface="Times New Roman"/>
                </a:rPr>
                <a:t>n</a:t>
              </a:r>
              <a:r>
                <a:rPr sz="1100" spc="-4" dirty="0">
                  <a:latin typeface="Times New Roman"/>
                  <a:cs typeface="Times New Roman"/>
                </a:rPr>
                <a:t>gres</a:t>
              </a:r>
              <a:r>
                <a:rPr sz="1100" dirty="0">
                  <a:latin typeface="Times New Roman"/>
                  <a:cs typeface="Times New Roman"/>
                </a:rPr>
                <a:t>s</a:t>
              </a:r>
              <a:r>
                <a:rPr sz="1100" spc="-4" dirty="0">
                  <a:latin typeface="Times New Roman"/>
                  <a:cs typeface="Times New Roman"/>
                </a:rPr>
                <a:t> A</a:t>
              </a:r>
              <a:r>
                <a:rPr sz="1100" spc="9" dirty="0">
                  <a:latin typeface="Times New Roman"/>
                  <a:cs typeface="Times New Roman"/>
                </a:rPr>
                <a:t>s</a:t>
              </a:r>
              <a:r>
                <a:rPr sz="1100" spc="-18" dirty="0">
                  <a:latin typeface="Times New Roman"/>
                  <a:cs typeface="Times New Roman"/>
                </a:rPr>
                <a:t>se</a:t>
              </a:r>
              <a:r>
                <a:rPr sz="1100" spc="4" dirty="0">
                  <a:latin typeface="Times New Roman"/>
                  <a:cs typeface="Times New Roman"/>
                </a:rPr>
                <a:t>m</a:t>
              </a:r>
              <a:r>
                <a:rPr sz="1100" dirty="0">
                  <a:latin typeface="Times New Roman"/>
                  <a:cs typeface="Times New Roman"/>
                </a:rPr>
                <a:t>b</a:t>
              </a:r>
              <a:r>
                <a:rPr sz="1100" spc="-4" dirty="0">
                  <a:latin typeface="Times New Roman"/>
                  <a:cs typeface="Times New Roman"/>
                </a:rPr>
                <a:t>l</a:t>
              </a:r>
              <a:r>
                <a:rPr sz="1100" spc="40" dirty="0">
                  <a:latin typeface="Times New Roman"/>
                  <a:cs typeface="Times New Roman"/>
                </a:rPr>
                <a:t>ed.</a:t>
              </a:r>
              <a:endParaRPr sz="1100" dirty="0">
                <a:latin typeface="Times New Roman"/>
                <a:cs typeface="Times New Roman"/>
              </a:endParaRPr>
            </a:p>
            <a:p>
              <a:pPr marL="11397">
                <a:lnSpc>
                  <a:spcPts val="1194"/>
                </a:lnSpc>
              </a:pPr>
              <a:r>
                <a:rPr sz="1100" spc="-27" dirty="0">
                  <a:latin typeface="Times New Roman"/>
                  <a:cs typeface="Times New Roman"/>
                </a:rPr>
                <a:t>W</a:t>
              </a:r>
              <a:r>
                <a:rPr sz="1100" spc="18" dirty="0">
                  <a:latin typeface="Times New Roman"/>
                  <a:cs typeface="Times New Roman"/>
                </a:rPr>
                <a:t>h</a:t>
              </a:r>
              <a:r>
                <a:rPr sz="1100" spc="-36" dirty="0">
                  <a:latin typeface="Times New Roman"/>
                  <a:cs typeface="Times New Roman"/>
                </a:rPr>
                <a:t>e</a:t>
              </a:r>
              <a:r>
                <a:rPr sz="1100" spc="-9" dirty="0">
                  <a:latin typeface="Times New Roman"/>
                  <a:cs typeface="Times New Roman"/>
                </a:rPr>
                <a:t>n</a:t>
              </a:r>
              <a:r>
                <a:rPr sz="1100" spc="9" dirty="0">
                  <a:latin typeface="Times New Roman"/>
                  <a:cs typeface="Times New Roman"/>
                </a:rPr>
                <a:t> i</a:t>
              </a:r>
              <a:r>
                <a:rPr sz="1100" dirty="0">
                  <a:latin typeface="Times New Roman"/>
                  <a:cs typeface="Times New Roman"/>
                </a:rPr>
                <a:t>n</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c</a:t>
              </a:r>
              <a:r>
                <a:rPr sz="1100" spc="4" dirty="0">
                  <a:latin typeface="Times New Roman"/>
                  <a:cs typeface="Times New Roman"/>
                </a:rPr>
                <a:t>o</a:t>
              </a:r>
              <a:r>
                <a:rPr sz="1100" spc="-9" dirty="0">
                  <a:latin typeface="Times New Roman"/>
                  <a:cs typeface="Times New Roman"/>
                </a:rPr>
                <a:t>urs</a:t>
              </a:r>
              <a:r>
                <a:rPr sz="1100" dirty="0">
                  <a:latin typeface="Times New Roman"/>
                  <a:cs typeface="Times New Roman"/>
                </a:rPr>
                <a:t>e</a:t>
              </a:r>
              <a:r>
                <a:rPr sz="1100" spc="-13" dirty="0">
                  <a:latin typeface="Times New Roman"/>
                  <a:cs typeface="Times New Roman"/>
                </a:rPr>
                <a:t> </a:t>
              </a:r>
              <a:r>
                <a:rPr sz="1100" spc="13" dirty="0">
                  <a:latin typeface="Times New Roman"/>
                  <a:cs typeface="Times New Roman"/>
                </a:rPr>
                <a:t>o</a:t>
              </a:r>
              <a:r>
                <a:rPr sz="1100" dirty="0">
                  <a:latin typeface="Times New Roman"/>
                  <a:cs typeface="Times New Roman"/>
                </a:rPr>
                <a:t>f</a:t>
              </a:r>
              <a:r>
                <a:rPr sz="1100" spc="-4" dirty="0">
                  <a:latin typeface="Times New Roman"/>
                  <a:cs typeface="Times New Roman"/>
                </a:rPr>
                <a:t> </a:t>
              </a:r>
              <a:r>
                <a:rPr sz="1100" spc="18" dirty="0">
                  <a:latin typeface="Times New Roman"/>
                  <a:cs typeface="Times New Roman"/>
                </a:rPr>
                <a:t>h</a:t>
              </a:r>
              <a:r>
                <a:rPr sz="1100" spc="-22" dirty="0">
                  <a:latin typeface="Times New Roman"/>
                  <a:cs typeface="Times New Roman"/>
                </a:rPr>
                <a:t>u</a:t>
              </a:r>
              <a:r>
                <a:rPr sz="1100" spc="18" dirty="0">
                  <a:latin typeface="Times New Roman"/>
                  <a:cs typeface="Times New Roman"/>
                </a:rPr>
                <a:t>m</a:t>
              </a:r>
              <a:r>
                <a:rPr sz="1100" spc="-36" dirty="0">
                  <a:latin typeface="Times New Roman"/>
                  <a:cs typeface="Times New Roman"/>
                </a:rPr>
                <a:t>a</a:t>
              </a:r>
              <a:r>
                <a:rPr sz="1100" spc="-9" dirty="0">
                  <a:latin typeface="Times New Roman"/>
                  <a:cs typeface="Times New Roman"/>
                </a:rPr>
                <a:t>n</a:t>
              </a:r>
              <a:r>
                <a:rPr sz="1100" spc="13" dirty="0">
                  <a:latin typeface="Times New Roman"/>
                  <a:cs typeface="Times New Roman"/>
                </a:rPr>
                <a:t> </a:t>
              </a:r>
              <a:r>
                <a:rPr sz="1100" spc="-18" dirty="0">
                  <a:latin typeface="Times New Roman"/>
                  <a:cs typeface="Times New Roman"/>
                </a:rPr>
                <a:t>e</a:t>
              </a:r>
              <a:r>
                <a:rPr sz="1100" spc="4" dirty="0">
                  <a:latin typeface="Times New Roman"/>
                  <a:cs typeface="Times New Roman"/>
                </a:rPr>
                <a:t>v</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i</a:t>
              </a:r>
              <a:r>
                <a:rPr sz="1100" spc="-4" dirty="0">
                  <a:latin typeface="Times New Roman"/>
                  <a:cs typeface="Times New Roman"/>
                </a:rPr>
                <a:t>t</a:t>
              </a:r>
              <a:r>
                <a:rPr sz="1100" spc="-31" dirty="0">
                  <a:latin typeface="Times New Roman"/>
                  <a:cs typeface="Times New Roman"/>
                </a:rPr>
                <a:t> </a:t>
              </a:r>
              <a:r>
                <a:rPr sz="1100" spc="18" dirty="0">
                  <a:latin typeface="Times New Roman"/>
                  <a:cs typeface="Times New Roman"/>
                </a:rPr>
                <a:t>b</a:t>
              </a:r>
              <a:r>
                <a:rPr sz="1100" spc="-27" dirty="0">
                  <a:latin typeface="Times New Roman"/>
                  <a:cs typeface="Times New Roman"/>
                </a:rPr>
                <a:t>ec</a:t>
              </a:r>
              <a:r>
                <a:rPr sz="1100" spc="4" dirty="0">
                  <a:latin typeface="Times New Roman"/>
                  <a:cs typeface="Times New Roman"/>
                </a:rPr>
                <a:t>o</a:t>
              </a:r>
              <a:r>
                <a:rPr sz="1100" spc="-9" dirty="0">
                  <a:latin typeface="Times New Roman"/>
                  <a:cs typeface="Times New Roman"/>
                </a:rPr>
                <a:t>me</a:t>
              </a:r>
              <a:r>
                <a:rPr sz="1100" dirty="0">
                  <a:latin typeface="Times New Roman"/>
                  <a:cs typeface="Times New Roman"/>
                </a:rPr>
                <a:t>s</a:t>
              </a:r>
              <a:r>
                <a:rPr sz="1100" spc="-18" dirty="0">
                  <a:latin typeface="Times New Roman"/>
                  <a:cs typeface="Times New Roman"/>
                </a:rPr>
                <a:t> </a:t>
              </a:r>
              <a:r>
                <a:rPr sz="1100" spc="18" dirty="0">
                  <a:latin typeface="Times New Roman"/>
                  <a:cs typeface="Times New Roman"/>
                </a:rPr>
                <a:t>n</a:t>
              </a:r>
              <a:r>
                <a:rPr sz="1100" spc="-9" dirty="0">
                  <a:latin typeface="Times New Roman"/>
                  <a:cs typeface="Times New Roman"/>
                </a:rPr>
                <a:t>ecessar</a:t>
              </a:r>
              <a:r>
                <a:rPr sz="1100" dirty="0">
                  <a:latin typeface="Times New Roman"/>
                  <a:cs typeface="Times New Roman"/>
                </a:rPr>
                <a:t>y</a:t>
              </a:r>
              <a:r>
                <a:rPr sz="1100" spc="9" dirty="0">
                  <a:latin typeface="Times New Roman"/>
                  <a:cs typeface="Times New Roman"/>
                </a:rPr>
                <a:t> </a:t>
              </a:r>
              <a:r>
                <a:rPr sz="1100" spc="18" dirty="0">
                  <a:latin typeface="Times New Roman"/>
                  <a:cs typeface="Times New Roman"/>
                </a:rPr>
                <a:t>f</a:t>
              </a:r>
              <a:r>
                <a:rPr sz="1100" dirty="0">
                  <a:latin typeface="Times New Roman"/>
                  <a:cs typeface="Times New Roman"/>
                </a:rPr>
                <a:t>or </a:t>
              </a:r>
              <a:r>
                <a:rPr sz="1100" spc="-9" dirty="0">
                  <a:latin typeface="Times New Roman"/>
                  <a:cs typeface="Times New Roman"/>
                </a:rPr>
                <a:t>a</a:t>
              </a:r>
              <a:r>
                <a:rPr sz="1100" dirty="0">
                  <a:latin typeface="Times New Roman"/>
                  <a:cs typeface="Times New Roman"/>
                </a:rPr>
                <a:t> pe</a:t>
              </a:r>
              <a:r>
                <a:rPr sz="1100" spc="18" dirty="0">
                  <a:latin typeface="Times New Roman"/>
                  <a:cs typeface="Times New Roman"/>
                </a:rPr>
                <a:t>o</a:t>
              </a:r>
              <a:r>
                <a:rPr sz="1100" spc="-31" dirty="0">
                  <a:latin typeface="Times New Roman"/>
                  <a:cs typeface="Times New Roman"/>
                </a:rPr>
                <a:t>p</a:t>
              </a:r>
              <a:r>
                <a:rPr sz="1100" spc="9" dirty="0">
                  <a:latin typeface="Times New Roman"/>
                  <a:cs typeface="Times New Roman"/>
                </a:rPr>
                <a:t>l</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o</a:t>
              </a:r>
              <a:r>
                <a:rPr sz="1100" spc="-27" dirty="0">
                  <a:latin typeface="Times New Roman"/>
                  <a:cs typeface="Times New Roman"/>
                </a:rPr>
                <a:t> </a:t>
              </a:r>
              <a:r>
                <a:rPr sz="1100" spc="-4" dirty="0">
                  <a:latin typeface="Times New Roman"/>
                  <a:cs typeface="Times New Roman"/>
                </a:rPr>
                <a:t>ad</a:t>
              </a:r>
              <a:r>
                <a:rPr sz="1100" spc="18" dirty="0">
                  <a:latin typeface="Times New Roman"/>
                  <a:cs typeface="Times New Roman"/>
                </a:rPr>
                <a:t>v</a:t>
              </a:r>
              <a:r>
                <a:rPr sz="1100" spc="-36" dirty="0">
                  <a:latin typeface="Times New Roman"/>
                  <a:cs typeface="Times New Roman"/>
                </a:rPr>
                <a:t>a</a:t>
              </a:r>
              <a:r>
                <a:rPr sz="1100" spc="4" dirty="0">
                  <a:latin typeface="Times New Roman"/>
                  <a:cs typeface="Times New Roman"/>
                </a:rPr>
                <a:t>n</a:t>
              </a:r>
              <a:r>
                <a:rPr sz="1100" spc="-13" dirty="0">
                  <a:latin typeface="Times New Roman"/>
                  <a:cs typeface="Times New Roman"/>
                </a:rPr>
                <a:t>c</a:t>
              </a:r>
              <a:r>
                <a:rPr sz="1100" spc="-9" dirty="0">
                  <a:latin typeface="Times New Roman"/>
                  <a:cs typeface="Times New Roman"/>
                </a:rPr>
                <a:t>e </a:t>
              </a:r>
              <a:r>
                <a:rPr sz="1100" spc="18" dirty="0">
                  <a:latin typeface="Times New Roman"/>
                  <a:cs typeface="Times New Roman"/>
                </a:rPr>
                <a:t>f</a:t>
              </a:r>
              <a:r>
                <a:rPr sz="1100" spc="-13" dirty="0">
                  <a:latin typeface="Times New Roman"/>
                  <a:cs typeface="Times New Roman"/>
                </a:rPr>
                <a:t>r</a:t>
              </a:r>
              <a:r>
                <a:rPr sz="1100" spc="18" dirty="0">
                  <a:latin typeface="Times New Roman"/>
                  <a:cs typeface="Times New Roman"/>
                </a:rPr>
                <a:t>o</a:t>
              </a:r>
              <a:r>
                <a:rPr sz="1100" spc="-9" dirty="0">
                  <a:latin typeface="Times New Roman"/>
                  <a:cs typeface="Times New Roman"/>
                </a:rPr>
                <a:t>m</a:t>
              </a:r>
              <a:endParaRPr sz="1100" dirty="0">
                <a:latin typeface="Times New Roman"/>
                <a:cs typeface="Times New Roman"/>
              </a:endParaRPr>
            </a:p>
          </p:txBody>
        </p:sp>
        <p:sp>
          <p:nvSpPr>
            <p:cNvPr id="35" name="object 35"/>
            <p:cNvSpPr/>
            <p:nvPr/>
          </p:nvSpPr>
          <p:spPr>
            <a:xfrm>
              <a:off x="3659910" y="2967909"/>
              <a:ext cx="208395" cy="153521"/>
            </a:xfrm>
            <a:custGeom>
              <a:avLst/>
              <a:gdLst/>
              <a:ahLst/>
              <a:cxnLst/>
              <a:rect l="l" t="t" r="r" b="b"/>
              <a:pathLst>
                <a:path w="229235"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sz="1100"/>
            </a:p>
          </p:txBody>
        </p:sp>
        <p:sp>
          <p:nvSpPr>
            <p:cNvPr id="36" name="object 36"/>
            <p:cNvSpPr/>
            <p:nvPr/>
          </p:nvSpPr>
          <p:spPr>
            <a:xfrm>
              <a:off x="3903820" y="2967909"/>
              <a:ext cx="762577" cy="153521"/>
            </a:xfrm>
            <a:custGeom>
              <a:avLst/>
              <a:gdLst/>
              <a:ahLst/>
              <a:cxnLst/>
              <a:rect l="l" t="t" r="r" b="b"/>
              <a:pathLst>
                <a:path w="838835" h="173989">
                  <a:moveTo>
                    <a:pt x="0" y="173761"/>
                  </a:moveTo>
                  <a:lnTo>
                    <a:pt x="838442" y="173761"/>
                  </a:lnTo>
                  <a:lnTo>
                    <a:pt x="838442" y="0"/>
                  </a:lnTo>
                  <a:lnTo>
                    <a:pt x="0" y="0"/>
                  </a:lnTo>
                  <a:lnTo>
                    <a:pt x="0" y="173761"/>
                  </a:lnTo>
                  <a:close/>
                </a:path>
              </a:pathLst>
            </a:custGeom>
            <a:solidFill>
              <a:srgbClr val="FFFC00"/>
            </a:solidFill>
          </p:spPr>
          <p:txBody>
            <a:bodyPr wrap="square" lIns="0" tIns="0" rIns="0" bIns="0" rtlCol="0"/>
            <a:lstStyle/>
            <a:p>
              <a:endParaRPr sz="1100"/>
            </a:p>
          </p:txBody>
        </p:sp>
        <p:sp>
          <p:nvSpPr>
            <p:cNvPr id="37" name="object 37"/>
            <p:cNvSpPr/>
            <p:nvPr/>
          </p:nvSpPr>
          <p:spPr>
            <a:xfrm>
              <a:off x="4702072" y="2967909"/>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sz="1100"/>
            </a:p>
          </p:txBody>
        </p:sp>
        <p:sp>
          <p:nvSpPr>
            <p:cNvPr id="38" name="object 38"/>
            <p:cNvSpPr/>
            <p:nvPr/>
          </p:nvSpPr>
          <p:spPr>
            <a:xfrm>
              <a:off x="4843429" y="2967909"/>
              <a:ext cx="338282" cy="153521"/>
            </a:xfrm>
            <a:custGeom>
              <a:avLst/>
              <a:gdLst/>
              <a:ahLst/>
              <a:cxnLst/>
              <a:rect l="l" t="t" r="r" b="b"/>
              <a:pathLst>
                <a:path w="372110" h="173989">
                  <a:moveTo>
                    <a:pt x="0" y="173761"/>
                  </a:moveTo>
                  <a:lnTo>
                    <a:pt x="371963" y="173761"/>
                  </a:lnTo>
                  <a:lnTo>
                    <a:pt x="371963" y="0"/>
                  </a:lnTo>
                  <a:lnTo>
                    <a:pt x="0" y="0"/>
                  </a:lnTo>
                  <a:lnTo>
                    <a:pt x="0" y="173761"/>
                  </a:lnTo>
                  <a:close/>
                </a:path>
              </a:pathLst>
            </a:custGeom>
            <a:solidFill>
              <a:srgbClr val="FF2800"/>
            </a:solidFill>
          </p:spPr>
          <p:txBody>
            <a:bodyPr wrap="square" lIns="0" tIns="0" rIns="0" bIns="0" rtlCol="0"/>
            <a:lstStyle/>
            <a:p>
              <a:endParaRPr sz="1100"/>
            </a:p>
          </p:txBody>
        </p:sp>
        <p:sp>
          <p:nvSpPr>
            <p:cNvPr id="39" name="object 39"/>
            <p:cNvSpPr/>
            <p:nvPr/>
          </p:nvSpPr>
          <p:spPr>
            <a:xfrm>
              <a:off x="5217610" y="2967909"/>
              <a:ext cx="238414" cy="153521"/>
            </a:xfrm>
            <a:custGeom>
              <a:avLst/>
              <a:gdLst/>
              <a:ahLst/>
              <a:cxnLst/>
              <a:rect l="l" t="t" r="r" b="b"/>
              <a:pathLst>
                <a:path w="262254" h="173989">
                  <a:moveTo>
                    <a:pt x="0" y="173761"/>
                  </a:moveTo>
                  <a:lnTo>
                    <a:pt x="262203" y="173761"/>
                  </a:lnTo>
                  <a:lnTo>
                    <a:pt x="262203" y="0"/>
                  </a:lnTo>
                  <a:lnTo>
                    <a:pt x="0" y="0"/>
                  </a:lnTo>
                  <a:lnTo>
                    <a:pt x="0" y="173761"/>
                  </a:lnTo>
                  <a:close/>
                </a:path>
              </a:pathLst>
            </a:custGeom>
            <a:solidFill>
              <a:srgbClr val="0A31FF"/>
            </a:solidFill>
          </p:spPr>
          <p:txBody>
            <a:bodyPr wrap="square" lIns="0" tIns="0" rIns="0" bIns="0" rtlCol="0"/>
            <a:lstStyle/>
            <a:p>
              <a:endParaRPr sz="1100"/>
            </a:p>
          </p:txBody>
        </p:sp>
        <p:sp>
          <p:nvSpPr>
            <p:cNvPr id="40" name="object 40"/>
            <p:cNvSpPr/>
            <p:nvPr/>
          </p:nvSpPr>
          <p:spPr>
            <a:xfrm>
              <a:off x="5492010" y="2967909"/>
              <a:ext cx="258041" cy="153521"/>
            </a:xfrm>
            <a:custGeom>
              <a:avLst/>
              <a:gdLst/>
              <a:ahLst/>
              <a:cxnLst/>
              <a:rect l="l" t="t" r="r" b="b"/>
              <a:pathLst>
                <a:path w="283845" h="173989">
                  <a:moveTo>
                    <a:pt x="0" y="173761"/>
                  </a:moveTo>
                  <a:lnTo>
                    <a:pt x="283545" y="173761"/>
                  </a:lnTo>
                  <a:lnTo>
                    <a:pt x="283545" y="0"/>
                  </a:lnTo>
                  <a:lnTo>
                    <a:pt x="0" y="0"/>
                  </a:lnTo>
                  <a:lnTo>
                    <a:pt x="0" y="173761"/>
                  </a:lnTo>
                  <a:close/>
                </a:path>
              </a:pathLst>
            </a:custGeom>
            <a:solidFill>
              <a:srgbClr val="0A31FF"/>
            </a:solidFill>
          </p:spPr>
          <p:txBody>
            <a:bodyPr wrap="square" lIns="0" tIns="0" rIns="0" bIns="0" rtlCol="0"/>
            <a:lstStyle/>
            <a:p>
              <a:endParaRPr sz="1100"/>
            </a:p>
          </p:txBody>
        </p:sp>
        <p:sp>
          <p:nvSpPr>
            <p:cNvPr id="41" name="object 41"/>
            <p:cNvSpPr/>
            <p:nvPr/>
          </p:nvSpPr>
          <p:spPr>
            <a:xfrm>
              <a:off x="5785811" y="2967909"/>
              <a:ext cx="430068" cy="153521"/>
            </a:xfrm>
            <a:custGeom>
              <a:avLst/>
              <a:gdLst/>
              <a:ahLst/>
              <a:cxnLst/>
              <a:rect l="l" t="t" r="r" b="b"/>
              <a:pathLst>
                <a:path w="473075" h="173989">
                  <a:moveTo>
                    <a:pt x="0" y="173761"/>
                  </a:moveTo>
                  <a:lnTo>
                    <a:pt x="472576" y="173761"/>
                  </a:lnTo>
                  <a:lnTo>
                    <a:pt x="472576" y="0"/>
                  </a:lnTo>
                  <a:lnTo>
                    <a:pt x="0" y="0"/>
                  </a:lnTo>
                  <a:lnTo>
                    <a:pt x="0" y="173761"/>
                  </a:lnTo>
                  <a:close/>
                </a:path>
              </a:pathLst>
            </a:custGeom>
            <a:solidFill>
              <a:srgbClr val="FF2800"/>
            </a:solidFill>
          </p:spPr>
          <p:txBody>
            <a:bodyPr wrap="square" lIns="0" tIns="0" rIns="0" bIns="0" rtlCol="0"/>
            <a:lstStyle/>
            <a:p>
              <a:endParaRPr sz="1100"/>
            </a:p>
          </p:txBody>
        </p:sp>
        <p:sp>
          <p:nvSpPr>
            <p:cNvPr id="42" name="object 42"/>
            <p:cNvSpPr/>
            <p:nvPr/>
          </p:nvSpPr>
          <p:spPr>
            <a:xfrm>
              <a:off x="6251459" y="2967909"/>
              <a:ext cx="513195" cy="153521"/>
            </a:xfrm>
            <a:custGeom>
              <a:avLst/>
              <a:gdLst/>
              <a:ahLst/>
              <a:cxnLst/>
              <a:rect l="l" t="t" r="r" b="b"/>
              <a:pathLst>
                <a:path w="564515" h="173989">
                  <a:moveTo>
                    <a:pt x="0" y="173761"/>
                  </a:moveTo>
                  <a:lnTo>
                    <a:pt x="564043" y="173761"/>
                  </a:lnTo>
                  <a:lnTo>
                    <a:pt x="564043" y="0"/>
                  </a:lnTo>
                  <a:lnTo>
                    <a:pt x="0" y="0"/>
                  </a:lnTo>
                  <a:lnTo>
                    <a:pt x="0" y="173761"/>
                  </a:lnTo>
                  <a:close/>
                </a:path>
              </a:pathLst>
            </a:custGeom>
            <a:solidFill>
              <a:srgbClr val="FF2800"/>
            </a:solidFill>
          </p:spPr>
          <p:txBody>
            <a:bodyPr wrap="square" lIns="0" tIns="0" rIns="0" bIns="0" rtlCol="0"/>
            <a:lstStyle/>
            <a:p>
              <a:endParaRPr sz="1100"/>
            </a:p>
          </p:txBody>
        </p:sp>
        <p:sp>
          <p:nvSpPr>
            <p:cNvPr id="43" name="object 43"/>
            <p:cNvSpPr/>
            <p:nvPr/>
          </p:nvSpPr>
          <p:spPr>
            <a:xfrm>
              <a:off x="6836290" y="2967909"/>
              <a:ext cx="199736" cy="153521"/>
            </a:xfrm>
            <a:custGeom>
              <a:avLst/>
              <a:gdLst/>
              <a:ahLst/>
              <a:cxnLst/>
              <a:rect l="l" t="t" r="r" b="b"/>
              <a:pathLst>
                <a:path w="219709"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sz="1100"/>
            </a:p>
          </p:txBody>
        </p:sp>
        <p:sp>
          <p:nvSpPr>
            <p:cNvPr id="44" name="object 44"/>
            <p:cNvSpPr/>
            <p:nvPr/>
          </p:nvSpPr>
          <p:spPr>
            <a:xfrm>
              <a:off x="7071886" y="2967909"/>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sz="1100"/>
            </a:p>
          </p:txBody>
        </p:sp>
        <p:sp>
          <p:nvSpPr>
            <p:cNvPr id="45" name="object 45"/>
            <p:cNvSpPr/>
            <p:nvPr/>
          </p:nvSpPr>
          <p:spPr>
            <a:xfrm>
              <a:off x="7213242" y="2967909"/>
              <a:ext cx="404667" cy="153521"/>
            </a:xfrm>
            <a:custGeom>
              <a:avLst/>
              <a:gdLst/>
              <a:ahLst/>
              <a:cxnLst/>
              <a:rect l="l" t="t" r="r" b="b"/>
              <a:pathLst>
                <a:path w="445134" h="173989">
                  <a:moveTo>
                    <a:pt x="0" y="173761"/>
                  </a:moveTo>
                  <a:lnTo>
                    <a:pt x="445136" y="173761"/>
                  </a:lnTo>
                  <a:lnTo>
                    <a:pt x="445136" y="0"/>
                  </a:lnTo>
                  <a:lnTo>
                    <a:pt x="0" y="0"/>
                  </a:lnTo>
                  <a:lnTo>
                    <a:pt x="0" y="173761"/>
                  </a:lnTo>
                  <a:close/>
                </a:path>
              </a:pathLst>
            </a:custGeom>
            <a:solidFill>
              <a:srgbClr val="FF2800"/>
            </a:solidFill>
          </p:spPr>
          <p:txBody>
            <a:bodyPr wrap="square" lIns="0" tIns="0" rIns="0" bIns="0" rtlCol="0"/>
            <a:lstStyle/>
            <a:p>
              <a:endParaRPr sz="1100"/>
            </a:p>
          </p:txBody>
        </p:sp>
        <p:sp>
          <p:nvSpPr>
            <p:cNvPr id="46" name="object 46"/>
            <p:cNvSpPr/>
            <p:nvPr/>
          </p:nvSpPr>
          <p:spPr>
            <a:xfrm>
              <a:off x="7653945" y="2967909"/>
              <a:ext cx="376959" cy="153521"/>
            </a:xfrm>
            <a:custGeom>
              <a:avLst/>
              <a:gdLst/>
              <a:ahLst/>
              <a:cxnLst/>
              <a:rect l="l" t="t" r="r" b="b"/>
              <a:pathLst>
                <a:path w="414654" h="173989">
                  <a:moveTo>
                    <a:pt x="0" y="173761"/>
                  </a:moveTo>
                  <a:lnTo>
                    <a:pt x="414647" y="173761"/>
                  </a:lnTo>
                  <a:lnTo>
                    <a:pt x="414647" y="0"/>
                  </a:lnTo>
                  <a:lnTo>
                    <a:pt x="0" y="0"/>
                  </a:lnTo>
                  <a:lnTo>
                    <a:pt x="0" y="173761"/>
                  </a:lnTo>
                  <a:close/>
                </a:path>
              </a:pathLst>
            </a:custGeom>
            <a:solidFill>
              <a:srgbClr val="FF2800"/>
            </a:solidFill>
          </p:spPr>
          <p:txBody>
            <a:bodyPr wrap="square" lIns="0" tIns="0" rIns="0" bIns="0" rtlCol="0"/>
            <a:lstStyle/>
            <a:p>
              <a:endParaRPr sz="1100"/>
            </a:p>
          </p:txBody>
        </p:sp>
        <p:sp>
          <p:nvSpPr>
            <p:cNvPr id="47" name="object 47"/>
            <p:cNvSpPr/>
            <p:nvPr/>
          </p:nvSpPr>
          <p:spPr>
            <a:xfrm>
              <a:off x="8066928" y="2967909"/>
              <a:ext cx="399473" cy="153521"/>
            </a:xfrm>
            <a:custGeom>
              <a:avLst/>
              <a:gdLst/>
              <a:ahLst/>
              <a:cxnLst/>
              <a:rect l="l" t="t" r="r" b="b"/>
              <a:pathLst>
                <a:path w="439420" h="173989">
                  <a:moveTo>
                    <a:pt x="0" y="173761"/>
                  </a:moveTo>
                  <a:lnTo>
                    <a:pt x="439039" y="173761"/>
                  </a:lnTo>
                  <a:lnTo>
                    <a:pt x="439039" y="0"/>
                  </a:lnTo>
                  <a:lnTo>
                    <a:pt x="0" y="0"/>
                  </a:lnTo>
                  <a:lnTo>
                    <a:pt x="0" y="173761"/>
                  </a:lnTo>
                  <a:close/>
                </a:path>
              </a:pathLst>
            </a:custGeom>
            <a:solidFill>
              <a:srgbClr val="FF2800"/>
            </a:solidFill>
          </p:spPr>
          <p:txBody>
            <a:bodyPr wrap="square" lIns="0" tIns="0" rIns="0" bIns="0" rtlCol="0"/>
            <a:lstStyle/>
            <a:p>
              <a:endParaRPr sz="1100"/>
            </a:p>
          </p:txBody>
        </p:sp>
        <p:sp>
          <p:nvSpPr>
            <p:cNvPr id="48" name="object 48"/>
            <p:cNvSpPr/>
            <p:nvPr/>
          </p:nvSpPr>
          <p:spPr>
            <a:xfrm>
              <a:off x="8502087" y="2967909"/>
              <a:ext cx="116609" cy="153521"/>
            </a:xfrm>
            <a:custGeom>
              <a:avLst/>
              <a:gdLst/>
              <a:ahLst/>
              <a:cxnLst/>
              <a:rect l="l" t="t" r="r" b="b"/>
              <a:pathLst>
                <a:path w="128270" h="173989">
                  <a:moveTo>
                    <a:pt x="0" y="173761"/>
                  </a:moveTo>
                  <a:lnTo>
                    <a:pt x="128052" y="173761"/>
                  </a:lnTo>
                  <a:lnTo>
                    <a:pt x="128052" y="0"/>
                  </a:lnTo>
                  <a:lnTo>
                    <a:pt x="0" y="0"/>
                  </a:lnTo>
                  <a:lnTo>
                    <a:pt x="0" y="173761"/>
                  </a:lnTo>
                  <a:close/>
                </a:path>
              </a:pathLst>
            </a:custGeom>
            <a:solidFill>
              <a:srgbClr val="0A31FF"/>
            </a:solidFill>
          </p:spPr>
          <p:txBody>
            <a:bodyPr wrap="square" lIns="0" tIns="0" rIns="0" bIns="0" rtlCol="0"/>
            <a:lstStyle/>
            <a:p>
              <a:endParaRPr sz="1100"/>
            </a:p>
          </p:txBody>
        </p:sp>
        <p:sp>
          <p:nvSpPr>
            <p:cNvPr id="49" name="object 49"/>
            <p:cNvSpPr txBox="1"/>
            <p:nvPr/>
          </p:nvSpPr>
          <p:spPr>
            <a:xfrm>
              <a:off x="3648364" y="2972213"/>
              <a:ext cx="4980709" cy="338554"/>
            </a:xfrm>
            <a:prstGeom prst="rect">
              <a:avLst/>
            </a:prstGeom>
          </p:spPr>
          <p:txBody>
            <a:bodyPr vert="horz" wrap="square" lIns="0" tIns="0" rIns="0" bIns="0" rtlCol="0">
              <a:spAutoFit/>
            </a:bodyPr>
            <a:lstStyle/>
            <a:p>
              <a:pPr marL="11397"/>
              <a:r>
                <a:rPr sz="1100" spc="-4" dirty="0">
                  <a:latin typeface="Times New Roman"/>
                  <a:cs typeface="Times New Roman"/>
                </a:rPr>
                <a:t>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9" dirty="0">
                  <a:latin typeface="Times New Roman"/>
                  <a:cs typeface="Times New Roman"/>
                </a:rPr>
                <a:t>su</a:t>
              </a:r>
              <a:r>
                <a:rPr sz="1100" spc="13" dirty="0">
                  <a:latin typeface="Times New Roman"/>
                  <a:cs typeface="Times New Roman"/>
                </a:rPr>
                <a:t>b</a:t>
              </a:r>
              <a:r>
                <a:rPr sz="1100" dirty="0">
                  <a:latin typeface="Times New Roman"/>
                  <a:cs typeface="Times New Roman"/>
                </a:rPr>
                <a:t>o</a:t>
              </a:r>
              <a:r>
                <a:rPr sz="1100" spc="-4" dirty="0">
                  <a:latin typeface="Times New Roman"/>
                  <a:cs typeface="Times New Roman"/>
                </a:rPr>
                <a:t>rd</a:t>
              </a:r>
              <a:r>
                <a:rPr sz="1100" spc="18" dirty="0">
                  <a:latin typeface="Times New Roman"/>
                  <a:cs typeface="Times New Roman"/>
                </a:rPr>
                <a:t>i</a:t>
              </a:r>
              <a:r>
                <a:rPr sz="1100" dirty="0">
                  <a:latin typeface="Times New Roman"/>
                  <a:cs typeface="Times New Roman"/>
                </a:rPr>
                <a:t>n</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22" dirty="0">
                  <a:latin typeface="Times New Roman"/>
                  <a:cs typeface="Times New Roman"/>
                </a:rPr>
                <a:t> </a:t>
              </a:r>
              <a:r>
                <a:rPr sz="1100" spc="-13"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t</a:t>
              </a:r>
              <a:r>
                <a:rPr sz="1100" dirty="0">
                  <a:latin typeface="Times New Roman"/>
                  <a:cs typeface="Times New Roman"/>
                </a:rPr>
                <a:t>h</a:t>
              </a:r>
              <a:r>
                <a:rPr sz="1100" spc="-36" dirty="0">
                  <a:latin typeface="Times New Roman"/>
                  <a:cs typeface="Times New Roman"/>
                </a:rPr>
                <a:t>e</a:t>
              </a:r>
              <a:r>
                <a:rPr sz="1100" spc="-9" dirty="0">
                  <a:latin typeface="Times New Roman"/>
                  <a:cs typeface="Times New Roman"/>
                </a:rPr>
                <a:t>y</a:t>
              </a:r>
              <a:r>
                <a:rPr sz="1100" spc="9" dirty="0">
                  <a:latin typeface="Times New Roman"/>
                  <a:cs typeface="Times New Roman"/>
                </a:rPr>
                <a:t> </a:t>
              </a:r>
              <a:r>
                <a:rPr sz="1100" spc="18" dirty="0">
                  <a:latin typeface="Times New Roman"/>
                  <a:cs typeface="Times New Roman"/>
                </a:rPr>
                <a:t>h</a:t>
              </a:r>
              <a:r>
                <a:rPr sz="1100" spc="-36" dirty="0">
                  <a:latin typeface="Times New Roman"/>
                  <a:cs typeface="Times New Roman"/>
                </a:rPr>
                <a:t>a</a:t>
              </a:r>
              <a:r>
                <a:rPr sz="1100" spc="4" dirty="0">
                  <a:latin typeface="Times New Roman"/>
                  <a:cs typeface="Times New Roman"/>
                </a:rPr>
                <a:t>v</a:t>
              </a:r>
              <a:r>
                <a:rPr sz="1100" spc="-9" dirty="0">
                  <a:latin typeface="Times New Roman"/>
                  <a:cs typeface="Times New Roman"/>
                </a:rPr>
                <a:t>e</a:t>
              </a:r>
              <a:r>
                <a:rPr sz="1100" spc="-36" dirty="0">
                  <a:latin typeface="Times New Roman"/>
                  <a:cs typeface="Times New Roman"/>
                </a:rPr>
                <a:t> </a:t>
              </a:r>
              <a:r>
                <a:rPr sz="1100" spc="18" dirty="0">
                  <a:latin typeface="Times New Roman"/>
                  <a:cs typeface="Times New Roman"/>
                </a:rPr>
                <a:t>h</a:t>
              </a:r>
              <a:r>
                <a:rPr sz="1100" spc="-4" dirty="0">
                  <a:latin typeface="Times New Roman"/>
                  <a:cs typeface="Times New Roman"/>
                </a:rPr>
                <a:t>it</a:t>
              </a:r>
              <a:r>
                <a:rPr sz="1100" dirty="0">
                  <a:latin typeface="Times New Roman"/>
                  <a:cs typeface="Times New Roman"/>
                </a:rPr>
                <a:t>h</a:t>
              </a:r>
              <a:r>
                <a:rPr sz="1100" spc="-13" dirty="0">
                  <a:latin typeface="Times New Roman"/>
                  <a:cs typeface="Times New Roman"/>
                </a:rPr>
                <a:t>er</a:t>
              </a:r>
              <a:r>
                <a:rPr sz="1100" spc="9" dirty="0">
                  <a:latin typeface="Times New Roman"/>
                  <a:cs typeface="Times New Roman"/>
                </a:rPr>
                <a:t>t</a:t>
              </a:r>
              <a:r>
                <a:rPr sz="1100" dirty="0">
                  <a:latin typeface="Times New Roman"/>
                  <a:cs typeface="Times New Roman"/>
                </a:rPr>
                <a:t>o</a:t>
              </a:r>
              <a:r>
                <a:rPr sz="1100" spc="-31" dirty="0">
                  <a:latin typeface="Times New Roman"/>
                  <a:cs typeface="Times New Roman"/>
                </a:rPr>
                <a:t> </a:t>
              </a:r>
              <a:r>
                <a:rPr sz="1100" spc="-13" dirty="0">
                  <a:latin typeface="Times New Roman"/>
                  <a:cs typeface="Times New Roman"/>
                </a:rPr>
                <a:t>re</a:t>
              </a:r>
              <a:r>
                <a:rPr sz="1100" dirty="0">
                  <a:latin typeface="Times New Roman"/>
                  <a:cs typeface="Times New Roman"/>
                </a:rPr>
                <a:t>m</a:t>
              </a:r>
              <a:r>
                <a:rPr sz="1100" spc="-31" dirty="0">
                  <a:latin typeface="Times New Roman"/>
                  <a:cs typeface="Times New Roman"/>
                </a:rPr>
                <a:t>a</a:t>
              </a:r>
              <a:r>
                <a:rPr sz="1100" spc="9" dirty="0">
                  <a:latin typeface="Times New Roman"/>
                  <a:cs typeface="Times New Roman"/>
                </a:rPr>
                <a:t>i</a:t>
              </a:r>
              <a:r>
                <a:rPr sz="1100" dirty="0">
                  <a:latin typeface="Times New Roman"/>
                  <a:cs typeface="Times New Roman"/>
                </a:rPr>
                <a:t>n</a:t>
              </a:r>
              <a:r>
                <a:rPr sz="1100" spc="-4" dirty="0">
                  <a:latin typeface="Times New Roman"/>
                  <a:cs typeface="Times New Roman"/>
                </a:rPr>
                <a:t>ed</a:t>
              </a:r>
              <a:r>
                <a:rPr sz="1100" dirty="0">
                  <a:latin typeface="Times New Roman"/>
                  <a:cs typeface="Times New Roman"/>
                </a:rPr>
                <a:t>,</a:t>
              </a:r>
              <a:r>
                <a:rPr sz="1100" spc="-4" dirty="0">
                  <a:latin typeface="Times New Roman"/>
                  <a:cs typeface="Times New Roman"/>
                </a:rPr>
                <a:t> </a:t>
              </a:r>
              <a:r>
                <a:rPr sz="1100" spc="-13"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o</a:t>
              </a:r>
              <a:r>
                <a:rPr sz="1100" spc="-27" dirty="0">
                  <a:latin typeface="Times New Roman"/>
                  <a:cs typeface="Times New Roman"/>
                </a:rPr>
                <a:t> </a:t>
              </a:r>
              <a:r>
                <a:rPr sz="1100" spc="-9" dirty="0">
                  <a:latin typeface="Times New Roman"/>
                  <a:cs typeface="Times New Roman"/>
                </a:rPr>
                <a:t>assu</a:t>
              </a:r>
              <a:r>
                <a:rPr sz="1100" spc="13" dirty="0">
                  <a:latin typeface="Times New Roman"/>
                  <a:cs typeface="Times New Roman"/>
                </a:rPr>
                <a:t>m</a:t>
              </a:r>
              <a:r>
                <a:rPr sz="1100" spc="-9" dirty="0">
                  <a:latin typeface="Times New Roman"/>
                  <a:cs typeface="Times New Roman"/>
                </a:rPr>
                <a:t>e </a:t>
              </a:r>
              <a:r>
                <a:rPr sz="1100" spc="-13" dirty="0">
                  <a:latin typeface="Times New Roman"/>
                  <a:cs typeface="Times New Roman"/>
                </a:rPr>
                <a:t>a</a:t>
              </a:r>
              <a:r>
                <a:rPr sz="1100" dirty="0">
                  <a:latin typeface="Times New Roman"/>
                  <a:cs typeface="Times New Roman"/>
                </a:rPr>
                <a:t>mong</a:t>
              </a:r>
              <a:r>
                <a:rPr sz="1100" spc="-4" dirty="0">
                  <a:latin typeface="Times New Roman"/>
                  <a:cs typeface="Times New Roman"/>
                </a:rPr>
                <a:t> p</a:t>
              </a:r>
              <a:r>
                <a:rPr sz="1100" spc="13" dirty="0">
                  <a:latin typeface="Times New Roman"/>
                  <a:cs typeface="Times New Roman"/>
                </a:rPr>
                <a:t>o</a:t>
              </a:r>
              <a:r>
                <a:rPr sz="1100" spc="-4" dirty="0">
                  <a:latin typeface="Times New Roman"/>
                  <a:cs typeface="Times New Roman"/>
                </a:rPr>
                <a:t>wer</a:t>
              </a:r>
              <a:r>
                <a:rPr sz="1100" dirty="0">
                  <a:latin typeface="Times New Roman"/>
                  <a:cs typeface="Times New Roman"/>
                </a:rPr>
                <a:t>s</a:t>
              </a:r>
              <a:r>
                <a:rPr sz="1100" spc="-9" dirty="0">
                  <a:latin typeface="Times New Roman"/>
                  <a:cs typeface="Times New Roman"/>
                </a:rPr>
                <a:t> </a:t>
              </a:r>
              <a:r>
                <a:rPr sz="1100" spc="13" dirty="0">
                  <a:latin typeface="Times New Roman"/>
                  <a:cs typeface="Times New Roman"/>
                </a:rPr>
                <a:t>o</a:t>
              </a:r>
              <a:r>
                <a:rPr sz="1100" dirty="0">
                  <a:latin typeface="Times New Roman"/>
                  <a:cs typeface="Times New Roman"/>
                </a:rPr>
                <a:t>f</a:t>
              </a:r>
            </a:p>
          </p:txBody>
        </p:sp>
        <p:sp>
          <p:nvSpPr>
            <p:cNvPr id="50" name="object 50"/>
            <p:cNvSpPr/>
            <p:nvPr/>
          </p:nvSpPr>
          <p:spPr>
            <a:xfrm>
              <a:off x="3659910" y="3121228"/>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100"/>
            </a:p>
          </p:txBody>
        </p:sp>
        <p:sp>
          <p:nvSpPr>
            <p:cNvPr id="51" name="object 51"/>
            <p:cNvSpPr/>
            <p:nvPr/>
          </p:nvSpPr>
          <p:spPr>
            <a:xfrm>
              <a:off x="3865015" y="3121228"/>
              <a:ext cx="277668" cy="156322"/>
            </a:xfrm>
            <a:custGeom>
              <a:avLst/>
              <a:gdLst/>
              <a:ahLst/>
              <a:cxnLst/>
              <a:rect l="l" t="t" r="r" b="b"/>
              <a:pathLst>
                <a:path w="305435" h="177164">
                  <a:moveTo>
                    <a:pt x="0" y="176809"/>
                  </a:moveTo>
                  <a:lnTo>
                    <a:pt x="304888" y="176809"/>
                  </a:lnTo>
                  <a:lnTo>
                    <a:pt x="304888" y="0"/>
                  </a:lnTo>
                  <a:lnTo>
                    <a:pt x="0" y="0"/>
                  </a:lnTo>
                  <a:lnTo>
                    <a:pt x="0" y="176809"/>
                  </a:lnTo>
                  <a:close/>
                </a:path>
              </a:pathLst>
            </a:custGeom>
            <a:solidFill>
              <a:srgbClr val="FF2800"/>
            </a:solidFill>
          </p:spPr>
          <p:txBody>
            <a:bodyPr wrap="square" lIns="0" tIns="0" rIns="0" bIns="0" rtlCol="0"/>
            <a:lstStyle/>
            <a:p>
              <a:endParaRPr sz="1100"/>
            </a:p>
          </p:txBody>
        </p:sp>
        <p:sp>
          <p:nvSpPr>
            <p:cNvPr id="52" name="object 52"/>
            <p:cNvSpPr/>
            <p:nvPr/>
          </p:nvSpPr>
          <p:spPr>
            <a:xfrm>
              <a:off x="4178219" y="3121228"/>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100"/>
            </a:p>
          </p:txBody>
        </p:sp>
        <p:sp>
          <p:nvSpPr>
            <p:cNvPr id="53" name="object 53"/>
            <p:cNvSpPr/>
            <p:nvPr/>
          </p:nvSpPr>
          <p:spPr>
            <a:xfrm>
              <a:off x="4383326" y="3121228"/>
              <a:ext cx="296718" cy="156322"/>
            </a:xfrm>
            <a:custGeom>
              <a:avLst/>
              <a:gdLst/>
              <a:ahLst/>
              <a:cxnLst/>
              <a:rect l="l" t="t" r="r" b="b"/>
              <a:pathLst>
                <a:path w="326389" h="177164">
                  <a:moveTo>
                    <a:pt x="0" y="176809"/>
                  </a:moveTo>
                  <a:lnTo>
                    <a:pt x="326230" y="176809"/>
                  </a:lnTo>
                  <a:lnTo>
                    <a:pt x="326230" y="0"/>
                  </a:lnTo>
                  <a:lnTo>
                    <a:pt x="0" y="0"/>
                  </a:lnTo>
                  <a:lnTo>
                    <a:pt x="0" y="176809"/>
                  </a:lnTo>
                  <a:close/>
                </a:path>
              </a:pathLst>
            </a:custGeom>
            <a:solidFill>
              <a:srgbClr val="FF2800"/>
            </a:solidFill>
          </p:spPr>
          <p:txBody>
            <a:bodyPr wrap="square" lIns="0" tIns="0" rIns="0" bIns="0" rtlCol="0"/>
            <a:lstStyle/>
            <a:p>
              <a:endParaRPr sz="1100"/>
            </a:p>
          </p:txBody>
        </p:sp>
        <p:sp>
          <p:nvSpPr>
            <p:cNvPr id="54" name="object 54"/>
            <p:cNvSpPr/>
            <p:nvPr/>
          </p:nvSpPr>
          <p:spPr>
            <a:xfrm>
              <a:off x="4715930" y="3121228"/>
              <a:ext cx="199736" cy="156322"/>
            </a:xfrm>
            <a:custGeom>
              <a:avLst/>
              <a:gdLst/>
              <a:ahLst/>
              <a:cxnLst/>
              <a:rect l="l" t="t" r="r" b="b"/>
              <a:pathLst>
                <a:path w="219710"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sz="1100"/>
            </a:p>
          </p:txBody>
        </p:sp>
        <p:sp>
          <p:nvSpPr>
            <p:cNvPr id="55" name="object 55"/>
            <p:cNvSpPr/>
            <p:nvPr/>
          </p:nvSpPr>
          <p:spPr>
            <a:xfrm>
              <a:off x="4951525" y="3121228"/>
              <a:ext cx="676564" cy="156322"/>
            </a:xfrm>
            <a:custGeom>
              <a:avLst/>
              <a:gdLst/>
              <a:ahLst/>
              <a:cxnLst/>
              <a:rect l="l" t="t" r="r" b="b"/>
              <a:pathLst>
                <a:path w="744220" h="177164">
                  <a:moveTo>
                    <a:pt x="0" y="176809"/>
                  </a:moveTo>
                  <a:lnTo>
                    <a:pt x="743927" y="176809"/>
                  </a:lnTo>
                  <a:lnTo>
                    <a:pt x="743927" y="0"/>
                  </a:lnTo>
                  <a:lnTo>
                    <a:pt x="0" y="0"/>
                  </a:lnTo>
                  <a:lnTo>
                    <a:pt x="0" y="176809"/>
                  </a:lnTo>
                  <a:close/>
                </a:path>
              </a:pathLst>
            </a:custGeom>
            <a:solidFill>
              <a:srgbClr val="FFFC00"/>
            </a:solidFill>
          </p:spPr>
          <p:txBody>
            <a:bodyPr wrap="square" lIns="0" tIns="0" rIns="0" bIns="0" rtlCol="0"/>
            <a:lstStyle/>
            <a:p>
              <a:endParaRPr sz="1100"/>
            </a:p>
          </p:txBody>
        </p:sp>
        <p:sp>
          <p:nvSpPr>
            <p:cNvPr id="56" name="object 56"/>
            <p:cNvSpPr/>
            <p:nvPr/>
          </p:nvSpPr>
          <p:spPr>
            <a:xfrm>
              <a:off x="5663856" y="3121228"/>
              <a:ext cx="368877" cy="156322"/>
            </a:xfrm>
            <a:custGeom>
              <a:avLst/>
              <a:gdLst/>
              <a:ahLst/>
              <a:cxnLst/>
              <a:rect l="l" t="t" r="r" b="b"/>
              <a:pathLst>
                <a:path w="405765"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sz="1100"/>
            </a:p>
          </p:txBody>
        </p:sp>
        <p:sp>
          <p:nvSpPr>
            <p:cNvPr id="57" name="object 57"/>
            <p:cNvSpPr/>
            <p:nvPr/>
          </p:nvSpPr>
          <p:spPr>
            <a:xfrm>
              <a:off x="6068527" y="3121228"/>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sz="1100"/>
            </a:p>
          </p:txBody>
        </p:sp>
        <p:sp>
          <p:nvSpPr>
            <p:cNvPr id="58" name="object 58"/>
            <p:cNvSpPr/>
            <p:nvPr/>
          </p:nvSpPr>
          <p:spPr>
            <a:xfrm>
              <a:off x="6209883" y="3121228"/>
              <a:ext cx="335395" cy="156322"/>
            </a:xfrm>
            <a:custGeom>
              <a:avLst/>
              <a:gdLst/>
              <a:ahLst/>
              <a:cxnLst/>
              <a:rect l="l" t="t" r="r" b="b"/>
              <a:pathLst>
                <a:path w="368934" h="177164">
                  <a:moveTo>
                    <a:pt x="0" y="176809"/>
                  </a:moveTo>
                  <a:lnTo>
                    <a:pt x="368914" y="176809"/>
                  </a:lnTo>
                  <a:lnTo>
                    <a:pt x="368914" y="0"/>
                  </a:lnTo>
                  <a:lnTo>
                    <a:pt x="0" y="0"/>
                  </a:lnTo>
                  <a:lnTo>
                    <a:pt x="0" y="176809"/>
                  </a:lnTo>
                  <a:close/>
                </a:path>
              </a:pathLst>
            </a:custGeom>
            <a:solidFill>
              <a:srgbClr val="FF2800"/>
            </a:solidFill>
          </p:spPr>
          <p:txBody>
            <a:bodyPr wrap="square" lIns="0" tIns="0" rIns="0" bIns="0" rtlCol="0"/>
            <a:lstStyle/>
            <a:p>
              <a:endParaRPr sz="1100"/>
            </a:p>
          </p:txBody>
        </p:sp>
        <p:sp>
          <p:nvSpPr>
            <p:cNvPr id="59" name="object 59"/>
            <p:cNvSpPr/>
            <p:nvPr/>
          </p:nvSpPr>
          <p:spPr>
            <a:xfrm>
              <a:off x="6581292" y="3121228"/>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100"/>
            </a:p>
          </p:txBody>
        </p:sp>
        <p:sp>
          <p:nvSpPr>
            <p:cNvPr id="60" name="object 60"/>
            <p:cNvSpPr/>
            <p:nvPr/>
          </p:nvSpPr>
          <p:spPr>
            <a:xfrm>
              <a:off x="6786399" y="3121228"/>
              <a:ext cx="252268" cy="156322"/>
            </a:xfrm>
            <a:custGeom>
              <a:avLst/>
              <a:gdLst/>
              <a:ahLst/>
              <a:cxnLst/>
              <a:rect l="l" t="t" r="r" b="b"/>
              <a:pathLst>
                <a:path w="277495" h="177164">
                  <a:moveTo>
                    <a:pt x="0" y="176809"/>
                  </a:moveTo>
                  <a:lnTo>
                    <a:pt x="277448" y="176809"/>
                  </a:lnTo>
                  <a:lnTo>
                    <a:pt x="277448" y="0"/>
                  </a:lnTo>
                  <a:lnTo>
                    <a:pt x="0" y="0"/>
                  </a:lnTo>
                  <a:lnTo>
                    <a:pt x="0" y="176809"/>
                  </a:lnTo>
                  <a:close/>
                </a:path>
              </a:pathLst>
            </a:custGeom>
            <a:solidFill>
              <a:srgbClr val="0A31FF"/>
            </a:solidFill>
          </p:spPr>
          <p:txBody>
            <a:bodyPr wrap="square" lIns="0" tIns="0" rIns="0" bIns="0" rtlCol="0"/>
            <a:lstStyle/>
            <a:p>
              <a:endParaRPr sz="1100"/>
            </a:p>
          </p:txBody>
        </p:sp>
        <p:sp>
          <p:nvSpPr>
            <p:cNvPr id="61" name="object 61"/>
            <p:cNvSpPr/>
            <p:nvPr/>
          </p:nvSpPr>
          <p:spPr>
            <a:xfrm>
              <a:off x="7074658" y="3121228"/>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sz="1100"/>
            </a:p>
          </p:txBody>
        </p:sp>
        <p:sp>
          <p:nvSpPr>
            <p:cNvPr id="62" name="object 62"/>
            <p:cNvSpPr/>
            <p:nvPr/>
          </p:nvSpPr>
          <p:spPr>
            <a:xfrm>
              <a:off x="7224330" y="3121228"/>
              <a:ext cx="346941" cy="156322"/>
            </a:xfrm>
            <a:custGeom>
              <a:avLst/>
              <a:gdLst/>
              <a:ahLst/>
              <a:cxnLst/>
              <a:rect l="l" t="t" r="r" b="b"/>
              <a:pathLst>
                <a:path w="381634" h="177164">
                  <a:moveTo>
                    <a:pt x="0" y="176809"/>
                  </a:moveTo>
                  <a:lnTo>
                    <a:pt x="381110" y="176809"/>
                  </a:lnTo>
                  <a:lnTo>
                    <a:pt x="381110" y="0"/>
                  </a:lnTo>
                  <a:lnTo>
                    <a:pt x="0" y="0"/>
                  </a:lnTo>
                  <a:lnTo>
                    <a:pt x="0" y="176809"/>
                  </a:lnTo>
                  <a:close/>
                </a:path>
              </a:pathLst>
            </a:custGeom>
            <a:solidFill>
              <a:srgbClr val="FF2800"/>
            </a:solidFill>
          </p:spPr>
          <p:txBody>
            <a:bodyPr wrap="square" lIns="0" tIns="0" rIns="0" bIns="0" rtlCol="0"/>
            <a:lstStyle/>
            <a:p>
              <a:endParaRPr sz="1100"/>
            </a:p>
          </p:txBody>
        </p:sp>
        <p:sp>
          <p:nvSpPr>
            <p:cNvPr id="63" name="object 63"/>
            <p:cNvSpPr/>
            <p:nvPr/>
          </p:nvSpPr>
          <p:spPr>
            <a:xfrm>
              <a:off x="7606825" y="3121228"/>
              <a:ext cx="196850" cy="156322"/>
            </a:xfrm>
            <a:custGeom>
              <a:avLst/>
              <a:gdLst/>
              <a:ahLst/>
              <a:cxnLst/>
              <a:rect l="l" t="t" r="r" b="b"/>
              <a:pathLst>
                <a:path w="216534" h="177164">
                  <a:moveTo>
                    <a:pt x="0" y="176809"/>
                  </a:moveTo>
                  <a:lnTo>
                    <a:pt x="216470" y="176809"/>
                  </a:lnTo>
                  <a:lnTo>
                    <a:pt x="216470" y="0"/>
                  </a:lnTo>
                  <a:lnTo>
                    <a:pt x="0" y="0"/>
                  </a:lnTo>
                  <a:lnTo>
                    <a:pt x="0" y="176809"/>
                  </a:lnTo>
                  <a:close/>
                </a:path>
              </a:pathLst>
            </a:custGeom>
            <a:solidFill>
              <a:srgbClr val="0A31FF"/>
            </a:solidFill>
          </p:spPr>
          <p:txBody>
            <a:bodyPr wrap="square" lIns="0" tIns="0" rIns="0" bIns="0" rtlCol="0"/>
            <a:lstStyle/>
            <a:p>
              <a:endParaRPr sz="1100"/>
            </a:p>
          </p:txBody>
        </p:sp>
        <p:sp>
          <p:nvSpPr>
            <p:cNvPr id="64" name="object 64"/>
            <p:cNvSpPr/>
            <p:nvPr/>
          </p:nvSpPr>
          <p:spPr>
            <a:xfrm>
              <a:off x="7839648" y="3121228"/>
              <a:ext cx="116609" cy="156322"/>
            </a:xfrm>
            <a:custGeom>
              <a:avLst/>
              <a:gdLst/>
              <a:ahLst/>
              <a:cxnLst/>
              <a:rect l="l" t="t" r="r" b="b"/>
              <a:pathLst>
                <a:path w="128270" h="177164">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sz="1100"/>
            </a:p>
          </p:txBody>
        </p:sp>
        <p:sp>
          <p:nvSpPr>
            <p:cNvPr id="65" name="object 65"/>
            <p:cNvSpPr/>
            <p:nvPr/>
          </p:nvSpPr>
          <p:spPr>
            <a:xfrm>
              <a:off x="7992093" y="3121228"/>
              <a:ext cx="421409" cy="156322"/>
            </a:xfrm>
            <a:custGeom>
              <a:avLst/>
              <a:gdLst/>
              <a:ahLst/>
              <a:cxnLst/>
              <a:rect l="l" t="t" r="r" b="b"/>
              <a:pathLst>
                <a:path w="463550" h="177164">
                  <a:moveTo>
                    <a:pt x="0" y="176809"/>
                  </a:moveTo>
                  <a:lnTo>
                    <a:pt x="463429" y="176809"/>
                  </a:lnTo>
                  <a:lnTo>
                    <a:pt x="463429" y="0"/>
                  </a:lnTo>
                  <a:lnTo>
                    <a:pt x="0" y="0"/>
                  </a:lnTo>
                  <a:lnTo>
                    <a:pt x="0" y="176809"/>
                  </a:lnTo>
                  <a:close/>
                </a:path>
              </a:pathLst>
            </a:custGeom>
            <a:solidFill>
              <a:srgbClr val="FF2800"/>
            </a:solidFill>
          </p:spPr>
          <p:txBody>
            <a:bodyPr wrap="square" lIns="0" tIns="0" rIns="0" bIns="0" rtlCol="0"/>
            <a:lstStyle/>
            <a:p>
              <a:endParaRPr sz="1100"/>
            </a:p>
          </p:txBody>
        </p:sp>
        <p:sp>
          <p:nvSpPr>
            <p:cNvPr id="66" name="object 66"/>
            <p:cNvSpPr txBox="1"/>
            <p:nvPr/>
          </p:nvSpPr>
          <p:spPr>
            <a:xfrm>
              <a:off x="3648364" y="3125532"/>
              <a:ext cx="4962236" cy="169277"/>
            </a:xfrm>
            <a:prstGeom prst="rect">
              <a:avLst/>
            </a:prstGeom>
          </p:spPr>
          <p:txBody>
            <a:bodyPr vert="horz" wrap="square" lIns="0" tIns="0" rIns="0" bIns="0" rtlCol="0">
              <a:spAutoFit/>
            </a:bodyPr>
            <a:lstStyle/>
            <a:p>
              <a:pPr marL="11397"/>
              <a:r>
                <a:rPr sz="1100" spc="-4" dirty="0">
                  <a:latin typeface="Times New Roman"/>
                  <a:cs typeface="Times New Roman"/>
                </a:rPr>
                <a:t>th</a:t>
              </a:r>
              <a:r>
                <a:rPr sz="1100" spc="-9" dirty="0">
                  <a:latin typeface="Times New Roman"/>
                  <a:cs typeface="Times New Roman"/>
                </a:rPr>
                <a:t>e</a:t>
              </a:r>
              <a:r>
                <a:rPr sz="1100" spc="-4" dirty="0">
                  <a:latin typeface="Times New Roman"/>
                  <a:cs typeface="Times New Roman"/>
                </a:rPr>
                <a:t> </a:t>
              </a:r>
              <a:r>
                <a:rPr sz="1100" spc="-9" dirty="0">
                  <a:latin typeface="Times New Roman"/>
                  <a:cs typeface="Times New Roman"/>
                </a:rPr>
                <a:t>ear</a:t>
              </a:r>
              <a:r>
                <a:rPr sz="1100" spc="4" dirty="0">
                  <a:latin typeface="Times New Roman"/>
                  <a:cs typeface="Times New Roman"/>
                </a:rPr>
                <a:t>t</a:t>
              </a:r>
              <a:r>
                <a:rPr sz="1100" dirty="0">
                  <a:latin typeface="Times New Roman"/>
                  <a:cs typeface="Times New Roman"/>
                </a:rPr>
                <a:t>h</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equa</a:t>
              </a:r>
              <a:r>
                <a:rPr sz="1100" spc="-4" dirty="0">
                  <a:latin typeface="Times New Roman"/>
                  <a:cs typeface="Times New Roman"/>
                </a:rPr>
                <a:t>l</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9" dirty="0">
                  <a:latin typeface="Times New Roman"/>
                  <a:cs typeface="Times New Roman"/>
                </a:rPr>
                <a:t>depe</a:t>
              </a:r>
              <a:r>
                <a:rPr sz="1100" spc="13" dirty="0">
                  <a:latin typeface="Times New Roman"/>
                  <a:cs typeface="Times New Roman"/>
                </a:rPr>
                <a:t>n</a:t>
              </a:r>
              <a:r>
                <a:rPr sz="1100" spc="-13" dirty="0">
                  <a:latin typeface="Times New Roman"/>
                  <a:cs typeface="Times New Roman"/>
                </a:rPr>
                <a:t>de</a:t>
              </a:r>
              <a:r>
                <a:rPr sz="1100" spc="18" dirty="0">
                  <a:latin typeface="Times New Roman"/>
                  <a:cs typeface="Times New Roman"/>
                </a:rPr>
                <a:t>n</a:t>
              </a:r>
              <a:r>
                <a:rPr sz="1100" spc="-4" dirty="0">
                  <a:latin typeface="Times New Roman"/>
                  <a:cs typeface="Times New Roman"/>
                </a:rPr>
                <a:t>t</a:t>
              </a:r>
              <a:r>
                <a:rPr sz="1100" spc="-9" dirty="0">
                  <a:latin typeface="Times New Roman"/>
                  <a:cs typeface="Times New Roman"/>
                </a:rPr>
                <a:t> s</a:t>
              </a:r>
              <a:r>
                <a:rPr sz="1100" spc="18"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31" dirty="0">
                  <a:latin typeface="Times New Roman"/>
                  <a:cs typeface="Times New Roman"/>
                </a:rPr>
                <a:t> </a:t>
              </a:r>
              <a:r>
                <a:rPr sz="1100" spc="9" dirty="0">
                  <a:latin typeface="Times New Roman"/>
                  <a:cs typeface="Times New Roman"/>
                </a:rPr>
                <a:t>t</a:t>
              </a:r>
              <a:r>
                <a:rPr sz="1100" dirty="0">
                  <a:latin typeface="Times New Roman"/>
                  <a:cs typeface="Times New Roman"/>
                </a:rPr>
                <a:t>o</a:t>
              </a:r>
              <a:r>
                <a:rPr sz="1100" spc="-9" dirty="0">
                  <a:latin typeface="Times New Roman"/>
                  <a:cs typeface="Times New Roman"/>
                </a:rPr>
                <a:t> 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dirty="0">
                  <a:latin typeface="Times New Roman"/>
                  <a:cs typeface="Times New Roman"/>
                </a:rPr>
                <a:t>h</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l</a:t>
              </a:r>
              <a:r>
                <a:rPr sz="1100" spc="-9" dirty="0">
                  <a:latin typeface="Times New Roman"/>
                  <a:cs typeface="Times New Roman"/>
                </a:rPr>
                <a:t>aw</a:t>
              </a:r>
              <a:r>
                <a:rPr sz="1100" dirty="0">
                  <a:latin typeface="Times New Roman"/>
                  <a:cs typeface="Times New Roman"/>
                </a:rPr>
                <a:t>s</a:t>
              </a:r>
              <a:r>
                <a:rPr sz="1100" spc="-13" dirty="0">
                  <a:latin typeface="Times New Roman"/>
                  <a:cs typeface="Times New Roman"/>
                </a:rPr>
                <a:t> </a:t>
              </a:r>
              <a:r>
                <a:rPr sz="1100" spc="13" dirty="0">
                  <a:latin typeface="Times New Roman"/>
                  <a:cs typeface="Times New Roman"/>
                </a:rPr>
                <a:t>o</a:t>
              </a:r>
              <a:r>
                <a:rPr sz="1100" dirty="0">
                  <a:latin typeface="Times New Roman"/>
                  <a:cs typeface="Times New Roman"/>
                </a:rPr>
                <a:t>f</a:t>
              </a:r>
              <a:r>
                <a:rPr sz="1100" spc="-27" dirty="0">
                  <a:latin typeface="Times New Roman"/>
                  <a:cs typeface="Times New Roman"/>
                </a:rPr>
                <a:t> </a:t>
              </a:r>
              <a:r>
                <a:rPr sz="1100" spc="18" dirty="0">
                  <a:latin typeface="Times New Roman"/>
                  <a:cs typeface="Times New Roman"/>
                </a:rPr>
                <a:t>n</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ur</a:t>
              </a:r>
              <a:r>
                <a:rPr sz="1100" dirty="0">
                  <a:latin typeface="Times New Roman"/>
                  <a:cs typeface="Times New Roman"/>
                </a:rPr>
                <a:t>e</a:t>
              </a:r>
              <a:r>
                <a:rPr sz="1100" spc="-4" dirty="0">
                  <a:latin typeface="Times New Roman"/>
                  <a:cs typeface="Times New Roman"/>
                </a:rPr>
                <a:t> </a:t>
              </a:r>
              <a:r>
                <a:rPr sz="1100" spc="-13" dirty="0">
                  <a:latin typeface="Times New Roman"/>
                  <a:cs typeface="Times New Roman"/>
                </a:rPr>
                <a:t>a</a:t>
              </a:r>
              <a:r>
                <a:rPr sz="1100" dirty="0">
                  <a:latin typeface="Times New Roman"/>
                  <a:cs typeface="Times New Roman"/>
                </a:rPr>
                <a:t>nd</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4" dirty="0">
                  <a:latin typeface="Times New Roman"/>
                  <a:cs typeface="Times New Roman"/>
                </a:rPr>
                <a:t> </a:t>
              </a:r>
              <a:r>
                <a:rPr sz="1100" spc="18" dirty="0">
                  <a:latin typeface="Times New Roman"/>
                  <a:cs typeface="Times New Roman"/>
                </a:rPr>
                <a:t>n</a:t>
              </a:r>
              <a:r>
                <a:rPr sz="1100" spc="-27" dirty="0">
                  <a:latin typeface="Times New Roman"/>
                  <a:cs typeface="Times New Roman"/>
                </a:rPr>
                <a:t>at</a:t>
              </a:r>
              <a:r>
                <a:rPr sz="1100" spc="4" dirty="0">
                  <a:latin typeface="Times New Roman"/>
                  <a:cs typeface="Times New Roman"/>
                </a:rPr>
                <a:t>u</a:t>
              </a:r>
              <a:r>
                <a:rPr sz="1100" spc="-9" dirty="0">
                  <a:latin typeface="Times New Roman"/>
                  <a:cs typeface="Times New Roman"/>
                </a:rPr>
                <a:t>re</a:t>
              </a:r>
              <a:r>
                <a:rPr sz="1100" spc="18" dirty="0">
                  <a:latin typeface="Times New Roman"/>
                  <a:cs typeface="Times New Roman"/>
                </a:rPr>
                <a:t>'</a:t>
              </a:r>
              <a:r>
                <a:rPr sz="1100" dirty="0">
                  <a:latin typeface="Times New Roman"/>
                  <a:cs typeface="Times New Roman"/>
                </a:rPr>
                <a:t>s</a:t>
              </a:r>
            </a:p>
          </p:txBody>
        </p:sp>
        <p:sp>
          <p:nvSpPr>
            <p:cNvPr id="67" name="object 67"/>
            <p:cNvSpPr/>
            <p:nvPr/>
          </p:nvSpPr>
          <p:spPr>
            <a:xfrm>
              <a:off x="3659910" y="3277236"/>
              <a:ext cx="208395" cy="153521"/>
            </a:xfrm>
            <a:custGeom>
              <a:avLst/>
              <a:gdLst/>
              <a:ahLst/>
              <a:cxnLst/>
              <a:rect l="l" t="t" r="r" b="b"/>
              <a:pathLst>
                <a:path w="229235"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sz="1100"/>
            </a:p>
          </p:txBody>
        </p:sp>
        <p:sp>
          <p:nvSpPr>
            <p:cNvPr id="68" name="object 68"/>
            <p:cNvSpPr/>
            <p:nvPr/>
          </p:nvSpPr>
          <p:spPr>
            <a:xfrm>
              <a:off x="3903819" y="3277236"/>
              <a:ext cx="346941" cy="153521"/>
            </a:xfrm>
            <a:custGeom>
              <a:avLst/>
              <a:gdLst/>
              <a:ahLst/>
              <a:cxnLst/>
              <a:rect l="l" t="t" r="r" b="b"/>
              <a:pathLst>
                <a:path w="381635" h="173989">
                  <a:moveTo>
                    <a:pt x="0" y="173761"/>
                  </a:moveTo>
                  <a:lnTo>
                    <a:pt x="381110" y="173761"/>
                  </a:lnTo>
                  <a:lnTo>
                    <a:pt x="381110" y="0"/>
                  </a:lnTo>
                  <a:lnTo>
                    <a:pt x="0" y="0"/>
                  </a:lnTo>
                  <a:lnTo>
                    <a:pt x="0" y="173761"/>
                  </a:lnTo>
                  <a:close/>
                </a:path>
              </a:pathLst>
            </a:custGeom>
            <a:solidFill>
              <a:srgbClr val="FF2800"/>
            </a:solidFill>
          </p:spPr>
          <p:txBody>
            <a:bodyPr wrap="square" lIns="0" tIns="0" rIns="0" bIns="0" rtlCol="0"/>
            <a:lstStyle/>
            <a:p>
              <a:endParaRPr sz="1100"/>
            </a:p>
          </p:txBody>
        </p:sp>
        <p:sp>
          <p:nvSpPr>
            <p:cNvPr id="69" name="object 69"/>
            <p:cNvSpPr/>
            <p:nvPr/>
          </p:nvSpPr>
          <p:spPr>
            <a:xfrm>
              <a:off x="4286315" y="3277236"/>
              <a:ext cx="274782" cy="153521"/>
            </a:xfrm>
            <a:custGeom>
              <a:avLst/>
              <a:gdLst/>
              <a:ahLst/>
              <a:cxnLst/>
              <a:rect l="l" t="t" r="r" b="b"/>
              <a:pathLst>
                <a:path w="302260" h="173989">
                  <a:moveTo>
                    <a:pt x="0" y="173761"/>
                  </a:moveTo>
                  <a:lnTo>
                    <a:pt x="301839" y="173761"/>
                  </a:lnTo>
                  <a:lnTo>
                    <a:pt x="301839" y="0"/>
                  </a:lnTo>
                  <a:lnTo>
                    <a:pt x="0" y="0"/>
                  </a:lnTo>
                  <a:lnTo>
                    <a:pt x="0" y="173761"/>
                  </a:lnTo>
                  <a:close/>
                </a:path>
              </a:pathLst>
            </a:custGeom>
            <a:solidFill>
              <a:srgbClr val="0A31FF"/>
            </a:solidFill>
          </p:spPr>
          <p:txBody>
            <a:bodyPr wrap="square" lIns="0" tIns="0" rIns="0" bIns="0" rtlCol="0"/>
            <a:lstStyle/>
            <a:p>
              <a:endParaRPr sz="1100"/>
            </a:p>
          </p:txBody>
        </p:sp>
        <p:sp>
          <p:nvSpPr>
            <p:cNvPr id="70" name="object 70"/>
            <p:cNvSpPr/>
            <p:nvPr/>
          </p:nvSpPr>
          <p:spPr>
            <a:xfrm>
              <a:off x="4632778" y="3277236"/>
              <a:ext cx="61191" cy="153521"/>
            </a:xfrm>
            <a:custGeom>
              <a:avLst/>
              <a:gdLst/>
              <a:ahLst/>
              <a:cxnLst/>
              <a:rect l="l" t="t" r="r" b="b"/>
              <a:pathLst>
                <a:path w="67310" h="173989">
                  <a:moveTo>
                    <a:pt x="0" y="173761"/>
                  </a:moveTo>
                  <a:lnTo>
                    <a:pt x="67075" y="173761"/>
                  </a:lnTo>
                  <a:lnTo>
                    <a:pt x="67075" y="0"/>
                  </a:lnTo>
                  <a:lnTo>
                    <a:pt x="0" y="0"/>
                  </a:lnTo>
                  <a:lnTo>
                    <a:pt x="0" y="173761"/>
                  </a:lnTo>
                  <a:close/>
                </a:path>
              </a:pathLst>
            </a:custGeom>
            <a:solidFill>
              <a:srgbClr val="FF40FF"/>
            </a:solidFill>
          </p:spPr>
          <p:txBody>
            <a:bodyPr wrap="square" lIns="0" tIns="0" rIns="0" bIns="0" rtlCol="0"/>
            <a:lstStyle/>
            <a:p>
              <a:endParaRPr sz="1100"/>
            </a:p>
          </p:txBody>
        </p:sp>
        <p:sp>
          <p:nvSpPr>
            <p:cNvPr id="71" name="object 71"/>
            <p:cNvSpPr/>
            <p:nvPr/>
          </p:nvSpPr>
          <p:spPr>
            <a:xfrm>
              <a:off x="4729790" y="3277236"/>
              <a:ext cx="360795" cy="153521"/>
            </a:xfrm>
            <a:custGeom>
              <a:avLst/>
              <a:gdLst/>
              <a:ahLst/>
              <a:cxnLst/>
              <a:rect l="l" t="t" r="r" b="b"/>
              <a:pathLst>
                <a:path w="396875" h="173989">
                  <a:moveTo>
                    <a:pt x="0" y="173761"/>
                  </a:moveTo>
                  <a:lnTo>
                    <a:pt x="396354" y="173761"/>
                  </a:lnTo>
                  <a:lnTo>
                    <a:pt x="396354" y="0"/>
                  </a:lnTo>
                  <a:lnTo>
                    <a:pt x="0" y="0"/>
                  </a:lnTo>
                  <a:lnTo>
                    <a:pt x="0" y="173761"/>
                  </a:lnTo>
                  <a:close/>
                </a:path>
              </a:pathLst>
            </a:custGeom>
            <a:solidFill>
              <a:srgbClr val="FF2800"/>
            </a:solidFill>
          </p:spPr>
          <p:txBody>
            <a:bodyPr wrap="square" lIns="0" tIns="0" rIns="0" bIns="0" rtlCol="0"/>
            <a:lstStyle/>
            <a:p>
              <a:endParaRPr sz="1100"/>
            </a:p>
          </p:txBody>
        </p:sp>
        <p:sp>
          <p:nvSpPr>
            <p:cNvPr id="72" name="object 72"/>
            <p:cNvSpPr/>
            <p:nvPr/>
          </p:nvSpPr>
          <p:spPr>
            <a:xfrm>
              <a:off x="5123373" y="3277236"/>
              <a:ext cx="390814" cy="153521"/>
            </a:xfrm>
            <a:custGeom>
              <a:avLst/>
              <a:gdLst/>
              <a:ahLst/>
              <a:cxnLst/>
              <a:rect l="l" t="t" r="r" b="b"/>
              <a:pathLst>
                <a:path w="429895" h="173989">
                  <a:moveTo>
                    <a:pt x="0" y="173761"/>
                  </a:moveTo>
                  <a:lnTo>
                    <a:pt x="429892" y="173761"/>
                  </a:lnTo>
                  <a:lnTo>
                    <a:pt x="429892" y="0"/>
                  </a:lnTo>
                  <a:lnTo>
                    <a:pt x="0" y="0"/>
                  </a:lnTo>
                  <a:lnTo>
                    <a:pt x="0" y="173761"/>
                  </a:lnTo>
                  <a:close/>
                </a:path>
              </a:pathLst>
            </a:custGeom>
            <a:solidFill>
              <a:srgbClr val="FF2800"/>
            </a:solidFill>
          </p:spPr>
          <p:txBody>
            <a:bodyPr wrap="square" lIns="0" tIns="0" rIns="0" bIns="0" rtlCol="0"/>
            <a:lstStyle/>
            <a:p>
              <a:endParaRPr sz="1100"/>
            </a:p>
          </p:txBody>
        </p:sp>
        <p:sp>
          <p:nvSpPr>
            <p:cNvPr id="73" name="object 73"/>
            <p:cNvSpPr/>
            <p:nvPr/>
          </p:nvSpPr>
          <p:spPr>
            <a:xfrm>
              <a:off x="5550215" y="3277236"/>
              <a:ext cx="108527" cy="153521"/>
            </a:xfrm>
            <a:custGeom>
              <a:avLst/>
              <a:gdLst/>
              <a:ahLst/>
              <a:cxnLst/>
              <a:rect l="l" t="t" r="r" b="b"/>
              <a:pathLst>
                <a:path w="119379" h="173989">
                  <a:moveTo>
                    <a:pt x="0" y="173761"/>
                  </a:moveTo>
                  <a:lnTo>
                    <a:pt x="118906" y="173761"/>
                  </a:lnTo>
                  <a:lnTo>
                    <a:pt x="118906" y="0"/>
                  </a:lnTo>
                  <a:lnTo>
                    <a:pt x="0" y="0"/>
                  </a:lnTo>
                  <a:lnTo>
                    <a:pt x="0" y="173761"/>
                  </a:lnTo>
                  <a:close/>
                </a:path>
              </a:pathLst>
            </a:custGeom>
            <a:solidFill>
              <a:srgbClr val="0A31FF"/>
            </a:solidFill>
          </p:spPr>
          <p:txBody>
            <a:bodyPr wrap="square" lIns="0" tIns="0" rIns="0" bIns="0" rtlCol="0"/>
            <a:lstStyle/>
            <a:p>
              <a:endParaRPr sz="1100"/>
            </a:p>
          </p:txBody>
        </p:sp>
        <p:sp>
          <p:nvSpPr>
            <p:cNvPr id="74" name="object 74"/>
            <p:cNvSpPr/>
            <p:nvPr/>
          </p:nvSpPr>
          <p:spPr>
            <a:xfrm>
              <a:off x="5694345" y="3277236"/>
              <a:ext cx="169141" cy="153521"/>
            </a:xfrm>
            <a:custGeom>
              <a:avLst/>
              <a:gdLst/>
              <a:ahLst/>
              <a:cxnLst/>
              <a:rect l="l" t="t" r="r" b="b"/>
              <a:pathLst>
                <a:path w="186054"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sz="1100"/>
            </a:p>
          </p:txBody>
        </p:sp>
        <p:sp>
          <p:nvSpPr>
            <p:cNvPr id="75" name="object 75"/>
            <p:cNvSpPr/>
            <p:nvPr/>
          </p:nvSpPr>
          <p:spPr>
            <a:xfrm>
              <a:off x="5899451" y="3277236"/>
              <a:ext cx="474518" cy="153521"/>
            </a:xfrm>
            <a:custGeom>
              <a:avLst/>
              <a:gdLst/>
              <a:ahLst/>
              <a:cxnLst/>
              <a:rect l="l" t="t" r="r" b="b"/>
              <a:pathLst>
                <a:path w="521970" h="173989">
                  <a:moveTo>
                    <a:pt x="0" y="173761"/>
                  </a:moveTo>
                  <a:lnTo>
                    <a:pt x="521358" y="173761"/>
                  </a:lnTo>
                  <a:lnTo>
                    <a:pt x="521358" y="0"/>
                  </a:lnTo>
                  <a:lnTo>
                    <a:pt x="0" y="0"/>
                  </a:lnTo>
                  <a:lnTo>
                    <a:pt x="0" y="173761"/>
                  </a:lnTo>
                  <a:close/>
                </a:path>
              </a:pathLst>
            </a:custGeom>
            <a:solidFill>
              <a:srgbClr val="FF2800"/>
            </a:solidFill>
          </p:spPr>
          <p:txBody>
            <a:bodyPr wrap="square" lIns="0" tIns="0" rIns="0" bIns="0" rtlCol="0"/>
            <a:lstStyle/>
            <a:p>
              <a:endParaRPr sz="1100"/>
            </a:p>
          </p:txBody>
        </p:sp>
        <p:sp>
          <p:nvSpPr>
            <p:cNvPr id="76" name="object 76"/>
            <p:cNvSpPr/>
            <p:nvPr/>
          </p:nvSpPr>
          <p:spPr>
            <a:xfrm>
              <a:off x="6409447" y="3277236"/>
              <a:ext cx="113723" cy="153521"/>
            </a:xfrm>
            <a:custGeom>
              <a:avLst/>
              <a:gdLst/>
              <a:ahLst/>
              <a:cxnLst/>
              <a:rect l="l" t="t" r="r" b="b"/>
              <a:pathLst>
                <a:path w="125095" h="173989">
                  <a:moveTo>
                    <a:pt x="0" y="173761"/>
                  </a:moveTo>
                  <a:lnTo>
                    <a:pt x="125004" y="173761"/>
                  </a:lnTo>
                  <a:lnTo>
                    <a:pt x="125004" y="0"/>
                  </a:lnTo>
                  <a:lnTo>
                    <a:pt x="0" y="0"/>
                  </a:lnTo>
                  <a:lnTo>
                    <a:pt x="0" y="173761"/>
                  </a:lnTo>
                  <a:close/>
                </a:path>
              </a:pathLst>
            </a:custGeom>
            <a:solidFill>
              <a:srgbClr val="0A31FF"/>
            </a:solidFill>
          </p:spPr>
          <p:txBody>
            <a:bodyPr wrap="square" lIns="0" tIns="0" rIns="0" bIns="0" rtlCol="0"/>
            <a:lstStyle/>
            <a:p>
              <a:endParaRPr sz="1100"/>
            </a:p>
          </p:txBody>
        </p:sp>
        <p:sp>
          <p:nvSpPr>
            <p:cNvPr id="77" name="object 77"/>
            <p:cNvSpPr/>
            <p:nvPr/>
          </p:nvSpPr>
          <p:spPr>
            <a:xfrm>
              <a:off x="6559119" y="3277236"/>
              <a:ext cx="485486" cy="153521"/>
            </a:xfrm>
            <a:custGeom>
              <a:avLst/>
              <a:gdLst/>
              <a:ahLst/>
              <a:cxnLst/>
              <a:rect l="l" t="t" r="r" b="b"/>
              <a:pathLst>
                <a:path w="534034" h="173989">
                  <a:moveTo>
                    <a:pt x="0" y="173761"/>
                  </a:moveTo>
                  <a:lnTo>
                    <a:pt x="533554" y="173761"/>
                  </a:lnTo>
                  <a:lnTo>
                    <a:pt x="533554" y="0"/>
                  </a:lnTo>
                  <a:lnTo>
                    <a:pt x="0" y="0"/>
                  </a:lnTo>
                  <a:lnTo>
                    <a:pt x="0" y="173761"/>
                  </a:lnTo>
                  <a:close/>
                </a:path>
              </a:pathLst>
            </a:custGeom>
            <a:solidFill>
              <a:srgbClr val="FF2800"/>
            </a:solidFill>
          </p:spPr>
          <p:txBody>
            <a:bodyPr wrap="square" lIns="0" tIns="0" rIns="0" bIns="0" rtlCol="0"/>
            <a:lstStyle/>
            <a:p>
              <a:endParaRPr sz="1100"/>
            </a:p>
          </p:txBody>
        </p:sp>
        <p:sp>
          <p:nvSpPr>
            <p:cNvPr id="78" name="object 78"/>
            <p:cNvSpPr/>
            <p:nvPr/>
          </p:nvSpPr>
          <p:spPr>
            <a:xfrm>
              <a:off x="7077428" y="3277236"/>
              <a:ext cx="446809" cy="153521"/>
            </a:xfrm>
            <a:custGeom>
              <a:avLst/>
              <a:gdLst/>
              <a:ahLst/>
              <a:cxnLst/>
              <a:rect l="l" t="t" r="r" b="b"/>
              <a:pathLst>
                <a:path w="491490" h="173989">
                  <a:moveTo>
                    <a:pt x="0" y="173761"/>
                  </a:moveTo>
                  <a:lnTo>
                    <a:pt x="490870" y="173761"/>
                  </a:lnTo>
                  <a:lnTo>
                    <a:pt x="490870" y="0"/>
                  </a:lnTo>
                  <a:lnTo>
                    <a:pt x="0" y="0"/>
                  </a:lnTo>
                  <a:lnTo>
                    <a:pt x="0" y="173761"/>
                  </a:lnTo>
                  <a:close/>
                </a:path>
              </a:pathLst>
            </a:custGeom>
            <a:solidFill>
              <a:srgbClr val="FF2800"/>
            </a:solidFill>
          </p:spPr>
          <p:txBody>
            <a:bodyPr wrap="square" lIns="0" tIns="0" rIns="0" bIns="0" rtlCol="0"/>
            <a:lstStyle/>
            <a:p>
              <a:endParaRPr sz="1100"/>
            </a:p>
          </p:txBody>
        </p:sp>
        <p:sp>
          <p:nvSpPr>
            <p:cNvPr id="79" name="object 79"/>
            <p:cNvSpPr/>
            <p:nvPr/>
          </p:nvSpPr>
          <p:spPr>
            <a:xfrm>
              <a:off x="7559706" y="3277236"/>
              <a:ext cx="208395" cy="153521"/>
            </a:xfrm>
            <a:custGeom>
              <a:avLst/>
              <a:gdLst/>
              <a:ahLst/>
              <a:cxnLst/>
              <a:rect l="l" t="t" r="r" b="b"/>
              <a:pathLst>
                <a:path w="229234"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sz="1100"/>
            </a:p>
          </p:txBody>
        </p:sp>
        <p:sp>
          <p:nvSpPr>
            <p:cNvPr id="80" name="object 80"/>
            <p:cNvSpPr/>
            <p:nvPr/>
          </p:nvSpPr>
          <p:spPr>
            <a:xfrm>
              <a:off x="7800846" y="3277236"/>
              <a:ext cx="238414" cy="153521"/>
            </a:xfrm>
            <a:custGeom>
              <a:avLst/>
              <a:gdLst/>
              <a:ahLst/>
              <a:cxnLst/>
              <a:rect l="l" t="t" r="r" b="b"/>
              <a:pathLst>
                <a:path w="262254" h="173989">
                  <a:moveTo>
                    <a:pt x="0" y="173761"/>
                  </a:moveTo>
                  <a:lnTo>
                    <a:pt x="262203" y="173761"/>
                  </a:lnTo>
                  <a:lnTo>
                    <a:pt x="262203" y="0"/>
                  </a:lnTo>
                  <a:lnTo>
                    <a:pt x="0" y="0"/>
                  </a:lnTo>
                  <a:lnTo>
                    <a:pt x="0" y="173761"/>
                  </a:lnTo>
                  <a:close/>
                </a:path>
              </a:pathLst>
            </a:custGeom>
            <a:solidFill>
              <a:srgbClr val="0A31FF"/>
            </a:solidFill>
          </p:spPr>
          <p:txBody>
            <a:bodyPr wrap="square" lIns="0" tIns="0" rIns="0" bIns="0" rtlCol="0"/>
            <a:lstStyle/>
            <a:p>
              <a:endParaRPr sz="1100"/>
            </a:p>
          </p:txBody>
        </p:sp>
        <p:sp>
          <p:nvSpPr>
            <p:cNvPr id="81" name="object 81"/>
            <p:cNvSpPr/>
            <p:nvPr/>
          </p:nvSpPr>
          <p:spPr>
            <a:xfrm>
              <a:off x="8075244" y="3277236"/>
              <a:ext cx="368877" cy="153521"/>
            </a:xfrm>
            <a:custGeom>
              <a:avLst/>
              <a:gdLst/>
              <a:ahLst/>
              <a:cxnLst/>
              <a:rect l="l" t="t" r="r" b="b"/>
              <a:pathLst>
                <a:path w="405765" h="173989">
                  <a:moveTo>
                    <a:pt x="0" y="173761"/>
                  </a:moveTo>
                  <a:lnTo>
                    <a:pt x="405501" y="173761"/>
                  </a:lnTo>
                  <a:lnTo>
                    <a:pt x="405501" y="0"/>
                  </a:lnTo>
                  <a:lnTo>
                    <a:pt x="0" y="0"/>
                  </a:lnTo>
                  <a:lnTo>
                    <a:pt x="0" y="173761"/>
                  </a:lnTo>
                  <a:close/>
                </a:path>
              </a:pathLst>
            </a:custGeom>
            <a:solidFill>
              <a:srgbClr val="FF2800"/>
            </a:solidFill>
          </p:spPr>
          <p:txBody>
            <a:bodyPr wrap="square" lIns="0" tIns="0" rIns="0" bIns="0" rtlCol="0"/>
            <a:lstStyle/>
            <a:p>
              <a:endParaRPr sz="1100"/>
            </a:p>
          </p:txBody>
        </p:sp>
        <p:sp>
          <p:nvSpPr>
            <p:cNvPr id="82" name="object 82"/>
            <p:cNvSpPr txBox="1"/>
            <p:nvPr/>
          </p:nvSpPr>
          <p:spPr>
            <a:xfrm>
              <a:off x="3648364" y="3281541"/>
              <a:ext cx="4962236" cy="169277"/>
            </a:xfrm>
            <a:prstGeom prst="rect">
              <a:avLst/>
            </a:prstGeom>
          </p:spPr>
          <p:txBody>
            <a:bodyPr vert="horz" wrap="square" lIns="0" tIns="0" rIns="0" bIns="0" rtlCol="0">
              <a:spAutoFit/>
            </a:bodyPr>
            <a:lstStyle/>
            <a:p>
              <a:pPr marL="11397"/>
              <a:r>
                <a:rPr sz="1100" spc="-22" dirty="0">
                  <a:latin typeface="Times New Roman"/>
                  <a:cs typeface="Times New Roman"/>
                </a:rPr>
                <a:t>g</a:t>
              </a:r>
              <a:r>
                <a:rPr sz="1100" spc="18" dirty="0">
                  <a:latin typeface="Times New Roman"/>
                  <a:cs typeface="Times New Roman"/>
                </a:rPr>
                <a:t>o</a:t>
              </a:r>
              <a:r>
                <a:rPr sz="1100" dirty="0">
                  <a:latin typeface="Times New Roman"/>
                  <a:cs typeface="Times New Roman"/>
                </a:rPr>
                <a:t>d</a:t>
              </a:r>
              <a:r>
                <a:rPr sz="1100" spc="-9" dirty="0">
                  <a:latin typeface="Times New Roman"/>
                  <a:cs typeface="Times New Roman"/>
                </a:rPr>
                <a:t> </a:t>
              </a:r>
              <a:r>
                <a:rPr sz="1100" spc="-13" dirty="0">
                  <a:latin typeface="Times New Roman"/>
                  <a:cs typeface="Times New Roman"/>
                </a:rPr>
                <a:t>e</a:t>
              </a:r>
              <a:r>
                <a:rPr sz="1100" spc="4" dirty="0">
                  <a:latin typeface="Times New Roman"/>
                  <a:cs typeface="Times New Roman"/>
                </a:rPr>
                <a:t>n</a:t>
              </a:r>
              <a:r>
                <a:rPr sz="1100" spc="-4" dirty="0">
                  <a:latin typeface="Times New Roman"/>
                  <a:cs typeface="Times New Roman"/>
                </a:rPr>
                <a:t>title</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54" dirty="0">
                  <a:latin typeface="Times New Roman"/>
                  <a:cs typeface="Times New Roman"/>
                </a:rPr>
                <a:t>e</a:t>
              </a:r>
              <a:r>
                <a:rPr sz="1100" spc="4" dirty="0">
                  <a:latin typeface="Times New Roman"/>
                  <a:cs typeface="Times New Roman"/>
                </a:rPr>
                <a:t>m</a:t>
              </a:r>
              <a:r>
                <a:rPr sz="1100" dirty="0">
                  <a:latin typeface="Times New Roman"/>
                  <a:cs typeface="Times New Roman"/>
                </a:rPr>
                <a:t>, </a:t>
              </a:r>
              <a:r>
                <a:rPr sz="1100" spc="-9" dirty="0">
                  <a:latin typeface="Times New Roman"/>
                  <a:cs typeface="Times New Roman"/>
                </a:rPr>
                <a:t>a</a:t>
              </a:r>
              <a:r>
                <a:rPr sz="1100" dirty="0">
                  <a:latin typeface="Times New Roman"/>
                  <a:cs typeface="Times New Roman"/>
                </a:rPr>
                <a:t> </a:t>
              </a:r>
              <a:r>
                <a:rPr sz="1100" spc="-9" dirty="0">
                  <a:latin typeface="Times New Roman"/>
                  <a:cs typeface="Times New Roman"/>
                </a:rPr>
                <a:t>dece</a:t>
              </a:r>
              <a:r>
                <a:rPr sz="1100" dirty="0">
                  <a:latin typeface="Times New Roman"/>
                  <a:cs typeface="Times New Roman"/>
                </a:rPr>
                <a:t>n</a:t>
              </a:r>
              <a:r>
                <a:rPr sz="1100" spc="-4" dirty="0">
                  <a:latin typeface="Times New Roman"/>
                  <a:cs typeface="Times New Roman"/>
                </a:rPr>
                <a:t>t </a:t>
              </a:r>
              <a:r>
                <a:rPr sz="1100" spc="-18" dirty="0">
                  <a:latin typeface="Times New Roman"/>
                  <a:cs typeface="Times New Roman"/>
                </a:rPr>
                <a:t>respec</a:t>
              </a:r>
              <a:r>
                <a:rPr sz="1100" spc="-4" dirty="0">
                  <a:latin typeface="Times New Roman"/>
                  <a:cs typeface="Times New Roman"/>
                </a:rPr>
                <a:t>t</a:t>
              </a:r>
              <a:r>
                <a:rPr sz="1100" spc="9" dirty="0">
                  <a:latin typeface="Times New Roman"/>
                  <a:cs typeface="Times New Roman"/>
                </a:rPr>
                <a:t> </a:t>
              </a:r>
              <a:r>
                <a:rPr sz="1100" spc="-9" dirty="0">
                  <a:latin typeface="Times New Roman"/>
                  <a:cs typeface="Times New Roman"/>
                </a:rPr>
                <a:t>to</a:t>
              </a:r>
              <a:r>
                <a:rPr sz="1100" spc="9" dirty="0">
                  <a:latin typeface="Times New Roman"/>
                  <a:cs typeface="Times New Roman"/>
                </a:rPr>
                <a:t> t</a:t>
              </a:r>
              <a:r>
                <a:rPr sz="1100" dirty="0">
                  <a:latin typeface="Times New Roman"/>
                  <a:cs typeface="Times New Roman"/>
                </a:rPr>
                <a:t>h</a:t>
              </a:r>
              <a:r>
                <a:rPr sz="1100" spc="-9" dirty="0">
                  <a:latin typeface="Times New Roman"/>
                  <a:cs typeface="Times New Roman"/>
                </a:rPr>
                <a:t>e</a:t>
              </a:r>
              <a:r>
                <a:rPr sz="1100" spc="-22" dirty="0">
                  <a:latin typeface="Times New Roman"/>
                  <a:cs typeface="Times New Roman"/>
                </a:rPr>
                <a:t> </a:t>
              </a:r>
              <a:r>
                <a:rPr sz="1100" spc="-13" dirty="0">
                  <a:latin typeface="Times New Roman"/>
                  <a:cs typeface="Times New Roman"/>
                </a:rPr>
                <a:t>o</a:t>
              </a:r>
              <a:r>
                <a:rPr sz="1100" spc="13" dirty="0">
                  <a:latin typeface="Times New Roman"/>
                  <a:cs typeface="Times New Roman"/>
                </a:rPr>
                <a:t>p</a:t>
              </a:r>
              <a:r>
                <a:rPr sz="1100" spc="-4" dirty="0">
                  <a:latin typeface="Times New Roman"/>
                  <a:cs typeface="Times New Roman"/>
                </a:rPr>
                <a:t>i</a:t>
              </a:r>
              <a:r>
                <a:rPr sz="1100" dirty="0">
                  <a:latin typeface="Times New Roman"/>
                  <a:cs typeface="Times New Roman"/>
                </a:rPr>
                <a:t>n</a:t>
              </a:r>
              <a:r>
                <a:rPr sz="1100" spc="-4" dirty="0">
                  <a:latin typeface="Times New Roman"/>
                  <a:cs typeface="Times New Roman"/>
                </a:rPr>
                <a:t>i</a:t>
              </a:r>
              <a:r>
                <a:rPr sz="1100" dirty="0">
                  <a:latin typeface="Times New Roman"/>
                  <a:cs typeface="Times New Roman"/>
                </a:rPr>
                <a:t>ons</a:t>
              </a:r>
              <a:r>
                <a:rPr sz="1100" spc="-40"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4" dirty="0">
                  <a:latin typeface="Times New Roman"/>
                  <a:cs typeface="Times New Roman"/>
                </a:rPr>
                <a:t>m</a:t>
              </a:r>
              <a:r>
                <a:rPr sz="1100" spc="-36" dirty="0">
                  <a:latin typeface="Times New Roman"/>
                  <a:cs typeface="Times New Roman"/>
                </a:rPr>
                <a:t>a</a:t>
              </a:r>
              <a:r>
                <a:rPr sz="1100" spc="4" dirty="0">
                  <a:latin typeface="Times New Roman"/>
                  <a:cs typeface="Times New Roman"/>
                </a:rPr>
                <a:t>n</a:t>
              </a:r>
              <a:r>
                <a:rPr sz="1100" spc="-31" dirty="0">
                  <a:latin typeface="Times New Roman"/>
                  <a:cs typeface="Times New Roman"/>
                </a:rPr>
                <a:t>k</a:t>
              </a:r>
              <a:r>
                <a:rPr sz="1100" spc="9" dirty="0">
                  <a:latin typeface="Times New Roman"/>
                  <a:cs typeface="Times New Roman"/>
                </a:rPr>
                <a:t>i</a:t>
              </a:r>
              <a:r>
                <a:rPr sz="1100" dirty="0">
                  <a:latin typeface="Times New Roman"/>
                  <a:cs typeface="Times New Roman"/>
                </a:rPr>
                <a:t>nd</a:t>
              </a:r>
              <a:r>
                <a:rPr sz="1100" spc="-9" dirty="0">
                  <a:latin typeface="Times New Roman"/>
                  <a:cs typeface="Times New Roman"/>
                </a:rPr>
                <a:t> </a:t>
              </a:r>
              <a:r>
                <a:rPr sz="1100" spc="-13" dirty="0">
                  <a:latin typeface="Times New Roman"/>
                  <a:cs typeface="Times New Roman"/>
                </a:rPr>
                <a:t>requ</a:t>
              </a:r>
              <a:r>
                <a:rPr sz="1100" spc="4" dirty="0">
                  <a:latin typeface="Times New Roman"/>
                  <a:cs typeface="Times New Roman"/>
                </a:rPr>
                <a:t>i</a:t>
              </a:r>
              <a:r>
                <a:rPr sz="1100" spc="-9" dirty="0">
                  <a:latin typeface="Times New Roman"/>
                  <a:cs typeface="Times New Roman"/>
                </a:rPr>
                <a:t>re</a:t>
              </a:r>
              <a:r>
                <a:rPr sz="1100" dirty="0">
                  <a:latin typeface="Times New Roman"/>
                  <a:cs typeface="Times New Roman"/>
                </a:rPr>
                <a:t>s</a:t>
              </a:r>
              <a:r>
                <a:rPr sz="1100" spc="-4" dirty="0">
                  <a:latin typeface="Times New Roman"/>
                  <a:cs typeface="Times New Roman"/>
                </a:rPr>
                <a:t> </a:t>
              </a:r>
              <a:r>
                <a:rPr sz="1100" spc="4"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6" dirty="0">
                  <a:latin typeface="Times New Roman"/>
                  <a:cs typeface="Times New Roman"/>
                </a:rPr>
                <a:t>e</a:t>
              </a:r>
              <a:r>
                <a:rPr sz="1100" spc="-9" dirty="0">
                  <a:latin typeface="Times New Roman"/>
                  <a:cs typeface="Times New Roman"/>
                </a:rPr>
                <a:t>y</a:t>
              </a:r>
              <a:r>
                <a:rPr sz="1100" spc="9" dirty="0">
                  <a:latin typeface="Times New Roman"/>
                  <a:cs typeface="Times New Roman"/>
                </a:rPr>
                <a:t> </a:t>
              </a:r>
              <a:r>
                <a:rPr sz="1100" spc="-9" dirty="0">
                  <a:latin typeface="Times New Roman"/>
                  <a:cs typeface="Times New Roman"/>
                </a:rPr>
                <a:t>s</a:t>
              </a:r>
              <a:r>
                <a:rPr sz="1100" spc="18" dirty="0">
                  <a:latin typeface="Times New Roman"/>
                  <a:cs typeface="Times New Roman"/>
                </a:rPr>
                <a:t>h</a:t>
              </a:r>
              <a:r>
                <a:rPr sz="1100" dirty="0">
                  <a:latin typeface="Times New Roman"/>
                  <a:cs typeface="Times New Roman"/>
                </a:rPr>
                <a:t>o</a:t>
              </a:r>
              <a:r>
                <a:rPr sz="1100" spc="-31" dirty="0">
                  <a:latin typeface="Times New Roman"/>
                  <a:cs typeface="Times New Roman"/>
                </a:rPr>
                <a:t>u</a:t>
              </a:r>
              <a:r>
                <a:rPr sz="1100" spc="9" dirty="0">
                  <a:latin typeface="Times New Roman"/>
                  <a:cs typeface="Times New Roman"/>
                </a:rPr>
                <a:t>l</a:t>
              </a:r>
              <a:r>
                <a:rPr sz="1100" dirty="0">
                  <a:latin typeface="Times New Roman"/>
                  <a:cs typeface="Times New Roman"/>
                </a:rPr>
                <a:t>d</a:t>
              </a:r>
              <a:endParaRPr sz="1100">
                <a:latin typeface="Times New Roman"/>
                <a:cs typeface="Times New Roman"/>
              </a:endParaRPr>
            </a:p>
          </p:txBody>
        </p:sp>
        <p:sp>
          <p:nvSpPr>
            <p:cNvPr id="83" name="object 83"/>
            <p:cNvSpPr/>
            <p:nvPr/>
          </p:nvSpPr>
          <p:spPr>
            <a:xfrm>
              <a:off x="3659909" y="3430555"/>
              <a:ext cx="399473" cy="156322"/>
            </a:xfrm>
            <a:custGeom>
              <a:avLst/>
              <a:gdLst/>
              <a:ahLst/>
              <a:cxnLst/>
              <a:rect l="l" t="t" r="r" b="b"/>
              <a:pathLst>
                <a:path w="439420" h="177164">
                  <a:moveTo>
                    <a:pt x="0" y="176809"/>
                  </a:moveTo>
                  <a:lnTo>
                    <a:pt x="439038" y="176809"/>
                  </a:lnTo>
                  <a:lnTo>
                    <a:pt x="439038" y="0"/>
                  </a:lnTo>
                  <a:lnTo>
                    <a:pt x="0" y="0"/>
                  </a:lnTo>
                  <a:lnTo>
                    <a:pt x="0" y="176809"/>
                  </a:lnTo>
                  <a:close/>
                </a:path>
              </a:pathLst>
            </a:custGeom>
            <a:solidFill>
              <a:srgbClr val="FF2800"/>
            </a:solidFill>
          </p:spPr>
          <p:txBody>
            <a:bodyPr wrap="square" lIns="0" tIns="0" rIns="0" bIns="0" rtlCol="0"/>
            <a:lstStyle/>
            <a:p>
              <a:endParaRPr sz="1100"/>
            </a:p>
          </p:txBody>
        </p:sp>
        <p:sp>
          <p:nvSpPr>
            <p:cNvPr id="84" name="object 84"/>
            <p:cNvSpPr/>
            <p:nvPr/>
          </p:nvSpPr>
          <p:spPr>
            <a:xfrm>
              <a:off x="4095068" y="3430555"/>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100"/>
            </a:p>
          </p:txBody>
        </p:sp>
        <p:sp>
          <p:nvSpPr>
            <p:cNvPr id="85" name="object 85"/>
            <p:cNvSpPr/>
            <p:nvPr/>
          </p:nvSpPr>
          <p:spPr>
            <a:xfrm>
              <a:off x="4300174" y="3430555"/>
              <a:ext cx="357909" cy="156322"/>
            </a:xfrm>
            <a:custGeom>
              <a:avLst/>
              <a:gdLst/>
              <a:ahLst/>
              <a:cxnLst/>
              <a:rect l="l" t="t" r="r" b="b"/>
              <a:pathLst>
                <a:path w="393700" h="177164">
                  <a:moveTo>
                    <a:pt x="0" y="176809"/>
                  </a:moveTo>
                  <a:lnTo>
                    <a:pt x="393305" y="176809"/>
                  </a:lnTo>
                  <a:lnTo>
                    <a:pt x="393305" y="0"/>
                  </a:lnTo>
                  <a:lnTo>
                    <a:pt x="0" y="0"/>
                  </a:lnTo>
                  <a:lnTo>
                    <a:pt x="0" y="176809"/>
                  </a:lnTo>
                  <a:close/>
                </a:path>
              </a:pathLst>
            </a:custGeom>
            <a:solidFill>
              <a:srgbClr val="FF2800"/>
            </a:solidFill>
          </p:spPr>
          <p:txBody>
            <a:bodyPr wrap="square" lIns="0" tIns="0" rIns="0" bIns="0" rtlCol="0"/>
            <a:lstStyle/>
            <a:p>
              <a:endParaRPr sz="1100"/>
            </a:p>
          </p:txBody>
        </p:sp>
        <p:sp>
          <p:nvSpPr>
            <p:cNvPr id="86" name="object 86"/>
            <p:cNvSpPr/>
            <p:nvPr/>
          </p:nvSpPr>
          <p:spPr>
            <a:xfrm>
              <a:off x="4693756" y="3430555"/>
              <a:ext cx="338282" cy="156322"/>
            </a:xfrm>
            <a:custGeom>
              <a:avLst/>
              <a:gdLst/>
              <a:ahLst/>
              <a:cxnLst/>
              <a:rect l="l" t="t" r="r" b="b"/>
              <a:pathLst>
                <a:path w="372110" h="177164">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sz="1100"/>
            </a:p>
          </p:txBody>
        </p:sp>
        <p:sp>
          <p:nvSpPr>
            <p:cNvPr id="87" name="object 87"/>
            <p:cNvSpPr/>
            <p:nvPr/>
          </p:nvSpPr>
          <p:spPr>
            <a:xfrm>
              <a:off x="5067938" y="3430555"/>
              <a:ext cx="316345" cy="156322"/>
            </a:xfrm>
            <a:custGeom>
              <a:avLst/>
              <a:gdLst/>
              <a:ahLst/>
              <a:cxnLst/>
              <a:rect l="l" t="t" r="r" b="b"/>
              <a:pathLst>
                <a:path w="347979" h="177164">
                  <a:moveTo>
                    <a:pt x="0" y="176809"/>
                  </a:moveTo>
                  <a:lnTo>
                    <a:pt x="347572" y="176809"/>
                  </a:lnTo>
                  <a:lnTo>
                    <a:pt x="347572" y="0"/>
                  </a:lnTo>
                  <a:lnTo>
                    <a:pt x="0" y="0"/>
                  </a:lnTo>
                  <a:lnTo>
                    <a:pt x="0" y="176809"/>
                  </a:lnTo>
                  <a:close/>
                </a:path>
              </a:pathLst>
            </a:custGeom>
            <a:solidFill>
              <a:srgbClr val="FF2800"/>
            </a:solidFill>
          </p:spPr>
          <p:txBody>
            <a:bodyPr wrap="square" lIns="0" tIns="0" rIns="0" bIns="0" rtlCol="0"/>
            <a:lstStyle/>
            <a:p>
              <a:endParaRPr sz="1100"/>
            </a:p>
          </p:txBody>
        </p:sp>
        <p:sp>
          <p:nvSpPr>
            <p:cNvPr id="88" name="object 88"/>
            <p:cNvSpPr/>
            <p:nvPr/>
          </p:nvSpPr>
          <p:spPr>
            <a:xfrm>
              <a:off x="5419945" y="3430555"/>
              <a:ext cx="277668" cy="156322"/>
            </a:xfrm>
            <a:custGeom>
              <a:avLst/>
              <a:gdLst/>
              <a:ahLst/>
              <a:cxnLst/>
              <a:rect l="l" t="t" r="r" b="b"/>
              <a:pathLst>
                <a:path w="305435" h="177164">
                  <a:moveTo>
                    <a:pt x="0" y="176809"/>
                  </a:moveTo>
                  <a:lnTo>
                    <a:pt x="304888" y="176809"/>
                  </a:lnTo>
                  <a:lnTo>
                    <a:pt x="304888" y="0"/>
                  </a:lnTo>
                  <a:lnTo>
                    <a:pt x="0" y="0"/>
                  </a:lnTo>
                  <a:lnTo>
                    <a:pt x="0" y="176809"/>
                  </a:lnTo>
                  <a:close/>
                </a:path>
              </a:pathLst>
            </a:custGeom>
            <a:solidFill>
              <a:srgbClr val="0A31FF"/>
            </a:solidFill>
          </p:spPr>
          <p:txBody>
            <a:bodyPr wrap="square" lIns="0" tIns="0" rIns="0" bIns="0" rtlCol="0"/>
            <a:lstStyle/>
            <a:p>
              <a:endParaRPr sz="1100"/>
            </a:p>
          </p:txBody>
        </p:sp>
        <p:sp>
          <p:nvSpPr>
            <p:cNvPr id="89" name="object 89"/>
            <p:cNvSpPr/>
            <p:nvPr/>
          </p:nvSpPr>
          <p:spPr>
            <a:xfrm>
              <a:off x="5733149" y="3430555"/>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sz="1100"/>
            </a:p>
          </p:txBody>
        </p:sp>
        <p:sp>
          <p:nvSpPr>
            <p:cNvPr id="90" name="object 90"/>
            <p:cNvSpPr/>
            <p:nvPr/>
          </p:nvSpPr>
          <p:spPr>
            <a:xfrm>
              <a:off x="5874506" y="3430555"/>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100"/>
            </a:p>
          </p:txBody>
        </p:sp>
        <p:sp>
          <p:nvSpPr>
            <p:cNvPr id="91" name="object 91"/>
            <p:cNvSpPr/>
            <p:nvPr/>
          </p:nvSpPr>
          <p:spPr>
            <a:xfrm>
              <a:off x="6079612" y="3430555"/>
              <a:ext cx="388505" cy="156322"/>
            </a:xfrm>
            <a:custGeom>
              <a:avLst/>
              <a:gdLst/>
              <a:ahLst/>
              <a:cxnLst/>
              <a:rect l="l" t="t" r="r" b="b"/>
              <a:pathLst>
                <a:path w="427354" h="177164">
                  <a:moveTo>
                    <a:pt x="0" y="176809"/>
                  </a:moveTo>
                  <a:lnTo>
                    <a:pt x="426843" y="176809"/>
                  </a:lnTo>
                  <a:lnTo>
                    <a:pt x="426843" y="0"/>
                  </a:lnTo>
                  <a:lnTo>
                    <a:pt x="0" y="0"/>
                  </a:lnTo>
                  <a:lnTo>
                    <a:pt x="0" y="176809"/>
                  </a:lnTo>
                  <a:close/>
                </a:path>
              </a:pathLst>
            </a:custGeom>
            <a:solidFill>
              <a:srgbClr val="FF2800"/>
            </a:solidFill>
          </p:spPr>
          <p:txBody>
            <a:bodyPr wrap="square" lIns="0" tIns="0" rIns="0" bIns="0" rtlCol="0"/>
            <a:lstStyle/>
            <a:p>
              <a:endParaRPr sz="1100"/>
            </a:p>
          </p:txBody>
        </p:sp>
        <p:sp>
          <p:nvSpPr>
            <p:cNvPr id="92" name="object 92"/>
            <p:cNvSpPr txBox="1"/>
            <p:nvPr/>
          </p:nvSpPr>
          <p:spPr>
            <a:xfrm>
              <a:off x="3648364" y="3434859"/>
              <a:ext cx="2865582" cy="338554"/>
            </a:xfrm>
            <a:prstGeom prst="rect">
              <a:avLst/>
            </a:prstGeom>
          </p:spPr>
          <p:txBody>
            <a:bodyPr vert="horz" wrap="square" lIns="0" tIns="0" rIns="0" bIns="0" rtlCol="0">
              <a:spAutoFit/>
            </a:bodyPr>
            <a:lstStyle/>
            <a:p>
              <a:pPr marL="11397"/>
              <a:r>
                <a:rPr sz="1100" spc="-18" dirty="0">
                  <a:latin typeface="Times New Roman"/>
                  <a:cs typeface="Times New Roman"/>
                </a:rPr>
                <a:t>dec</a:t>
              </a:r>
              <a:r>
                <a:rPr sz="1100" spc="9" dirty="0">
                  <a:latin typeface="Times New Roman"/>
                  <a:cs typeface="Times New Roman"/>
                </a:rPr>
                <a:t>l</a:t>
              </a:r>
              <a:r>
                <a:rPr sz="1100" spc="-9" dirty="0">
                  <a:latin typeface="Times New Roman"/>
                  <a:cs typeface="Times New Roman"/>
                </a:rPr>
                <a:t>are</a:t>
              </a:r>
              <a:r>
                <a:rPr sz="1100" spc="-4" dirty="0">
                  <a:latin typeface="Times New Roman"/>
                  <a:cs typeface="Times New Roman"/>
                </a:rPr>
                <a:t> </a:t>
              </a:r>
              <a:r>
                <a:rPr sz="1100" spc="4" dirty="0">
                  <a:latin typeface="Times New Roman"/>
                  <a:cs typeface="Times New Roman"/>
                </a:rPr>
                <a:t>t</a:t>
              </a:r>
              <a:r>
                <a:rPr sz="1100" dirty="0">
                  <a:latin typeface="Times New Roman"/>
                  <a:cs typeface="Times New Roman"/>
                </a:rPr>
                <a:t>h</a:t>
              </a:r>
              <a:r>
                <a:rPr sz="1100" spc="-9" dirty="0">
                  <a:latin typeface="Times New Roman"/>
                  <a:cs typeface="Times New Roman"/>
                </a:rPr>
                <a:t>e </a:t>
              </a:r>
              <a:r>
                <a:rPr sz="1100" spc="-4" dirty="0">
                  <a:latin typeface="Times New Roman"/>
                  <a:cs typeface="Times New Roman"/>
                </a:rPr>
                <a:t>cause</a:t>
              </a:r>
              <a:r>
                <a:rPr sz="1100" dirty="0">
                  <a:latin typeface="Times New Roman"/>
                  <a:cs typeface="Times New Roman"/>
                </a:rPr>
                <a:t>s</a:t>
              </a:r>
              <a:r>
                <a:rPr sz="1100" spc="-9" dirty="0">
                  <a:latin typeface="Times New Roman"/>
                  <a:cs typeface="Times New Roman"/>
                </a:rPr>
                <a:t> </a:t>
              </a:r>
              <a:r>
                <a:rPr sz="1100" spc="-4" dirty="0">
                  <a:latin typeface="Times New Roman"/>
                  <a:cs typeface="Times New Roman"/>
                </a:rPr>
                <a:t>w</a:t>
              </a:r>
              <a:r>
                <a:rPr sz="1100" spc="9"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i</a:t>
              </a:r>
              <a:r>
                <a:rPr sz="1100" spc="-9" dirty="0">
                  <a:latin typeface="Times New Roman"/>
                  <a:cs typeface="Times New Roman"/>
                </a:rPr>
                <a:t>m</a:t>
              </a:r>
              <a:r>
                <a:rPr sz="1100" spc="-22" dirty="0">
                  <a:latin typeface="Times New Roman"/>
                  <a:cs typeface="Times New Roman"/>
                </a:rPr>
                <a:t>pe</a:t>
              </a:r>
              <a:r>
                <a:rPr sz="1100" spc="-4" dirty="0">
                  <a:latin typeface="Times New Roman"/>
                  <a:cs typeface="Times New Roman"/>
                </a:rPr>
                <a:t>l</a:t>
              </a:r>
              <a:r>
                <a:rPr sz="1100" spc="9" dirty="0">
                  <a:latin typeface="Times New Roman"/>
                  <a:cs typeface="Times New Roman"/>
                </a:rPr>
                <a:t> 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m</a:t>
              </a:r>
              <a:r>
                <a:rPr sz="1100" spc="9" dirty="0">
                  <a:latin typeface="Times New Roman"/>
                  <a:cs typeface="Times New Roman"/>
                </a:rPr>
                <a:t> t</a:t>
              </a:r>
              <a:r>
                <a:rPr sz="1100" dirty="0">
                  <a:latin typeface="Times New Roman"/>
                  <a:cs typeface="Times New Roman"/>
                </a:rPr>
                <a:t>o</a:t>
              </a:r>
              <a:r>
                <a:rPr sz="1100" spc="-31"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c</a:t>
              </a:r>
              <a:r>
                <a:rPr sz="1100" spc="4" dirty="0">
                  <a:latin typeface="Times New Roman"/>
                  <a:cs typeface="Times New Roman"/>
                </a:rPr>
                <a:t>h</a:t>
              </a:r>
              <a:r>
                <a:rPr sz="1100" spc="-36" dirty="0">
                  <a:latin typeface="Times New Roman"/>
                  <a:cs typeface="Times New Roman"/>
                </a:rPr>
                <a:t>a</a:t>
              </a:r>
              <a:r>
                <a:rPr sz="1100" spc="4" dirty="0">
                  <a:latin typeface="Times New Roman"/>
                  <a:cs typeface="Times New Roman"/>
                </a:rPr>
                <a:t>n</a:t>
              </a:r>
              <a:r>
                <a:rPr sz="1100" spc="-58" dirty="0">
                  <a:latin typeface="Times New Roman"/>
                  <a:cs typeface="Times New Roman"/>
                </a:rPr>
                <a:t>g</a:t>
              </a:r>
              <a:r>
                <a:rPr sz="1100" spc="4" dirty="0">
                  <a:latin typeface="Times New Roman"/>
                  <a:cs typeface="Times New Roman"/>
                </a:rPr>
                <a:t>e</a:t>
              </a:r>
              <a:r>
                <a:rPr sz="1100" dirty="0">
                  <a:latin typeface="Times New Roman"/>
                  <a:cs typeface="Times New Roman"/>
                </a:rPr>
                <a:t>.</a:t>
              </a:r>
            </a:p>
          </p:txBody>
        </p:sp>
        <p:sp>
          <p:nvSpPr>
            <p:cNvPr id="93" name="object 93"/>
            <p:cNvSpPr/>
            <p:nvPr/>
          </p:nvSpPr>
          <p:spPr>
            <a:xfrm>
              <a:off x="3659909" y="3586563"/>
              <a:ext cx="191655" cy="153521"/>
            </a:xfrm>
            <a:custGeom>
              <a:avLst/>
              <a:gdLst/>
              <a:ahLst/>
              <a:cxnLst/>
              <a:rect l="l" t="t" r="r" b="b"/>
              <a:pathLst>
                <a:path w="210820" h="173989">
                  <a:moveTo>
                    <a:pt x="0" y="173761"/>
                  </a:moveTo>
                  <a:lnTo>
                    <a:pt x="210372" y="173761"/>
                  </a:lnTo>
                  <a:lnTo>
                    <a:pt x="210372" y="0"/>
                  </a:lnTo>
                  <a:lnTo>
                    <a:pt x="0" y="0"/>
                  </a:lnTo>
                  <a:lnTo>
                    <a:pt x="0" y="173761"/>
                  </a:lnTo>
                  <a:close/>
                </a:path>
              </a:pathLst>
            </a:custGeom>
            <a:solidFill>
              <a:srgbClr val="0A31FF"/>
            </a:solidFill>
          </p:spPr>
          <p:txBody>
            <a:bodyPr wrap="square" lIns="0" tIns="0" rIns="0" bIns="0" rtlCol="0"/>
            <a:lstStyle/>
            <a:p>
              <a:endParaRPr sz="1100"/>
            </a:p>
          </p:txBody>
        </p:sp>
        <p:sp>
          <p:nvSpPr>
            <p:cNvPr id="94" name="object 94"/>
            <p:cNvSpPr/>
            <p:nvPr/>
          </p:nvSpPr>
          <p:spPr>
            <a:xfrm>
              <a:off x="3887189" y="3586563"/>
              <a:ext cx="247073" cy="153521"/>
            </a:xfrm>
            <a:custGeom>
              <a:avLst/>
              <a:gdLst/>
              <a:ahLst/>
              <a:cxnLst/>
              <a:rect l="l" t="t" r="r" b="b"/>
              <a:pathLst>
                <a:path w="271779" h="173989">
                  <a:moveTo>
                    <a:pt x="0" y="173761"/>
                  </a:moveTo>
                  <a:lnTo>
                    <a:pt x="271350" y="173761"/>
                  </a:lnTo>
                  <a:lnTo>
                    <a:pt x="271350" y="0"/>
                  </a:lnTo>
                  <a:lnTo>
                    <a:pt x="0" y="0"/>
                  </a:lnTo>
                  <a:lnTo>
                    <a:pt x="0" y="173761"/>
                  </a:lnTo>
                  <a:close/>
                </a:path>
              </a:pathLst>
            </a:custGeom>
            <a:solidFill>
              <a:srgbClr val="0A31FF"/>
            </a:solidFill>
          </p:spPr>
          <p:txBody>
            <a:bodyPr wrap="square" lIns="0" tIns="0" rIns="0" bIns="0" rtlCol="0"/>
            <a:lstStyle/>
            <a:p>
              <a:endParaRPr sz="1100"/>
            </a:p>
          </p:txBody>
        </p:sp>
        <p:sp>
          <p:nvSpPr>
            <p:cNvPr id="95" name="object 95"/>
            <p:cNvSpPr/>
            <p:nvPr/>
          </p:nvSpPr>
          <p:spPr>
            <a:xfrm>
              <a:off x="4169903" y="3586563"/>
              <a:ext cx="282864" cy="153521"/>
            </a:xfrm>
            <a:custGeom>
              <a:avLst/>
              <a:gdLst/>
              <a:ahLst/>
              <a:cxnLst/>
              <a:rect l="l" t="t" r="r" b="b"/>
              <a:pathLst>
                <a:path w="311150" h="173989">
                  <a:moveTo>
                    <a:pt x="0" y="173761"/>
                  </a:moveTo>
                  <a:lnTo>
                    <a:pt x="310986" y="173761"/>
                  </a:lnTo>
                  <a:lnTo>
                    <a:pt x="310986" y="0"/>
                  </a:lnTo>
                  <a:lnTo>
                    <a:pt x="0" y="0"/>
                  </a:lnTo>
                  <a:lnTo>
                    <a:pt x="0" y="173761"/>
                  </a:lnTo>
                  <a:close/>
                </a:path>
              </a:pathLst>
            </a:custGeom>
            <a:solidFill>
              <a:srgbClr val="FF2800"/>
            </a:solidFill>
          </p:spPr>
          <p:txBody>
            <a:bodyPr wrap="square" lIns="0" tIns="0" rIns="0" bIns="0" rtlCol="0"/>
            <a:lstStyle/>
            <a:p>
              <a:endParaRPr sz="1100"/>
            </a:p>
          </p:txBody>
        </p:sp>
        <p:sp>
          <p:nvSpPr>
            <p:cNvPr id="96" name="object 96"/>
            <p:cNvSpPr/>
            <p:nvPr/>
          </p:nvSpPr>
          <p:spPr>
            <a:xfrm>
              <a:off x="4488649" y="3586563"/>
              <a:ext cx="316345" cy="153521"/>
            </a:xfrm>
            <a:custGeom>
              <a:avLst/>
              <a:gdLst/>
              <a:ahLst/>
              <a:cxnLst/>
              <a:rect l="l" t="t" r="r" b="b"/>
              <a:pathLst>
                <a:path w="347979" h="173989">
                  <a:moveTo>
                    <a:pt x="0" y="173761"/>
                  </a:moveTo>
                  <a:lnTo>
                    <a:pt x="347572" y="173761"/>
                  </a:lnTo>
                  <a:lnTo>
                    <a:pt x="347572" y="0"/>
                  </a:lnTo>
                  <a:lnTo>
                    <a:pt x="0" y="0"/>
                  </a:lnTo>
                  <a:lnTo>
                    <a:pt x="0" y="173761"/>
                  </a:lnTo>
                  <a:close/>
                </a:path>
              </a:pathLst>
            </a:custGeom>
            <a:solidFill>
              <a:srgbClr val="FF2800"/>
            </a:solidFill>
          </p:spPr>
          <p:txBody>
            <a:bodyPr wrap="square" lIns="0" tIns="0" rIns="0" bIns="0" rtlCol="0"/>
            <a:lstStyle/>
            <a:p>
              <a:endParaRPr sz="1100"/>
            </a:p>
          </p:txBody>
        </p:sp>
        <p:sp>
          <p:nvSpPr>
            <p:cNvPr id="97" name="object 97"/>
            <p:cNvSpPr/>
            <p:nvPr/>
          </p:nvSpPr>
          <p:spPr>
            <a:xfrm>
              <a:off x="4840658" y="3586563"/>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sz="1100"/>
            </a:p>
          </p:txBody>
        </p:sp>
        <p:sp>
          <p:nvSpPr>
            <p:cNvPr id="98" name="object 98"/>
            <p:cNvSpPr/>
            <p:nvPr/>
          </p:nvSpPr>
          <p:spPr>
            <a:xfrm>
              <a:off x="4982014" y="3586563"/>
              <a:ext cx="130464" cy="153521"/>
            </a:xfrm>
            <a:custGeom>
              <a:avLst/>
              <a:gdLst/>
              <a:ahLst/>
              <a:cxnLst/>
              <a:rect l="l" t="t" r="r" b="b"/>
              <a:pathLst>
                <a:path w="143510" h="173989">
                  <a:moveTo>
                    <a:pt x="0" y="173761"/>
                  </a:moveTo>
                  <a:lnTo>
                    <a:pt x="143297" y="173761"/>
                  </a:lnTo>
                  <a:lnTo>
                    <a:pt x="143297" y="0"/>
                  </a:lnTo>
                  <a:lnTo>
                    <a:pt x="0" y="0"/>
                  </a:lnTo>
                  <a:lnTo>
                    <a:pt x="0" y="173761"/>
                  </a:lnTo>
                  <a:close/>
                </a:path>
              </a:pathLst>
            </a:custGeom>
            <a:solidFill>
              <a:srgbClr val="0A31FF"/>
            </a:solidFill>
          </p:spPr>
          <p:txBody>
            <a:bodyPr wrap="square" lIns="0" tIns="0" rIns="0" bIns="0" rtlCol="0"/>
            <a:lstStyle/>
            <a:p>
              <a:endParaRPr sz="1100"/>
            </a:p>
          </p:txBody>
        </p:sp>
        <p:sp>
          <p:nvSpPr>
            <p:cNvPr id="99" name="object 99"/>
            <p:cNvSpPr/>
            <p:nvPr/>
          </p:nvSpPr>
          <p:spPr>
            <a:xfrm>
              <a:off x="5148317" y="3586563"/>
              <a:ext cx="654627" cy="153521"/>
            </a:xfrm>
            <a:custGeom>
              <a:avLst/>
              <a:gdLst/>
              <a:ahLst/>
              <a:cxnLst/>
              <a:rect l="l" t="t" r="r" b="b"/>
              <a:pathLst>
                <a:path w="720089" h="173989">
                  <a:moveTo>
                    <a:pt x="0" y="173761"/>
                  </a:moveTo>
                  <a:lnTo>
                    <a:pt x="719536" y="173761"/>
                  </a:lnTo>
                  <a:lnTo>
                    <a:pt x="719536" y="0"/>
                  </a:lnTo>
                  <a:lnTo>
                    <a:pt x="0" y="0"/>
                  </a:lnTo>
                  <a:lnTo>
                    <a:pt x="0" y="173761"/>
                  </a:lnTo>
                  <a:close/>
                </a:path>
              </a:pathLst>
            </a:custGeom>
            <a:solidFill>
              <a:srgbClr val="FFFC00"/>
            </a:solidFill>
          </p:spPr>
          <p:txBody>
            <a:bodyPr wrap="square" lIns="0" tIns="0" rIns="0" bIns="0" rtlCol="0"/>
            <a:lstStyle/>
            <a:p>
              <a:endParaRPr sz="1100"/>
            </a:p>
          </p:txBody>
        </p:sp>
        <p:sp>
          <p:nvSpPr>
            <p:cNvPr id="100" name="object 100"/>
            <p:cNvSpPr/>
            <p:nvPr/>
          </p:nvSpPr>
          <p:spPr>
            <a:xfrm>
              <a:off x="5874506" y="3586563"/>
              <a:ext cx="208395" cy="153521"/>
            </a:xfrm>
            <a:custGeom>
              <a:avLst/>
              <a:gdLst/>
              <a:ahLst/>
              <a:cxnLst/>
              <a:rect l="l" t="t" r="r" b="b"/>
              <a:pathLst>
                <a:path w="229234"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sz="1100"/>
            </a:p>
          </p:txBody>
        </p:sp>
        <p:sp>
          <p:nvSpPr>
            <p:cNvPr id="101" name="object 101"/>
            <p:cNvSpPr/>
            <p:nvPr/>
          </p:nvSpPr>
          <p:spPr>
            <a:xfrm>
              <a:off x="6118417" y="3586563"/>
              <a:ext cx="136236" cy="153521"/>
            </a:xfrm>
            <a:custGeom>
              <a:avLst/>
              <a:gdLst/>
              <a:ahLst/>
              <a:cxnLst/>
              <a:rect l="l" t="t" r="r" b="b"/>
              <a:pathLst>
                <a:path w="149859" h="173989">
                  <a:moveTo>
                    <a:pt x="0" y="173761"/>
                  </a:moveTo>
                  <a:lnTo>
                    <a:pt x="149395" y="173761"/>
                  </a:lnTo>
                  <a:lnTo>
                    <a:pt x="149395" y="0"/>
                  </a:lnTo>
                  <a:lnTo>
                    <a:pt x="0" y="0"/>
                  </a:lnTo>
                  <a:lnTo>
                    <a:pt x="0" y="173761"/>
                  </a:lnTo>
                  <a:close/>
                </a:path>
              </a:pathLst>
            </a:custGeom>
            <a:solidFill>
              <a:srgbClr val="0A31FF"/>
            </a:solidFill>
          </p:spPr>
          <p:txBody>
            <a:bodyPr wrap="square" lIns="0" tIns="0" rIns="0" bIns="0" rtlCol="0"/>
            <a:lstStyle/>
            <a:p>
              <a:endParaRPr sz="1100"/>
            </a:p>
          </p:txBody>
        </p:sp>
        <p:sp>
          <p:nvSpPr>
            <p:cNvPr id="102" name="object 102"/>
            <p:cNvSpPr/>
            <p:nvPr/>
          </p:nvSpPr>
          <p:spPr>
            <a:xfrm>
              <a:off x="6290263" y="3586563"/>
              <a:ext cx="236105" cy="153521"/>
            </a:xfrm>
            <a:custGeom>
              <a:avLst/>
              <a:gdLst/>
              <a:ahLst/>
              <a:cxnLst/>
              <a:rect l="l" t="t" r="r" b="b"/>
              <a:pathLst>
                <a:path w="259715" h="173989">
                  <a:moveTo>
                    <a:pt x="0" y="173761"/>
                  </a:moveTo>
                  <a:lnTo>
                    <a:pt x="259154" y="173761"/>
                  </a:lnTo>
                  <a:lnTo>
                    <a:pt x="259154" y="0"/>
                  </a:lnTo>
                  <a:lnTo>
                    <a:pt x="0" y="0"/>
                  </a:lnTo>
                  <a:lnTo>
                    <a:pt x="0" y="173761"/>
                  </a:lnTo>
                  <a:close/>
                </a:path>
              </a:pathLst>
            </a:custGeom>
            <a:solidFill>
              <a:srgbClr val="0A31FF"/>
            </a:solidFill>
          </p:spPr>
          <p:txBody>
            <a:bodyPr wrap="square" lIns="0" tIns="0" rIns="0" bIns="0" rtlCol="0"/>
            <a:lstStyle/>
            <a:p>
              <a:endParaRPr sz="1100"/>
            </a:p>
          </p:txBody>
        </p:sp>
        <p:sp>
          <p:nvSpPr>
            <p:cNvPr id="103" name="object 103"/>
            <p:cNvSpPr/>
            <p:nvPr/>
          </p:nvSpPr>
          <p:spPr>
            <a:xfrm>
              <a:off x="6561890" y="3586563"/>
              <a:ext cx="169141" cy="153521"/>
            </a:xfrm>
            <a:custGeom>
              <a:avLst/>
              <a:gdLst/>
              <a:ahLst/>
              <a:cxnLst/>
              <a:rect l="l" t="t" r="r" b="b"/>
              <a:pathLst>
                <a:path w="186054"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sz="1100"/>
            </a:p>
          </p:txBody>
        </p:sp>
        <p:sp>
          <p:nvSpPr>
            <p:cNvPr id="104" name="object 104"/>
            <p:cNvSpPr/>
            <p:nvPr/>
          </p:nvSpPr>
          <p:spPr>
            <a:xfrm>
              <a:off x="6766997" y="3586563"/>
              <a:ext cx="399473" cy="153521"/>
            </a:xfrm>
            <a:custGeom>
              <a:avLst/>
              <a:gdLst/>
              <a:ahLst/>
              <a:cxnLst/>
              <a:rect l="l" t="t" r="r" b="b"/>
              <a:pathLst>
                <a:path w="439420" h="173989">
                  <a:moveTo>
                    <a:pt x="0" y="173761"/>
                  </a:moveTo>
                  <a:lnTo>
                    <a:pt x="439039" y="173761"/>
                  </a:lnTo>
                  <a:lnTo>
                    <a:pt x="439039" y="0"/>
                  </a:lnTo>
                  <a:lnTo>
                    <a:pt x="0" y="0"/>
                  </a:lnTo>
                  <a:lnTo>
                    <a:pt x="0" y="173761"/>
                  </a:lnTo>
                  <a:close/>
                </a:path>
              </a:pathLst>
            </a:custGeom>
            <a:solidFill>
              <a:srgbClr val="FF2800"/>
            </a:solidFill>
          </p:spPr>
          <p:txBody>
            <a:bodyPr wrap="square" lIns="0" tIns="0" rIns="0" bIns="0" rtlCol="0"/>
            <a:lstStyle/>
            <a:p>
              <a:endParaRPr sz="1100"/>
            </a:p>
          </p:txBody>
        </p:sp>
        <p:sp>
          <p:nvSpPr>
            <p:cNvPr id="105" name="object 105"/>
            <p:cNvSpPr/>
            <p:nvPr/>
          </p:nvSpPr>
          <p:spPr>
            <a:xfrm>
              <a:off x="7202156" y="3586563"/>
              <a:ext cx="299605" cy="153521"/>
            </a:xfrm>
            <a:custGeom>
              <a:avLst/>
              <a:gdLst/>
              <a:ahLst/>
              <a:cxnLst/>
              <a:rect l="l" t="t" r="r" b="b"/>
              <a:pathLst>
                <a:path w="329565" h="173989">
                  <a:moveTo>
                    <a:pt x="0" y="173761"/>
                  </a:moveTo>
                  <a:lnTo>
                    <a:pt x="329278" y="173761"/>
                  </a:lnTo>
                  <a:lnTo>
                    <a:pt x="329278" y="0"/>
                  </a:lnTo>
                  <a:lnTo>
                    <a:pt x="0" y="0"/>
                  </a:lnTo>
                  <a:lnTo>
                    <a:pt x="0" y="173761"/>
                  </a:lnTo>
                  <a:close/>
                </a:path>
              </a:pathLst>
            </a:custGeom>
            <a:solidFill>
              <a:srgbClr val="FF2800"/>
            </a:solidFill>
          </p:spPr>
          <p:txBody>
            <a:bodyPr wrap="square" lIns="0" tIns="0" rIns="0" bIns="0" rtlCol="0"/>
            <a:lstStyle/>
            <a:p>
              <a:endParaRPr sz="1100"/>
            </a:p>
          </p:txBody>
        </p:sp>
        <p:sp>
          <p:nvSpPr>
            <p:cNvPr id="106" name="object 106"/>
            <p:cNvSpPr/>
            <p:nvPr/>
          </p:nvSpPr>
          <p:spPr>
            <a:xfrm>
              <a:off x="7537532" y="3586563"/>
              <a:ext cx="196850" cy="153521"/>
            </a:xfrm>
            <a:custGeom>
              <a:avLst/>
              <a:gdLst/>
              <a:ahLst/>
              <a:cxnLst/>
              <a:rect l="l" t="t" r="r" b="b"/>
              <a:pathLst>
                <a:path w="216534" h="173989">
                  <a:moveTo>
                    <a:pt x="0" y="173761"/>
                  </a:moveTo>
                  <a:lnTo>
                    <a:pt x="216470" y="173761"/>
                  </a:lnTo>
                  <a:lnTo>
                    <a:pt x="216470" y="0"/>
                  </a:lnTo>
                  <a:lnTo>
                    <a:pt x="0" y="0"/>
                  </a:lnTo>
                  <a:lnTo>
                    <a:pt x="0" y="173761"/>
                  </a:lnTo>
                  <a:close/>
                </a:path>
              </a:pathLst>
            </a:custGeom>
            <a:solidFill>
              <a:srgbClr val="0A31FF"/>
            </a:solidFill>
          </p:spPr>
          <p:txBody>
            <a:bodyPr wrap="square" lIns="0" tIns="0" rIns="0" bIns="0" rtlCol="0"/>
            <a:lstStyle/>
            <a:p>
              <a:endParaRPr sz="1100"/>
            </a:p>
          </p:txBody>
        </p:sp>
        <p:sp>
          <p:nvSpPr>
            <p:cNvPr id="107" name="object 107"/>
            <p:cNvSpPr/>
            <p:nvPr/>
          </p:nvSpPr>
          <p:spPr>
            <a:xfrm>
              <a:off x="7770354" y="3586563"/>
              <a:ext cx="676564" cy="153521"/>
            </a:xfrm>
            <a:custGeom>
              <a:avLst/>
              <a:gdLst/>
              <a:ahLst/>
              <a:cxnLst/>
              <a:rect l="l" t="t" r="r" b="b"/>
              <a:pathLst>
                <a:path w="744220" h="173989">
                  <a:moveTo>
                    <a:pt x="0" y="173761"/>
                  </a:moveTo>
                  <a:lnTo>
                    <a:pt x="743927" y="173761"/>
                  </a:lnTo>
                  <a:lnTo>
                    <a:pt x="743927" y="0"/>
                  </a:lnTo>
                  <a:lnTo>
                    <a:pt x="0" y="0"/>
                  </a:lnTo>
                  <a:lnTo>
                    <a:pt x="0" y="173761"/>
                  </a:lnTo>
                  <a:close/>
                </a:path>
              </a:pathLst>
            </a:custGeom>
            <a:solidFill>
              <a:srgbClr val="FFFC00"/>
            </a:solidFill>
          </p:spPr>
          <p:txBody>
            <a:bodyPr wrap="square" lIns="0" tIns="0" rIns="0" bIns="0" rtlCol="0"/>
            <a:lstStyle/>
            <a:p>
              <a:endParaRPr sz="1100"/>
            </a:p>
          </p:txBody>
        </p:sp>
        <p:sp>
          <p:nvSpPr>
            <p:cNvPr id="108" name="object 108"/>
            <p:cNvSpPr txBox="1"/>
            <p:nvPr/>
          </p:nvSpPr>
          <p:spPr>
            <a:xfrm>
              <a:off x="3648364" y="3590868"/>
              <a:ext cx="5038436" cy="169277"/>
            </a:xfrm>
            <a:prstGeom prst="rect">
              <a:avLst/>
            </a:prstGeom>
          </p:spPr>
          <p:txBody>
            <a:bodyPr vert="horz" wrap="square" lIns="0" tIns="0" rIns="0" bIns="0" rtlCol="0">
              <a:spAutoFit/>
            </a:bodyPr>
            <a:lstStyle/>
            <a:p>
              <a:pPr marL="11397"/>
              <a:r>
                <a:rPr sz="1100" spc="-18" dirty="0">
                  <a:latin typeface="Times New Roman"/>
                  <a:cs typeface="Times New Roman"/>
                </a:rPr>
                <a:t>W</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h</a:t>
              </a:r>
              <a:r>
                <a:rPr sz="1100" dirty="0">
                  <a:latin typeface="Times New Roman"/>
                  <a:cs typeface="Times New Roman"/>
                </a:rPr>
                <a:t>o</a:t>
              </a:r>
              <a:r>
                <a:rPr sz="1100" spc="-4" dirty="0">
                  <a:latin typeface="Times New Roman"/>
                  <a:cs typeface="Times New Roman"/>
                </a:rPr>
                <a:t>l</a:t>
              </a:r>
              <a:r>
                <a:rPr sz="1100" dirty="0">
                  <a:latin typeface="Times New Roman"/>
                  <a:cs typeface="Times New Roman"/>
                </a:rPr>
                <a:t>d</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es</a:t>
              </a:r>
              <a:r>
                <a:rPr sz="1100" dirty="0">
                  <a:latin typeface="Times New Roman"/>
                  <a:cs typeface="Times New Roman"/>
                </a:rPr>
                <a:t>e</a:t>
              </a:r>
              <a:r>
                <a:rPr sz="1100" spc="-13" dirty="0">
                  <a:latin typeface="Times New Roman"/>
                  <a:cs typeface="Times New Roman"/>
                </a:rPr>
                <a:t> </a:t>
              </a:r>
              <a:r>
                <a:rPr sz="1100" spc="4" dirty="0">
                  <a:latin typeface="Times New Roman"/>
                  <a:cs typeface="Times New Roman"/>
                </a:rPr>
                <a:t>t</a:t>
              </a:r>
              <a:r>
                <a:rPr sz="1100" spc="-4" dirty="0">
                  <a:latin typeface="Times New Roman"/>
                  <a:cs typeface="Times New Roman"/>
                </a:rPr>
                <a:t>ru</a:t>
              </a:r>
              <a:r>
                <a:rPr sz="1100" spc="18" dirty="0">
                  <a:latin typeface="Times New Roman"/>
                  <a:cs typeface="Times New Roman"/>
                </a:rPr>
                <a:t>t</a:t>
              </a:r>
              <a:r>
                <a:rPr sz="1100" dirty="0">
                  <a:latin typeface="Times New Roman"/>
                  <a:cs typeface="Times New Roman"/>
                </a:rPr>
                <a:t>hs</a:t>
              </a:r>
              <a:r>
                <a:rPr sz="1100" spc="-18" dirty="0">
                  <a:latin typeface="Times New Roman"/>
                  <a:cs typeface="Times New Roman"/>
                </a:rPr>
                <a:t> </a:t>
              </a:r>
              <a:r>
                <a:rPr sz="1100" spc="9" dirty="0">
                  <a:latin typeface="Times New Roman"/>
                  <a:cs typeface="Times New Roman"/>
                </a:rPr>
                <a:t>t</a:t>
              </a:r>
              <a:r>
                <a:rPr sz="1100" dirty="0">
                  <a:latin typeface="Times New Roman"/>
                  <a:cs typeface="Times New Roman"/>
                </a:rPr>
                <a:t>o</a:t>
              </a:r>
              <a:r>
                <a:rPr sz="1100" spc="-31" dirty="0">
                  <a:latin typeface="Times New Roman"/>
                  <a:cs typeface="Times New Roman"/>
                </a:rPr>
                <a:t> </a:t>
              </a:r>
              <a:r>
                <a:rPr sz="1100" spc="18" dirty="0">
                  <a:latin typeface="Times New Roman"/>
                  <a:cs typeface="Times New Roman"/>
                </a:rPr>
                <a:t>b</a:t>
              </a:r>
              <a:r>
                <a:rPr sz="1100" spc="-9" dirty="0">
                  <a:latin typeface="Times New Roman"/>
                  <a:cs typeface="Times New Roman"/>
                </a:rPr>
                <a:t>e </a:t>
              </a:r>
              <a:r>
                <a:rPr sz="1100" spc="-4" dirty="0">
                  <a:latin typeface="Times New Roman"/>
                  <a:cs typeface="Times New Roman"/>
                </a:rPr>
                <a:t>s</a:t>
              </a:r>
              <a:r>
                <a:rPr sz="1100" spc="-9" dirty="0">
                  <a:latin typeface="Times New Roman"/>
                  <a:cs typeface="Times New Roman"/>
                </a:rPr>
                <a:t>el</a:t>
              </a:r>
              <a:r>
                <a:rPr sz="1100" spc="4" dirty="0">
                  <a:latin typeface="Times New Roman"/>
                  <a:cs typeface="Times New Roman"/>
                </a:rPr>
                <a:t>f</a:t>
              </a:r>
              <a:r>
                <a:rPr sz="1100" spc="-13" dirty="0">
                  <a:latin typeface="Times New Roman"/>
                  <a:cs typeface="Times New Roman"/>
                </a:rPr>
                <a:t>-e</a:t>
              </a:r>
              <a:r>
                <a:rPr sz="1100" spc="18" dirty="0">
                  <a:latin typeface="Times New Roman"/>
                  <a:cs typeface="Times New Roman"/>
                </a:rPr>
                <a:t>v</a:t>
              </a:r>
              <a:r>
                <a:rPr sz="1100" spc="-4" dirty="0">
                  <a:latin typeface="Times New Roman"/>
                  <a:cs typeface="Times New Roman"/>
                </a:rPr>
                <a:t>i</a:t>
              </a:r>
              <a:r>
                <a:rPr sz="1100" spc="-13" dirty="0">
                  <a:latin typeface="Times New Roman"/>
                  <a:cs typeface="Times New Roman"/>
                </a:rPr>
                <a:t>de</a:t>
              </a:r>
              <a:r>
                <a:rPr sz="1100" spc="18" dirty="0">
                  <a:latin typeface="Times New Roman"/>
                  <a:cs typeface="Times New Roman"/>
                </a:rPr>
                <a:t>n</a:t>
              </a:r>
              <a:r>
                <a:rPr sz="1100" spc="-4" dirty="0">
                  <a:latin typeface="Times New Roman"/>
                  <a:cs typeface="Times New Roman"/>
                </a:rPr>
                <a:t>t;</a:t>
              </a:r>
              <a:r>
                <a:rPr sz="1100" spc="-27"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18" dirty="0">
                  <a:latin typeface="Times New Roman"/>
                  <a:cs typeface="Times New Roman"/>
                </a:rPr>
                <a:t>a</a:t>
              </a:r>
              <a:r>
                <a:rPr sz="1100" spc="9" dirty="0">
                  <a:latin typeface="Times New Roman"/>
                  <a:cs typeface="Times New Roman"/>
                </a:rPr>
                <a:t>l</a:t>
              </a:r>
              <a:r>
                <a:rPr sz="1100" spc="-4" dirty="0">
                  <a:latin typeface="Times New Roman"/>
                  <a:cs typeface="Times New Roman"/>
                </a:rPr>
                <a:t>l</a:t>
              </a:r>
              <a:r>
                <a:rPr sz="1100" spc="-27" dirty="0">
                  <a:latin typeface="Times New Roman"/>
                  <a:cs typeface="Times New Roman"/>
                </a:rPr>
                <a:t> </a:t>
              </a:r>
              <a:r>
                <a:rPr sz="1100" spc="4" dirty="0">
                  <a:latin typeface="Times New Roman"/>
                  <a:cs typeface="Times New Roman"/>
                </a:rPr>
                <a:t>m</a:t>
              </a:r>
              <a:r>
                <a:rPr sz="1100" spc="-36" dirty="0">
                  <a:latin typeface="Times New Roman"/>
                  <a:cs typeface="Times New Roman"/>
                </a:rPr>
                <a:t>e</a:t>
              </a:r>
              <a:r>
                <a:rPr sz="1100" dirty="0">
                  <a:latin typeface="Times New Roman"/>
                  <a:cs typeface="Times New Roman"/>
                </a:rPr>
                <a:t>n </a:t>
              </a:r>
              <a:r>
                <a:rPr sz="1100" spc="-4" dirty="0">
                  <a:latin typeface="Times New Roman"/>
                  <a:cs typeface="Times New Roman"/>
                </a:rPr>
                <a:t>are crea</a:t>
              </a:r>
              <a:r>
                <a:rPr sz="1100" spc="4" dirty="0">
                  <a:latin typeface="Times New Roman"/>
                  <a:cs typeface="Times New Roman"/>
                </a:rPr>
                <a:t>t</a:t>
              </a:r>
              <a:r>
                <a:rPr sz="1100" spc="-13" dirty="0">
                  <a:latin typeface="Times New Roman"/>
                  <a:cs typeface="Times New Roman"/>
                </a:rPr>
                <a:t>e</a:t>
              </a:r>
              <a:r>
                <a:rPr sz="1100" spc="-9" dirty="0">
                  <a:latin typeface="Times New Roman"/>
                  <a:cs typeface="Times New Roman"/>
                </a:rPr>
                <a:t>d</a:t>
              </a:r>
              <a:r>
                <a:rPr sz="1100" spc="-4" dirty="0">
                  <a:latin typeface="Times New Roman"/>
                  <a:cs typeface="Times New Roman"/>
                </a:rPr>
                <a:t> </a:t>
              </a:r>
              <a:r>
                <a:rPr sz="1100" spc="-13" dirty="0">
                  <a:latin typeface="Times New Roman"/>
                  <a:cs typeface="Times New Roman"/>
                </a:rPr>
                <a:t>equa</a:t>
              </a:r>
              <a:r>
                <a:rPr sz="1100" spc="-4" dirty="0">
                  <a:latin typeface="Times New Roman"/>
                  <a:cs typeface="Times New Roman"/>
                </a:rPr>
                <a:t>l</a:t>
              </a:r>
              <a:r>
                <a:rPr sz="1100" spc="4"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31"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9" dirty="0">
                  <a:latin typeface="Times New Roman"/>
                  <a:cs typeface="Times New Roman"/>
                </a:rPr>
                <a:t>depe</a:t>
              </a:r>
              <a:r>
                <a:rPr sz="1100" spc="13" dirty="0">
                  <a:latin typeface="Times New Roman"/>
                  <a:cs typeface="Times New Roman"/>
                </a:rPr>
                <a:t>n</a:t>
              </a:r>
              <a:r>
                <a:rPr sz="1100" spc="-13" dirty="0">
                  <a:latin typeface="Times New Roman"/>
                  <a:cs typeface="Times New Roman"/>
                </a:rPr>
                <a:t>de</a:t>
              </a:r>
              <a:r>
                <a:rPr sz="1100" spc="18" dirty="0">
                  <a:latin typeface="Times New Roman"/>
                  <a:cs typeface="Times New Roman"/>
                </a:rPr>
                <a:t>n</a:t>
              </a:r>
              <a:r>
                <a:rPr sz="1100" spc="-4" dirty="0">
                  <a:latin typeface="Times New Roman"/>
                  <a:cs typeface="Times New Roman"/>
                </a:rPr>
                <a:t>t;</a:t>
              </a:r>
              <a:endParaRPr sz="1100" dirty="0">
                <a:latin typeface="Times New Roman"/>
                <a:cs typeface="Times New Roman"/>
              </a:endParaRPr>
            </a:p>
          </p:txBody>
        </p:sp>
        <p:sp>
          <p:nvSpPr>
            <p:cNvPr id="109" name="object 109"/>
            <p:cNvSpPr/>
            <p:nvPr/>
          </p:nvSpPr>
          <p:spPr>
            <a:xfrm>
              <a:off x="3659910" y="3739883"/>
              <a:ext cx="208395" cy="156322"/>
            </a:xfrm>
            <a:custGeom>
              <a:avLst/>
              <a:gdLst/>
              <a:ahLst/>
              <a:cxnLst/>
              <a:rect l="l" t="t" r="r" b="b"/>
              <a:pathLst>
                <a:path w="229235" h="177164">
                  <a:moveTo>
                    <a:pt x="0" y="176809"/>
                  </a:moveTo>
                  <a:lnTo>
                    <a:pt x="228666" y="176809"/>
                  </a:lnTo>
                  <a:lnTo>
                    <a:pt x="228666" y="0"/>
                  </a:lnTo>
                  <a:lnTo>
                    <a:pt x="0" y="0"/>
                  </a:lnTo>
                  <a:lnTo>
                    <a:pt x="0" y="176809"/>
                  </a:lnTo>
                  <a:close/>
                </a:path>
              </a:pathLst>
            </a:custGeom>
            <a:solidFill>
              <a:srgbClr val="0A31FF"/>
            </a:solidFill>
          </p:spPr>
          <p:txBody>
            <a:bodyPr wrap="square" lIns="0" tIns="0" rIns="0" bIns="0" rtlCol="0"/>
            <a:lstStyle/>
            <a:p>
              <a:endParaRPr sz="1100"/>
            </a:p>
          </p:txBody>
        </p:sp>
        <p:sp>
          <p:nvSpPr>
            <p:cNvPr id="110" name="object 110"/>
            <p:cNvSpPr/>
            <p:nvPr/>
          </p:nvSpPr>
          <p:spPr>
            <a:xfrm>
              <a:off x="3903819" y="3739883"/>
              <a:ext cx="269009" cy="156322"/>
            </a:xfrm>
            <a:custGeom>
              <a:avLst/>
              <a:gdLst/>
              <a:ahLst/>
              <a:cxnLst/>
              <a:rect l="l" t="t" r="r" b="b"/>
              <a:pathLst>
                <a:path w="295910" h="177164">
                  <a:moveTo>
                    <a:pt x="0" y="176809"/>
                  </a:moveTo>
                  <a:lnTo>
                    <a:pt x="295741" y="176809"/>
                  </a:lnTo>
                  <a:lnTo>
                    <a:pt x="295741" y="0"/>
                  </a:lnTo>
                  <a:lnTo>
                    <a:pt x="0" y="0"/>
                  </a:lnTo>
                  <a:lnTo>
                    <a:pt x="0" y="176809"/>
                  </a:lnTo>
                  <a:close/>
                </a:path>
              </a:pathLst>
            </a:custGeom>
            <a:solidFill>
              <a:srgbClr val="0A31FF"/>
            </a:solidFill>
          </p:spPr>
          <p:txBody>
            <a:bodyPr wrap="square" lIns="0" tIns="0" rIns="0" bIns="0" rtlCol="0"/>
            <a:lstStyle/>
            <a:p>
              <a:endParaRPr sz="1100"/>
            </a:p>
          </p:txBody>
        </p:sp>
        <p:sp>
          <p:nvSpPr>
            <p:cNvPr id="111" name="object 111"/>
            <p:cNvSpPr/>
            <p:nvPr/>
          </p:nvSpPr>
          <p:spPr>
            <a:xfrm>
              <a:off x="4208707" y="3739883"/>
              <a:ext cx="208395" cy="156322"/>
            </a:xfrm>
            <a:custGeom>
              <a:avLst/>
              <a:gdLst/>
              <a:ahLst/>
              <a:cxnLst/>
              <a:rect l="l" t="t" r="r" b="b"/>
              <a:pathLst>
                <a:path w="229235" h="177164">
                  <a:moveTo>
                    <a:pt x="0" y="176809"/>
                  </a:moveTo>
                  <a:lnTo>
                    <a:pt x="228666" y="176809"/>
                  </a:lnTo>
                  <a:lnTo>
                    <a:pt x="228666" y="0"/>
                  </a:lnTo>
                  <a:lnTo>
                    <a:pt x="0" y="0"/>
                  </a:lnTo>
                  <a:lnTo>
                    <a:pt x="0" y="176809"/>
                  </a:lnTo>
                  <a:close/>
                </a:path>
              </a:pathLst>
            </a:custGeom>
            <a:solidFill>
              <a:srgbClr val="0A31FF"/>
            </a:solidFill>
          </p:spPr>
          <p:txBody>
            <a:bodyPr wrap="square" lIns="0" tIns="0" rIns="0" bIns="0" rtlCol="0"/>
            <a:lstStyle/>
            <a:p>
              <a:endParaRPr sz="1100"/>
            </a:p>
          </p:txBody>
        </p:sp>
        <p:sp>
          <p:nvSpPr>
            <p:cNvPr id="112" name="object 112"/>
            <p:cNvSpPr/>
            <p:nvPr/>
          </p:nvSpPr>
          <p:spPr>
            <a:xfrm>
              <a:off x="4452618" y="3739883"/>
              <a:ext cx="296718" cy="156322"/>
            </a:xfrm>
            <a:custGeom>
              <a:avLst/>
              <a:gdLst/>
              <a:ahLst/>
              <a:cxnLst/>
              <a:rect l="l" t="t" r="r" b="b"/>
              <a:pathLst>
                <a:path w="326389" h="177164">
                  <a:moveTo>
                    <a:pt x="0" y="176809"/>
                  </a:moveTo>
                  <a:lnTo>
                    <a:pt x="326230" y="176809"/>
                  </a:lnTo>
                  <a:lnTo>
                    <a:pt x="326230" y="0"/>
                  </a:lnTo>
                  <a:lnTo>
                    <a:pt x="0" y="0"/>
                  </a:lnTo>
                  <a:lnTo>
                    <a:pt x="0" y="176809"/>
                  </a:lnTo>
                  <a:close/>
                </a:path>
              </a:pathLst>
            </a:custGeom>
            <a:solidFill>
              <a:srgbClr val="FF2800"/>
            </a:solidFill>
          </p:spPr>
          <p:txBody>
            <a:bodyPr wrap="square" lIns="0" tIns="0" rIns="0" bIns="0" rtlCol="0"/>
            <a:lstStyle/>
            <a:p>
              <a:endParaRPr sz="1100"/>
            </a:p>
          </p:txBody>
        </p:sp>
        <p:sp>
          <p:nvSpPr>
            <p:cNvPr id="113" name="object 113"/>
            <p:cNvSpPr/>
            <p:nvPr/>
          </p:nvSpPr>
          <p:spPr>
            <a:xfrm>
              <a:off x="4785224" y="3739883"/>
              <a:ext cx="446809" cy="156322"/>
            </a:xfrm>
            <a:custGeom>
              <a:avLst/>
              <a:gdLst/>
              <a:ahLst/>
              <a:cxnLst/>
              <a:rect l="l" t="t" r="r" b="b"/>
              <a:pathLst>
                <a:path w="491489" h="177164">
                  <a:moveTo>
                    <a:pt x="0" y="176809"/>
                  </a:moveTo>
                  <a:lnTo>
                    <a:pt x="490870" y="176809"/>
                  </a:lnTo>
                  <a:lnTo>
                    <a:pt x="490870" y="0"/>
                  </a:lnTo>
                  <a:lnTo>
                    <a:pt x="0" y="0"/>
                  </a:lnTo>
                  <a:lnTo>
                    <a:pt x="0" y="176809"/>
                  </a:lnTo>
                  <a:close/>
                </a:path>
              </a:pathLst>
            </a:custGeom>
            <a:solidFill>
              <a:srgbClr val="FF2800"/>
            </a:solidFill>
          </p:spPr>
          <p:txBody>
            <a:bodyPr wrap="square" lIns="0" tIns="0" rIns="0" bIns="0" rtlCol="0"/>
            <a:lstStyle/>
            <a:p>
              <a:endParaRPr sz="1100"/>
            </a:p>
          </p:txBody>
        </p:sp>
        <p:sp>
          <p:nvSpPr>
            <p:cNvPr id="114" name="object 114"/>
            <p:cNvSpPr/>
            <p:nvPr/>
          </p:nvSpPr>
          <p:spPr>
            <a:xfrm>
              <a:off x="5267501" y="3739883"/>
              <a:ext cx="236105" cy="156322"/>
            </a:xfrm>
            <a:custGeom>
              <a:avLst/>
              <a:gdLst/>
              <a:ahLst/>
              <a:cxnLst/>
              <a:rect l="l" t="t" r="r" b="b"/>
              <a:pathLst>
                <a:path w="259714" h="177164">
                  <a:moveTo>
                    <a:pt x="0" y="176809"/>
                  </a:moveTo>
                  <a:lnTo>
                    <a:pt x="259154" y="176809"/>
                  </a:lnTo>
                  <a:lnTo>
                    <a:pt x="259154" y="0"/>
                  </a:lnTo>
                  <a:lnTo>
                    <a:pt x="0" y="0"/>
                  </a:lnTo>
                  <a:lnTo>
                    <a:pt x="0" y="176809"/>
                  </a:lnTo>
                  <a:close/>
                </a:path>
              </a:pathLst>
            </a:custGeom>
            <a:solidFill>
              <a:srgbClr val="0A31FF"/>
            </a:solidFill>
          </p:spPr>
          <p:txBody>
            <a:bodyPr wrap="square" lIns="0" tIns="0" rIns="0" bIns="0" rtlCol="0"/>
            <a:lstStyle/>
            <a:p>
              <a:endParaRPr sz="1100"/>
            </a:p>
          </p:txBody>
        </p:sp>
        <p:sp>
          <p:nvSpPr>
            <p:cNvPr id="115" name="object 115"/>
            <p:cNvSpPr/>
            <p:nvPr/>
          </p:nvSpPr>
          <p:spPr>
            <a:xfrm>
              <a:off x="5539130" y="3739883"/>
              <a:ext cx="346941" cy="156322"/>
            </a:xfrm>
            <a:custGeom>
              <a:avLst/>
              <a:gdLst/>
              <a:ahLst/>
              <a:cxnLst/>
              <a:rect l="l" t="t" r="r" b="b"/>
              <a:pathLst>
                <a:path w="381635" h="177164">
                  <a:moveTo>
                    <a:pt x="0" y="176809"/>
                  </a:moveTo>
                  <a:lnTo>
                    <a:pt x="381110" y="176809"/>
                  </a:lnTo>
                  <a:lnTo>
                    <a:pt x="381110" y="0"/>
                  </a:lnTo>
                  <a:lnTo>
                    <a:pt x="0" y="0"/>
                  </a:lnTo>
                  <a:lnTo>
                    <a:pt x="0" y="176809"/>
                  </a:lnTo>
                  <a:close/>
                </a:path>
              </a:pathLst>
            </a:custGeom>
            <a:solidFill>
              <a:srgbClr val="FF2800"/>
            </a:solidFill>
          </p:spPr>
          <p:txBody>
            <a:bodyPr wrap="square" lIns="0" tIns="0" rIns="0" bIns="0" rtlCol="0"/>
            <a:lstStyle/>
            <a:p>
              <a:endParaRPr sz="1100"/>
            </a:p>
          </p:txBody>
        </p:sp>
        <p:sp>
          <p:nvSpPr>
            <p:cNvPr id="116" name="object 116"/>
            <p:cNvSpPr/>
            <p:nvPr/>
          </p:nvSpPr>
          <p:spPr>
            <a:xfrm>
              <a:off x="5918854" y="3739883"/>
              <a:ext cx="316345" cy="156322"/>
            </a:xfrm>
            <a:custGeom>
              <a:avLst/>
              <a:gdLst/>
              <a:ahLst/>
              <a:cxnLst/>
              <a:rect l="l" t="t" r="r" b="b"/>
              <a:pathLst>
                <a:path w="347979" h="177164">
                  <a:moveTo>
                    <a:pt x="0" y="176809"/>
                  </a:moveTo>
                  <a:lnTo>
                    <a:pt x="347572" y="176809"/>
                  </a:lnTo>
                  <a:lnTo>
                    <a:pt x="347572" y="0"/>
                  </a:lnTo>
                  <a:lnTo>
                    <a:pt x="0" y="0"/>
                  </a:lnTo>
                  <a:lnTo>
                    <a:pt x="0" y="176809"/>
                  </a:lnTo>
                  <a:close/>
                </a:path>
              </a:pathLst>
            </a:custGeom>
            <a:solidFill>
              <a:srgbClr val="FF2800"/>
            </a:solidFill>
          </p:spPr>
          <p:txBody>
            <a:bodyPr wrap="square" lIns="0" tIns="0" rIns="0" bIns="0" rtlCol="0"/>
            <a:lstStyle/>
            <a:p>
              <a:endParaRPr sz="1100"/>
            </a:p>
          </p:txBody>
        </p:sp>
        <p:sp>
          <p:nvSpPr>
            <p:cNvPr id="117" name="object 117"/>
            <p:cNvSpPr/>
            <p:nvPr/>
          </p:nvSpPr>
          <p:spPr>
            <a:xfrm>
              <a:off x="6270860" y="3739883"/>
              <a:ext cx="452005" cy="156322"/>
            </a:xfrm>
            <a:custGeom>
              <a:avLst/>
              <a:gdLst/>
              <a:ahLst/>
              <a:cxnLst/>
              <a:rect l="l" t="t" r="r" b="b"/>
              <a:pathLst>
                <a:path w="497204" h="177164">
                  <a:moveTo>
                    <a:pt x="0" y="176809"/>
                  </a:moveTo>
                  <a:lnTo>
                    <a:pt x="496967" y="176809"/>
                  </a:lnTo>
                  <a:lnTo>
                    <a:pt x="496967" y="0"/>
                  </a:lnTo>
                  <a:lnTo>
                    <a:pt x="0" y="0"/>
                  </a:lnTo>
                  <a:lnTo>
                    <a:pt x="0" y="176809"/>
                  </a:lnTo>
                  <a:close/>
                </a:path>
              </a:pathLst>
            </a:custGeom>
            <a:solidFill>
              <a:srgbClr val="FF2800"/>
            </a:solidFill>
          </p:spPr>
          <p:txBody>
            <a:bodyPr wrap="square" lIns="0" tIns="0" rIns="0" bIns="0" rtlCol="0"/>
            <a:lstStyle/>
            <a:p>
              <a:endParaRPr sz="1100"/>
            </a:p>
          </p:txBody>
        </p:sp>
        <p:sp>
          <p:nvSpPr>
            <p:cNvPr id="118" name="object 118"/>
            <p:cNvSpPr/>
            <p:nvPr/>
          </p:nvSpPr>
          <p:spPr>
            <a:xfrm>
              <a:off x="6758681" y="3739883"/>
              <a:ext cx="199736" cy="156322"/>
            </a:xfrm>
            <a:custGeom>
              <a:avLst/>
              <a:gdLst/>
              <a:ahLst/>
              <a:cxnLst/>
              <a:rect l="l" t="t" r="r" b="b"/>
              <a:pathLst>
                <a:path w="219709"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sz="1100"/>
            </a:p>
          </p:txBody>
        </p:sp>
        <p:sp>
          <p:nvSpPr>
            <p:cNvPr id="119" name="object 119"/>
            <p:cNvSpPr/>
            <p:nvPr/>
          </p:nvSpPr>
          <p:spPr>
            <a:xfrm>
              <a:off x="6994276" y="3739883"/>
              <a:ext cx="607291" cy="156322"/>
            </a:xfrm>
            <a:custGeom>
              <a:avLst/>
              <a:gdLst/>
              <a:ahLst/>
              <a:cxnLst/>
              <a:rect l="l" t="t" r="r" b="b"/>
              <a:pathLst>
                <a:path w="668020" h="177164">
                  <a:moveTo>
                    <a:pt x="0" y="176809"/>
                  </a:moveTo>
                  <a:lnTo>
                    <a:pt x="667705" y="176809"/>
                  </a:lnTo>
                  <a:lnTo>
                    <a:pt x="667705" y="0"/>
                  </a:lnTo>
                  <a:lnTo>
                    <a:pt x="0" y="0"/>
                  </a:lnTo>
                  <a:lnTo>
                    <a:pt x="0" y="176809"/>
                  </a:lnTo>
                  <a:close/>
                </a:path>
              </a:pathLst>
            </a:custGeom>
            <a:solidFill>
              <a:srgbClr val="FFFC00"/>
            </a:solidFill>
          </p:spPr>
          <p:txBody>
            <a:bodyPr wrap="square" lIns="0" tIns="0" rIns="0" bIns="0" rtlCol="0"/>
            <a:lstStyle/>
            <a:p>
              <a:endParaRPr sz="1100"/>
            </a:p>
          </p:txBody>
        </p:sp>
        <p:sp>
          <p:nvSpPr>
            <p:cNvPr id="120" name="object 120"/>
            <p:cNvSpPr/>
            <p:nvPr/>
          </p:nvSpPr>
          <p:spPr>
            <a:xfrm>
              <a:off x="7670575" y="3739883"/>
              <a:ext cx="376959" cy="156322"/>
            </a:xfrm>
            <a:custGeom>
              <a:avLst/>
              <a:gdLst/>
              <a:ahLst/>
              <a:cxnLst/>
              <a:rect l="l" t="t" r="r" b="b"/>
              <a:pathLst>
                <a:path w="414654" h="177164">
                  <a:moveTo>
                    <a:pt x="0" y="176809"/>
                  </a:moveTo>
                  <a:lnTo>
                    <a:pt x="414647" y="176809"/>
                  </a:lnTo>
                  <a:lnTo>
                    <a:pt x="414647" y="0"/>
                  </a:lnTo>
                  <a:lnTo>
                    <a:pt x="0" y="0"/>
                  </a:lnTo>
                  <a:lnTo>
                    <a:pt x="0" y="176809"/>
                  </a:lnTo>
                  <a:close/>
                </a:path>
              </a:pathLst>
            </a:custGeom>
            <a:solidFill>
              <a:srgbClr val="FF2800"/>
            </a:solidFill>
          </p:spPr>
          <p:txBody>
            <a:bodyPr wrap="square" lIns="0" tIns="0" rIns="0" bIns="0" rtlCol="0"/>
            <a:lstStyle/>
            <a:p>
              <a:endParaRPr sz="1100"/>
            </a:p>
          </p:txBody>
        </p:sp>
        <p:sp>
          <p:nvSpPr>
            <p:cNvPr id="121" name="object 121"/>
            <p:cNvSpPr/>
            <p:nvPr/>
          </p:nvSpPr>
          <p:spPr>
            <a:xfrm>
              <a:off x="8083559" y="3739883"/>
              <a:ext cx="338282" cy="156322"/>
            </a:xfrm>
            <a:custGeom>
              <a:avLst/>
              <a:gdLst/>
              <a:ahLst/>
              <a:cxnLst/>
              <a:rect l="l" t="t" r="r" b="b"/>
              <a:pathLst>
                <a:path w="372109" h="177164">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sz="1100"/>
            </a:p>
          </p:txBody>
        </p:sp>
        <p:sp>
          <p:nvSpPr>
            <p:cNvPr id="122" name="object 122"/>
            <p:cNvSpPr/>
            <p:nvPr/>
          </p:nvSpPr>
          <p:spPr>
            <a:xfrm>
              <a:off x="8457740" y="3739883"/>
              <a:ext cx="166832" cy="156322"/>
            </a:xfrm>
            <a:custGeom>
              <a:avLst/>
              <a:gdLst/>
              <a:ahLst/>
              <a:cxnLst/>
              <a:rect l="l" t="t" r="r" b="b"/>
              <a:pathLst>
                <a:path w="183515" h="177164">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sz="1100"/>
            </a:p>
          </p:txBody>
        </p:sp>
        <p:sp>
          <p:nvSpPr>
            <p:cNvPr id="123" name="object 123"/>
            <p:cNvSpPr txBox="1"/>
            <p:nvPr/>
          </p:nvSpPr>
          <p:spPr>
            <a:xfrm>
              <a:off x="3648364" y="3744187"/>
              <a:ext cx="4986482" cy="338554"/>
            </a:xfrm>
            <a:prstGeom prst="rect">
              <a:avLst/>
            </a:prstGeom>
          </p:spPr>
          <p:txBody>
            <a:bodyPr vert="horz" wrap="square" lIns="0" tIns="0" rIns="0" bIns="0" rtlCol="0">
              <a:spAutoFit/>
            </a:bodyPr>
            <a:lstStyle/>
            <a:p>
              <a:pPr marL="11397"/>
              <a:r>
                <a:rPr sz="1100" spc="-4" dirty="0">
                  <a:latin typeface="Times New Roman"/>
                  <a:cs typeface="Times New Roman"/>
                </a:rPr>
                <a:t>th</a:t>
              </a:r>
              <a:r>
                <a:rPr sz="1100" spc="-31" dirty="0">
                  <a:latin typeface="Times New Roman"/>
                  <a:cs typeface="Times New Roman"/>
                </a:rPr>
                <a:t>a</a:t>
              </a:r>
              <a:r>
                <a:rPr sz="1100" spc="-4" dirty="0">
                  <a:latin typeface="Times New Roman"/>
                  <a:cs typeface="Times New Roman"/>
                </a:rPr>
                <a:t>t</a:t>
              </a:r>
              <a:r>
                <a:rPr sz="1100" spc="18" dirty="0">
                  <a:latin typeface="Times New Roman"/>
                  <a:cs typeface="Times New Roman"/>
                </a:rPr>
                <a:t> f</a:t>
              </a:r>
              <a:r>
                <a:rPr sz="1100" spc="-13" dirty="0">
                  <a:latin typeface="Times New Roman"/>
                  <a:cs typeface="Times New Roman"/>
                </a:rPr>
                <a:t>r</a:t>
              </a:r>
              <a:r>
                <a:rPr sz="1100" spc="18" dirty="0">
                  <a:latin typeface="Times New Roman"/>
                  <a:cs typeface="Times New Roman"/>
                </a:rPr>
                <a:t>o</a:t>
              </a:r>
              <a:r>
                <a:rPr sz="1100" spc="-9" dirty="0">
                  <a:latin typeface="Times New Roman"/>
                  <a:cs typeface="Times New Roman"/>
                </a:rPr>
                <a:t>m</a:t>
              </a:r>
              <a:r>
                <a:rPr sz="1100" spc="-27"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18" dirty="0">
                  <a:latin typeface="Times New Roman"/>
                  <a:cs typeface="Times New Roman"/>
                </a:rPr>
                <a:t>equa</a:t>
              </a:r>
              <a:r>
                <a:rPr sz="1100" spc="-4" dirty="0">
                  <a:latin typeface="Times New Roman"/>
                  <a:cs typeface="Times New Roman"/>
                </a:rPr>
                <a:t>l</a:t>
              </a:r>
              <a:r>
                <a:rPr sz="1100" spc="13" dirty="0">
                  <a:latin typeface="Times New Roman"/>
                  <a:cs typeface="Times New Roman"/>
                </a:rPr>
                <a:t> </a:t>
              </a:r>
              <a:r>
                <a:rPr sz="1100" spc="-9" dirty="0">
                  <a:latin typeface="Times New Roman"/>
                  <a:cs typeface="Times New Roman"/>
                </a:rPr>
                <a:t>crea</a:t>
              </a:r>
              <a:r>
                <a:rPr sz="1100" spc="4"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58" dirty="0">
                  <a:latin typeface="Times New Roman"/>
                  <a:cs typeface="Times New Roman"/>
                </a:rPr>
                <a:t>e</a:t>
              </a:r>
              <a:r>
                <a:rPr sz="1100" spc="-9" dirty="0">
                  <a:latin typeface="Times New Roman"/>
                  <a:cs typeface="Times New Roman"/>
                </a:rPr>
                <a:t>y</a:t>
              </a:r>
              <a:r>
                <a:rPr sz="1100" spc="18" dirty="0">
                  <a:latin typeface="Times New Roman"/>
                  <a:cs typeface="Times New Roman"/>
                </a:rPr>
                <a:t> </a:t>
              </a:r>
              <a:r>
                <a:rPr sz="1100" spc="-9" dirty="0">
                  <a:latin typeface="Times New Roman"/>
                  <a:cs typeface="Times New Roman"/>
                </a:rPr>
                <a:t>der</a:t>
              </a:r>
              <a:r>
                <a:rPr sz="1100" spc="4" dirty="0">
                  <a:latin typeface="Times New Roman"/>
                  <a:cs typeface="Times New Roman"/>
                </a:rPr>
                <a:t>i</a:t>
              </a:r>
              <a:r>
                <a:rPr sz="1100" dirty="0">
                  <a:latin typeface="Times New Roman"/>
                  <a:cs typeface="Times New Roman"/>
                </a:rPr>
                <a:t>v</a:t>
              </a:r>
              <a:r>
                <a:rPr sz="1100" spc="-9" dirty="0">
                  <a:latin typeface="Times New Roman"/>
                  <a:cs typeface="Times New Roman"/>
                </a:rPr>
                <a:t>e</a:t>
              </a:r>
              <a:r>
                <a:rPr sz="1100" spc="-18" dirty="0">
                  <a:latin typeface="Times New Roman"/>
                  <a:cs typeface="Times New Roman"/>
                </a:rPr>
                <a:t> </a:t>
              </a:r>
              <a:r>
                <a:rPr sz="1100" spc="-13" dirty="0">
                  <a:latin typeface="Times New Roman"/>
                  <a:cs typeface="Times New Roman"/>
                </a:rPr>
                <a:t>r</a:t>
              </a:r>
              <a:r>
                <a:rPr sz="1100" spc="4" dirty="0">
                  <a:latin typeface="Times New Roman"/>
                  <a:cs typeface="Times New Roman"/>
                </a:rPr>
                <a:t>i</a:t>
              </a:r>
              <a:r>
                <a:rPr sz="1100" spc="-22" dirty="0">
                  <a:latin typeface="Times New Roman"/>
                  <a:cs typeface="Times New Roman"/>
                </a:rPr>
                <a:t>g</a:t>
              </a:r>
              <a:r>
                <a:rPr sz="1100" spc="18" dirty="0">
                  <a:latin typeface="Times New Roman"/>
                  <a:cs typeface="Times New Roman"/>
                </a:rPr>
                <a:t>h</a:t>
              </a:r>
              <a:r>
                <a:rPr sz="1100" spc="-4" dirty="0">
                  <a:latin typeface="Times New Roman"/>
                  <a:cs typeface="Times New Roman"/>
                </a:rPr>
                <a:t>t</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13" dirty="0">
                  <a:latin typeface="Times New Roman"/>
                  <a:cs typeface="Times New Roman"/>
                </a:rPr>
                <a:t>here</a:t>
              </a:r>
              <a:r>
                <a:rPr sz="1100" spc="13" dirty="0">
                  <a:latin typeface="Times New Roman"/>
                  <a:cs typeface="Times New Roman"/>
                </a:rPr>
                <a:t>n</a:t>
              </a:r>
              <a:r>
                <a:rPr sz="1100" spc="-4" dirty="0">
                  <a:latin typeface="Times New Roman"/>
                  <a:cs typeface="Times New Roman"/>
                </a:rPr>
                <a:t>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18" dirty="0">
                  <a:latin typeface="Times New Roman"/>
                  <a:cs typeface="Times New Roman"/>
                </a:rPr>
                <a:t>al</a:t>
              </a:r>
              <a:r>
                <a:rPr sz="1100" spc="9"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36" dirty="0">
                  <a:latin typeface="Times New Roman"/>
                  <a:cs typeface="Times New Roman"/>
                </a:rPr>
                <a:t>a</a:t>
              </a:r>
              <a:r>
                <a:rPr sz="1100" spc="4" dirty="0">
                  <a:latin typeface="Times New Roman"/>
                  <a:cs typeface="Times New Roman"/>
                </a:rPr>
                <a:t>b</a:t>
              </a:r>
              <a:r>
                <a:rPr sz="1100" spc="-4" dirty="0">
                  <a:latin typeface="Times New Roman"/>
                  <a:cs typeface="Times New Roman"/>
                </a:rPr>
                <a:t>l</a:t>
              </a:r>
              <a:r>
                <a:rPr sz="1100" spc="-45" dirty="0">
                  <a:latin typeface="Times New Roman"/>
                  <a:cs typeface="Times New Roman"/>
                </a:rPr>
                <a:t>e</a:t>
              </a:r>
              <a:r>
                <a:rPr sz="1100" spc="-4" dirty="0">
                  <a:latin typeface="Times New Roman"/>
                  <a:cs typeface="Times New Roman"/>
                </a:rPr>
                <a:t>,</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m</a:t>
              </a:r>
              <a:r>
                <a:rPr sz="1100" dirty="0">
                  <a:latin typeface="Times New Roman"/>
                  <a:cs typeface="Times New Roman"/>
                </a:rPr>
                <a:t>ong</a:t>
              </a:r>
              <a:r>
                <a:rPr sz="1100" spc="-9" dirty="0">
                  <a:latin typeface="Times New Roman"/>
                  <a:cs typeface="Times New Roman"/>
                </a:rPr>
                <a:t> </a:t>
              </a:r>
              <a:r>
                <a:rPr sz="1100" spc="-4"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18" dirty="0">
                  <a:latin typeface="Times New Roman"/>
                  <a:cs typeface="Times New Roman"/>
                </a:rPr>
                <a:t> </a:t>
              </a:r>
              <a:r>
                <a:rPr sz="1100" spc="4" dirty="0">
                  <a:latin typeface="Times New Roman"/>
                  <a:cs typeface="Times New Roman"/>
                </a:rPr>
                <a:t>a</a:t>
              </a:r>
              <a:r>
                <a:rPr sz="1100" spc="-9" dirty="0">
                  <a:latin typeface="Times New Roman"/>
                  <a:cs typeface="Times New Roman"/>
                </a:rPr>
                <a:t>re</a:t>
              </a:r>
              <a:endParaRPr sz="1100" dirty="0">
                <a:latin typeface="Times New Roman"/>
                <a:cs typeface="Times New Roman"/>
              </a:endParaRPr>
            </a:p>
          </p:txBody>
        </p:sp>
        <p:sp>
          <p:nvSpPr>
            <p:cNvPr id="124" name="object 124"/>
            <p:cNvSpPr/>
            <p:nvPr/>
          </p:nvSpPr>
          <p:spPr>
            <a:xfrm>
              <a:off x="3659910" y="3895890"/>
              <a:ext cx="169141" cy="153521"/>
            </a:xfrm>
            <a:custGeom>
              <a:avLst/>
              <a:gdLst/>
              <a:ahLst/>
              <a:cxnLst/>
              <a:rect l="l" t="t" r="r" b="b"/>
              <a:pathLst>
                <a:path w="186054"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sz="1100"/>
            </a:p>
          </p:txBody>
        </p:sp>
        <p:sp>
          <p:nvSpPr>
            <p:cNvPr id="125" name="object 125"/>
            <p:cNvSpPr/>
            <p:nvPr/>
          </p:nvSpPr>
          <p:spPr>
            <a:xfrm>
              <a:off x="3865015" y="3895890"/>
              <a:ext cx="684645" cy="153521"/>
            </a:xfrm>
            <a:custGeom>
              <a:avLst/>
              <a:gdLst/>
              <a:ahLst/>
              <a:cxnLst/>
              <a:rect l="l" t="t" r="r" b="b"/>
              <a:pathLst>
                <a:path w="753110" h="173989">
                  <a:moveTo>
                    <a:pt x="0" y="173761"/>
                  </a:moveTo>
                  <a:lnTo>
                    <a:pt x="753073" y="173761"/>
                  </a:lnTo>
                  <a:lnTo>
                    <a:pt x="753073" y="0"/>
                  </a:lnTo>
                  <a:lnTo>
                    <a:pt x="0" y="0"/>
                  </a:lnTo>
                  <a:lnTo>
                    <a:pt x="0" y="173761"/>
                  </a:lnTo>
                  <a:close/>
                </a:path>
              </a:pathLst>
            </a:custGeom>
            <a:solidFill>
              <a:srgbClr val="FFFC00"/>
            </a:solidFill>
          </p:spPr>
          <p:txBody>
            <a:bodyPr wrap="square" lIns="0" tIns="0" rIns="0" bIns="0" rtlCol="0"/>
            <a:lstStyle/>
            <a:p>
              <a:endParaRPr sz="1100"/>
            </a:p>
          </p:txBody>
        </p:sp>
        <p:sp>
          <p:nvSpPr>
            <p:cNvPr id="126" name="object 126"/>
            <p:cNvSpPr/>
            <p:nvPr/>
          </p:nvSpPr>
          <p:spPr>
            <a:xfrm>
              <a:off x="4585660" y="3895890"/>
              <a:ext cx="113723" cy="153521"/>
            </a:xfrm>
            <a:custGeom>
              <a:avLst/>
              <a:gdLst/>
              <a:ahLst/>
              <a:cxnLst/>
              <a:rect l="l" t="t" r="r" b="b"/>
              <a:pathLst>
                <a:path w="125095" h="173989">
                  <a:moveTo>
                    <a:pt x="0" y="173761"/>
                  </a:moveTo>
                  <a:lnTo>
                    <a:pt x="125004" y="173761"/>
                  </a:lnTo>
                  <a:lnTo>
                    <a:pt x="125004" y="0"/>
                  </a:lnTo>
                  <a:lnTo>
                    <a:pt x="0" y="0"/>
                  </a:lnTo>
                  <a:lnTo>
                    <a:pt x="0" y="173761"/>
                  </a:lnTo>
                  <a:close/>
                </a:path>
              </a:pathLst>
            </a:custGeom>
            <a:solidFill>
              <a:srgbClr val="0A31FF"/>
            </a:solidFill>
          </p:spPr>
          <p:txBody>
            <a:bodyPr wrap="square" lIns="0" tIns="0" rIns="0" bIns="0" rtlCol="0"/>
            <a:lstStyle/>
            <a:p>
              <a:endParaRPr sz="1100"/>
            </a:p>
          </p:txBody>
        </p:sp>
        <p:sp>
          <p:nvSpPr>
            <p:cNvPr id="127" name="object 127"/>
            <p:cNvSpPr/>
            <p:nvPr/>
          </p:nvSpPr>
          <p:spPr>
            <a:xfrm>
              <a:off x="4735333" y="3895890"/>
              <a:ext cx="182995" cy="153521"/>
            </a:xfrm>
            <a:custGeom>
              <a:avLst/>
              <a:gdLst/>
              <a:ahLst/>
              <a:cxnLst/>
              <a:rect l="l" t="t" r="r" b="b"/>
              <a:pathLst>
                <a:path w="201295" h="173989">
                  <a:moveTo>
                    <a:pt x="0" y="173761"/>
                  </a:moveTo>
                  <a:lnTo>
                    <a:pt x="201226" y="173761"/>
                  </a:lnTo>
                  <a:lnTo>
                    <a:pt x="201226" y="0"/>
                  </a:lnTo>
                  <a:lnTo>
                    <a:pt x="0" y="0"/>
                  </a:lnTo>
                  <a:lnTo>
                    <a:pt x="0" y="173761"/>
                  </a:lnTo>
                  <a:close/>
                </a:path>
              </a:pathLst>
            </a:custGeom>
            <a:solidFill>
              <a:srgbClr val="0A31FF"/>
            </a:solidFill>
          </p:spPr>
          <p:txBody>
            <a:bodyPr wrap="square" lIns="0" tIns="0" rIns="0" bIns="0" rtlCol="0"/>
            <a:lstStyle/>
            <a:p>
              <a:endParaRPr sz="1100"/>
            </a:p>
          </p:txBody>
        </p:sp>
        <p:sp>
          <p:nvSpPr>
            <p:cNvPr id="128" name="object 128"/>
            <p:cNvSpPr/>
            <p:nvPr/>
          </p:nvSpPr>
          <p:spPr>
            <a:xfrm>
              <a:off x="4990329" y="3895890"/>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sz="1100"/>
            </a:p>
          </p:txBody>
        </p:sp>
        <p:sp>
          <p:nvSpPr>
            <p:cNvPr id="129" name="object 129"/>
            <p:cNvSpPr/>
            <p:nvPr/>
          </p:nvSpPr>
          <p:spPr>
            <a:xfrm>
              <a:off x="5225925" y="3895890"/>
              <a:ext cx="360795" cy="153521"/>
            </a:xfrm>
            <a:custGeom>
              <a:avLst/>
              <a:gdLst/>
              <a:ahLst/>
              <a:cxnLst/>
              <a:rect l="l" t="t" r="r" b="b"/>
              <a:pathLst>
                <a:path w="396875" h="173989">
                  <a:moveTo>
                    <a:pt x="0" y="173761"/>
                  </a:moveTo>
                  <a:lnTo>
                    <a:pt x="396354" y="173761"/>
                  </a:lnTo>
                  <a:lnTo>
                    <a:pt x="396354" y="0"/>
                  </a:lnTo>
                  <a:lnTo>
                    <a:pt x="0" y="0"/>
                  </a:lnTo>
                  <a:lnTo>
                    <a:pt x="0" y="173761"/>
                  </a:lnTo>
                  <a:close/>
                </a:path>
              </a:pathLst>
            </a:custGeom>
            <a:solidFill>
              <a:srgbClr val="FF2800"/>
            </a:solidFill>
          </p:spPr>
          <p:txBody>
            <a:bodyPr wrap="square" lIns="0" tIns="0" rIns="0" bIns="0" rtlCol="0"/>
            <a:lstStyle/>
            <a:p>
              <a:endParaRPr sz="1100"/>
            </a:p>
          </p:txBody>
        </p:sp>
        <p:sp>
          <p:nvSpPr>
            <p:cNvPr id="130" name="object 130"/>
            <p:cNvSpPr/>
            <p:nvPr/>
          </p:nvSpPr>
          <p:spPr>
            <a:xfrm>
              <a:off x="5655541" y="3895890"/>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sz="1100"/>
            </a:p>
          </p:txBody>
        </p:sp>
        <p:sp>
          <p:nvSpPr>
            <p:cNvPr id="131" name="object 131"/>
            <p:cNvSpPr/>
            <p:nvPr/>
          </p:nvSpPr>
          <p:spPr>
            <a:xfrm>
              <a:off x="5891136" y="3895890"/>
              <a:ext cx="166832" cy="153521"/>
            </a:xfrm>
            <a:custGeom>
              <a:avLst/>
              <a:gdLst/>
              <a:ahLst/>
              <a:cxnLst/>
              <a:rect l="l" t="t" r="r" b="b"/>
              <a:pathLst>
                <a:path w="183515" h="173989">
                  <a:moveTo>
                    <a:pt x="0" y="173761"/>
                  </a:moveTo>
                  <a:lnTo>
                    <a:pt x="182932" y="173761"/>
                  </a:lnTo>
                  <a:lnTo>
                    <a:pt x="182932" y="0"/>
                  </a:lnTo>
                  <a:lnTo>
                    <a:pt x="0" y="0"/>
                  </a:lnTo>
                  <a:lnTo>
                    <a:pt x="0" y="173761"/>
                  </a:lnTo>
                  <a:close/>
                </a:path>
              </a:pathLst>
            </a:custGeom>
            <a:solidFill>
              <a:srgbClr val="0A31FF"/>
            </a:solidFill>
          </p:spPr>
          <p:txBody>
            <a:bodyPr wrap="square" lIns="0" tIns="0" rIns="0" bIns="0" rtlCol="0"/>
            <a:lstStyle/>
            <a:p>
              <a:endParaRPr sz="1100"/>
            </a:p>
          </p:txBody>
        </p:sp>
        <p:sp>
          <p:nvSpPr>
            <p:cNvPr id="132" name="object 132"/>
            <p:cNvSpPr/>
            <p:nvPr/>
          </p:nvSpPr>
          <p:spPr>
            <a:xfrm>
              <a:off x="6093470" y="3895890"/>
              <a:ext cx="382732" cy="153521"/>
            </a:xfrm>
            <a:custGeom>
              <a:avLst/>
              <a:gdLst/>
              <a:ahLst/>
              <a:cxnLst/>
              <a:rect l="l" t="t" r="r" b="b"/>
              <a:pathLst>
                <a:path w="421004" h="173989">
                  <a:moveTo>
                    <a:pt x="0" y="173761"/>
                  </a:moveTo>
                  <a:lnTo>
                    <a:pt x="420745" y="173761"/>
                  </a:lnTo>
                  <a:lnTo>
                    <a:pt x="420745" y="0"/>
                  </a:lnTo>
                  <a:lnTo>
                    <a:pt x="0" y="0"/>
                  </a:lnTo>
                  <a:lnTo>
                    <a:pt x="0" y="173761"/>
                  </a:lnTo>
                  <a:close/>
                </a:path>
              </a:pathLst>
            </a:custGeom>
            <a:solidFill>
              <a:srgbClr val="FF2800"/>
            </a:solidFill>
          </p:spPr>
          <p:txBody>
            <a:bodyPr wrap="square" lIns="0" tIns="0" rIns="0" bIns="0" rtlCol="0"/>
            <a:lstStyle/>
            <a:p>
              <a:endParaRPr sz="1100"/>
            </a:p>
          </p:txBody>
        </p:sp>
        <p:sp>
          <p:nvSpPr>
            <p:cNvPr id="133" name="object 133"/>
            <p:cNvSpPr/>
            <p:nvPr/>
          </p:nvSpPr>
          <p:spPr>
            <a:xfrm>
              <a:off x="6511998" y="3895890"/>
              <a:ext cx="116609" cy="153521"/>
            </a:xfrm>
            <a:custGeom>
              <a:avLst/>
              <a:gdLst/>
              <a:ahLst/>
              <a:cxnLst/>
              <a:rect l="l" t="t" r="r" b="b"/>
              <a:pathLst>
                <a:path w="128270" h="173989">
                  <a:moveTo>
                    <a:pt x="0" y="173761"/>
                  </a:moveTo>
                  <a:lnTo>
                    <a:pt x="128053" y="173761"/>
                  </a:lnTo>
                  <a:lnTo>
                    <a:pt x="128053" y="0"/>
                  </a:lnTo>
                  <a:lnTo>
                    <a:pt x="0" y="0"/>
                  </a:lnTo>
                  <a:lnTo>
                    <a:pt x="0" y="173761"/>
                  </a:lnTo>
                  <a:close/>
                </a:path>
              </a:pathLst>
            </a:custGeom>
            <a:solidFill>
              <a:srgbClr val="0A31FF"/>
            </a:solidFill>
          </p:spPr>
          <p:txBody>
            <a:bodyPr wrap="square" lIns="0" tIns="0" rIns="0" bIns="0" rtlCol="0"/>
            <a:lstStyle/>
            <a:p>
              <a:endParaRPr sz="1100"/>
            </a:p>
          </p:txBody>
        </p:sp>
        <p:sp>
          <p:nvSpPr>
            <p:cNvPr id="134" name="object 134"/>
            <p:cNvSpPr/>
            <p:nvPr/>
          </p:nvSpPr>
          <p:spPr>
            <a:xfrm>
              <a:off x="6664444" y="3895890"/>
              <a:ext cx="543791" cy="153521"/>
            </a:xfrm>
            <a:custGeom>
              <a:avLst/>
              <a:gdLst/>
              <a:ahLst/>
              <a:cxnLst/>
              <a:rect l="l" t="t" r="r" b="b"/>
              <a:pathLst>
                <a:path w="598170" h="173989">
                  <a:moveTo>
                    <a:pt x="0" y="173761"/>
                  </a:moveTo>
                  <a:lnTo>
                    <a:pt x="597580" y="173761"/>
                  </a:lnTo>
                  <a:lnTo>
                    <a:pt x="597580" y="0"/>
                  </a:lnTo>
                  <a:lnTo>
                    <a:pt x="0" y="0"/>
                  </a:lnTo>
                  <a:lnTo>
                    <a:pt x="0" y="173761"/>
                  </a:lnTo>
                  <a:close/>
                </a:path>
              </a:pathLst>
            </a:custGeom>
            <a:solidFill>
              <a:srgbClr val="FFFC00"/>
            </a:solidFill>
          </p:spPr>
          <p:txBody>
            <a:bodyPr wrap="square" lIns="0" tIns="0" rIns="0" bIns="0" rtlCol="0"/>
            <a:lstStyle/>
            <a:p>
              <a:endParaRPr sz="1100"/>
            </a:p>
          </p:txBody>
        </p:sp>
        <p:sp>
          <p:nvSpPr>
            <p:cNvPr id="135" name="object 135"/>
            <p:cNvSpPr/>
            <p:nvPr/>
          </p:nvSpPr>
          <p:spPr>
            <a:xfrm>
              <a:off x="7282536" y="3895890"/>
              <a:ext cx="208395" cy="153521"/>
            </a:xfrm>
            <a:custGeom>
              <a:avLst/>
              <a:gdLst/>
              <a:ahLst/>
              <a:cxnLst/>
              <a:rect l="l" t="t" r="r" b="b"/>
              <a:pathLst>
                <a:path w="229234"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sz="1100"/>
            </a:p>
          </p:txBody>
        </p:sp>
        <p:sp>
          <p:nvSpPr>
            <p:cNvPr id="136" name="object 136"/>
            <p:cNvSpPr/>
            <p:nvPr/>
          </p:nvSpPr>
          <p:spPr>
            <a:xfrm>
              <a:off x="7526446" y="3895890"/>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sz="1100"/>
            </a:p>
          </p:txBody>
        </p:sp>
        <p:sp>
          <p:nvSpPr>
            <p:cNvPr id="137" name="object 137"/>
            <p:cNvSpPr/>
            <p:nvPr/>
          </p:nvSpPr>
          <p:spPr>
            <a:xfrm>
              <a:off x="7667802" y="3895890"/>
              <a:ext cx="352136" cy="153521"/>
            </a:xfrm>
            <a:custGeom>
              <a:avLst/>
              <a:gdLst/>
              <a:ahLst/>
              <a:cxnLst/>
              <a:rect l="l" t="t" r="r" b="b"/>
              <a:pathLst>
                <a:path w="387350" h="173989">
                  <a:moveTo>
                    <a:pt x="0" y="173761"/>
                  </a:moveTo>
                  <a:lnTo>
                    <a:pt x="387208" y="173761"/>
                  </a:lnTo>
                  <a:lnTo>
                    <a:pt x="387208" y="0"/>
                  </a:lnTo>
                  <a:lnTo>
                    <a:pt x="0" y="0"/>
                  </a:lnTo>
                  <a:lnTo>
                    <a:pt x="0" y="173761"/>
                  </a:lnTo>
                  <a:close/>
                </a:path>
              </a:pathLst>
            </a:custGeom>
            <a:solidFill>
              <a:srgbClr val="FF2800"/>
            </a:solidFill>
          </p:spPr>
          <p:txBody>
            <a:bodyPr wrap="square" lIns="0" tIns="0" rIns="0" bIns="0" rtlCol="0"/>
            <a:lstStyle/>
            <a:p>
              <a:endParaRPr sz="1100"/>
            </a:p>
          </p:txBody>
        </p:sp>
        <p:sp>
          <p:nvSpPr>
            <p:cNvPr id="138" name="object 138"/>
            <p:cNvSpPr/>
            <p:nvPr/>
          </p:nvSpPr>
          <p:spPr>
            <a:xfrm>
              <a:off x="8055842" y="3895890"/>
              <a:ext cx="282864" cy="153521"/>
            </a:xfrm>
            <a:custGeom>
              <a:avLst/>
              <a:gdLst/>
              <a:ahLst/>
              <a:cxnLst/>
              <a:rect l="l" t="t" r="r" b="b"/>
              <a:pathLst>
                <a:path w="311150" h="173989">
                  <a:moveTo>
                    <a:pt x="0" y="173761"/>
                  </a:moveTo>
                  <a:lnTo>
                    <a:pt x="310986" y="173761"/>
                  </a:lnTo>
                  <a:lnTo>
                    <a:pt x="310986" y="0"/>
                  </a:lnTo>
                  <a:lnTo>
                    <a:pt x="0" y="0"/>
                  </a:lnTo>
                  <a:lnTo>
                    <a:pt x="0" y="173761"/>
                  </a:lnTo>
                  <a:close/>
                </a:path>
              </a:pathLst>
            </a:custGeom>
            <a:solidFill>
              <a:srgbClr val="FF2800"/>
            </a:solidFill>
          </p:spPr>
          <p:txBody>
            <a:bodyPr wrap="square" lIns="0" tIns="0" rIns="0" bIns="0" rtlCol="0"/>
            <a:lstStyle/>
            <a:p>
              <a:endParaRPr sz="1100"/>
            </a:p>
          </p:txBody>
        </p:sp>
        <p:sp>
          <p:nvSpPr>
            <p:cNvPr id="139" name="object 139"/>
            <p:cNvSpPr txBox="1"/>
            <p:nvPr/>
          </p:nvSpPr>
          <p:spPr>
            <a:xfrm>
              <a:off x="3648364" y="3900195"/>
              <a:ext cx="4701309" cy="338554"/>
            </a:xfrm>
            <a:prstGeom prst="rect">
              <a:avLst/>
            </a:prstGeom>
          </p:spPr>
          <p:txBody>
            <a:bodyPr vert="horz" wrap="square" lIns="0" tIns="0" rIns="0" bIns="0" rtlCol="0">
              <a:spAutoFit/>
            </a:bodyPr>
            <a:lstStyle/>
            <a:p>
              <a:pPr marL="11397"/>
              <a:r>
                <a:rPr sz="1100" spc="-4" dirty="0">
                  <a:latin typeface="Times New Roman"/>
                  <a:cs typeface="Times New Roman"/>
                </a:rPr>
                <a:t>th</a:t>
              </a:r>
              <a:r>
                <a:rPr sz="1100" spc="-9" dirty="0">
                  <a:latin typeface="Times New Roman"/>
                  <a:cs typeface="Times New Roman"/>
                </a:rPr>
                <a:t>e</a:t>
              </a:r>
              <a:r>
                <a:rPr sz="1100" spc="-4" dirty="0">
                  <a:latin typeface="Times New Roman"/>
                  <a:cs typeface="Times New Roman"/>
                </a:rPr>
                <a:t> preser</a:t>
              </a:r>
              <a:r>
                <a:rPr sz="1100" spc="9" dirty="0">
                  <a:latin typeface="Times New Roman"/>
                  <a:cs typeface="Times New Roman"/>
                </a:rPr>
                <a:t>v</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13" dirty="0">
                  <a:latin typeface="Times New Roman"/>
                  <a:cs typeface="Times New Roman"/>
                </a:rPr>
                <a:t> </a:t>
              </a:r>
              <a:r>
                <a:rPr sz="1100" spc="-4" dirty="0">
                  <a:latin typeface="Times New Roman"/>
                  <a:cs typeface="Times New Roman"/>
                </a:rPr>
                <a:t>li</a:t>
              </a:r>
              <a:r>
                <a:rPr sz="1100" spc="9" dirty="0">
                  <a:latin typeface="Times New Roman"/>
                  <a:cs typeface="Times New Roman"/>
                </a:rPr>
                <a:t>f</a:t>
              </a:r>
              <a:r>
                <a:rPr sz="1100" spc="-36" dirty="0">
                  <a:latin typeface="Times New Roman"/>
                  <a:cs typeface="Times New Roman"/>
                </a:rPr>
                <a:t>e</a:t>
              </a:r>
              <a:r>
                <a:rPr sz="1100" dirty="0">
                  <a:latin typeface="Times New Roman"/>
                  <a:cs typeface="Times New Roman"/>
                </a:rPr>
                <a:t>, </a:t>
              </a:r>
              <a:r>
                <a:rPr sz="1100" spc="-9" dirty="0">
                  <a:latin typeface="Times New Roman"/>
                  <a:cs typeface="Times New Roman"/>
                </a:rPr>
                <a:t>a</a:t>
              </a:r>
              <a:r>
                <a:rPr sz="1100" dirty="0">
                  <a:latin typeface="Times New Roman"/>
                  <a:cs typeface="Times New Roman"/>
                </a:rPr>
                <a:t>nd</a:t>
              </a:r>
              <a:r>
                <a:rPr sz="1100" spc="-31" dirty="0">
                  <a:latin typeface="Times New Roman"/>
                  <a:cs typeface="Times New Roman"/>
                </a:rPr>
                <a:t> </a:t>
              </a:r>
              <a:r>
                <a:rPr sz="1100" spc="9" dirty="0">
                  <a:latin typeface="Times New Roman"/>
                  <a:cs typeface="Times New Roman"/>
                </a:rPr>
                <a:t>l</a:t>
              </a:r>
              <a:r>
                <a:rPr sz="1100" spc="-4" dirty="0">
                  <a:latin typeface="Times New Roman"/>
                  <a:cs typeface="Times New Roman"/>
                </a:rPr>
                <a:t>i</a:t>
              </a:r>
              <a:r>
                <a:rPr sz="1100" dirty="0">
                  <a:latin typeface="Times New Roman"/>
                  <a:cs typeface="Times New Roman"/>
                </a:rPr>
                <a:t>b</a:t>
              </a:r>
              <a:r>
                <a:rPr sz="1100" spc="-13" dirty="0">
                  <a:latin typeface="Times New Roman"/>
                  <a:cs typeface="Times New Roman"/>
                </a:rPr>
                <a:t>er</a:t>
              </a:r>
              <a:r>
                <a:rPr sz="1100" spc="9" dirty="0">
                  <a:latin typeface="Times New Roman"/>
                  <a:cs typeface="Times New Roman"/>
                </a:rPr>
                <a:t>t</a:t>
              </a:r>
              <a:r>
                <a:rPr sz="1100" dirty="0">
                  <a:latin typeface="Times New Roman"/>
                  <a:cs typeface="Times New Roman"/>
                </a:rPr>
                <a:t>y,</a:t>
              </a:r>
              <a:r>
                <a:rPr sz="1100" spc="-18" dirty="0">
                  <a:latin typeface="Times New Roman"/>
                  <a:cs typeface="Times New Roman"/>
                </a:rPr>
                <a:t> 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27" dirty="0">
                  <a:latin typeface="Times New Roman"/>
                  <a:cs typeface="Times New Roman"/>
                </a:rPr>
                <a:t> </a:t>
              </a:r>
              <a:r>
                <a:rPr sz="1100" spc="-4" dirty="0">
                  <a:latin typeface="Times New Roman"/>
                  <a:cs typeface="Times New Roman"/>
                </a:rPr>
                <a:t>pursu</a:t>
              </a:r>
              <a:r>
                <a:rPr sz="1100" spc="13" dirty="0">
                  <a:latin typeface="Times New Roman"/>
                  <a:cs typeface="Times New Roman"/>
                </a:rPr>
                <a:t>i</a:t>
              </a:r>
              <a:r>
                <a:rPr sz="1100" spc="-4" dirty="0">
                  <a:latin typeface="Times New Roman"/>
                  <a:cs typeface="Times New Roman"/>
                </a:rPr>
                <a:t>t</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4" dirty="0">
                  <a:latin typeface="Times New Roman"/>
                  <a:cs typeface="Times New Roman"/>
                </a:rPr>
                <a:t> </a:t>
              </a:r>
              <a:r>
                <a:rPr sz="1100" spc="18" dirty="0">
                  <a:latin typeface="Times New Roman"/>
                  <a:cs typeface="Times New Roman"/>
                </a:rPr>
                <a:t>h</a:t>
              </a:r>
              <a:r>
                <a:rPr sz="1100" spc="-18" dirty="0">
                  <a:latin typeface="Times New Roman"/>
                  <a:cs typeface="Times New Roman"/>
                </a:rPr>
                <a:t>app</a:t>
              </a:r>
              <a:r>
                <a:rPr sz="1100" spc="4" dirty="0">
                  <a:latin typeface="Times New Roman"/>
                  <a:cs typeface="Times New Roman"/>
                </a:rPr>
                <a:t>i</a:t>
              </a:r>
              <a:r>
                <a:rPr sz="1100" dirty="0">
                  <a:latin typeface="Times New Roman"/>
                  <a:cs typeface="Times New Roman"/>
                </a:rPr>
                <a:t>n</a:t>
              </a:r>
              <a:r>
                <a:rPr sz="1100" spc="-13" dirty="0">
                  <a:latin typeface="Times New Roman"/>
                  <a:cs typeface="Times New Roman"/>
                </a:rPr>
                <a:t>ess</a:t>
              </a:r>
              <a:r>
                <a:rPr sz="1100" dirty="0">
                  <a:latin typeface="Times New Roman"/>
                  <a:cs typeface="Times New Roman"/>
                </a:rPr>
                <a:t>;</a:t>
              </a:r>
              <a:r>
                <a:rPr sz="1100" spc="9" dirty="0">
                  <a:latin typeface="Times New Roman"/>
                  <a:cs typeface="Times New Roman"/>
                </a:rPr>
                <a:t> 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9" dirty="0">
                  <a:latin typeface="Times New Roman"/>
                  <a:cs typeface="Times New Roman"/>
                </a:rPr>
                <a:t> t</a:t>
              </a:r>
              <a:r>
                <a:rPr sz="1100" dirty="0">
                  <a:latin typeface="Times New Roman"/>
                  <a:cs typeface="Times New Roman"/>
                </a:rPr>
                <a:t>o</a:t>
              </a:r>
              <a:r>
                <a:rPr sz="1100" spc="-22" dirty="0">
                  <a:latin typeface="Times New Roman"/>
                  <a:cs typeface="Times New Roman"/>
                </a:rPr>
                <a:t> </a:t>
              </a:r>
              <a:r>
                <a:rPr sz="1100" spc="-4" dirty="0">
                  <a:latin typeface="Times New Roman"/>
                  <a:cs typeface="Times New Roman"/>
                </a:rPr>
                <a:t>se</a:t>
              </a:r>
              <a:r>
                <a:rPr sz="1100" spc="-13" dirty="0">
                  <a:latin typeface="Times New Roman"/>
                  <a:cs typeface="Times New Roman"/>
                </a:rPr>
                <a:t>c</a:t>
              </a:r>
              <a:r>
                <a:rPr sz="1100" dirty="0">
                  <a:latin typeface="Times New Roman"/>
                  <a:cs typeface="Times New Roman"/>
                </a:rPr>
                <a:t>ure</a:t>
              </a:r>
              <a:r>
                <a:rPr sz="1100" spc="-4" dirty="0">
                  <a:latin typeface="Times New Roman"/>
                  <a:cs typeface="Times New Roman"/>
                </a:rPr>
                <a:t> </a:t>
              </a:r>
              <a:r>
                <a:rPr sz="1100" dirty="0">
                  <a:latin typeface="Times New Roman"/>
                  <a:cs typeface="Times New Roman"/>
                </a:rPr>
                <a:t>th</a:t>
              </a:r>
              <a:r>
                <a:rPr sz="1100" spc="-9" dirty="0">
                  <a:latin typeface="Times New Roman"/>
                  <a:cs typeface="Times New Roman"/>
                </a:rPr>
                <a:t>ese</a:t>
              </a:r>
              <a:endParaRPr sz="1100" dirty="0">
                <a:latin typeface="Times New Roman"/>
                <a:cs typeface="Times New Roman"/>
              </a:endParaRPr>
            </a:p>
          </p:txBody>
        </p:sp>
        <p:sp>
          <p:nvSpPr>
            <p:cNvPr id="140" name="object 140"/>
            <p:cNvSpPr/>
            <p:nvPr/>
          </p:nvSpPr>
          <p:spPr>
            <a:xfrm>
              <a:off x="3659910" y="4049209"/>
              <a:ext cx="252268" cy="156322"/>
            </a:xfrm>
            <a:custGeom>
              <a:avLst/>
              <a:gdLst/>
              <a:ahLst/>
              <a:cxnLst/>
              <a:rect l="l" t="t" r="r" b="b"/>
              <a:pathLst>
                <a:path w="277495" h="177164">
                  <a:moveTo>
                    <a:pt x="0" y="176809"/>
                  </a:moveTo>
                  <a:lnTo>
                    <a:pt x="277448" y="176809"/>
                  </a:lnTo>
                  <a:lnTo>
                    <a:pt x="277448" y="0"/>
                  </a:lnTo>
                  <a:lnTo>
                    <a:pt x="0" y="0"/>
                  </a:lnTo>
                  <a:lnTo>
                    <a:pt x="0" y="176809"/>
                  </a:lnTo>
                  <a:close/>
                </a:path>
              </a:pathLst>
            </a:custGeom>
            <a:solidFill>
              <a:srgbClr val="0A31FF"/>
            </a:solidFill>
          </p:spPr>
          <p:txBody>
            <a:bodyPr wrap="square" lIns="0" tIns="0" rIns="0" bIns="0" rtlCol="0"/>
            <a:lstStyle/>
            <a:p>
              <a:endParaRPr sz="1100"/>
            </a:p>
          </p:txBody>
        </p:sp>
        <p:sp>
          <p:nvSpPr>
            <p:cNvPr id="141" name="object 141"/>
            <p:cNvSpPr/>
            <p:nvPr/>
          </p:nvSpPr>
          <p:spPr>
            <a:xfrm>
              <a:off x="3984199" y="4049209"/>
              <a:ext cx="715241" cy="156322"/>
            </a:xfrm>
            <a:custGeom>
              <a:avLst/>
              <a:gdLst/>
              <a:ahLst/>
              <a:cxnLst/>
              <a:rect l="l" t="t" r="r" b="b"/>
              <a:pathLst>
                <a:path w="786764" h="177164">
                  <a:moveTo>
                    <a:pt x="0" y="176809"/>
                  </a:moveTo>
                  <a:lnTo>
                    <a:pt x="786611" y="176809"/>
                  </a:lnTo>
                  <a:lnTo>
                    <a:pt x="786611" y="0"/>
                  </a:lnTo>
                  <a:lnTo>
                    <a:pt x="0" y="0"/>
                  </a:lnTo>
                  <a:lnTo>
                    <a:pt x="0" y="176809"/>
                  </a:lnTo>
                  <a:close/>
                </a:path>
              </a:pathLst>
            </a:custGeom>
            <a:solidFill>
              <a:srgbClr val="FFFC00"/>
            </a:solidFill>
          </p:spPr>
          <p:txBody>
            <a:bodyPr wrap="square" lIns="0" tIns="0" rIns="0" bIns="0" rtlCol="0"/>
            <a:lstStyle/>
            <a:p>
              <a:endParaRPr sz="1100"/>
            </a:p>
          </p:txBody>
        </p:sp>
        <p:sp>
          <p:nvSpPr>
            <p:cNvPr id="142" name="object 142"/>
            <p:cNvSpPr/>
            <p:nvPr/>
          </p:nvSpPr>
          <p:spPr>
            <a:xfrm>
              <a:off x="4735332" y="4049209"/>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100"/>
            </a:p>
          </p:txBody>
        </p:sp>
        <p:sp>
          <p:nvSpPr>
            <p:cNvPr id="143" name="object 143"/>
            <p:cNvSpPr/>
            <p:nvPr/>
          </p:nvSpPr>
          <p:spPr>
            <a:xfrm>
              <a:off x="4940439" y="4049209"/>
              <a:ext cx="513195" cy="156322"/>
            </a:xfrm>
            <a:custGeom>
              <a:avLst/>
              <a:gdLst/>
              <a:ahLst/>
              <a:cxnLst/>
              <a:rect l="l" t="t" r="r" b="b"/>
              <a:pathLst>
                <a:path w="564514" h="177164">
                  <a:moveTo>
                    <a:pt x="0" y="176809"/>
                  </a:moveTo>
                  <a:lnTo>
                    <a:pt x="564043" y="176809"/>
                  </a:lnTo>
                  <a:lnTo>
                    <a:pt x="564043" y="0"/>
                  </a:lnTo>
                  <a:lnTo>
                    <a:pt x="0" y="0"/>
                  </a:lnTo>
                  <a:lnTo>
                    <a:pt x="0" y="176809"/>
                  </a:lnTo>
                  <a:close/>
                </a:path>
              </a:pathLst>
            </a:custGeom>
            <a:solidFill>
              <a:srgbClr val="FFFC00"/>
            </a:solidFill>
          </p:spPr>
          <p:txBody>
            <a:bodyPr wrap="square" lIns="0" tIns="0" rIns="0" bIns="0" rtlCol="0"/>
            <a:lstStyle/>
            <a:p>
              <a:endParaRPr sz="1100"/>
            </a:p>
          </p:txBody>
        </p:sp>
        <p:sp>
          <p:nvSpPr>
            <p:cNvPr id="144" name="object 144"/>
            <p:cNvSpPr/>
            <p:nvPr/>
          </p:nvSpPr>
          <p:spPr>
            <a:xfrm>
              <a:off x="5489238" y="4049209"/>
              <a:ext cx="376959" cy="156322"/>
            </a:xfrm>
            <a:custGeom>
              <a:avLst/>
              <a:gdLst/>
              <a:ahLst/>
              <a:cxnLst/>
              <a:rect l="l" t="t" r="r" b="b"/>
              <a:pathLst>
                <a:path w="414654" h="177164">
                  <a:moveTo>
                    <a:pt x="0" y="176809"/>
                  </a:moveTo>
                  <a:lnTo>
                    <a:pt x="414648" y="176809"/>
                  </a:lnTo>
                  <a:lnTo>
                    <a:pt x="414648" y="0"/>
                  </a:lnTo>
                  <a:lnTo>
                    <a:pt x="0" y="0"/>
                  </a:lnTo>
                  <a:lnTo>
                    <a:pt x="0" y="176809"/>
                  </a:lnTo>
                  <a:close/>
                </a:path>
              </a:pathLst>
            </a:custGeom>
            <a:solidFill>
              <a:srgbClr val="FF2800"/>
            </a:solidFill>
          </p:spPr>
          <p:txBody>
            <a:bodyPr wrap="square" lIns="0" tIns="0" rIns="0" bIns="0" rtlCol="0"/>
            <a:lstStyle/>
            <a:p>
              <a:endParaRPr sz="1100"/>
            </a:p>
          </p:txBody>
        </p:sp>
        <p:sp>
          <p:nvSpPr>
            <p:cNvPr id="145" name="object 145"/>
            <p:cNvSpPr/>
            <p:nvPr/>
          </p:nvSpPr>
          <p:spPr>
            <a:xfrm>
              <a:off x="5902223" y="4049209"/>
              <a:ext cx="238414" cy="156322"/>
            </a:xfrm>
            <a:custGeom>
              <a:avLst/>
              <a:gdLst/>
              <a:ahLst/>
              <a:cxnLst/>
              <a:rect l="l" t="t" r="r" b="b"/>
              <a:pathLst>
                <a:path w="262254" h="177164">
                  <a:moveTo>
                    <a:pt x="0" y="176809"/>
                  </a:moveTo>
                  <a:lnTo>
                    <a:pt x="262203" y="176809"/>
                  </a:lnTo>
                  <a:lnTo>
                    <a:pt x="262203" y="0"/>
                  </a:lnTo>
                  <a:lnTo>
                    <a:pt x="0" y="0"/>
                  </a:lnTo>
                  <a:lnTo>
                    <a:pt x="0" y="176809"/>
                  </a:lnTo>
                  <a:close/>
                </a:path>
              </a:pathLst>
            </a:custGeom>
            <a:solidFill>
              <a:srgbClr val="0A31FF"/>
            </a:solidFill>
          </p:spPr>
          <p:txBody>
            <a:bodyPr wrap="square" lIns="0" tIns="0" rIns="0" bIns="0" rtlCol="0"/>
            <a:lstStyle/>
            <a:p>
              <a:endParaRPr sz="1100"/>
            </a:p>
          </p:txBody>
        </p:sp>
        <p:sp>
          <p:nvSpPr>
            <p:cNvPr id="146" name="object 146"/>
            <p:cNvSpPr/>
            <p:nvPr/>
          </p:nvSpPr>
          <p:spPr>
            <a:xfrm>
              <a:off x="6209883" y="4049209"/>
              <a:ext cx="460664" cy="156322"/>
            </a:xfrm>
            <a:custGeom>
              <a:avLst/>
              <a:gdLst/>
              <a:ahLst/>
              <a:cxnLst/>
              <a:rect l="l" t="t" r="r" b="b"/>
              <a:pathLst>
                <a:path w="506729" h="177164">
                  <a:moveTo>
                    <a:pt x="0" y="176809"/>
                  </a:moveTo>
                  <a:lnTo>
                    <a:pt x="506114" y="176809"/>
                  </a:lnTo>
                  <a:lnTo>
                    <a:pt x="506114" y="0"/>
                  </a:lnTo>
                  <a:lnTo>
                    <a:pt x="0" y="0"/>
                  </a:lnTo>
                  <a:lnTo>
                    <a:pt x="0" y="176809"/>
                  </a:lnTo>
                  <a:close/>
                </a:path>
              </a:pathLst>
            </a:custGeom>
            <a:solidFill>
              <a:srgbClr val="FF2800"/>
            </a:solidFill>
          </p:spPr>
          <p:txBody>
            <a:bodyPr wrap="square" lIns="0" tIns="0" rIns="0" bIns="0" rtlCol="0"/>
            <a:lstStyle/>
            <a:p>
              <a:endParaRPr sz="1100"/>
            </a:p>
          </p:txBody>
        </p:sp>
        <p:sp>
          <p:nvSpPr>
            <p:cNvPr id="147" name="object 147"/>
            <p:cNvSpPr/>
            <p:nvPr/>
          </p:nvSpPr>
          <p:spPr>
            <a:xfrm>
              <a:off x="6706020" y="4049209"/>
              <a:ext cx="252268" cy="156322"/>
            </a:xfrm>
            <a:custGeom>
              <a:avLst/>
              <a:gdLst/>
              <a:ahLst/>
              <a:cxnLst/>
              <a:rect l="l" t="t" r="r" b="b"/>
              <a:pathLst>
                <a:path w="277495" h="177164">
                  <a:moveTo>
                    <a:pt x="0" y="176809"/>
                  </a:moveTo>
                  <a:lnTo>
                    <a:pt x="277448" y="176809"/>
                  </a:lnTo>
                  <a:lnTo>
                    <a:pt x="277448" y="0"/>
                  </a:lnTo>
                  <a:lnTo>
                    <a:pt x="0" y="0"/>
                  </a:lnTo>
                  <a:lnTo>
                    <a:pt x="0" y="176809"/>
                  </a:lnTo>
                  <a:close/>
                </a:path>
              </a:pathLst>
            </a:custGeom>
            <a:solidFill>
              <a:srgbClr val="FF2800"/>
            </a:solidFill>
          </p:spPr>
          <p:txBody>
            <a:bodyPr wrap="square" lIns="0" tIns="0" rIns="0" bIns="0" rtlCol="0"/>
            <a:lstStyle/>
            <a:p>
              <a:endParaRPr sz="1100"/>
            </a:p>
          </p:txBody>
        </p:sp>
        <p:sp>
          <p:nvSpPr>
            <p:cNvPr id="148" name="object 148"/>
            <p:cNvSpPr/>
            <p:nvPr/>
          </p:nvSpPr>
          <p:spPr>
            <a:xfrm>
              <a:off x="6994277" y="4049209"/>
              <a:ext cx="199736" cy="156322"/>
            </a:xfrm>
            <a:custGeom>
              <a:avLst/>
              <a:gdLst/>
              <a:ahLst/>
              <a:cxnLst/>
              <a:rect l="l" t="t" r="r" b="b"/>
              <a:pathLst>
                <a:path w="219709"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sz="1100"/>
            </a:p>
          </p:txBody>
        </p:sp>
        <p:sp>
          <p:nvSpPr>
            <p:cNvPr id="149" name="object 149"/>
            <p:cNvSpPr/>
            <p:nvPr/>
          </p:nvSpPr>
          <p:spPr>
            <a:xfrm>
              <a:off x="7229872" y="4049209"/>
              <a:ext cx="346941" cy="156322"/>
            </a:xfrm>
            <a:custGeom>
              <a:avLst/>
              <a:gdLst/>
              <a:ahLst/>
              <a:cxnLst/>
              <a:rect l="l" t="t" r="r" b="b"/>
              <a:pathLst>
                <a:path w="381634" h="177164">
                  <a:moveTo>
                    <a:pt x="0" y="176809"/>
                  </a:moveTo>
                  <a:lnTo>
                    <a:pt x="381110" y="176809"/>
                  </a:lnTo>
                  <a:lnTo>
                    <a:pt x="381110" y="0"/>
                  </a:lnTo>
                  <a:lnTo>
                    <a:pt x="0" y="0"/>
                  </a:lnTo>
                  <a:lnTo>
                    <a:pt x="0" y="176809"/>
                  </a:lnTo>
                  <a:close/>
                </a:path>
              </a:pathLst>
            </a:custGeom>
            <a:solidFill>
              <a:srgbClr val="FF2800"/>
            </a:solidFill>
          </p:spPr>
          <p:txBody>
            <a:bodyPr wrap="square" lIns="0" tIns="0" rIns="0" bIns="0" rtlCol="0"/>
            <a:lstStyle/>
            <a:p>
              <a:endParaRPr sz="1100"/>
            </a:p>
          </p:txBody>
        </p:sp>
        <p:sp>
          <p:nvSpPr>
            <p:cNvPr id="150" name="object 150"/>
            <p:cNvSpPr/>
            <p:nvPr/>
          </p:nvSpPr>
          <p:spPr>
            <a:xfrm>
              <a:off x="7609596" y="4049209"/>
              <a:ext cx="269009" cy="156322"/>
            </a:xfrm>
            <a:custGeom>
              <a:avLst/>
              <a:gdLst/>
              <a:ahLst/>
              <a:cxnLst/>
              <a:rect l="l" t="t" r="r" b="b"/>
              <a:pathLst>
                <a:path w="295909" h="177164">
                  <a:moveTo>
                    <a:pt x="0" y="176809"/>
                  </a:moveTo>
                  <a:lnTo>
                    <a:pt x="295741" y="176809"/>
                  </a:lnTo>
                  <a:lnTo>
                    <a:pt x="295741" y="0"/>
                  </a:lnTo>
                  <a:lnTo>
                    <a:pt x="0" y="0"/>
                  </a:lnTo>
                  <a:lnTo>
                    <a:pt x="0" y="176809"/>
                  </a:lnTo>
                  <a:close/>
                </a:path>
              </a:pathLst>
            </a:custGeom>
            <a:solidFill>
              <a:srgbClr val="0A31FF"/>
            </a:solidFill>
          </p:spPr>
          <p:txBody>
            <a:bodyPr wrap="square" lIns="0" tIns="0" rIns="0" bIns="0" rtlCol="0"/>
            <a:lstStyle/>
            <a:p>
              <a:endParaRPr sz="1100"/>
            </a:p>
          </p:txBody>
        </p:sp>
        <p:sp>
          <p:nvSpPr>
            <p:cNvPr id="151" name="object 151"/>
            <p:cNvSpPr/>
            <p:nvPr/>
          </p:nvSpPr>
          <p:spPr>
            <a:xfrm>
              <a:off x="7914485" y="4049209"/>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100"/>
            </a:p>
          </p:txBody>
        </p:sp>
        <p:sp>
          <p:nvSpPr>
            <p:cNvPr id="152" name="object 152"/>
            <p:cNvSpPr/>
            <p:nvPr/>
          </p:nvSpPr>
          <p:spPr>
            <a:xfrm>
              <a:off x="8119591" y="4049209"/>
              <a:ext cx="421409" cy="156322"/>
            </a:xfrm>
            <a:custGeom>
              <a:avLst/>
              <a:gdLst/>
              <a:ahLst/>
              <a:cxnLst/>
              <a:rect l="l" t="t" r="r" b="b"/>
              <a:pathLst>
                <a:path w="463550" h="177164">
                  <a:moveTo>
                    <a:pt x="0" y="176809"/>
                  </a:moveTo>
                  <a:lnTo>
                    <a:pt x="463429" y="176809"/>
                  </a:lnTo>
                  <a:lnTo>
                    <a:pt x="463429" y="0"/>
                  </a:lnTo>
                  <a:lnTo>
                    <a:pt x="0" y="0"/>
                  </a:lnTo>
                  <a:lnTo>
                    <a:pt x="0" y="176809"/>
                  </a:lnTo>
                  <a:close/>
                </a:path>
              </a:pathLst>
            </a:custGeom>
            <a:solidFill>
              <a:srgbClr val="FF2800"/>
            </a:solidFill>
          </p:spPr>
          <p:txBody>
            <a:bodyPr wrap="square" lIns="0" tIns="0" rIns="0" bIns="0" rtlCol="0"/>
            <a:lstStyle/>
            <a:p>
              <a:endParaRPr sz="1100"/>
            </a:p>
          </p:txBody>
        </p:sp>
        <p:sp>
          <p:nvSpPr>
            <p:cNvPr id="153" name="object 153"/>
            <p:cNvSpPr txBox="1"/>
            <p:nvPr/>
          </p:nvSpPr>
          <p:spPr>
            <a:xfrm>
              <a:off x="3648364" y="4053514"/>
              <a:ext cx="4903932" cy="338554"/>
            </a:xfrm>
            <a:prstGeom prst="rect">
              <a:avLst/>
            </a:prstGeom>
          </p:spPr>
          <p:txBody>
            <a:bodyPr vert="horz" wrap="square" lIns="0" tIns="0" rIns="0" bIns="0" rtlCol="0">
              <a:spAutoFit/>
            </a:bodyPr>
            <a:lstStyle/>
            <a:p>
              <a:pPr marL="11397"/>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ds</a:t>
              </a:r>
              <a:r>
                <a:rPr sz="1100" dirty="0">
                  <a:latin typeface="Times New Roman"/>
                  <a:cs typeface="Times New Roman"/>
                </a:rPr>
                <a:t>,</a:t>
              </a:r>
              <a:r>
                <a:rPr sz="1100" spc="-4" dirty="0">
                  <a:latin typeface="Times New Roman"/>
                  <a:cs typeface="Times New Roman"/>
                </a:rPr>
                <a:t> g</a:t>
              </a:r>
              <a:r>
                <a:rPr sz="1100" spc="13"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dirty="0">
                  <a:latin typeface="Times New Roman"/>
                  <a:cs typeface="Times New Roman"/>
                </a:rPr>
                <a:t>s</a:t>
              </a:r>
              <a:r>
                <a:rPr sz="1100" spc="-4" dirty="0">
                  <a:latin typeface="Times New Roman"/>
                  <a:cs typeface="Times New Roman"/>
                </a:rPr>
                <a:t> are </a:t>
              </a:r>
              <a:r>
                <a:rPr sz="1100" dirty="0">
                  <a:latin typeface="Times New Roman"/>
                  <a:cs typeface="Times New Roman"/>
                </a:rPr>
                <a:t>in</a:t>
              </a:r>
              <a:r>
                <a:rPr sz="1100" spc="-31" dirty="0">
                  <a:latin typeface="Times New Roman"/>
                  <a:cs typeface="Times New Roman"/>
                </a:rPr>
                <a:t>s</a:t>
              </a:r>
              <a:r>
                <a:rPr sz="1100" spc="18" dirty="0">
                  <a:latin typeface="Times New Roman"/>
                  <a:cs typeface="Times New Roman"/>
                </a:rPr>
                <a:t>t</a:t>
              </a:r>
              <a:r>
                <a:rPr sz="1100" spc="-4" dirty="0">
                  <a:latin typeface="Times New Roman"/>
                  <a:cs typeface="Times New Roman"/>
                </a:rPr>
                <a:t>it</a:t>
              </a:r>
              <a:r>
                <a:rPr sz="1100" spc="-31" dirty="0">
                  <a:latin typeface="Times New Roman"/>
                  <a:cs typeface="Times New Roman"/>
                </a:rPr>
                <a:t>u</a:t>
              </a:r>
              <a:r>
                <a:rPr sz="1100" spc="9" dirty="0">
                  <a:latin typeface="Times New Roman"/>
                  <a:cs typeface="Times New Roman"/>
                </a:rPr>
                <a:t>t</a:t>
              </a:r>
              <a:r>
                <a:rPr sz="1100" spc="-58" dirty="0">
                  <a:latin typeface="Times New Roman"/>
                  <a:cs typeface="Times New Roman"/>
                </a:rPr>
                <a:t>e</a:t>
              </a:r>
              <a:r>
                <a:rPr sz="1100" spc="-9" dirty="0">
                  <a:latin typeface="Times New Roman"/>
                  <a:cs typeface="Times New Roman"/>
                </a:rPr>
                <a:t>d</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m</a:t>
              </a:r>
              <a:r>
                <a:rPr sz="1100" dirty="0">
                  <a:latin typeface="Times New Roman"/>
                  <a:cs typeface="Times New Roman"/>
                </a:rPr>
                <a:t>ong</a:t>
              </a:r>
              <a:r>
                <a:rPr sz="1100" spc="-9" dirty="0">
                  <a:latin typeface="Times New Roman"/>
                  <a:cs typeface="Times New Roman"/>
                </a:rPr>
                <a:t> </a:t>
              </a:r>
              <a:r>
                <a:rPr sz="1100" spc="4"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dirty="0">
                  <a:latin typeface="Times New Roman"/>
                  <a:cs typeface="Times New Roman"/>
                </a:rPr>
                <a:t>,</a:t>
              </a:r>
              <a:r>
                <a:rPr sz="1100" spc="-13" dirty="0">
                  <a:latin typeface="Times New Roman"/>
                  <a:cs typeface="Times New Roman"/>
                </a:rPr>
                <a:t> </a:t>
              </a:r>
              <a:r>
                <a:rPr sz="1100" spc="-9" dirty="0">
                  <a:latin typeface="Times New Roman"/>
                  <a:cs typeface="Times New Roman"/>
                </a:rPr>
                <a:t>der</a:t>
              </a:r>
              <a:r>
                <a:rPr sz="1100" spc="4" dirty="0">
                  <a:latin typeface="Times New Roman"/>
                  <a:cs typeface="Times New Roman"/>
                </a:rPr>
                <a:t>i</a:t>
              </a:r>
              <a:r>
                <a:rPr sz="1100" spc="-49" dirty="0">
                  <a:latin typeface="Times New Roman"/>
                  <a:cs typeface="Times New Roman"/>
                </a:rPr>
                <a:t>v</a:t>
              </a:r>
              <a:r>
                <a:rPr sz="1100" spc="9" dirty="0">
                  <a:latin typeface="Times New Roman"/>
                  <a:cs typeface="Times New Roman"/>
                </a:rPr>
                <a:t>i</a:t>
              </a:r>
              <a:r>
                <a:rPr sz="1100" dirty="0">
                  <a:latin typeface="Times New Roman"/>
                  <a:cs typeface="Times New Roman"/>
                </a:rPr>
                <a:t>ng</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i</a:t>
              </a:r>
              <a:r>
                <a:rPr sz="1100" dirty="0">
                  <a:latin typeface="Times New Roman"/>
                  <a:cs typeface="Times New Roman"/>
                </a:rPr>
                <a:t>r</a:t>
              </a:r>
              <a:r>
                <a:rPr sz="1100" spc="-22" dirty="0">
                  <a:latin typeface="Times New Roman"/>
                  <a:cs typeface="Times New Roman"/>
                </a:rPr>
                <a:t> </a:t>
              </a:r>
              <a:r>
                <a:rPr sz="1100" spc="9" dirty="0">
                  <a:latin typeface="Times New Roman"/>
                  <a:cs typeface="Times New Roman"/>
                </a:rPr>
                <a:t>j</a:t>
              </a:r>
              <a:r>
                <a:rPr sz="1100" spc="-13" dirty="0">
                  <a:latin typeface="Times New Roman"/>
                  <a:cs typeface="Times New Roman"/>
                </a:rPr>
                <a:t>us</a:t>
              </a:r>
              <a:r>
                <a:rPr sz="1100" dirty="0">
                  <a:latin typeface="Times New Roman"/>
                  <a:cs typeface="Times New Roman"/>
                </a:rPr>
                <a:t>t</a:t>
              </a:r>
              <a:r>
                <a:rPr sz="1100" spc="13" dirty="0">
                  <a:latin typeface="Times New Roman"/>
                  <a:cs typeface="Times New Roman"/>
                </a:rPr>
                <a:t> </a:t>
              </a:r>
              <a:r>
                <a:rPr sz="1100" spc="-4" dirty="0">
                  <a:latin typeface="Times New Roman"/>
                  <a:cs typeface="Times New Roman"/>
                </a:rPr>
                <a:t>p</a:t>
              </a:r>
              <a:r>
                <a:rPr sz="1100" spc="18" dirty="0">
                  <a:latin typeface="Times New Roman"/>
                  <a:cs typeface="Times New Roman"/>
                </a:rPr>
                <a:t>o</a:t>
              </a:r>
              <a:r>
                <a:rPr sz="1100" spc="-4" dirty="0">
                  <a:latin typeface="Times New Roman"/>
                  <a:cs typeface="Times New Roman"/>
                </a:rPr>
                <a:t>w</a:t>
              </a:r>
              <a:r>
                <a:rPr sz="1100" spc="-9" dirty="0">
                  <a:latin typeface="Times New Roman"/>
                  <a:cs typeface="Times New Roman"/>
                </a:rPr>
                <a:t>e</a:t>
              </a:r>
              <a:r>
                <a:rPr sz="1100" dirty="0">
                  <a:latin typeface="Times New Roman"/>
                  <a:cs typeface="Times New Roman"/>
                </a:rPr>
                <a:t>r</a:t>
              </a:r>
              <a:r>
                <a:rPr sz="1100" spc="-13" dirty="0">
                  <a:latin typeface="Times New Roman"/>
                  <a:cs typeface="Times New Roman"/>
                </a:rPr>
                <a:t> </a:t>
              </a:r>
              <a:r>
                <a:rPr sz="1100" spc="18" dirty="0">
                  <a:latin typeface="Times New Roman"/>
                  <a:cs typeface="Times New Roman"/>
                </a:rPr>
                <a:t>f</a:t>
              </a:r>
              <a:r>
                <a:rPr sz="1100" spc="-13" dirty="0">
                  <a:latin typeface="Times New Roman"/>
                  <a:cs typeface="Times New Roman"/>
                </a:rPr>
                <a:t>r</a:t>
              </a:r>
              <a:r>
                <a:rPr sz="1100" spc="18" dirty="0">
                  <a:latin typeface="Times New Roman"/>
                  <a:cs typeface="Times New Roman"/>
                </a:rPr>
                <a:t>o</a:t>
              </a:r>
              <a:r>
                <a:rPr sz="1100" spc="-9" dirty="0">
                  <a:latin typeface="Times New Roman"/>
                  <a:cs typeface="Times New Roman"/>
                </a:rPr>
                <a:t>m</a:t>
              </a:r>
              <a:r>
                <a:rPr sz="1100" spc="-27"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c</a:t>
              </a:r>
              <a:r>
                <a:rPr sz="1100" spc="4" dirty="0">
                  <a:latin typeface="Times New Roman"/>
                  <a:cs typeface="Times New Roman"/>
                </a:rPr>
                <a:t>o</a:t>
              </a:r>
              <a:r>
                <a:rPr sz="1100" dirty="0">
                  <a:latin typeface="Times New Roman"/>
                  <a:cs typeface="Times New Roman"/>
                </a:rPr>
                <a:t>n</a:t>
              </a:r>
              <a:r>
                <a:rPr sz="1100" spc="-18" dirty="0">
                  <a:latin typeface="Times New Roman"/>
                  <a:cs typeface="Times New Roman"/>
                </a:rPr>
                <a:t>se</a:t>
              </a:r>
              <a:r>
                <a:rPr sz="1100" spc="18" dirty="0">
                  <a:latin typeface="Times New Roman"/>
                  <a:cs typeface="Times New Roman"/>
                </a:rPr>
                <a:t>n</a:t>
              </a:r>
              <a:r>
                <a:rPr sz="1100" spc="-4" dirty="0">
                  <a:latin typeface="Times New Roman"/>
                  <a:cs typeface="Times New Roman"/>
                </a:rPr>
                <a:t>t</a:t>
              </a:r>
              <a:endParaRPr sz="1100" dirty="0">
                <a:latin typeface="Times New Roman"/>
                <a:cs typeface="Times New Roman"/>
              </a:endParaRPr>
            </a:p>
          </p:txBody>
        </p:sp>
        <p:sp>
          <p:nvSpPr>
            <p:cNvPr id="154" name="object 154"/>
            <p:cNvSpPr/>
            <p:nvPr/>
          </p:nvSpPr>
          <p:spPr>
            <a:xfrm>
              <a:off x="3659909" y="4205217"/>
              <a:ext cx="116609" cy="153521"/>
            </a:xfrm>
            <a:custGeom>
              <a:avLst/>
              <a:gdLst/>
              <a:ahLst/>
              <a:cxnLst/>
              <a:rect l="l" t="t" r="r" b="b"/>
              <a:pathLst>
                <a:path w="128270" h="173989">
                  <a:moveTo>
                    <a:pt x="0" y="173761"/>
                  </a:moveTo>
                  <a:lnTo>
                    <a:pt x="128053" y="173761"/>
                  </a:lnTo>
                  <a:lnTo>
                    <a:pt x="128053" y="0"/>
                  </a:lnTo>
                  <a:lnTo>
                    <a:pt x="0" y="0"/>
                  </a:lnTo>
                  <a:lnTo>
                    <a:pt x="0" y="173761"/>
                  </a:lnTo>
                  <a:close/>
                </a:path>
              </a:pathLst>
            </a:custGeom>
            <a:solidFill>
              <a:srgbClr val="0A31FF"/>
            </a:solidFill>
          </p:spPr>
          <p:txBody>
            <a:bodyPr wrap="square" lIns="0" tIns="0" rIns="0" bIns="0" rtlCol="0"/>
            <a:lstStyle/>
            <a:p>
              <a:endParaRPr sz="1100"/>
            </a:p>
          </p:txBody>
        </p:sp>
        <p:sp>
          <p:nvSpPr>
            <p:cNvPr id="155" name="object 155"/>
            <p:cNvSpPr/>
            <p:nvPr/>
          </p:nvSpPr>
          <p:spPr>
            <a:xfrm>
              <a:off x="3812353" y="4205217"/>
              <a:ext cx="169141" cy="153521"/>
            </a:xfrm>
            <a:custGeom>
              <a:avLst/>
              <a:gdLst/>
              <a:ahLst/>
              <a:cxnLst/>
              <a:rect l="l" t="t" r="r" b="b"/>
              <a:pathLst>
                <a:path w="186054"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sz="1100"/>
            </a:p>
          </p:txBody>
        </p:sp>
        <p:sp>
          <p:nvSpPr>
            <p:cNvPr id="156" name="object 156"/>
            <p:cNvSpPr/>
            <p:nvPr/>
          </p:nvSpPr>
          <p:spPr>
            <a:xfrm>
              <a:off x="4017459" y="4205217"/>
              <a:ext cx="516082" cy="153521"/>
            </a:xfrm>
            <a:custGeom>
              <a:avLst/>
              <a:gdLst/>
              <a:ahLst/>
              <a:cxnLst/>
              <a:rect l="l" t="t" r="r" b="b"/>
              <a:pathLst>
                <a:path w="567689" h="173989">
                  <a:moveTo>
                    <a:pt x="0" y="173761"/>
                  </a:moveTo>
                  <a:lnTo>
                    <a:pt x="567092" y="173761"/>
                  </a:lnTo>
                  <a:lnTo>
                    <a:pt x="567092" y="0"/>
                  </a:lnTo>
                  <a:lnTo>
                    <a:pt x="0" y="0"/>
                  </a:lnTo>
                  <a:lnTo>
                    <a:pt x="0" y="173761"/>
                  </a:lnTo>
                  <a:close/>
                </a:path>
              </a:pathLst>
            </a:custGeom>
            <a:solidFill>
              <a:srgbClr val="FF2800"/>
            </a:solidFill>
          </p:spPr>
          <p:txBody>
            <a:bodyPr wrap="square" lIns="0" tIns="0" rIns="0" bIns="0" rtlCol="0"/>
            <a:lstStyle/>
            <a:p>
              <a:endParaRPr sz="1100"/>
            </a:p>
          </p:txBody>
        </p:sp>
        <p:sp>
          <p:nvSpPr>
            <p:cNvPr id="157" name="object 157"/>
            <p:cNvSpPr/>
            <p:nvPr/>
          </p:nvSpPr>
          <p:spPr>
            <a:xfrm>
              <a:off x="4605062" y="4205217"/>
              <a:ext cx="208395" cy="153521"/>
            </a:xfrm>
            <a:custGeom>
              <a:avLst/>
              <a:gdLst/>
              <a:ahLst/>
              <a:cxnLst/>
              <a:rect l="l" t="t" r="r" b="b"/>
              <a:pathLst>
                <a:path w="229235"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sz="1100"/>
            </a:p>
          </p:txBody>
        </p:sp>
        <p:sp>
          <p:nvSpPr>
            <p:cNvPr id="158" name="object 158"/>
            <p:cNvSpPr/>
            <p:nvPr/>
          </p:nvSpPr>
          <p:spPr>
            <a:xfrm>
              <a:off x="4848973" y="4205217"/>
              <a:ext cx="535132" cy="153521"/>
            </a:xfrm>
            <a:custGeom>
              <a:avLst/>
              <a:gdLst/>
              <a:ahLst/>
              <a:cxnLst/>
              <a:rect l="l" t="t" r="r" b="b"/>
              <a:pathLst>
                <a:path w="588645" h="173989">
                  <a:moveTo>
                    <a:pt x="0" y="173761"/>
                  </a:moveTo>
                  <a:lnTo>
                    <a:pt x="588434" y="173761"/>
                  </a:lnTo>
                  <a:lnTo>
                    <a:pt x="588434" y="0"/>
                  </a:lnTo>
                  <a:lnTo>
                    <a:pt x="0" y="0"/>
                  </a:lnTo>
                  <a:lnTo>
                    <a:pt x="0" y="173761"/>
                  </a:lnTo>
                  <a:close/>
                </a:path>
              </a:pathLst>
            </a:custGeom>
            <a:solidFill>
              <a:srgbClr val="FF2800"/>
            </a:solidFill>
          </p:spPr>
          <p:txBody>
            <a:bodyPr wrap="square" lIns="0" tIns="0" rIns="0" bIns="0" rtlCol="0"/>
            <a:lstStyle/>
            <a:p>
              <a:endParaRPr sz="1100"/>
            </a:p>
          </p:txBody>
        </p:sp>
        <p:sp>
          <p:nvSpPr>
            <p:cNvPr id="159" name="object 159"/>
            <p:cNvSpPr/>
            <p:nvPr/>
          </p:nvSpPr>
          <p:spPr>
            <a:xfrm>
              <a:off x="5419945" y="4205217"/>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sz="1100"/>
            </a:p>
          </p:txBody>
        </p:sp>
        <p:sp>
          <p:nvSpPr>
            <p:cNvPr id="160" name="object 160"/>
            <p:cNvSpPr/>
            <p:nvPr/>
          </p:nvSpPr>
          <p:spPr>
            <a:xfrm>
              <a:off x="5655541" y="4205217"/>
              <a:ext cx="269009" cy="153521"/>
            </a:xfrm>
            <a:custGeom>
              <a:avLst/>
              <a:gdLst/>
              <a:ahLst/>
              <a:cxnLst/>
              <a:rect l="l" t="t" r="r" b="b"/>
              <a:pathLst>
                <a:path w="295909" h="173989">
                  <a:moveTo>
                    <a:pt x="0" y="173761"/>
                  </a:moveTo>
                  <a:lnTo>
                    <a:pt x="295741" y="173761"/>
                  </a:lnTo>
                  <a:lnTo>
                    <a:pt x="295741" y="0"/>
                  </a:lnTo>
                  <a:lnTo>
                    <a:pt x="0" y="0"/>
                  </a:lnTo>
                  <a:lnTo>
                    <a:pt x="0" y="173761"/>
                  </a:lnTo>
                  <a:close/>
                </a:path>
              </a:pathLst>
            </a:custGeom>
            <a:solidFill>
              <a:srgbClr val="0A31FF"/>
            </a:solidFill>
          </p:spPr>
          <p:txBody>
            <a:bodyPr wrap="square" lIns="0" tIns="0" rIns="0" bIns="0" rtlCol="0"/>
            <a:lstStyle/>
            <a:p>
              <a:endParaRPr sz="1100"/>
            </a:p>
          </p:txBody>
        </p:sp>
        <p:sp>
          <p:nvSpPr>
            <p:cNvPr id="161" name="object 161"/>
            <p:cNvSpPr/>
            <p:nvPr/>
          </p:nvSpPr>
          <p:spPr>
            <a:xfrm>
              <a:off x="5960429" y="4205217"/>
              <a:ext cx="113723" cy="153521"/>
            </a:xfrm>
            <a:custGeom>
              <a:avLst/>
              <a:gdLst/>
              <a:ahLst/>
              <a:cxnLst/>
              <a:rect l="l" t="t" r="r" b="b"/>
              <a:pathLst>
                <a:path w="125095" h="173989">
                  <a:moveTo>
                    <a:pt x="0" y="173761"/>
                  </a:moveTo>
                  <a:lnTo>
                    <a:pt x="125004" y="173761"/>
                  </a:lnTo>
                  <a:lnTo>
                    <a:pt x="125004" y="0"/>
                  </a:lnTo>
                  <a:lnTo>
                    <a:pt x="0" y="0"/>
                  </a:lnTo>
                  <a:lnTo>
                    <a:pt x="0" y="173761"/>
                  </a:lnTo>
                  <a:close/>
                </a:path>
              </a:pathLst>
            </a:custGeom>
            <a:solidFill>
              <a:srgbClr val="0A31FF"/>
            </a:solidFill>
          </p:spPr>
          <p:txBody>
            <a:bodyPr wrap="square" lIns="0" tIns="0" rIns="0" bIns="0" rtlCol="0"/>
            <a:lstStyle/>
            <a:p>
              <a:endParaRPr sz="1100"/>
            </a:p>
          </p:txBody>
        </p:sp>
        <p:sp>
          <p:nvSpPr>
            <p:cNvPr id="162" name="object 162"/>
            <p:cNvSpPr/>
            <p:nvPr/>
          </p:nvSpPr>
          <p:spPr>
            <a:xfrm>
              <a:off x="6110101" y="4205217"/>
              <a:ext cx="659823" cy="153521"/>
            </a:xfrm>
            <a:custGeom>
              <a:avLst/>
              <a:gdLst/>
              <a:ahLst/>
              <a:cxnLst/>
              <a:rect l="l" t="t" r="r" b="b"/>
              <a:pathLst>
                <a:path w="725804" h="173989">
                  <a:moveTo>
                    <a:pt x="0" y="173761"/>
                  </a:moveTo>
                  <a:lnTo>
                    <a:pt x="725634" y="173761"/>
                  </a:lnTo>
                  <a:lnTo>
                    <a:pt x="725634" y="0"/>
                  </a:lnTo>
                  <a:lnTo>
                    <a:pt x="0" y="0"/>
                  </a:lnTo>
                  <a:lnTo>
                    <a:pt x="0" y="173761"/>
                  </a:lnTo>
                  <a:close/>
                </a:path>
              </a:pathLst>
            </a:custGeom>
            <a:solidFill>
              <a:srgbClr val="FFFC00"/>
            </a:solidFill>
          </p:spPr>
          <p:txBody>
            <a:bodyPr wrap="square" lIns="0" tIns="0" rIns="0" bIns="0" rtlCol="0"/>
            <a:lstStyle/>
            <a:p>
              <a:endParaRPr sz="1100"/>
            </a:p>
          </p:txBody>
        </p:sp>
        <p:sp>
          <p:nvSpPr>
            <p:cNvPr id="163" name="object 163"/>
            <p:cNvSpPr/>
            <p:nvPr/>
          </p:nvSpPr>
          <p:spPr>
            <a:xfrm>
              <a:off x="6805801" y="4205217"/>
              <a:ext cx="260927" cy="153521"/>
            </a:xfrm>
            <a:custGeom>
              <a:avLst/>
              <a:gdLst/>
              <a:ahLst/>
              <a:cxnLst/>
              <a:rect l="l" t="t" r="r" b="b"/>
              <a:pathLst>
                <a:path w="287020" h="173989">
                  <a:moveTo>
                    <a:pt x="0" y="173761"/>
                  </a:moveTo>
                  <a:lnTo>
                    <a:pt x="286594" y="173761"/>
                  </a:lnTo>
                  <a:lnTo>
                    <a:pt x="286594" y="0"/>
                  </a:lnTo>
                  <a:lnTo>
                    <a:pt x="0" y="0"/>
                  </a:lnTo>
                  <a:lnTo>
                    <a:pt x="0" y="173761"/>
                  </a:lnTo>
                  <a:close/>
                </a:path>
              </a:pathLst>
            </a:custGeom>
            <a:solidFill>
              <a:srgbClr val="FF2800"/>
            </a:solidFill>
          </p:spPr>
          <p:txBody>
            <a:bodyPr wrap="square" lIns="0" tIns="0" rIns="0" bIns="0" rtlCol="0"/>
            <a:lstStyle/>
            <a:p>
              <a:endParaRPr sz="1100"/>
            </a:p>
          </p:txBody>
        </p:sp>
        <p:sp>
          <p:nvSpPr>
            <p:cNvPr id="164" name="object 164"/>
            <p:cNvSpPr/>
            <p:nvPr/>
          </p:nvSpPr>
          <p:spPr>
            <a:xfrm>
              <a:off x="7102375" y="4205217"/>
              <a:ext cx="430068" cy="153521"/>
            </a:xfrm>
            <a:custGeom>
              <a:avLst/>
              <a:gdLst/>
              <a:ahLst/>
              <a:cxnLst/>
              <a:rect l="l" t="t" r="r" b="b"/>
              <a:pathLst>
                <a:path w="473075" h="173989">
                  <a:moveTo>
                    <a:pt x="0" y="173761"/>
                  </a:moveTo>
                  <a:lnTo>
                    <a:pt x="472576" y="173761"/>
                  </a:lnTo>
                  <a:lnTo>
                    <a:pt x="472576" y="0"/>
                  </a:lnTo>
                  <a:lnTo>
                    <a:pt x="0" y="0"/>
                  </a:lnTo>
                  <a:lnTo>
                    <a:pt x="0" y="173761"/>
                  </a:lnTo>
                  <a:close/>
                </a:path>
              </a:pathLst>
            </a:custGeom>
            <a:solidFill>
              <a:srgbClr val="FF2800"/>
            </a:solidFill>
          </p:spPr>
          <p:txBody>
            <a:bodyPr wrap="square" lIns="0" tIns="0" rIns="0" bIns="0" rtlCol="0"/>
            <a:lstStyle/>
            <a:p>
              <a:endParaRPr sz="1100"/>
            </a:p>
          </p:txBody>
        </p:sp>
        <p:sp>
          <p:nvSpPr>
            <p:cNvPr id="165" name="object 165"/>
            <p:cNvSpPr/>
            <p:nvPr/>
          </p:nvSpPr>
          <p:spPr>
            <a:xfrm>
              <a:off x="7568021" y="4205217"/>
              <a:ext cx="607291" cy="153521"/>
            </a:xfrm>
            <a:custGeom>
              <a:avLst/>
              <a:gdLst/>
              <a:ahLst/>
              <a:cxnLst/>
              <a:rect l="l" t="t" r="r" b="b"/>
              <a:pathLst>
                <a:path w="668020" h="173989">
                  <a:moveTo>
                    <a:pt x="0" y="173761"/>
                  </a:moveTo>
                  <a:lnTo>
                    <a:pt x="667705" y="173761"/>
                  </a:lnTo>
                  <a:lnTo>
                    <a:pt x="667705" y="0"/>
                  </a:lnTo>
                  <a:lnTo>
                    <a:pt x="0" y="0"/>
                  </a:lnTo>
                  <a:lnTo>
                    <a:pt x="0" y="173761"/>
                  </a:lnTo>
                  <a:close/>
                </a:path>
              </a:pathLst>
            </a:custGeom>
            <a:solidFill>
              <a:srgbClr val="FFFC00"/>
            </a:solidFill>
          </p:spPr>
          <p:txBody>
            <a:bodyPr wrap="square" lIns="0" tIns="0" rIns="0" bIns="0" rtlCol="0"/>
            <a:lstStyle/>
            <a:p>
              <a:endParaRPr sz="1100"/>
            </a:p>
          </p:txBody>
        </p:sp>
        <p:sp>
          <p:nvSpPr>
            <p:cNvPr id="166" name="object 166"/>
            <p:cNvSpPr/>
            <p:nvPr/>
          </p:nvSpPr>
          <p:spPr>
            <a:xfrm>
              <a:off x="8211058" y="4205217"/>
              <a:ext cx="113723" cy="153521"/>
            </a:xfrm>
            <a:custGeom>
              <a:avLst/>
              <a:gdLst/>
              <a:ahLst/>
              <a:cxnLst/>
              <a:rect l="l" t="t" r="r" b="b"/>
              <a:pathLst>
                <a:path w="125095" h="173989">
                  <a:moveTo>
                    <a:pt x="0" y="173761"/>
                  </a:moveTo>
                  <a:lnTo>
                    <a:pt x="125004" y="173761"/>
                  </a:lnTo>
                  <a:lnTo>
                    <a:pt x="125004" y="0"/>
                  </a:lnTo>
                  <a:lnTo>
                    <a:pt x="0" y="0"/>
                  </a:lnTo>
                  <a:lnTo>
                    <a:pt x="0" y="173761"/>
                  </a:lnTo>
                  <a:close/>
                </a:path>
              </a:pathLst>
            </a:custGeom>
            <a:solidFill>
              <a:srgbClr val="0A31FF"/>
            </a:solidFill>
          </p:spPr>
          <p:txBody>
            <a:bodyPr wrap="square" lIns="0" tIns="0" rIns="0" bIns="0" rtlCol="0"/>
            <a:lstStyle/>
            <a:p>
              <a:endParaRPr sz="1100"/>
            </a:p>
          </p:txBody>
        </p:sp>
        <p:sp>
          <p:nvSpPr>
            <p:cNvPr id="167" name="object 167"/>
            <p:cNvSpPr/>
            <p:nvPr/>
          </p:nvSpPr>
          <p:spPr>
            <a:xfrm>
              <a:off x="8360730" y="4205217"/>
              <a:ext cx="282864" cy="153521"/>
            </a:xfrm>
            <a:custGeom>
              <a:avLst/>
              <a:gdLst/>
              <a:ahLst/>
              <a:cxnLst/>
              <a:rect l="l" t="t" r="r" b="b"/>
              <a:pathLst>
                <a:path w="311150" h="173989">
                  <a:moveTo>
                    <a:pt x="0" y="173761"/>
                  </a:moveTo>
                  <a:lnTo>
                    <a:pt x="310986" y="173761"/>
                  </a:lnTo>
                  <a:lnTo>
                    <a:pt x="310986" y="0"/>
                  </a:lnTo>
                  <a:lnTo>
                    <a:pt x="0" y="0"/>
                  </a:lnTo>
                  <a:lnTo>
                    <a:pt x="0" y="173761"/>
                  </a:lnTo>
                  <a:close/>
                </a:path>
              </a:pathLst>
            </a:custGeom>
            <a:solidFill>
              <a:srgbClr val="FF2800"/>
            </a:solidFill>
          </p:spPr>
          <p:txBody>
            <a:bodyPr wrap="square" lIns="0" tIns="0" rIns="0" bIns="0" rtlCol="0"/>
            <a:lstStyle/>
            <a:p>
              <a:endParaRPr sz="1100"/>
            </a:p>
          </p:txBody>
        </p:sp>
        <p:sp>
          <p:nvSpPr>
            <p:cNvPr id="168" name="object 168"/>
            <p:cNvSpPr txBox="1"/>
            <p:nvPr/>
          </p:nvSpPr>
          <p:spPr>
            <a:xfrm>
              <a:off x="3648364" y="4209523"/>
              <a:ext cx="5008995" cy="338554"/>
            </a:xfrm>
            <a:prstGeom prst="rect">
              <a:avLst/>
            </a:prstGeom>
          </p:spPr>
          <p:txBody>
            <a:bodyPr vert="horz" wrap="square" lIns="0" tIns="0" rIns="0" bIns="0" rtlCol="0">
              <a:spAutoFit/>
            </a:bodyPr>
            <a:lstStyle/>
            <a:p>
              <a:pPr marL="11397"/>
              <a:r>
                <a:rPr sz="1100" dirty="0">
                  <a:latin typeface="Times New Roman"/>
                  <a:cs typeface="Times New Roman"/>
                </a:rPr>
                <a:t>of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 </a:t>
              </a:r>
              <a:r>
                <a:rPr sz="1100" spc="-4" dirty="0">
                  <a:latin typeface="Times New Roman"/>
                  <a:cs typeface="Times New Roman"/>
                </a:rPr>
                <a:t>g</a:t>
              </a:r>
              <a:r>
                <a:rPr sz="1100" spc="18"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18" dirty="0">
                  <a:latin typeface="Times New Roman"/>
                  <a:cs typeface="Times New Roman"/>
                </a:rPr>
                <a:t>ed</a:t>
              </a:r>
              <a:r>
                <a:rPr sz="1100" spc="-4" dirty="0">
                  <a:latin typeface="Times New Roman"/>
                  <a:cs typeface="Times New Roman"/>
                </a:rPr>
                <a:t>;</a:t>
              </a:r>
              <a:r>
                <a:rPr sz="1100" spc="-18" dirty="0">
                  <a:latin typeface="Times New Roman"/>
                  <a:cs typeface="Times New Roman"/>
                </a:rPr>
                <a:t> </a:t>
              </a:r>
              <a:r>
                <a:rPr sz="1100" spc="4"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9" dirty="0">
                  <a:latin typeface="Times New Roman"/>
                  <a:cs typeface="Times New Roman"/>
                </a:rPr>
                <a:t>w</a:t>
              </a:r>
              <a:r>
                <a:rPr sz="1100" spc="18" dirty="0">
                  <a:latin typeface="Times New Roman"/>
                  <a:cs typeface="Times New Roman"/>
                </a:rPr>
                <a:t>h</a:t>
              </a:r>
              <a:r>
                <a:rPr sz="1100" spc="-36" dirty="0">
                  <a:latin typeface="Times New Roman"/>
                  <a:cs typeface="Times New Roman"/>
                </a:rPr>
                <a:t>e</a:t>
              </a:r>
              <a:r>
                <a:rPr sz="1100" spc="4" dirty="0">
                  <a:latin typeface="Times New Roman"/>
                  <a:cs typeface="Times New Roman"/>
                </a:rPr>
                <a:t>n</a:t>
              </a:r>
              <a:r>
                <a:rPr sz="1100" spc="-36" dirty="0">
                  <a:latin typeface="Times New Roman"/>
                  <a:cs typeface="Times New Roman"/>
                </a:rPr>
                <a:t>e</a:t>
              </a:r>
              <a:r>
                <a:rPr sz="1100" spc="4" dirty="0">
                  <a:latin typeface="Times New Roman"/>
                  <a:cs typeface="Times New Roman"/>
                </a:rPr>
                <a:t>v</a:t>
              </a:r>
              <a:r>
                <a:rPr sz="1100" spc="-49" dirty="0">
                  <a:latin typeface="Times New Roman"/>
                  <a:cs typeface="Times New Roman"/>
                </a:rPr>
                <a:t>e</a:t>
              </a:r>
              <a:r>
                <a:rPr sz="1100" spc="-4" dirty="0">
                  <a:latin typeface="Times New Roman"/>
                  <a:cs typeface="Times New Roman"/>
                </a:rPr>
                <a:t>r</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y</a:t>
              </a:r>
              <a:r>
                <a:rPr sz="1100" spc="-4" dirty="0">
                  <a:latin typeface="Times New Roman"/>
                  <a:cs typeface="Times New Roman"/>
                </a:rPr>
                <a:t> </a:t>
              </a:r>
              <a:r>
                <a:rPr sz="1100" spc="18" dirty="0">
                  <a:latin typeface="Times New Roman"/>
                  <a:cs typeface="Times New Roman"/>
                </a:rPr>
                <a:t>f</a:t>
              </a:r>
              <a:r>
                <a:rPr sz="1100" spc="-22" dirty="0">
                  <a:latin typeface="Times New Roman"/>
                  <a:cs typeface="Times New Roman"/>
                </a:rPr>
                <a:t>o</a:t>
              </a:r>
              <a:r>
                <a:rPr sz="1100" spc="-13" dirty="0">
                  <a:latin typeface="Times New Roman"/>
                  <a:cs typeface="Times New Roman"/>
                </a:rPr>
                <a:t>r</a:t>
              </a:r>
              <a:r>
                <a:rPr sz="1100" dirty="0">
                  <a:latin typeface="Times New Roman"/>
                  <a:cs typeface="Times New Roman"/>
                </a:rPr>
                <a:t>m</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4" dirty="0">
                  <a:latin typeface="Times New Roman"/>
                  <a:cs typeface="Times New Roman"/>
                </a:rPr>
                <a:t>g</a:t>
              </a:r>
              <a:r>
                <a:rPr sz="1100" spc="18" dirty="0">
                  <a:latin typeface="Times New Roman"/>
                  <a:cs typeface="Times New Roman"/>
                </a:rPr>
                <a:t>o</a:t>
              </a:r>
              <a:r>
                <a:rPr sz="1100" dirty="0">
                  <a:latin typeface="Times New Roman"/>
                  <a:cs typeface="Times New Roman"/>
                </a:rPr>
                <a:t>v</a:t>
              </a:r>
              <a:r>
                <a:rPr sz="1100" spc="-22" dirty="0">
                  <a:latin typeface="Times New Roman"/>
                  <a:cs typeface="Times New Roman"/>
                </a:rPr>
                <a:t>ern</a:t>
              </a:r>
              <a:r>
                <a:rPr sz="1100" spc="4"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9" dirty="0">
                  <a:latin typeface="Times New Roman"/>
                  <a:cs typeface="Times New Roman"/>
                </a:rPr>
                <a:t> s</a:t>
              </a:r>
              <a:r>
                <a:rPr sz="1100" spc="18" dirty="0">
                  <a:latin typeface="Times New Roman"/>
                  <a:cs typeface="Times New Roman"/>
                </a:rPr>
                <a:t>h</a:t>
              </a:r>
              <a:r>
                <a:rPr sz="1100" spc="-18" dirty="0">
                  <a:latin typeface="Times New Roman"/>
                  <a:cs typeface="Times New Roman"/>
                </a:rPr>
                <a:t>al</a:t>
              </a:r>
              <a:r>
                <a:rPr sz="1100" spc="-4" dirty="0">
                  <a:latin typeface="Times New Roman"/>
                  <a:cs typeface="Times New Roman"/>
                </a:rPr>
                <a:t>l</a:t>
              </a:r>
              <a:r>
                <a:rPr sz="1100" spc="9" dirty="0">
                  <a:latin typeface="Times New Roman"/>
                  <a:cs typeface="Times New Roman"/>
                </a:rPr>
                <a:t> </a:t>
              </a:r>
              <a:r>
                <a:rPr sz="1100" spc="18" dirty="0">
                  <a:latin typeface="Times New Roman"/>
                  <a:cs typeface="Times New Roman"/>
                </a:rPr>
                <a:t>b</a:t>
              </a:r>
              <a:r>
                <a:rPr sz="1100" spc="-27" dirty="0">
                  <a:latin typeface="Times New Roman"/>
                  <a:cs typeface="Times New Roman"/>
                </a:rPr>
                <a:t>ec</a:t>
              </a:r>
              <a:r>
                <a:rPr sz="1100" spc="4" dirty="0">
                  <a:latin typeface="Times New Roman"/>
                  <a:cs typeface="Times New Roman"/>
                </a:rPr>
                <a:t>o</a:t>
              </a:r>
              <a:r>
                <a:rPr sz="1100" spc="-9" dirty="0">
                  <a:latin typeface="Times New Roman"/>
                  <a:cs typeface="Times New Roman"/>
                </a:rPr>
                <a:t>me </a:t>
              </a:r>
              <a:r>
                <a:rPr sz="1100" spc="-4" dirty="0">
                  <a:latin typeface="Times New Roman"/>
                  <a:cs typeface="Times New Roman"/>
                </a:rPr>
                <a:t>des</a:t>
              </a:r>
              <a:r>
                <a:rPr sz="1100" spc="13" dirty="0">
                  <a:latin typeface="Times New Roman"/>
                  <a:cs typeface="Times New Roman"/>
                </a:rPr>
                <a:t>t</a:t>
              </a:r>
              <a:r>
                <a:rPr sz="1100" spc="-13" dirty="0">
                  <a:latin typeface="Times New Roman"/>
                  <a:cs typeface="Times New Roman"/>
                </a:rPr>
                <a:t>ruc</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v</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4" dirty="0">
                  <a:latin typeface="Times New Roman"/>
                  <a:cs typeface="Times New Roman"/>
                </a:rPr>
                <a:t>ese</a:t>
              </a:r>
              <a:endParaRPr sz="1100" dirty="0">
                <a:latin typeface="Times New Roman"/>
                <a:cs typeface="Times New Roman"/>
              </a:endParaRPr>
            </a:p>
          </p:txBody>
        </p:sp>
        <p:sp>
          <p:nvSpPr>
            <p:cNvPr id="169" name="object 169"/>
            <p:cNvSpPr/>
            <p:nvPr/>
          </p:nvSpPr>
          <p:spPr>
            <a:xfrm>
              <a:off x="3659910" y="4358536"/>
              <a:ext cx="252268" cy="156322"/>
            </a:xfrm>
            <a:custGeom>
              <a:avLst/>
              <a:gdLst/>
              <a:ahLst/>
              <a:cxnLst/>
              <a:rect l="l" t="t" r="r" b="b"/>
              <a:pathLst>
                <a:path w="277495" h="177164">
                  <a:moveTo>
                    <a:pt x="0" y="176809"/>
                  </a:moveTo>
                  <a:lnTo>
                    <a:pt x="277448" y="176809"/>
                  </a:lnTo>
                  <a:lnTo>
                    <a:pt x="277448" y="0"/>
                  </a:lnTo>
                  <a:lnTo>
                    <a:pt x="0" y="0"/>
                  </a:lnTo>
                  <a:lnTo>
                    <a:pt x="0" y="176809"/>
                  </a:lnTo>
                  <a:close/>
                </a:path>
              </a:pathLst>
            </a:custGeom>
            <a:solidFill>
              <a:srgbClr val="0A31FF"/>
            </a:solidFill>
          </p:spPr>
          <p:txBody>
            <a:bodyPr wrap="square" lIns="0" tIns="0" rIns="0" bIns="0" rtlCol="0"/>
            <a:lstStyle/>
            <a:p>
              <a:endParaRPr sz="1100"/>
            </a:p>
          </p:txBody>
        </p:sp>
        <p:sp>
          <p:nvSpPr>
            <p:cNvPr id="170" name="object 170"/>
            <p:cNvSpPr/>
            <p:nvPr/>
          </p:nvSpPr>
          <p:spPr>
            <a:xfrm>
              <a:off x="3984199" y="4358536"/>
              <a:ext cx="77932" cy="156322"/>
            </a:xfrm>
            <a:custGeom>
              <a:avLst/>
              <a:gdLst/>
              <a:ahLst/>
              <a:cxnLst/>
              <a:rect l="l" t="t" r="r" b="b"/>
              <a:pathLst>
                <a:path w="85725" h="177164">
                  <a:moveTo>
                    <a:pt x="0" y="176809"/>
                  </a:moveTo>
                  <a:lnTo>
                    <a:pt x="85368" y="176809"/>
                  </a:lnTo>
                  <a:lnTo>
                    <a:pt x="85368" y="0"/>
                  </a:lnTo>
                  <a:lnTo>
                    <a:pt x="0" y="0"/>
                  </a:lnTo>
                  <a:lnTo>
                    <a:pt x="0" y="176809"/>
                  </a:lnTo>
                  <a:close/>
                </a:path>
              </a:pathLst>
            </a:custGeom>
            <a:solidFill>
              <a:srgbClr val="0A31FF"/>
            </a:solidFill>
          </p:spPr>
          <p:txBody>
            <a:bodyPr wrap="square" lIns="0" tIns="0" rIns="0" bIns="0" rtlCol="0"/>
            <a:lstStyle/>
            <a:p>
              <a:endParaRPr sz="1100"/>
            </a:p>
          </p:txBody>
        </p:sp>
        <p:sp>
          <p:nvSpPr>
            <p:cNvPr id="171" name="object 171"/>
            <p:cNvSpPr/>
            <p:nvPr/>
          </p:nvSpPr>
          <p:spPr>
            <a:xfrm>
              <a:off x="4097839" y="4358536"/>
              <a:ext cx="91786" cy="156322"/>
            </a:xfrm>
            <a:custGeom>
              <a:avLst/>
              <a:gdLst/>
              <a:ahLst/>
              <a:cxnLst/>
              <a:rect l="l" t="t" r="r" b="b"/>
              <a:pathLst>
                <a:path w="100964" h="177164">
                  <a:moveTo>
                    <a:pt x="0" y="176809"/>
                  </a:moveTo>
                  <a:lnTo>
                    <a:pt x="100613" y="176809"/>
                  </a:lnTo>
                  <a:lnTo>
                    <a:pt x="100613" y="0"/>
                  </a:lnTo>
                  <a:lnTo>
                    <a:pt x="0" y="0"/>
                  </a:lnTo>
                  <a:lnTo>
                    <a:pt x="0" y="176809"/>
                  </a:lnTo>
                  <a:close/>
                </a:path>
              </a:pathLst>
            </a:custGeom>
            <a:solidFill>
              <a:srgbClr val="0A31FF"/>
            </a:solidFill>
          </p:spPr>
          <p:txBody>
            <a:bodyPr wrap="square" lIns="0" tIns="0" rIns="0" bIns="0" rtlCol="0"/>
            <a:lstStyle/>
            <a:p>
              <a:endParaRPr sz="1100"/>
            </a:p>
          </p:txBody>
        </p:sp>
        <p:sp>
          <p:nvSpPr>
            <p:cNvPr id="172" name="object 172"/>
            <p:cNvSpPr/>
            <p:nvPr/>
          </p:nvSpPr>
          <p:spPr>
            <a:xfrm>
              <a:off x="4225339" y="4358536"/>
              <a:ext cx="166832" cy="156322"/>
            </a:xfrm>
            <a:custGeom>
              <a:avLst/>
              <a:gdLst/>
              <a:ahLst/>
              <a:cxnLst/>
              <a:rect l="l" t="t" r="r" b="b"/>
              <a:pathLst>
                <a:path w="183514" h="177164">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sz="1100"/>
            </a:p>
          </p:txBody>
        </p:sp>
        <p:sp>
          <p:nvSpPr>
            <p:cNvPr id="173" name="object 173"/>
            <p:cNvSpPr/>
            <p:nvPr/>
          </p:nvSpPr>
          <p:spPr>
            <a:xfrm>
              <a:off x="4427672" y="4358536"/>
              <a:ext cx="260927" cy="156322"/>
            </a:xfrm>
            <a:custGeom>
              <a:avLst/>
              <a:gdLst/>
              <a:ahLst/>
              <a:cxnLst/>
              <a:rect l="l" t="t" r="r" b="b"/>
              <a:pathLst>
                <a:path w="287020" h="177164">
                  <a:moveTo>
                    <a:pt x="0" y="176809"/>
                  </a:moveTo>
                  <a:lnTo>
                    <a:pt x="286595" y="176809"/>
                  </a:lnTo>
                  <a:lnTo>
                    <a:pt x="286595" y="0"/>
                  </a:lnTo>
                  <a:lnTo>
                    <a:pt x="0" y="0"/>
                  </a:lnTo>
                  <a:lnTo>
                    <a:pt x="0" y="176809"/>
                  </a:lnTo>
                  <a:close/>
                </a:path>
              </a:pathLst>
            </a:custGeom>
            <a:solidFill>
              <a:srgbClr val="FF2800"/>
            </a:solidFill>
          </p:spPr>
          <p:txBody>
            <a:bodyPr wrap="square" lIns="0" tIns="0" rIns="0" bIns="0" rtlCol="0"/>
            <a:lstStyle/>
            <a:p>
              <a:endParaRPr sz="1100"/>
            </a:p>
          </p:txBody>
        </p:sp>
        <p:sp>
          <p:nvSpPr>
            <p:cNvPr id="174" name="object 174"/>
            <p:cNvSpPr/>
            <p:nvPr/>
          </p:nvSpPr>
          <p:spPr>
            <a:xfrm>
              <a:off x="4724246" y="4358536"/>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sz="1100"/>
            </a:p>
          </p:txBody>
        </p:sp>
        <p:sp>
          <p:nvSpPr>
            <p:cNvPr id="175" name="object 175"/>
            <p:cNvSpPr/>
            <p:nvPr/>
          </p:nvSpPr>
          <p:spPr>
            <a:xfrm>
              <a:off x="4873918" y="4358536"/>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100"/>
            </a:p>
          </p:txBody>
        </p:sp>
        <p:sp>
          <p:nvSpPr>
            <p:cNvPr id="176" name="object 176"/>
            <p:cNvSpPr/>
            <p:nvPr/>
          </p:nvSpPr>
          <p:spPr>
            <a:xfrm>
              <a:off x="5079024" y="4358536"/>
              <a:ext cx="368877" cy="156322"/>
            </a:xfrm>
            <a:custGeom>
              <a:avLst/>
              <a:gdLst/>
              <a:ahLst/>
              <a:cxnLst/>
              <a:rect l="l" t="t" r="r" b="b"/>
              <a:pathLst>
                <a:path w="405764"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sz="1100"/>
            </a:p>
          </p:txBody>
        </p:sp>
        <p:sp>
          <p:nvSpPr>
            <p:cNvPr id="177" name="object 177"/>
            <p:cNvSpPr/>
            <p:nvPr/>
          </p:nvSpPr>
          <p:spPr>
            <a:xfrm>
              <a:off x="5483695" y="4358536"/>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sz="1100"/>
            </a:p>
          </p:txBody>
        </p:sp>
        <p:sp>
          <p:nvSpPr>
            <p:cNvPr id="178" name="object 178"/>
            <p:cNvSpPr/>
            <p:nvPr/>
          </p:nvSpPr>
          <p:spPr>
            <a:xfrm>
              <a:off x="5625052" y="4358536"/>
              <a:ext cx="244186" cy="156322"/>
            </a:xfrm>
            <a:custGeom>
              <a:avLst/>
              <a:gdLst/>
              <a:ahLst/>
              <a:cxnLst/>
              <a:rect l="l" t="t" r="r" b="b"/>
              <a:pathLst>
                <a:path w="268604" h="177164">
                  <a:moveTo>
                    <a:pt x="0" y="176809"/>
                  </a:moveTo>
                  <a:lnTo>
                    <a:pt x="268301" y="176809"/>
                  </a:lnTo>
                  <a:lnTo>
                    <a:pt x="268301" y="0"/>
                  </a:lnTo>
                  <a:lnTo>
                    <a:pt x="0" y="0"/>
                  </a:lnTo>
                  <a:lnTo>
                    <a:pt x="0" y="176809"/>
                  </a:lnTo>
                  <a:close/>
                </a:path>
              </a:pathLst>
            </a:custGeom>
            <a:solidFill>
              <a:srgbClr val="FF2800"/>
            </a:solidFill>
          </p:spPr>
          <p:txBody>
            <a:bodyPr wrap="square" lIns="0" tIns="0" rIns="0" bIns="0" rtlCol="0"/>
            <a:lstStyle/>
            <a:p>
              <a:endParaRPr sz="1100"/>
            </a:p>
          </p:txBody>
        </p:sp>
        <p:sp>
          <p:nvSpPr>
            <p:cNvPr id="179" name="object 179"/>
            <p:cNvSpPr/>
            <p:nvPr/>
          </p:nvSpPr>
          <p:spPr>
            <a:xfrm>
              <a:off x="5904994" y="4358536"/>
              <a:ext cx="116609" cy="156322"/>
            </a:xfrm>
            <a:custGeom>
              <a:avLst/>
              <a:gdLst/>
              <a:ahLst/>
              <a:cxnLst/>
              <a:rect l="l" t="t" r="r" b="b"/>
              <a:pathLst>
                <a:path w="128270" h="177164">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sz="1100"/>
            </a:p>
          </p:txBody>
        </p:sp>
        <p:sp>
          <p:nvSpPr>
            <p:cNvPr id="180" name="object 180"/>
            <p:cNvSpPr/>
            <p:nvPr/>
          </p:nvSpPr>
          <p:spPr>
            <a:xfrm>
              <a:off x="6054667" y="4358536"/>
              <a:ext cx="108527" cy="156322"/>
            </a:xfrm>
            <a:custGeom>
              <a:avLst/>
              <a:gdLst/>
              <a:ahLst/>
              <a:cxnLst/>
              <a:rect l="l" t="t" r="r" b="b"/>
              <a:pathLst>
                <a:path w="119379" h="177164">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sz="1100"/>
            </a:p>
          </p:txBody>
        </p:sp>
        <p:sp>
          <p:nvSpPr>
            <p:cNvPr id="181" name="object 181"/>
            <p:cNvSpPr/>
            <p:nvPr/>
          </p:nvSpPr>
          <p:spPr>
            <a:xfrm>
              <a:off x="6198797" y="4358536"/>
              <a:ext cx="396586" cy="156322"/>
            </a:xfrm>
            <a:custGeom>
              <a:avLst/>
              <a:gdLst/>
              <a:ahLst/>
              <a:cxnLst/>
              <a:rect l="l" t="t" r="r" b="b"/>
              <a:pathLst>
                <a:path w="436245" h="177164">
                  <a:moveTo>
                    <a:pt x="0" y="176809"/>
                  </a:moveTo>
                  <a:lnTo>
                    <a:pt x="435989" y="176809"/>
                  </a:lnTo>
                  <a:lnTo>
                    <a:pt x="435989" y="0"/>
                  </a:lnTo>
                  <a:lnTo>
                    <a:pt x="0" y="0"/>
                  </a:lnTo>
                  <a:lnTo>
                    <a:pt x="0" y="176809"/>
                  </a:lnTo>
                  <a:close/>
                </a:path>
              </a:pathLst>
            </a:custGeom>
            <a:solidFill>
              <a:srgbClr val="FF2800"/>
            </a:solidFill>
          </p:spPr>
          <p:txBody>
            <a:bodyPr wrap="square" lIns="0" tIns="0" rIns="0" bIns="0" rtlCol="0"/>
            <a:lstStyle/>
            <a:p>
              <a:endParaRPr sz="1100"/>
            </a:p>
          </p:txBody>
        </p:sp>
        <p:sp>
          <p:nvSpPr>
            <p:cNvPr id="182" name="object 182"/>
            <p:cNvSpPr/>
            <p:nvPr/>
          </p:nvSpPr>
          <p:spPr>
            <a:xfrm>
              <a:off x="6631182" y="4358536"/>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sz="1100"/>
            </a:p>
          </p:txBody>
        </p:sp>
        <p:sp>
          <p:nvSpPr>
            <p:cNvPr id="183" name="object 183"/>
            <p:cNvSpPr/>
            <p:nvPr/>
          </p:nvSpPr>
          <p:spPr>
            <a:xfrm>
              <a:off x="6780855" y="4358536"/>
              <a:ext cx="196850" cy="156322"/>
            </a:xfrm>
            <a:custGeom>
              <a:avLst/>
              <a:gdLst/>
              <a:ahLst/>
              <a:cxnLst/>
              <a:rect l="l" t="t" r="r" b="b"/>
              <a:pathLst>
                <a:path w="216534" h="177164">
                  <a:moveTo>
                    <a:pt x="0" y="176809"/>
                  </a:moveTo>
                  <a:lnTo>
                    <a:pt x="216470" y="176809"/>
                  </a:lnTo>
                  <a:lnTo>
                    <a:pt x="216470" y="0"/>
                  </a:lnTo>
                  <a:lnTo>
                    <a:pt x="0" y="0"/>
                  </a:lnTo>
                  <a:lnTo>
                    <a:pt x="0" y="176809"/>
                  </a:lnTo>
                  <a:close/>
                </a:path>
              </a:pathLst>
            </a:custGeom>
            <a:solidFill>
              <a:srgbClr val="0A31FF"/>
            </a:solidFill>
          </p:spPr>
          <p:txBody>
            <a:bodyPr wrap="square" lIns="0" tIns="0" rIns="0" bIns="0" rtlCol="0"/>
            <a:lstStyle/>
            <a:p>
              <a:endParaRPr sz="1100"/>
            </a:p>
          </p:txBody>
        </p:sp>
        <p:sp>
          <p:nvSpPr>
            <p:cNvPr id="184" name="object 184"/>
            <p:cNvSpPr/>
            <p:nvPr/>
          </p:nvSpPr>
          <p:spPr>
            <a:xfrm>
              <a:off x="7013678" y="4358536"/>
              <a:ext cx="108527" cy="156322"/>
            </a:xfrm>
            <a:custGeom>
              <a:avLst/>
              <a:gdLst/>
              <a:ahLst/>
              <a:cxnLst/>
              <a:rect l="l" t="t" r="r" b="b"/>
              <a:pathLst>
                <a:path w="119379" h="177164">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sz="1100"/>
            </a:p>
          </p:txBody>
        </p:sp>
        <p:sp>
          <p:nvSpPr>
            <p:cNvPr id="185" name="object 185"/>
            <p:cNvSpPr/>
            <p:nvPr/>
          </p:nvSpPr>
          <p:spPr>
            <a:xfrm>
              <a:off x="7157809" y="4358536"/>
              <a:ext cx="443923" cy="156322"/>
            </a:xfrm>
            <a:custGeom>
              <a:avLst/>
              <a:gdLst/>
              <a:ahLst/>
              <a:cxnLst/>
              <a:rect l="l" t="t" r="r" b="b"/>
              <a:pathLst>
                <a:path w="488315" h="177164">
                  <a:moveTo>
                    <a:pt x="0" y="176809"/>
                  </a:moveTo>
                  <a:lnTo>
                    <a:pt x="487821" y="176809"/>
                  </a:lnTo>
                  <a:lnTo>
                    <a:pt x="487821" y="0"/>
                  </a:lnTo>
                  <a:lnTo>
                    <a:pt x="0" y="0"/>
                  </a:lnTo>
                  <a:lnTo>
                    <a:pt x="0" y="176809"/>
                  </a:lnTo>
                  <a:close/>
                </a:path>
              </a:pathLst>
            </a:custGeom>
            <a:solidFill>
              <a:srgbClr val="FF2800"/>
            </a:solidFill>
          </p:spPr>
          <p:txBody>
            <a:bodyPr wrap="square" lIns="0" tIns="0" rIns="0" bIns="0" rtlCol="0"/>
            <a:lstStyle/>
            <a:p>
              <a:endParaRPr sz="1100"/>
            </a:p>
          </p:txBody>
        </p:sp>
        <p:sp>
          <p:nvSpPr>
            <p:cNvPr id="186" name="object 186"/>
            <p:cNvSpPr/>
            <p:nvPr/>
          </p:nvSpPr>
          <p:spPr>
            <a:xfrm>
              <a:off x="7637313" y="4358536"/>
              <a:ext cx="230332" cy="156322"/>
            </a:xfrm>
            <a:custGeom>
              <a:avLst/>
              <a:gdLst/>
              <a:ahLst/>
              <a:cxnLst/>
              <a:rect l="l" t="t" r="r" b="b"/>
              <a:pathLst>
                <a:path w="253365" h="177164">
                  <a:moveTo>
                    <a:pt x="0" y="176809"/>
                  </a:moveTo>
                  <a:lnTo>
                    <a:pt x="253057" y="176809"/>
                  </a:lnTo>
                  <a:lnTo>
                    <a:pt x="253057" y="0"/>
                  </a:lnTo>
                  <a:lnTo>
                    <a:pt x="0" y="0"/>
                  </a:lnTo>
                  <a:lnTo>
                    <a:pt x="0" y="176809"/>
                  </a:lnTo>
                  <a:close/>
                </a:path>
              </a:pathLst>
            </a:custGeom>
            <a:solidFill>
              <a:srgbClr val="0A31FF"/>
            </a:solidFill>
          </p:spPr>
          <p:txBody>
            <a:bodyPr wrap="square" lIns="0" tIns="0" rIns="0" bIns="0" rtlCol="0"/>
            <a:lstStyle/>
            <a:p>
              <a:endParaRPr sz="1100"/>
            </a:p>
          </p:txBody>
        </p:sp>
        <p:sp>
          <p:nvSpPr>
            <p:cNvPr id="187" name="object 187"/>
            <p:cNvSpPr/>
            <p:nvPr/>
          </p:nvSpPr>
          <p:spPr>
            <a:xfrm>
              <a:off x="7903399" y="4358536"/>
              <a:ext cx="659823" cy="156322"/>
            </a:xfrm>
            <a:custGeom>
              <a:avLst/>
              <a:gdLst/>
              <a:ahLst/>
              <a:cxnLst/>
              <a:rect l="l" t="t" r="r" b="b"/>
              <a:pathLst>
                <a:path w="725804" h="177164">
                  <a:moveTo>
                    <a:pt x="0" y="176809"/>
                  </a:moveTo>
                  <a:lnTo>
                    <a:pt x="725633" y="176809"/>
                  </a:lnTo>
                  <a:lnTo>
                    <a:pt x="725633" y="0"/>
                  </a:lnTo>
                  <a:lnTo>
                    <a:pt x="0" y="0"/>
                  </a:lnTo>
                  <a:lnTo>
                    <a:pt x="0" y="176809"/>
                  </a:lnTo>
                  <a:close/>
                </a:path>
              </a:pathLst>
            </a:custGeom>
            <a:solidFill>
              <a:srgbClr val="FFFC00"/>
            </a:solidFill>
          </p:spPr>
          <p:txBody>
            <a:bodyPr wrap="square" lIns="0" tIns="0" rIns="0" bIns="0" rtlCol="0"/>
            <a:lstStyle/>
            <a:p>
              <a:endParaRPr sz="1100"/>
            </a:p>
          </p:txBody>
        </p:sp>
        <p:sp>
          <p:nvSpPr>
            <p:cNvPr id="188" name="object 188"/>
            <p:cNvSpPr txBox="1"/>
            <p:nvPr/>
          </p:nvSpPr>
          <p:spPr>
            <a:xfrm>
              <a:off x="3648364" y="4362841"/>
              <a:ext cx="4961082" cy="338554"/>
            </a:xfrm>
            <a:prstGeom prst="rect">
              <a:avLst/>
            </a:prstGeom>
          </p:spPr>
          <p:txBody>
            <a:bodyPr vert="horz" wrap="square" lIns="0" tIns="0" rIns="0" bIns="0" rtlCol="0">
              <a:spAutoFit/>
            </a:bodyPr>
            <a:lstStyle/>
            <a:p>
              <a:pPr marL="11397"/>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ds</a:t>
              </a:r>
              <a:r>
                <a:rPr sz="1100" dirty="0">
                  <a:latin typeface="Times New Roman"/>
                  <a:cs typeface="Times New Roman"/>
                </a:rPr>
                <a:t>,</a:t>
              </a:r>
              <a:r>
                <a:rPr sz="1100" spc="-4" dirty="0">
                  <a:latin typeface="Times New Roman"/>
                  <a:cs typeface="Times New Roman"/>
                </a:rPr>
                <a:t> </a:t>
              </a:r>
              <a:r>
                <a:rPr sz="1100" spc="9" dirty="0">
                  <a:latin typeface="Times New Roman"/>
                  <a:cs typeface="Times New Roman"/>
                </a:rPr>
                <a:t>i</a:t>
              </a:r>
              <a:r>
                <a:rPr sz="1100" spc="-4" dirty="0">
                  <a:latin typeface="Times New Roman"/>
                  <a:cs typeface="Times New Roman"/>
                </a:rPr>
                <a:t>t</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27" dirty="0">
                  <a:latin typeface="Times New Roman"/>
                  <a:cs typeface="Times New Roman"/>
                </a:rPr>
                <a:t> </a:t>
              </a:r>
              <a:r>
                <a:rPr sz="1100" spc="-4" dirty="0">
                  <a:latin typeface="Times New Roman"/>
                  <a:cs typeface="Times New Roman"/>
                </a:rPr>
                <a:t>r</a:t>
              </a:r>
              <a:r>
                <a:rPr sz="1100" spc="9" dirty="0">
                  <a:latin typeface="Times New Roman"/>
                  <a:cs typeface="Times New Roman"/>
                </a:rPr>
                <a:t>i</a:t>
              </a:r>
              <a:r>
                <a:rPr sz="1100" spc="-22" dirty="0">
                  <a:latin typeface="Times New Roman"/>
                  <a:cs typeface="Times New Roman"/>
                </a:rPr>
                <a:t>g</a:t>
              </a:r>
              <a:r>
                <a:rPr sz="1100" spc="18" dirty="0">
                  <a:latin typeface="Times New Roman"/>
                  <a:cs typeface="Times New Roman"/>
                </a:rPr>
                <a:t>h</a:t>
              </a:r>
              <a:r>
                <a:rPr sz="1100" spc="-4" dirty="0">
                  <a:latin typeface="Times New Roman"/>
                  <a:cs typeface="Times New Roman"/>
                </a:rPr>
                <a:t>t</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 </a:t>
              </a:r>
              <a:r>
                <a:rPr sz="1100" spc="-4" dirty="0">
                  <a:latin typeface="Times New Roman"/>
                  <a:cs typeface="Times New Roman"/>
                </a:rPr>
                <a:t>p</a:t>
              </a:r>
              <a:r>
                <a:rPr sz="1100" spc="-13" dirty="0">
                  <a:latin typeface="Times New Roman"/>
                  <a:cs typeface="Times New Roman"/>
                </a:rPr>
                <a:t>e</a:t>
              </a:r>
              <a:r>
                <a:rPr sz="1100" dirty="0">
                  <a:latin typeface="Times New Roman"/>
                  <a:cs typeface="Times New Roman"/>
                </a:rPr>
                <a:t>o</a:t>
              </a:r>
              <a:r>
                <a:rPr sz="1100" spc="-31" dirty="0">
                  <a:latin typeface="Times New Roman"/>
                  <a:cs typeface="Times New Roman"/>
                </a:rPr>
                <a:t>p</a:t>
              </a:r>
              <a:r>
                <a:rPr sz="1100" spc="9" dirty="0">
                  <a:latin typeface="Times New Roman"/>
                  <a:cs typeface="Times New Roman"/>
                </a:rPr>
                <a:t>l</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o</a:t>
              </a:r>
              <a:r>
                <a:rPr sz="1100" spc="-27" dirty="0">
                  <a:latin typeface="Times New Roman"/>
                  <a:cs typeface="Times New Roman"/>
                </a:rPr>
                <a:t> </a:t>
              </a:r>
              <a:r>
                <a:rPr sz="1100" spc="-18" dirty="0">
                  <a:latin typeface="Times New Roman"/>
                  <a:cs typeface="Times New Roman"/>
                </a:rPr>
                <a:t>a</a:t>
              </a:r>
              <a:r>
                <a:rPr sz="1100" spc="9" dirty="0">
                  <a:latin typeface="Times New Roman"/>
                  <a:cs typeface="Times New Roman"/>
                </a:rPr>
                <a:t>l</a:t>
              </a:r>
              <a:r>
                <a:rPr sz="1100" spc="-4" dirty="0">
                  <a:latin typeface="Times New Roman"/>
                  <a:cs typeface="Times New Roman"/>
                </a:rPr>
                <a:t>t</a:t>
              </a:r>
              <a:r>
                <a:rPr sz="1100" spc="-49" dirty="0">
                  <a:latin typeface="Times New Roman"/>
                  <a:cs typeface="Times New Roman"/>
                </a:rPr>
                <a:t>e</a:t>
              </a:r>
              <a:r>
                <a:rPr sz="1100" spc="-4" dirty="0">
                  <a:latin typeface="Times New Roman"/>
                  <a:cs typeface="Times New Roman"/>
                </a:rPr>
                <a:t>r</a:t>
              </a:r>
              <a:r>
                <a:rPr sz="1100" spc="9" dirty="0">
                  <a:latin typeface="Times New Roman"/>
                  <a:cs typeface="Times New Roman"/>
                </a:rPr>
                <a:t> </a:t>
              </a:r>
              <a:r>
                <a:rPr sz="1100" spc="18" dirty="0">
                  <a:latin typeface="Times New Roman"/>
                  <a:cs typeface="Times New Roman"/>
                </a:rPr>
                <a:t>o</a:t>
              </a:r>
              <a:r>
                <a:rPr sz="1100" dirty="0">
                  <a:latin typeface="Times New Roman"/>
                  <a:cs typeface="Times New Roman"/>
                </a:rPr>
                <a:t>r</a:t>
              </a:r>
              <a:r>
                <a:rPr sz="1100" spc="-13" dirty="0">
                  <a:latin typeface="Times New Roman"/>
                  <a:cs typeface="Times New Roman"/>
                </a:rPr>
                <a:t> t</a:t>
              </a:r>
              <a:r>
                <a:rPr sz="1100" spc="-9" dirty="0">
                  <a:latin typeface="Times New Roman"/>
                  <a:cs typeface="Times New Roman"/>
                </a:rPr>
                <a:t>o</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b</a:t>
              </a:r>
              <a:r>
                <a:rPr sz="1100" dirty="0">
                  <a:latin typeface="Times New Roman"/>
                  <a:cs typeface="Times New Roman"/>
                </a:rPr>
                <a:t>o</a:t>
              </a:r>
              <a:r>
                <a:rPr sz="1100" spc="-4" dirty="0">
                  <a:latin typeface="Times New Roman"/>
                  <a:cs typeface="Times New Roman"/>
                </a:rPr>
                <a:t>l</a:t>
              </a:r>
              <a:r>
                <a:rPr sz="1100" spc="-27" dirty="0">
                  <a:latin typeface="Times New Roman"/>
                  <a:cs typeface="Times New Roman"/>
                </a:rPr>
                <a:t>i</a:t>
              </a:r>
              <a:r>
                <a:rPr sz="1100" spc="-31" dirty="0">
                  <a:latin typeface="Times New Roman"/>
                  <a:cs typeface="Times New Roman"/>
                </a:rPr>
                <a:t>s</a:t>
              </a:r>
              <a:r>
                <a:rPr sz="1100" dirty="0">
                  <a:latin typeface="Times New Roman"/>
                  <a:cs typeface="Times New Roman"/>
                </a:rPr>
                <a:t>h</a:t>
              </a:r>
              <a:r>
                <a:rPr sz="1100" spc="9" dirty="0">
                  <a:latin typeface="Times New Roman"/>
                  <a:cs typeface="Times New Roman"/>
                </a:rPr>
                <a:t> i</a:t>
              </a:r>
              <a:r>
                <a:rPr sz="1100" spc="-4" dirty="0">
                  <a:latin typeface="Times New Roman"/>
                  <a:cs typeface="Times New Roman"/>
                </a:rPr>
                <a:t>t</a:t>
              </a:r>
              <a:r>
                <a:rPr sz="1100" dirty="0">
                  <a:latin typeface="Times New Roman"/>
                  <a:cs typeface="Times New Roman"/>
                </a:rPr>
                <a:t>, </a:t>
              </a:r>
              <a:r>
                <a:rPr sz="1100" spc="-9" dirty="0">
                  <a:latin typeface="Times New Roman"/>
                  <a:cs typeface="Times New Roman"/>
                </a:rPr>
                <a:t>a</a:t>
              </a:r>
              <a:r>
                <a:rPr sz="1100" dirty="0">
                  <a:latin typeface="Times New Roman"/>
                  <a:cs typeface="Times New Roman"/>
                </a:rPr>
                <a:t>nd</a:t>
              </a:r>
              <a:r>
                <a:rPr sz="1100" spc="-27" dirty="0">
                  <a:latin typeface="Times New Roman"/>
                  <a:cs typeface="Times New Roman"/>
                </a:rPr>
                <a:t> </a:t>
              </a:r>
              <a:r>
                <a:rPr sz="1100" spc="-9" dirty="0">
                  <a:latin typeface="Times New Roman"/>
                  <a:cs typeface="Times New Roman"/>
                </a:rPr>
                <a:t>to</a:t>
              </a:r>
              <a:r>
                <a:rPr sz="1100" spc="9" dirty="0">
                  <a:latin typeface="Times New Roman"/>
                  <a:cs typeface="Times New Roman"/>
                </a:rPr>
                <a:t> i</a:t>
              </a:r>
              <a:r>
                <a:rPr sz="1100" dirty="0">
                  <a:latin typeface="Times New Roman"/>
                  <a:cs typeface="Times New Roman"/>
                </a:rPr>
                <a:t>n</a:t>
              </a:r>
              <a:r>
                <a:rPr sz="1100" spc="-31" dirty="0">
                  <a:latin typeface="Times New Roman"/>
                  <a:cs typeface="Times New Roman"/>
                </a:rPr>
                <a:t>s</a:t>
              </a:r>
              <a:r>
                <a:rPr sz="1100" spc="18" dirty="0">
                  <a:latin typeface="Times New Roman"/>
                  <a:cs typeface="Times New Roman"/>
                </a:rPr>
                <a:t>t</a:t>
              </a:r>
              <a:r>
                <a:rPr sz="1100" spc="-4" dirty="0">
                  <a:latin typeface="Times New Roman"/>
                  <a:cs typeface="Times New Roman"/>
                </a:rPr>
                <a:t>it</a:t>
              </a:r>
              <a:r>
                <a:rPr sz="1100" spc="-27" dirty="0">
                  <a:latin typeface="Times New Roman"/>
                  <a:cs typeface="Times New Roman"/>
                </a:rPr>
                <a:t>ut</a:t>
              </a:r>
              <a:r>
                <a:rPr sz="1100" spc="-9" dirty="0">
                  <a:latin typeface="Times New Roman"/>
                  <a:cs typeface="Times New Roman"/>
                </a:rPr>
                <a:t>e</a:t>
              </a:r>
              <a:r>
                <a:rPr sz="1100" spc="9" dirty="0">
                  <a:latin typeface="Times New Roman"/>
                  <a:cs typeface="Times New Roman"/>
                </a:rPr>
                <a:t> </a:t>
              </a:r>
              <a:r>
                <a:rPr sz="1100" spc="18" dirty="0">
                  <a:latin typeface="Times New Roman"/>
                  <a:cs typeface="Times New Roman"/>
                </a:rPr>
                <a:t>n</a:t>
              </a:r>
              <a:r>
                <a:rPr sz="1100" spc="-4" dirty="0">
                  <a:latin typeface="Times New Roman"/>
                  <a:cs typeface="Times New Roman"/>
                </a:rPr>
                <a:t>e</a:t>
              </a:r>
              <a:r>
                <a:rPr sz="1100" dirty="0">
                  <a:latin typeface="Times New Roman"/>
                  <a:cs typeface="Times New Roman"/>
                </a:rPr>
                <a:t>w</a:t>
              </a:r>
              <a:r>
                <a:rPr sz="1100" spc="-9" dirty="0">
                  <a:latin typeface="Times New Roman"/>
                  <a:cs typeface="Times New Roman"/>
                </a:rPr>
                <a:t> </a:t>
              </a:r>
              <a:r>
                <a:rPr sz="1100" spc="-4" dirty="0">
                  <a:latin typeface="Times New Roman"/>
                  <a:cs typeface="Times New Roman"/>
                </a:rPr>
                <a:t>g</a:t>
              </a:r>
              <a:r>
                <a:rPr sz="1100" spc="13"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27" dirty="0">
                  <a:latin typeface="Times New Roman"/>
                  <a:cs typeface="Times New Roman"/>
                </a:rPr>
                <a:t>t</a:t>
              </a:r>
              <a:r>
                <a:rPr sz="1100" dirty="0">
                  <a:latin typeface="Times New Roman"/>
                  <a:cs typeface="Times New Roman"/>
                </a:rPr>
                <a:t>,</a:t>
              </a:r>
              <a:endParaRPr sz="1100">
                <a:latin typeface="Times New Roman"/>
                <a:cs typeface="Times New Roman"/>
              </a:endParaRPr>
            </a:p>
          </p:txBody>
        </p:sp>
        <p:sp>
          <p:nvSpPr>
            <p:cNvPr id="189" name="object 189"/>
            <p:cNvSpPr/>
            <p:nvPr/>
          </p:nvSpPr>
          <p:spPr>
            <a:xfrm>
              <a:off x="3659910" y="4514545"/>
              <a:ext cx="346941" cy="153521"/>
            </a:xfrm>
            <a:custGeom>
              <a:avLst/>
              <a:gdLst/>
              <a:ahLst/>
              <a:cxnLst/>
              <a:rect l="l" t="t" r="r" b="b"/>
              <a:pathLst>
                <a:path w="381635" h="173989">
                  <a:moveTo>
                    <a:pt x="0" y="173761"/>
                  </a:moveTo>
                  <a:lnTo>
                    <a:pt x="381110" y="173761"/>
                  </a:lnTo>
                  <a:lnTo>
                    <a:pt x="381110" y="0"/>
                  </a:lnTo>
                  <a:lnTo>
                    <a:pt x="0" y="0"/>
                  </a:lnTo>
                  <a:lnTo>
                    <a:pt x="0" y="173761"/>
                  </a:lnTo>
                  <a:close/>
                </a:path>
              </a:pathLst>
            </a:custGeom>
            <a:solidFill>
              <a:srgbClr val="FF2800"/>
            </a:solidFill>
          </p:spPr>
          <p:txBody>
            <a:bodyPr wrap="square" lIns="0" tIns="0" rIns="0" bIns="0" rtlCol="0"/>
            <a:lstStyle/>
            <a:p>
              <a:endParaRPr sz="1100"/>
            </a:p>
          </p:txBody>
        </p:sp>
        <p:sp>
          <p:nvSpPr>
            <p:cNvPr id="190" name="object 190"/>
            <p:cNvSpPr/>
            <p:nvPr/>
          </p:nvSpPr>
          <p:spPr>
            <a:xfrm>
              <a:off x="4042404" y="4514545"/>
              <a:ext cx="155286" cy="153521"/>
            </a:xfrm>
            <a:custGeom>
              <a:avLst/>
              <a:gdLst/>
              <a:ahLst/>
              <a:cxnLst/>
              <a:rect l="l" t="t" r="r" b="b"/>
              <a:pathLst>
                <a:path w="170814" h="173989">
                  <a:moveTo>
                    <a:pt x="0" y="173761"/>
                  </a:moveTo>
                  <a:lnTo>
                    <a:pt x="170737" y="173761"/>
                  </a:lnTo>
                  <a:lnTo>
                    <a:pt x="170737" y="0"/>
                  </a:lnTo>
                  <a:lnTo>
                    <a:pt x="0" y="0"/>
                  </a:lnTo>
                  <a:lnTo>
                    <a:pt x="0" y="173761"/>
                  </a:lnTo>
                  <a:close/>
                </a:path>
              </a:pathLst>
            </a:custGeom>
            <a:solidFill>
              <a:srgbClr val="0A31FF"/>
            </a:solidFill>
          </p:spPr>
          <p:txBody>
            <a:bodyPr wrap="square" lIns="0" tIns="0" rIns="0" bIns="0" rtlCol="0"/>
            <a:lstStyle/>
            <a:p>
              <a:endParaRPr sz="1100"/>
            </a:p>
          </p:txBody>
        </p:sp>
        <p:sp>
          <p:nvSpPr>
            <p:cNvPr id="191" name="object 191"/>
            <p:cNvSpPr/>
            <p:nvPr/>
          </p:nvSpPr>
          <p:spPr>
            <a:xfrm>
              <a:off x="4233652" y="4514545"/>
              <a:ext cx="599209" cy="153521"/>
            </a:xfrm>
            <a:custGeom>
              <a:avLst/>
              <a:gdLst/>
              <a:ahLst/>
              <a:cxnLst/>
              <a:rect l="l" t="t" r="r" b="b"/>
              <a:pathLst>
                <a:path w="659129" h="173989">
                  <a:moveTo>
                    <a:pt x="0" y="173761"/>
                  </a:moveTo>
                  <a:lnTo>
                    <a:pt x="658558" y="173761"/>
                  </a:lnTo>
                  <a:lnTo>
                    <a:pt x="658558" y="0"/>
                  </a:lnTo>
                  <a:lnTo>
                    <a:pt x="0" y="0"/>
                  </a:lnTo>
                  <a:lnTo>
                    <a:pt x="0" y="173761"/>
                  </a:lnTo>
                  <a:close/>
                </a:path>
              </a:pathLst>
            </a:custGeom>
            <a:solidFill>
              <a:srgbClr val="FFFC00"/>
            </a:solidFill>
          </p:spPr>
          <p:txBody>
            <a:bodyPr wrap="square" lIns="0" tIns="0" rIns="0" bIns="0" rtlCol="0"/>
            <a:lstStyle/>
            <a:p>
              <a:endParaRPr sz="1100"/>
            </a:p>
          </p:txBody>
        </p:sp>
        <p:sp>
          <p:nvSpPr>
            <p:cNvPr id="192" name="object 192"/>
            <p:cNvSpPr/>
            <p:nvPr/>
          </p:nvSpPr>
          <p:spPr>
            <a:xfrm>
              <a:off x="4868375" y="4514545"/>
              <a:ext cx="139123" cy="153521"/>
            </a:xfrm>
            <a:custGeom>
              <a:avLst/>
              <a:gdLst/>
              <a:ahLst/>
              <a:cxnLst/>
              <a:rect l="l" t="t" r="r" b="b"/>
              <a:pathLst>
                <a:path w="153035" h="173989">
                  <a:moveTo>
                    <a:pt x="0" y="173761"/>
                  </a:moveTo>
                  <a:lnTo>
                    <a:pt x="152444" y="173761"/>
                  </a:lnTo>
                  <a:lnTo>
                    <a:pt x="152444" y="0"/>
                  </a:lnTo>
                  <a:lnTo>
                    <a:pt x="0" y="0"/>
                  </a:lnTo>
                  <a:lnTo>
                    <a:pt x="0" y="173761"/>
                  </a:lnTo>
                  <a:close/>
                </a:path>
              </a:pathLst>
            </a:custGeom>
            <a:solidFill>
              <a:srgbClr val="0A31FF"/>
            </a:solidFill>
          </p:spPr>
          <p:txBody>
            <a:bodyPr wrap="square" lIns="0" tIns="0" rIns="0" bIns="0" rtlCol="0"/>
            <a:lstStyle/>
            <a:p>
              <a:endParaRPr sz="1100"/>
            </a:p>
          </p:txBody>
        </p:sp>
        <p:sp>
          <p:nvSpPr>
            <p:cNvPr id="193" name="object 193"/>
            <p:cNvSpPr/>
            <p:nvPr/>
          </p:nvSpPr>
          <p:spPr>
            <a:xfrm>
              <a:off x="5042992" y="4514545"/>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0A31FF"/>
            </a:solidFill>
          </p:spPr>
          <p:txBody>
            <a:bodyPr wrap="square" lIns="0" tIns="0" rIns="0" bIns="0" rtlCol="0"/>
            <a:lstStyle/>
            <a:p>
              <a:endParaRPr sz="1100"/>
            </a:p>
          </p:txBody>
        </p:sp>
        <p:sp>
          <p:nvSpPr>
            <p:cNvPr id="194" name="object 194"/>
            <p:cNvSpPr/>
            <p:nvPr/>
          </p:nvSpPr>
          <p:spPr>
            <a:xfrm>
              <a:off x="5331251" y="4514545"/>
              <a:ext cx="543791" cy="153521"/>
            </a:xfrm>
            <a:custGeom>
              <a:avLst/>
              <a:gdLst/>
              <a:ahLst/>
              <a:cxnLst/>
              <a:rect l="l" t="t" r="r" b="b"/>
              <a:pathLst>
                <a:path w="598170" h="173989">
                  <a:moveTo>
                    <a:pt x="0" y="173761"/>
                  </a:moveTo>
                  <a:lnTo>
                    <a:pt x="597580" y="173761"/>
                  </a:lnTo>
                  <a:lnTo>
                    <a:pt x="597580" y="0"/>
                  </a:lnTo>
                  <a:lnTo>
                    <a:pt x="0" y="0"/>
                  </a:lnTo>
                  <a:lnTo>
                    <a:pt x="0" y="173761"/>
                  </a:lnTo>
                  <a:close/>
                </a:path>
              </a:pathLst>
            </a:custGeom>
            <a:solidFill>
              <a:srgbClr val="FFFC00"/>
            </a:solidFill>
          </p:spPr>
          <p:txBody>
            <a:bodyPr wrap="square" lIns="0" tIns="0" rIns="0" bIns="0" rtlCol="0"/>
            <a:lstStyle/>
            <a:p>
              <a:endParaRPr sz="1100"/>
            </a:p>
          </p:txBody>
        </p:sp>
        <p:sp>
          <p:nvSpPr>
            <p:cNvPr id="195" name="object 195"/>
            <p:cNvSpPr/>
            <p:nvPr/>
          </p:nvSpPr>
          <p:spPr>
            <a:xfrm>
              <a:off x="5910538" y="4514545"/>
              <a:ext cx="199736" cy="153521"/>
            </a:xfrm>
            <a:custGeom>
              <a:avLst/>
              <a:gdLst/>
              <a:ahLst/>
              <a:cxnLst/>
              <a:rect l="l" t="t" r="r" b="b"/>
              <a:pathLst>
                <a:path w="219709"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sz="1100"/>
            </a:p>
          </p:txBody>
        </p:sp>
        <p:sp>
          <p:nvSpPr>
            <p:cNvPr id="196" name="object 196"/>
            <p:cNvSpPr/>
            <p:nvPr/>
          </p:nvSpPr>
          <p:spPr>
            <a:xfrm>
              <a:off x="6146134" y="4514545"/>
              <a:ext cx="590550" cy="153521"/>
            </a:xfrm>
            <a:custGeom>
              <a:avLst/>
              <a:gdLst/>
              <a:ahLst/>
              <a:cxnLst/>
              <a:rect l="l" t="t" r="r" b="b"/>
              <a:pathLst>
                <a:path w="649604" h="173989">
                  <a:moveTo>
                    <a:pt x="0" y="173761"/>
                  </a:moveTo>
                  <a:lnTo>
                    <a:pt x="649411" y="173761"/>
                  </a:lnTo>
                  <a:lnTo>
                    <a:pt x="649411" y="0"/>
                  </a:lnTo>
                  <a:lnTo>
                    <a:pt x="0" y="0"/>
                  </a:lnTo>
                  <a:lnTo>
                    <a:pt x="0" y="173761"/>
                  </a:lnTo>
                  <a:close/>
                </a:path>
              </a:pathLst>
            </a:custGeom>
            <a:solidFill>
              <a:srgbClr val="FFFC00"/>
            </a:solidFill>
          </p:spPr>
          <p:txBody>
            <a:bodyPr wrap="square" lIns="0" tIns="0" rIns="0" bIns="0" rtlCol="0"/>
            <a:lstStyle/>
            <a:p>
              <a:endParaRPr sz="1100"/>
            </a:p>
          </p:txBody>
        </p:sp>
        <p:sp>
          <p:nvSpPr>
            <p:cNvPr id="197" name="object 197"/>
            <p:cNvSpPr/>
            <p:nvPr/>
          </p:nvSpPr>
          <p:spPr>
            <a:xfrm>
              <a:off x="6772541" y="4514545"/>
              <a:ext cx="155286" cy="153521"/>
            </a:xfrm>
            <a:custGeom>
              <a:avLst/>
              <a:gdLst/>
              <a:ahLst/>
              <a:cxnLst/>
              <a:rect l="l" t="t" r="r" b="b"/>
              <a:pathLst>
                <a:path w="170815" h="173989">
                  <a:moveTo>
                    <a:pt x="0" y="173761"/>
                  </a:moveTo>
                  <a:lnTo>
                    <a:pt x="170737" y="173761"/>
                  </a:lnTo>
                  <a:lnTo>
                    <a:pt x="170737" y="0"/>
                  </a:lnTo>
                  <a:lnTo>
                    <a:pt x="0" y="0"/>
                  </a:lnTo>
                  <a:lnTo>
                    <a:pt x="0" y="173761"/>
                  </a:lnTo>
                  <a:close/>
                </a:path>
              </a:pathLst>
            </a:custGeom>
            <a:solidFill>
              <a:srgbClr val="0A31FF"/>
            </a:solidFill>
          </p:spPr>
          <p:txBody>
            <a:bodyPr wrap="square" lIns="0" tIns="0" rIns="0" bIns="0" rtlCol="0"/>
            <a:lstStyle/>
            <a:p>
              <a:endParaRPr sz="1100"/>
            </a:p>
          </p:txBody>
        </p:sp>
        <p:sp>
          <p:nvSpPr>
            <p:cNvPr id="198" name="object 198"/>
            <p:cNvSpPr/>
            <p:nvPr/>
          </p:nvSpPr>
          <p:spPr>
            <a:xfrm>
              <a:off x="6963789" y="4514545"/>
              <a:ext cx="346941" cy="153521"/>
            </a:xfrm>
            <a:custGeom>
              <a:avLst/>
              <a:gdLst/>
              <a:ahLst/>
              <a:cxnLst/>
              <a:rect l="l" t="t" r="r" b="b"/>
              <a:pathLst>
                <a:path w="381634" h="173989">
                  <a:moveTo>
                    <a:pt x="0" y="173761"/>
                  </a:moveTo>
                  <a:lnTo>
                    <a:pt x="381110" y="173761"/>
                  </a:lnTo>
                  <a:lnTo>
                    <a:pt x="381110" y="0"/>
                  </a:lnTo>
                  <a:lnTo>
                    <a:pt x="0" y="0"/>
                  </a:lnTo>
                  <a:lnTo>
                    <a:pt x="0" y="173761"/>
                  </a:lnTo>
                  <a:close/>
                </a:path>
              </a:pathLst>
            </a:custGeom>
            <a:solidFill>
              <a:srgbClr val="FF2800"/>
            </a:solidFill>
          </p:spPr>
          <p:txBody>
            <a:bodyPr wrap="square" lIns="0" tIns="0" rIns="0" bIns="0" rtlCol="0"/>
            <a:lstStyle/>
            <a:p>
              <a:endParaRPr sz="1100"/>
            </a:p>
          </p:txBody>
        </p:sp>
        <p:sp>
          <p:nvSpPr>
            <p:cNvPr id="199" name="object 199"/>
            <p:cNvSpPr/>
            <p:nvPr/>
          </p:nvSpPr>
          <p:spPr>
            <a:xfrm>
              <a:off x="7346285" y="4514545"/>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sz="1100"/>
            </a:p>
          </p:txBody>
        </p:sp>
        <p:sp>
          <p:nvSpPr>
            <p:cNvPr id="200" name="object 200"/>
            <p:cNvSpPr/>
            <p:nvPr/>
          </p:nvSpPr>
          <p:spPr>
            <a:xfrm>
              <a:off x="7487641" y="4514545"/>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0A31FF"/>
            </a:solidFill>
          </p:spPr>
          <p:txBody>
            <a:bodyPr wrap="square" lIns="0" tIns="0" rIns="0" bIns="0" rtlCol="0"/>
            <a:lstStyle/>
            <a:p>
              <a:endParaRPr sz="1100"/>
            </a:p>
          </p:txBody>
        </p:sp>
        <p:sp>
          <p:nvSpPr>
            <p:cNvPr id="201" name="object 201"/>
            <p:cNvSpPr/>
            <p:nvPr/>
          </p:nvSpPr>
          <p:spPr>
            <a:xfrm>
              <a:off x="7775899" y="4514545"/>
              <a:ext cx="302491" cy="153521"/>
            </a:xfrm>
            <a:custGeom>
              <a:avLst/>
              <a:gdLst/>
              <a:ahLst/>
              <a:cxnLst/>
              <a:rect l="l" t="t" r="r" b="b"/>
              <a:pathLst>
                <a:path w="332740" h="173989">
                  <a:moveTo>
                    <a:pt x="0" y="173761"/>
                  </a:moveTo>
                  <a:lnTo>
                    <a:pt x="332328" y="173761"/>
                  </a:lnTo>
                  <a:lnTo>
                    <a:pt x="332328" y="0"/>
                  </a:lnTo>
                  <a:lnTo>
                    <a:pt x="0" y="0"/>
                  </a:lnTo>
                  <a:lnTo>
                    <a:pt x="0" y="173761"/>
                  </a:lnTo>
                  <a:close/>
                </a:path>
              </a:pathLst>
            </a:custGeom>
            <a:solidFill>
              <a:srgbClr val="0A31FF"/>
            </a:solidFill>
          </p:spPr>
          <p:txBody>
            <a:bodyPr wrap="square" lIns="0" tIns="0" rIns="0" bIns="0" rtlCol="0"/>
            <a:lstStyle/>
            <a:p>
              <a:endParaRPr sz="1100"/>
            </a:p>
          </p:txBody>
        </p:sp>
        <p:sp>
          <p:nvSpPr>
            <p:cNvPr id="202" name="object 202"/>
            <p:cNvSpPr/>
            <p:nvPr/>
          </p:nvSpPr>
          <p:spPr>
            <a:xfrm>
              <a:off x="8114049" y="4514545"/>
              <a:ext cx="113723" cy="153521"/>
            </a:xfrm>
            <a:custGeom>
              <a:avLst/>
              <a:gdLst/>
              <a:ahLst/>
              <a:cxnLst/>
              <a:rect l="l" t="t" r="r" b="b"/>
              <a:pathLst>
                <a:path w="125095" h="173989">
                  <a:moveTo>
                    <a:pt x="0" y="173761"/>
                  </a:moveTo>
                  <a:lnTo>
                    <a:pt x="125004" y="173761"/>
                  </a:lnTo>
                  <a:lnTo>
                    <a:pt x="125004" y="0"/>
                  </a:lnTo>
                  <a:lnTo>
                    <a:pt x="0" y="0"/>
                  </a:lnTo>
                  <a:lnTo>
                    <a:pt x="0" y="173761"/>
                  </a:lnTo>
                  <a:close/>
                </a:path>
              </a:pathLst>
            </a:custGeom>
            <a:solidFill>
              <a:srgbClr val="0A31FF"/>
            </a:solidFill>
          </p:spPr>
          <p:txBody>
            <a:bodyPr wrap="square" lIns="0" tIns="0" rIns="0" bIns="0" rtlCol="0"/>
            <a:lstStyle/>
            <a:p>
              <a:endParaRPr sz="1100"/>
            </a:p>
          </p:txBody>
        </p:sp>
        <p:sp>
          <p:nvSpPr>
            <p:cNvPr id="203" name="object 203"/>
            <p:cNvSpPr/>
            <p:nvPr/>
          </p:nvSpPr>
          <p:spPr>
            <a:xfrm>
              <a:off x="8263720" y="4514545"/>
              <a:ext cx="108527" cy="153521"/>
            </a:xfrm>
            <a:custGeom>
              <a:avLst/>
              <a:gdLst/>
              <a:ahLst/>
              <a:cxnLst/>
              <a:rect l="l" t="t" r="r" b="b"/>
              <a:pathLst>
                <a:path w="119379" h="173989">
                  <a:moveTo>
                    <a:pt x="0" y="173761"/>
                  </a:moveTo>
                  <a:lnTo>
                    <a:pt x="118906" y="173761"/>
                  </a:lnTo>
                  <a:lnTo>
                    <a:pt x="118906" y="0"/>
                  </a:lnTo>
                  <a:lnTo>
                    <a:pt x="0" y="0"/>
                  </a:lnTo>
                  <a:lnTo>
                    <a:pt x="0" y="173761"/>
                  </a:lnTo>
                  <a:close/>
                </a:path>
              </a:pathLst>
            </a:custGeom>
            <a:solidFill>
              <a:srgbClr val="0A31FF"/>
            </a:solidFill>
          </p:spPr>
          <p:txBody>
            <a:bodyPr wrap="square" lIns="0" tIns="0" rIns="0" bIns="0" rtlCol="0"/>
            <a:lstStyle/>
            <a:p>
              <a:endParaRPr sz="1100"/>
            </a:p>
          </p:txBody>
        </p:sp>
        <p:sp>
          <p:nvSpPr>
            <p:cNvPr id="204" name="object 204"/>
            <p:cNvSpPr txBox="1"/>
            <p:nvPr/>
          </p:nvSpPr>
          <p:spPr>
            <a:xfrm>
              <a:off x="3648364" y="4518850"/>
              <a:ext cx="4733059" cy="338554"/>
            </a:xfrm>
            <a:prstGeom prst="rect">
              <a:avLst/>
            </a:prstGeom>
          </p:spPr>
          <p:txBody>
            <a:bodyPr vert="horz" wrap="square" lIns="0" tIns="0" rIns="0" bIns="0" rtlCol="0">
              <a:spAutoFit/>
            </a:bodyPr>
            <a:lstStyle/>
            <a:p>
              <a:pPr marL="11397"/>
              <a:r>
                <a:rPr sz="1100" spc="-4" dirty="0">
                  <a:latin typeface="Times New Roman"/>
                  <a:cs typeface="Times New Roman"/>
                </a:rPr>
                <a:t>l</a:t>
              </a:r>
              <a:r>
                <a:rPr sz="1100" spc="-22" dirty="0">
                  <a:latin typeface="Times New Roman"/>
                  <a:cs typeface="Times New Roman"/>
                </a:rPr>
                <a:t>ay</a:t>
              </a:r>
              <a:r>
                <a:rPr sz="1100" spc="9" dirty="0">
                  <a:latin typeface="Times New Roman"/>
                  <a:cs typeface="Times New Roman"/>
                </a:rPr>
                <a:t>i</a:t>
              </a:r>
              <a:r>
                <a:rPr sz="1100" dirty="0">
                  <a:latin typeface="Times New Roman"/>
                  <a:cs typeface="Times New Roman"/>
                </a:rPr>
                <a:t>ng</a:t>
              </a:r>
              <a:r>
                <a:rPr sz="1100" spc="-9" dirty="0">
                  <a:latin typeface="Times New Roman"/>
                  <a:cs typeface="Times New Roman"/>
                </a:rPr>
                <a:t> </a:t>
              </a:r>
              <a:r>
                <a:rPr sz="1100" spc="9" dirty="0">
                  <a:latin typeface="Times New Roman"/>
                  <a:cs typeface="Times New Roman"/>
                </a:rPr>
                <a:t>i</a:t>
              </a:r>
              <a:r>
                <a:rPr sz="1100" spc="-4" dirty="0">
                  <a:latin typeface="Times New Roman"/>
                  <a:cs typeface="Times New Roman"/>
                </a:rPr>
                <a:t>t'</a:t>
              </a:r>
              <a:r>
                <a:rPr sz="1100" dirty="0">
                  <a:latin typeface="Times New Roman"/>
                  <a:cs typeface="Times New Roman"/>
                </a:rPr>
                <a:t>s</a:t>
              </a:r>
              <a:r>
                <a:rPr sz="1100" spc="-13" dirty="0">
                  <a:latin typeface="Times New Roman"/>
                  <a:cs typeface="Times New Roman"/>
                </a:rPr>
                <a:t> </a:t>
              </a:r>
              <a:r>
                <a:rPr sz="1100" spc="18" dirty="0">
                  <a:latin typeface="Times New Roman"/>
                  <a:cs typeface="Times New Roman"/>
                </a:rPr>
                <a:t>f</a:t>
              </a:r>
              <a:r>
                <a:rPr sz="1100" dirty="0">
                  <a:latin typeface="Times New Roman"/>
                  <a:cs typeface="Times New Roman"/>
                </a:rPr>
                <a:t>o</a:t>
              </a:r>
              <a:r>
                <a:rPr sz="1100" spc="-22" dirty="0">
                  <a:latin typeface="Times New Roman"/>
                  <a:cs typeface="Times New Roman"/>
                </a:rPr>
                <a:t>u</a:t>
              </a:r>
              <a:r>
                <a:rPr sz="1100" spc="18" dirty="0">
                  <a:latin typeface="Times New Roman"/>
                  <a:cs typeface="Times New Roman"/>
                </a:rPr>
                <a:t>n</a:t>
              </a:r>
              <a:r>
                <a:rPr sz="1100" spc="-22" dirty="0">
                  <a:latin typeface="Times New Roman"/>
                  <a:cs typeface="Times New Roman"/>
                </a:rPr>
                <a:t>da</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n</a:t>
              </a:r>
              <a:r>
                <a:rPr sz="1100" spc="-9" dirty="0">
                  <a:latin typeface="Times New Roman"/>
                  <a:cs typeface="Times New Roman"/>
                </a:rPr>
                <a:t> suc</a:t>
              </a:r>
              <a:r>
                <a:rPr sz="1100" dirty="0">
                  <a:latin typeface="Times New Roman"/>
                  <a:cs typeface="Times New Roman"/>
                </a:rPr>
                <a:t>h</a:t>
              </a:r>
              <a:r>
                <a:rPr sz="1100" spc="4" dirty="0">
                  <a:latin typeface="Times New Roman"/>
                  <a:cs typeface="Times New Roman"/>
                </a:rPr>
                <a:t> </a:t>
              </a:r>
              <a:r>
                <a:rPr sz="1100" spc="-13" dirty="0">
                  <a:latin typeface="Times New Roman"/>
                  <a:cs typeface="Times New Roman"/>
                </a:rPr>
                <a:t>p</a:t>
              </a:r>
              <a:r>
                <a:rPr sz="1100" spc="18" dirty="0">
                  <a:latin typeface="Times New Roman"/>
                  <a:cs typeface="Times New Roman"/>
                </a:rPr>
                <a:t>r</a:t>
              </a:r>
              <a:r>
                <a:rPr sz="1100" spc="-4" dirty="0">
                  <a:latin typeface="Times New Roman"/>
                  <a:cs typeface="Times New Roman"/>
                </a:rPr>
                <a:t>i</a:t>
              </a:r>
              <a:r>
                <a:rPr sz="1100" dirty="0">
                  <a:latin typeface="Times New Roman"/>
                  <a:cs typeface="Times New Roman"/>
                </a:rPr>
                <a:t>n</a:t>
              </a:r>
              <a:r>
                <a:rPr sz="1100" spc="-31" dirty="0">
                  <a:latin typeface="Times New Roman"/>
                  <a:cs typeface="Times New Roman"/>
                </a:rPr>
                <a:t>c</a:t>
              </a:r>
              <a:r>
                <a:rPr sz="1100" spc="9" dirty="0">
                  <a:latin typeface="Times New Roman"/>
                  <a:cs typeface="Times New Roman"/>
                </a:rPr>
                <a:t>i</a:t>
              </a:r>
              <a:r>
                <a:rPr sz="1100" spc="-31" dirty="0">
                  <a:latin typeface="Times New Roman"/>
                  <a:cs typeface="Times New Roman"/>
                </a:rPr>
                <a:t>p</a:t>
              </a:r>
              <a:r>
                <a:rPr sz="1100" spc="9" dirty="0">
                  <a:latin typeface="Times New Roman"/>
                  <a:cs typeface="Times New Roman"/>
                </a:rPr>
                <a:t>l</a:t>
              </a:r>
              <a:r>
                <a:rPr sz="1100" spc="-9" dirty="0">
                  <a:latin typeface="Times New Roman"/>
                  <a:cs typeface="Times New Roman"/>
                </a:rPr>
                <a:t>e</a:t>
              </a:r>
              <a:r>
                <a:rPr sz="1100" dirty="0">
                  <a:latin typeface="Times New Roman"/>
                  <a:cs typeface="Times New Roman"/>
                </a:rPr>
                <a:t>s</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18" dirty="0">
                  <a:latin typeface="Times New Roman"/>
                  <a:cs typeface="Times New Roman"/>
                </a:rPr>
                <a:t>o</a:t>
              </a:r>
              <a:r>
                <a:rPr sz="1100" spc="-18" dirty="0">
                  <a:latin typeface="Times New Roman"/>
                  <a:cs typeface="Times New Roman"/>
                </a:rPr>
                <a:t>rgan</a:t>
              </a:r>
              <a:r>
                <a:rPr sz="1100" spc="9" dirty="0">
                  <a:latin typeface="Times New Roman"/>
                  <a:cs typeface="Times New Roman"/>
                </a:rPr>
                <a:t>i</a:t>
              </a:r>
              <a:r>
                <a:rPr sz="1100" spc="-31" dirty="0">
                  <a:latin typeface="Times New Roman"/>
                  <a:cs typeface="Times New Roman"/>
                </a:rPr>
                <a:t>z</a:t>
              </a:r>
              <a:r>
                <a:rPr sz="1100" spc="9" dirty="0">
                  <a:latin typeface="Times New Roman"/>
                  <a:cs typeface="Times New Roman"/>
                </a:rPr>
                <a:t>i</a:t>
              </a:r>
              <a:r>
                <a:rPr sz="1100" dirty="0">
                  <a:latin typeface="Times New Roman"/>
                  <a:cs typeface="Times New Roman"/>
                </a:rPr>
                <a:t>ng</a:t>
              </a:r>
              <a:r>
                <a:rPr sz="1100" spc="-9" dirty="0">
                  <a:latin typeface="Times New Roman"/>
                  <a:cs typeface="Times New Roman"/>
                </a:rPr>
                <a:t> </a:t>
              </a:r>
              <a:r>
                <a:rPr sz="1100" spc="9" dirty="0">
                  <a:latin typeface="Times New Roman"/>
                  <a:cs typeface="Times New Roman"/>
                </a:rPr>
                <a:t>i</a:t>
              </a:r>
              <a:r>
                <a:rPr sz="1100" spc="-4" dirty="0">
                  <a:latin typeface="Times New Roman"/>
                  <a:cs typeface="Times New Roman"/>
                </a:rPr>
                <a:t>t'</a:t>
              </a:r>
              <a:r>
                <a:rPr sz="1100" dirty="0">
                  <a:latin typeface="Times New Roman"/>
                  <a:cs typeface="Times New Roman"/>
                </a:rPr>
                <a:t>s</a:t>
              </a:r>
              <a:r>
                <a:rPr sz="1100" spc="-13" dirty="0">
                  <a:latin typeface="Times New Roman"/>
                  <a:cs typeface="Times New Roman"/>
                </a:rPr>
                <a:t> </a:t>
              </a:r>
              <a:r>
                <a:rPr sz="1100" spc="-9" dirty="0">
                  <a:latin typeface="Times New Roman"/>
                  <a:cs typeface="Times New Roman"/>
                </a:rPr>
                <a:t>p</a:t>
              </a:r>
              <a:r>
                <a:rPr sz="1100" spc="13" dirty="0">
                  <a:latin typeface="Times New Roman"/>
                  <a:cs typeface="Times New Roman"/>
                </a:rPr>
                <a:t>o</a:t>
              </a:r>
              <a:r>
                <a:rPr sz="1100" spc="-4" dirty="0">
                  <a:latin typeface="Times New Roman"/>
                  <a:cs typeface="Times New Roman"/>
                </a:rPr>
                <a:t>we</a:t>
              </a:r>
              <a:r>
                <a:rPr sz="1100" dirty="0">
                  <a:latin typeface="Times New Roman"/>
                  <a:cs typeface="Times New Roman"/>
                </a:rPr>
                <a:t>r</a:t>
              </a:r>
              <a:r>
                <a:rPr sz="1100" spc="-4"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18" dirty="0">
                  <a:latin typeface="Times New Roman"/>
                  <a:cs typeface="Times New Roman"/>
                </a:rPr>
                <a:t> </a:t>
              </a:r>
              <a:r>
                <a:rPr sz="1100" spc="-9" dirty="0">
                  <a:latin typeface="Times New Roman"/>
                  <a:cs typeface="Times New Roman"/>
                </a:rPr>
                <a:t>suc</a:t>
              </a:r>
              <a:r>
                <a:rPr sz="1100" dirty="0">
                  <a:latin typeface="Times New Roman"/>
                  <a:cs typeface="Times New Roman"/>
                </a:rPr>
                <a:t>h</a:t>
              </a:r>
              <a:r>
                <a:rPr sz="1100" spc="13" dirty="0">
                  <a:latin typeface="Times New Roman"/>
                  <a:cs typeface="Times New Roman"/>
                </a:rPr>
                <a:t> </a:t>
              </a:r>
              <a:r>
                <a:rPr sz="1100" spc="18" dirty="0">
                  <a:latin typeface="Times New Roman"/>
                  <a:cs typeface="Times New Roman"/>
                </a:rPr>
                <a:t>f</a:t>
              </a:r>
              <a:r>
                <a:rPr sz="1100" spc="-22" dirty="0">
                  <a:latin typeface="Times New Roman"/>
                  <a:cs typeface="Times New Roman"/>
                </a:rPr>
                <a:t>o</a:t>
              </a:r>
              <a:r>
                <a:rPr sz="1100" spc="-13" dirty="0">
                  <a:latin typeface="Times New Roman"/>
                  <a:cs typeface="Times New Roman"/>
                </a:rPr>
                <a:t>r</a:t>
              </a:r>
              <a:r>
                <a:rPr sz="1100" spc="18" dirty="0">
                  <a:latin typeface="Times New Roman"/>
                  <a:cs typeface="Times New Roman"/>
                </a:rPr>
                <a:t>m</a:t>
              </a:r>
              <a:r>
                <a:rPr sz="1100" dirty="0">
                  <a:latin typeface="Times New Roman"/>
                  <a:cs typeface="Times New Roman"/>
                </a:rPr>
                <a:t>,</a:t>
              </a:r>
              <a:r>
                <a:rPr sz="1100" spc="-13" dirty="0">
                  <a:latin typeface="Times New Roman"/>
                  <a:cs typeface="Times New Roman"/>
                </a:rPr>
                <a:t> </a:t>
              </a:r>
              <a:r>
                <a:rPr sz="1100" spc="-4" dirty="0">
                  <a:latin typeface="Times New Roman"/>
                  <a:cs typeface="Times New Roman"/>
                </a:rPr>
                <a:t>a</a:t>
              </a:r>
              <a:r>
                <a:rPr sz="1100" dirty="0">
                  <a:latin typeface="Times New Roman"/>
                  <a:cs typeface="Times New Roman"/>
                </a:rPr>
                <a:t>s</a:t>
              </a:r>
              <a:r>
                <a:rPr sz="1100" spc="-4" dirty="0">
                  <a:latin typeface="Times New Roman"/>
                  <a:cs typeface="Times New Roman"/>
                </a:rPr>
                <a:t> </a:t>
              </a:r>
              <a:r>
                <a:rPr sz="1100" spc="-9" dirty="0">
                  <a:latin typeface="Times New Roman"/>
                  <a:cs typeface="Times New Roman"/>
                </a:rPr>
                <a:t>to</a:t>
              </a:r>
              <a:endParaRPr sz="1100">
                <a:latin typeface="Times New Roman"/>
                <a:cs typeface="Times New Roman"/>
              </a:endParaRPr>
            </a:p>
          </p:txBody>
        </p:sp>
        <p:sp>
          <p:nvSpPr>
            <p:cNvPr id="205" name="object 205"/>
            <p:cNvSpPr/>
            <p:nvPr/>
          </p:nvSpPr>
          <p:spPr>
            <a:xfrm>
              <a:off x="3659910" y="4667864"/>
              <a:ext cx="277668" cy="156322"/>
            </a:xfrm>
            <a:custGeom>
              <a:avLst/>
              <a:gdLst/>
              <a:ahLst/>
              <a:cxnLst/>
              <a:rect l="l" t="t" r="r" b="b"/>
              <a:pathLst>
                <a:path w="305435" h="177164">
                  <a:moveTo>
                    <a:pt x="0" y="176809"/>
                  </a:moveTo>
                  <a:lnTo>
                    <a:pt x="304888" y="176809"/>
                  </a:lnTo>
                  <a:lnTo>
                    <a:pt x="304888" y="0"/>
                  </a:lnTo>
                  <a:lnTo>
                    <a:pt x="0" y="0"/>
                  </a:lnTo>
                  <a:lnTo>
                    <a:pt x="0" y="176809"/>
                  </a:lnTo>
                  <a:close/>
                </a:path>
              </a:pathLst>
            </a:custGeom>
            <a:solidFill>
              <a:srgbClr val="0A31FF"/>
            </a:solidFill>
          </p:spPr>
          <p:txBody>
            <a:bodyPr wrap="square" lIns="0" tIns="0" rIns="0" bIns="0" rtlCol="0"/>
            <a:lstStyle/>
            <a:p>
              <a:endParaRPr sz="1100"/>
            </a:p>
          </p:txBody>
        </p:sp>
        <p:sp>
          <p:nvSpPr>
            <p:cNvPr id="206" name="object 206"/>
            <p:cNvSpPr/>
            <p:nvPr/>
          </p:nvSpPr>
          <p:spPr>
            <a:xfrm>
              <a:off x="3973112" y="4667864"/>
              <a:ext cx="260927" cy="156322"/>
            </a:xfrm>
            <a:custGeom>
              <a:avLst/>
              <a:gdLst/>
              <a:ahLst/>
              <a:cxnLst/>
              <a:rect l="l" t="t" r="r" b="b"/>
              <a:pathLst>
                <a:path w="287020" h="177164">
                  <a:moveTo>
                    <a:pt x="0" y="176809"/>
                  </a:moveTo>
                  <a:lnTo>
                    <a:pt x="286594" y="176809"/>
                  </a:lnTo>
                  <a:lnTo>
                    <a:pt x="286594" y="0"/>
                  </a:lnTo>
                  <a:lnTo>
                    <a:pt x="0" y="0"/>
                  </a:lnTo>
                  <a:lnTo>
                    <a:pt x="0" y="176809"/>
                  </a:lnTo>
                  <a:close/>
                </a:path>
              </a:pathLst>
            </a:custGeom>
            <a:solidFill>
              <a:srgbClr val="FF2800"/>
            </a:solidFill>
          </p:spPr>
          <p:txBody>
            <a:bodyPr wrap="square" lIns="0" tIns="0" rIns="0" bIns="0" rtlCol="0"/>
            <a:lstStyle/>
            <a:p>
              <a:endParaRPr sz="1100"/>
            </a:p>
          </p:txBody>
        </p:sp>
        <p:sp>
          <p:nvSpPr>
            <p:cNvPr id="207" name="object 207"/>
            <p:cNvSpPr/>
            <p:nvPr/>
          </p:nvSpPr>
          <p:spPr>
            <a:xfrm>
              <a:off x="4269683" y="4667864"/>
              <a:ext cx="282864" cy="156322"/>
            </a:xfrm>
            <a:custGeom>
              <a:avLst/>
              <a:gdLst/>
              <a:ahLst/>
              <a:cxnLst/>
              <a:rect l="l" t="t" r="r" b="b"/>
              <a:pathLst>
                <a:path w="311150" h="177164">
                  <a:moveTo>
                    <a:pt x="0" y="176809"/>
                  </a:moveTo>
                  <a:lnTo>
                    <a:pt x="310986" y="176809"/>
                  </a:lnTo>
                  <a:lnTo>
                    <a:pt x="310986" y="0"/>
                  </a:lnTo>
                  <a:lnTo>
                    <a:pt x="0" y="0"/>
                  </a:lnTo>
                  <a:lnTo>
                    <a:pt x="0" y="176809"/>
                  </a:lnTo>
                  <a:close/>
                </a:path>
              </a:pathLst>
            </a:custGeom>
            <a:solidFill>
              <a:srgbClr val="0A31FF"/>
            </a:solidFill>
          </p:spPr>
          <p:txBody>
            <a:bodyPr wrap="square" lIns="0" tIns="0" rIns="0" bIns="0" rtlCol="0"/>
            <a:lstStyle/>
            <a:p>
              <a:endParaRPr sz="1100"/>
            </a:p>
          </p:txBody>
        </p:sp>
        <p:sp>
          <p:nvSpPr>
            <p:cNvPr id="208" name="object 208"/>
            <p:cNvSpPr/>
            <p:nvPr/>
          </p:nvSpPr>
          <p:spPr>
            <a:xfrm>
              <a:off x="4588431" y="4667864"/>
              <a:ext cx="269009" cy="156322"/>
            </a:xfrm>
            <a:custGeom>
              <a:avLst/>
              <a:gdLst/>
              <a:ahLst/>
              <a:cxnLst/>
              <a:rect l="l" t="t" r="r" b="b"/>
              <a:pathLst>
                <a:path w="295910" h="177164">
                  <a:moveTo>
                    <a:pt x="0" y="176809"/>
                  </a:moveTo>
                  <a:lnTo>
                    <a:pt x="295741" y="176809"/>
                  </a:lnTo>
                  <a:lnTo>
                    <a:pt x="295741" y="0"/>
                  </a:lnTo>
                  <a:lnTo>
                    <a:pt x="0" y="0"/>
                  </a:lnTo>
                  <a:lnTo>
                    <a:pt x="0" y="176809"/>
                  </a:lnTo>
                  <a:close/>
                </a:path>
              </a:pathLst>
            </a:custGeom>
            <a:solidFill>
              <a:srgbClr val="0A31FF"/>
            </a:solidFill>
          </p:spPr>
          <p:txBody>
            <a:bodyPr wrap="square" lIns="0" tIns="0" rIns="0" bIns="0" rtlCol="0"/>
            <a:lstStyle/>
            <a:p>
              <a:endParaRPr sz="1100"/>
            </a:p>
          </p:txBody>
        </p:sp>
        <p:sp>
          <p:nvSpPr>
            <p:cNvPr id="209" name="object 209"/>
            <p:cNvSpPr/>
            <p:nvPr/>
          </p:nvSpPr>
          <p:spPr>
            <a:xfrm>
              <a:off x="4893320" y="4667864"/>
              <a:ext cx="316345" cy="156322"/>
            </a:xfrm>
            <a:custGeom>
              <a:avLst/>
              <a:gdLst/>
              <a:ahLst/>
              <a:cxnLst/>
              <a:rect l="l" t="t" r="r" b="b"/>
              <a:pathLst>
                <a:path w="347979" h="177164">
                  <a:moveTo>
                    <a:pt x="0" y="176809"/>
                  </a:moveTo>
                  <a:lnTo>
                    <a:pt x="347572" y="176809"/>
                  </a:lnTo>
                  <a:lnTo>
                    <a:pt x="347572" y="0"/>
                  </a:lnTo>
                  <a:lnTo>
                    <a:pt x="0" y="0"/>
                  </a:lnTo>
                  <a:lnTo>
                    <a:pt x="0" y="176809"/>
                  </a:lnTo>
                  <a:close/>
                </a:path>
              </a:pathLst>
            </a:custGeom>
            <a:solidFill>
              <a:srgbClr val="FF2800"/>
            </a:solidFill>
          </p:spPr>
          <p:txBody>
            <a:bodyPr wrap="square" lIns="0" tIns="0" rIns="0" bIns="0" rtlCol="0"/>
            <a:lstStyle/>
            <a:p>
              <a:endParaRPr sz="1100"/>
            </a:p>
          </p:txBody>
        </p:sp>
        <p:sp>
          <p:nvSpPr>
            <p:cNvPr id="210" name="object 210"/>
            <p:cNvSpPr/>
            <p:nvPr/>
          </p:nvSpPr>
          <p:spPr>
            <a:xfrm>
              <a:off x="5245328" y="4667864"/>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sz="1100"/>
            </a:p>
          </p:txBody>
        </p:sp>
        <p:sp>
          <p:nvSpPr>
            <p:cNvPr id="211" name="object 211"/>
            <p:cNvSpPr/>
            <p:nvPr/>
          </p:nvSpPr>
          <p:spPr>
            <a:xfrm>
              <a:off x="5386685" y="4667864"/>
              <a:ext cx="313459" cy="156322"/>
            </a:xfrm>
            <a:custGeom>
              <a:avLst/>
              <a:gdLst/>
              <a:ahLst/>
              <a:cxnLst/>
              <a:rect l="l" t="t" r="r" b="b"/>
              <a:pathLst>
                <a:path w="344804" h="177164">
                  <a:moveTo>
                    <a:pt x="0" y="176809"/>
                  </a:moveTo>
                  <a:lnTo>
                    <a:pt x="344523" y="176809"/>
                  </a:lnTo>
                  <a:lnTo>
                    <a:pt x="344523" y="0"/>
                  </a:lnTo>
                  <a:lnTo>
                    <a:pt x="0" y="0"/>
                  </a:lnTo>
                  <a:lnTo>
                    <a:pt x="0" y="176809"/>
                  </a:lnTo>
                  <a:close/>
                </a:path>
              </a:pathLst>
            </a:custGeom>
            <a:solidFill>
              <a:srgbClr val="FF2800"/>
            </a:solidFill>
          </p:spPr>
          <p:txBody>
            <a:bodyPr wrap="square" lIns="0" tIns="0" rIns="0" bIns="0" rtlCol="0"/>
            <a:lstStyle/>
            <a:p>
              <a:endParaRPr sz="1100"/>
            </a:p>
          </p:txBody>
        </p:sp>
        <p:sp>
          <p:nvSpPr>
            <p:cNvPr id="212" name="object 212"/>
            <p:cNvSpPr/>
            <p:nvPr/>
          </p:nvSpPr>
          <p:spPr>
            <a:xfrm>
              <a:off x="5735921" y="4667864"/>
              <a:ext cx="252268" cy="156322"/>
            </a:xfrm>
            <a:custGeom>
              <a:avLst/>
              <a:gdLst/>
              <a:ahLst/>
              <a:cxnLst/>
              <a:rect l="l" t="t" r="r" b="b"/>
              <a:pathLst>
                <a:path w="277495" h="177164">
                  <a:moveTo>
                    <a:pt x="0" y="176809"/>
                  </a:moveTo>
                  <a:lnTo>
                    <a:pt x="277448" y="176809"/>
                  </a:lnTo>
                  <a:lnTo>
                    <a:pt x="277448" y="0"/>
                  </a:lnTo>
                  <a:lnTo>
                    <a:pt x="0" y="0"/>
                  </a:lnTo>
                  <a:lnTo>
                    <a:pt x="0" y="176809"/>
                  </a:lnTo>
                  <a:close/>
                </a:path>
              </a:pathLst>
            </a:custGeom>
            <a:solidFill>
              <a:srgbClr val="FF2800"/>
            </a:solidFill>
          </p:spPr>
          <p:txBody>
            <a:bodyPr wrap="square" lIns="0" tIns="0" rIns="0" bIns="0" rtlCol="0"/>
            <a:lstStyle/>
            <a:p>
              <a:endParaRPr sz="1100"/>
            </a:p>
          </p:txBody>
        </p:sp>
        <p:sp>
          <p:nvSpPr>
            <p:cNvPr id="213" name="object 213"/>
            <p:cNvSpPr/>
            <p:nvPr/>
          </p:nvSpPr>
          <p:spPr>
            <a:xfrm>
              <a:off x="6024177" y="4667864"/>
              <a:ext cx="330200" cy="156322"/>
            </a:xfrm>
            <a:custGeom>
              <a:avLst/>
              <a:gdLst/>
              <a:ahLst/>
              <a:cxnLst/>
              <a:rect l="l" t="t" r="r" b="b"/>
              <a:pathLst>
                <a:path w="363220" h="177164">
                  <a:moveTo>
                    <a:pt x="0" y="176809"/>
                  </a:moveTo>
                  <a:lnTo>
                    <a:pt x="362817" y="176809"/>
                  </a:lnTo>
                  <a:lnTo>
                    <a:pt x="362817" y="0"/>
                  </a:lnTo>
                  <a:lnTo>
                    <a:pt x="0" y="0"/>
                  </a:lnTo>
                  <a:lnTo>
                    <a:pt x="0" y="176809"/>
                  </a:lnTo>
                  <a:close/>
                </a:path>
              </a:pathLst>
            </a:custGeom>
            <a:solidFill>
              <a:srgbClr val="FF2800"/>
            </a:solidFill>
          </p:spPr>
          <p:txBody>
            <a:bodyPr wrap="square" lIns="0" tIns="0" rIns="0" bIns="0" rtlCol="0"/>
            <a:lstStyle/>
            <a:p>
              <a:endParaRPr sz="1100"/>
            </a:p>
          </p:txBody>
        </p:sp>
        <p:sp>
          <p:nvSpPr>
            <p:cNvPr id="214" name="object 214"/>
            <p:cNvSpPr/>
            <p:nvPr/>
          </p:nvSpPr>
          <p:spPr>
            <a:xfrm>
              <a:off x="6390044" y="4667864"/>
              <a:ext cx="199736" cy="156322"/>
            </a:xfrm>
            <a:custGeom>
              <a:avLst/>
              <a:gdLst/>
              <a:ahLst/>
              <a:cxnLst/>
              <a:rect l="l" t="t" r="r" b="b"/>
              <a:pathLst>
                <a:path w="219709"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sz="1100"/>
            </a:p>
          </p:txBody>
        </p:sp>
        <p:sp>
          <p:nvSpPr>
            <p:cNvPr id="215" name="object 215"/>
            <p:cNvSpPr/>
            <p:nvPr/>
          </p:nvSpPr>
          <p:spPr>
            <a:xfrm>
              <a:off x="6625639" y="4667864"/>
              <a:ext cx="543791" cy="156322"/>
            </a:xfrm>
            <a:custGeom>
              <a:avLst/>
              <a:gdLst/>
              <a:ahLst/>
              <a:cxnLst/>
              <a:rect l="l" t="t" r="r" b="b"/>
              <a:pathLst>
                <a:path w="598170" h="177164">
                  <a:moveTo>
                    <a:pt x="0" y="176809"/>
                  </a:moveTo>
                  <a:lnTo>
                    <a:pt x="597580" y="176809"/>
                  </a:lnTo>
                  <a:lnTo>
                    <a:pt x="597580" y="0"/>
                  </a:lnTo>
                  <a:lnTo>
                    <a:pt x="0" y="0"/>
                  </a:lnTo>
                  <a:lnTo>
                    <a:pt x="0" y="176809"/>
                  </a:lnTo>
                  <a:close/>
                </a:path>
              </a:pathLst>
            </a:custGeom>
            <a:solidFill>
              <a:srgbClr val="FF2800"/>
            </a:solidFill>
          </p:spPr>
          <p:txBody>
            <a:bodyPr wrap="square" lIns="0" tIns="0" rIns="0" bIns="0" rtlCol="0"/>
            <a:lstStyle/>
            <a:p>
              <a:endParaRPr sz="1100"/>
            </a:p>
          </p:txBody>
        </p:sp>
        <p:sp>
          <p:nvSpPr>
            <p:cNvPr id="216" name="object 216"/>
            <p:cNvSpPr/>
            <p:nvPr/>
          </p:nvSpPr>
          <p:spPr>
            <a:xfrm>
              <a:off x="7240958" y="4667864"/>
              <a:ext cx="516082" cy="156322"/>
            </a:xfrm>
            <a:custGeom>
              <a:avLst/>
              <a:gdLst/>
              <a:ahLst/>
              <a:cxnLst/>
              <a:rect l="l" t="t" r="r" b="b"/>
              <a:pathLst>
                <a:path w="567690" h="177164">
                  <a:moveTo>
                    <a:pt x="0" y="176809"/>
                  </a:moveTo>
                  <a:lnTo>
                    <a:pt x="567092" y="176809"/>
                  </a:lnTo>
                  <a:lnTo>
                    <a:pt x="567092" y="0"/>
                  </a:lnTo>
                  <a:lnTo>
                    <a:pt x="0" y="0"/>
                  </a:lnTo>
                  <a:lnTo>
                    <a:pt x="0" y="176809"/>
                  </a:lnTo>
                  <a:close/>
                </a:path>
              </a:pathLst>
            </a:custGeom>
            <a:solidFill>
              <a:srgbClr val="FF2800"/>
            </a:solidFill>
          </p:spPr>
          <p:txBody>
            <a:bodyPr wrap="square" lIns="0" tIns="0" rIns="0" bIns="0" rtlCol="0"/>
            <a:lstStyle/>
            <a:p>
              <a:endParaRPr sz="1100"/>
            </a:p>
          </p:txBody>
        </p:sp>
        <p:sp>
          <p:nvSpPr>
            <p:cNvPr id="217" name="object 217"/>
            <p:cNvSpPr/>
            <p:nvPr/>
          </p:nvSpPr>
          <p:spPr>
            <a:xfrm>
              <a:off x="7792530" y="4667864"/>
              <a:ext cx="368877" cy="156322"/>
            </a:xfrm>
            <a:custGeom>
              <a:avLst/>
              <a:gdLst/>
              <a:ahLst/>
              <a:cxnLst/>
              <a:rect l="l" t="t" r="r" b="b"/>
              <a:pathLst>
                <a:path w="405765"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sz="1100"/>
            </a:p>
          </p:txBody>
        </p:sp>
        <p:sp>
          <p:nvSpPr>
            <p:cNvPr id="218" name="object 218"/>
            <p:cNvSpPr/>
            <p:nvPr/>
          </p:nvSpPr>
          <p:spPr>
            <a:xfrm>
              <a:off x="8197200" y="4667864"/>
              <a:ext cx="213591" cy="156322"/>
            </a:xfrm>
            <a:custGeom>
              <a:avLst/>
              <a:gdLst/>
              <a:ahLst/>
              <a:cxnLst/>
              <a:rect l="l" t="t" r="r" b="b"/>
              <a:pathLst>
                <a:path w="234950" h="177164">
                  <a:moveTo>
                    <a:pt x="0" y="176809"/>
                  </a:moveTo>
                  <a:lnTo>
                    <a:pt x="234763" y="176809"/>
                  </a:lnTo>
                  <a:lnTo>
                    <a:pt x="234763" y="0"/>
                  </a:lnTo>
                  <a:lnTo>
                    <a:pt x="0" y="0"/>
                  </a:lnTo>
                  <a:lnTo>
                    <a:pt x="0" y="176809"/>
                  </a:lnTo>
                  <a:close/>
                </a:path>
              </a:pathLst>
            </a:custGeom>
            <a:solidFill>
              <a:srgbClr val="0A31FF"/>
            </a:solidFill>
          </p:spPr>
          <p:txBody>
            <a:bodyPr wrap="square" lIns="0" tIns="0" rIns="0" bIns="0" rtlCol="0"/>
            <a:lstStyle/>
            <a:p>
              <a:endParaRPr sz="1100"/>
            </a:p>
          </p:txBody>
        </p:sp>
        <p:sp>
          <p:nvSpPr>
            <p:cNvPr id="219" name="object 219"/>
            <p:cNvSpPr/>
            <p:nvPr/>
          </p:nvSpPr>
          <p:spPr>
            <a:xfrm>
              <a:off x="3659910" y="4977191"/>
              <a:ext cx="368877" cy="156322"/>
            </a:xfrm>
            <a:custGeom>
              <a:avLst/>
              <a:gdLst/>
              <a:ahLst/>
              <a:cxnLst/>
              <a:rect l="l" t="t" r="r" b="b"/>
              <a:pathLst>
                <a:path w="405764"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sz="1050"/>
            </a:p>
          </p:txBody>
        </p:sp>
        <p:sp>
          <p:nvSpPr>
            <p:cNvPr id="220" name="object 220"/>
            <p:cNvSpPr/>
            <p:nvPr/>
          </p:nvSpPr>
          <p:spPr>
            <a:xfrm>
              <a:off x="4064579" y="4977191"/>
              <a:ext cx="208395" cy="156322"/>
            </a:xfrm>
            <a:custGeom>
              <a:avLst/>
              <a:gdLst/>
              <a:ahLst/>
              <a:cxnLst/>
              <a:rect l="l" t="t" r="r" b="b"/>
              <a:pathLst>
                <a:path w="229235" h="177164">
                  <a:moveTo>
                    <a:pt x="0" y="176809"/>
                  </a:moveTo>
                  <a:lnTo>
                    <a:pt x="228666" y="176809"/>
                  </a:lnTo>
                  <a:lnTo>
                    <a:pt x="228666" y="0"/>
                  </a:lnTo>
                  <a:lnTo>
                    <a:pt x="0" y="0"/>
                  </a:lnTo>
                  <a:lnTo>
                    <a:pt x="0" y="176809"/>
                  </a:lnTo>
                  <a:close/>
                </a:path>
              </a:pathLst>
            </a:custGeom>
            <a:solidFill>
              <a:srgbClr val="0A31FF"/>
            </a:solidFill>
          </p:spPr>
          <p:txBody>
            <a:bodyPr wrap="square" lIns="0" tIns="0" rIns="0" bIns="0" rtlCol="0"/>
            <a:lstStyle/>
            <a:p>
              <a:endParaRPr sz="1050"/>
            </a:p>
          </p:txBody>
        </p:sp>
        <p:sp>
          <p:nvSpPr>
            <p:cNvPr id="221" name="object 221"/>
            <p:cNvSpPr/>
            <p:nvPr/>
          </p:nvSpPr>
          <p:spPr>
            <a:xfrm>
              <a:off x="4308489" y="4977191"/>
              <a:ext cx="715241" cy="156322"/>
            </a:xfrm>
            <a:custGeom>
              <a:avLst/>
              <a:gdLst/>
              <a:ahLst/>
              <a:cxnLst/>
              <a:rect l="l" t="t" r="r" b="b"/>
              <a:pathLst>
                <a:path w="786764" h="177164">
                  <a:moveTo>
                    <a:pt x="0" y="176809"/>
                  </a:moveTo>
                  <a:lnTo>
                    <a:pt x="786611" y="176809"/>
                  </a:lnTo>
                  <a:lnTo>
                    <a:pt x="786611" y="0"/>
                  </a:lnTo>
                  <a:lnTo>
                    <a:pt x="0" y="0"/>
                  </a:lnTo>
                  <a:lnTo>
                    <a:pt x="0" y="176809"/>
                  </a:lnTo>
                  <a:close/>
                </a:path>
              </a:pathLst>
            </a:custGeom>
            <a:solidFill>
              <a:srgbClr val="FFFC00"/>
            </a:solidFill>
          </p:spPr>
          <p:txBody>
            <a:bodyPr wrap="square" lIns="0" tIns="0" rIns="0" bIns="0" rtlCol="0"/>
            <a:lstStyle/>
            <a:p>
              <a:endParaRPr sz="1050"/>
            </a:p>
          </p:txBody>
        </p:sp>
        <p:sp>
          <p:nvSpPr>
            <p:cNvPr id="222" name="object 222"/>
            <p:cNvSpPr/>
            <p:nvPr/>
          </p:nvSpPr>
          <p:spPr>
            <a:xfrm>
              <a:off x="5059622" y="4977191"/>
              <a:ext cx="244186" cy="156322"/>
            </a:xfrm>
            <a:custGeom>
              <a:avLst/>
              <a:gdLst/>
              <a:ahLst/>
              <a:cxnLst/>
              <a:rect l="l" t="t" r="r" b="b"/>
              <a:pathLst>
                <a:path w="268604" h="177164">
                  <a:moveTo>
                    <a:pt x="0" y="176809"/>
                  </a:moveTo>
                  <a:lnTo>
                    <a:pt x="268301" y="176809"/>
                  </a:lnTo>
                  <a:lnTo>
                    <a:pt x="268301" y="0"/>
                  </a:lnTo>
                  <a:lnTo>
                    <a:pt x="0" y="0"/>
                  </a:lnTo>
                  <a:lnTo>
                    <a:pt x="0" y="176809"/>
                  </a:lnTo>
                  <a:close/>
                </a:path>
              </a:pathLst>
            </a:custGeom>
            <a:solidFill>
              <a:srgbClr val="0A31FF"/>
            </a:solidFill>
          </p:spPr>
          <p:txBody>
            <a:bodyPr wrap="square" lIns="0" tIns="0" rIns="0" bIns="0" rtlCol="0"/>
            <a:lstStyle/>
            <a:p>
              <a:endParaRPr sz="1050"/>
            </a:p>
          </p:txBody>
        </p:sp>
        <p:sp>
          <p:nvSpPr>
            <p:cNvPr id="223" name="object 223"/>
            <p:cNvSpPr/>
            <p:nvPr/>
          </p:nvSpPr>
          <p:spPr>
            <a:xfrm>
              <a:off x="5339565" y="4977191"/>
              <a:ext cx="613064" cy="156322"/>
            </a:xfrm>
            <a:custGeom>
              <a:avLst/>
              <a:gdLst/>
              <a:ahLst/>
              <a:cxnLst/>
              <a:rect l="l" t="t" r="r" b="b"/>
              <a:pathLst>
                <a:path w="674370" h="177164">
                  <a:moveTo>
                    <a:pt x="0" y="176809"/>
                  </a:moveTo>
                  <a:lnTo>
                    <a:pt x="673802" y="176809"/>
                  </a:lnTo>
                  <a:lnTo>
                    <a:pt x="673802" y="0"/>
                  </a:lnTo>
                  <a:lnTo>
                    <a:pt x="0" y="0"/>
                  </a:lnTo>
                  <a:lnTo>
                    <a:pt x="0" y="176809"/>
                  </a:lnTo>
                  <a:close/>
                </a:path>
              </a:pathLst>
            </a:custGeom>
            <a:solidFill>
              <a:srgbClr val="FFFC00"/>
            </a:solidFill>
          </p:spPr>
          <p:txBody>
            <a:bodyPr wrap="square" lIns="0" tIns="0" rIns="0" bIns="0" rtlCol="0"/>
            <a:lstStyle/>
            <a:p>
              <a:endParaRPr sz="1050"/>
            </a:p>
          </p:txBody>
        </p:sp>
        <p:sp>
          <p:nvSpPr>
            <p:cNvPr id="224" name="object 224"/>
            <p:cNvSpPr/>
            <p:nvPr/>
          </p:nvSpPr>
          <p:spPr>
            <a:xfrm>
              <a:off x="5988146" y="4977191"/>
              <a:ext cx="368877" cy="156322"/>
            </a:xfrm>
            <a:custGeom>
              <a:avLst/>
              <a:gdLst/>
              <a:ahLst/>
              <a:cxnLst/>
              <a:rect l="l" t="t" r="r" b="b"/>
              <a:pathLst>
                <a:path w="405765"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sz="1050"/>
            </a:p>
          </p:txBody>
        </p:sp>
        <p:sp>
          <p:nvSpPr>
            <p:cNvPr id="225" name="object 225"/>
            <p:cNvSpPr/>
            <p:nvPr/>
          </p:nvSpPr>
          <p:spPr>
            <a:xfrm>
              <a:off x="6392815" y="4977191"/>
              <a:ext cx="177800" cy="156322"/>
            </a:xfrm>
            <a:custGeom>
              <a:avLst/>
              <a:gdLst/>
              <a:ahLst/>
              <a:cxnLst/>
              <a:rect l="l" t="t" r="r" b="b"/>
              <a:pathLst>
                <a:path w="195579" h="177164">
                  <a:moveTo>
                    <a:pt x="0" y="176809"/>
                  </a:moveTo>
                  <a:lnTo>
                    <a:pt x="195128" y="176809"/>
                  </a:lnTo>
                  <a:lnTo>
                    <a:pt x="195128" y="0"/>
                  </a:lnTo>
                  <a:lnTo>
                    <a:pt x="0" y="0"/>
                  </a:lnTo>
                  <a:lnTo>
                    <a:pt x="0" y="176809"/>
                  </a:lnTo>
                  <a:close/>
                </a:path>
              </a:pathLst>
            </a:custGeom>
            <a:solidFill>
              <a:srgbClr val="0A31FF"/>
            </a:solidFill>
          </p:spPr>
          <p:txBody>
            <a:bodyPr wrap="square" lIns="0" tIns="0" rIns="0" bIns="0" rtlCol="0"/>
            <a:lstStyle/>
            <a:p>
              <a:endParaRPr sz="1050"/>
            </a:p>
          </p:txBody>
        </p:sp>
        <p:sp>
          <p:nvSpPr>
            <p:cNvPr id="226" name="object 226"/>
            <p:cNvSpPr/>
            <p:nvPr/>
          </p:nvSpPr>
          <p:spPr>
            <a:xfrm>
              <a:off x="6606237" y="4977191"/>
              <a:ext cx="130464" cy="156322"/>
            </a:xfrm>
            <a:custGeom>
              <a:avLst/>
              <a:gdLst/>
              <a:ahLst/>
              <a:cxnLst/>
              <a:rect l="l" t="t" r="r" b="b"/>
              <a:pathLst>
                <a:path w="143509" h="177164">
                  <a:moveTo>
                    <a:pt x="0" y="176809"/>
                  </a:moveTo>
                  <a:lnTo>
                    <a:pt x="143297" y="176809"/>
                  </a:lnTo>
                  <a:lnTo>
                    <a:pt x="143297" y="0"/>
                  </a:lnTo>
                  <a:lnTo>
                    <a:pt x="0" y="0"/>
                  </a:lnTo>
                  <a:lnTo>
                    <a:pt x="0" y="176809"/>
                  </a:lnTo>
                  <a:close/>
                </a:path>
              </a:pathLst>
            </a:custGeom>
            <a:solidFill>
              <a:srgbClr val="0A31FF"/>
            </a:solidFill>
          </p:spPr>
          <p:txBody>
            <a:bodyPr wrap="square" lIns="0" tIns="0" rIns="0" bIns="0" rtlCol="0"/>
            <a:lstStyle/>
            <a:p>
              <a:endParaRPr sz="1050"/>
            </a:p>
          </p:txBody>
        </p:sp>
        <p:sp>
          <p:nvSpPr>
            <p:cNvPr id="227" name="object 227"/>
            <p:cNvSpPr/>
            <p:nvPr/>
          </p:nvSpPr>
          <p:spPr>
            <a:xfrm>
              <a:off x="6772540" y="4977191"/>
              <a:ext cx="460664" cy="156322"/>
            </a:xfrm>
            <a:custGeom>
              <a:avLst/>
              <a:gdLst/>
              <a:ahLst/>
              <a:cxnLst/>
              <a:rect l="l" t="t" r="r" b="b"/>
              <a:pathLst>
                <a:path w="506729" h="177164">
                  <a:moveTo>
                    <a:pt x="0" y="176809"/>
                  </a:moveTo>
                  <a:lnTo>
                    <a:pt x="506114" y="176809"/>
                  </a:lnTo>
                  <a:lnTo>
                    <a:pt x="506114" y="0"/>
                  </a:lnTo>
                  <a:lnTo>
                    <a:pt x="0" y="0"/>
                  </a:lnTo>
                  <a:lnTo>
                    <a:pt x="0" y="176809"/>
                  </a:lnTo>
                  <a:close/>
                </a:path>
              </a:pathLst>
            </a:custGeom>
            <a:solidFill>
              <a:srgbClr val="FF2800"/>
            </a:solidFill>
          </p:spPr>
          <p:txBody>
            <a:bodyPr wrap="square" lIns="0" tIns="0" rIns="0" bIns="0" rtlCol="0"/>
            <a:lstStyle/>
            <a:p>
              <a:endParaRPr sz="1050"/>
            </a:p>
          </p:txBody>
        </p:sp>
        <p:sp>
          <p:nvSpPr>
            <p:cNvPr id="228" name="object 228"/>
            <p:cNvSpPr/>
            <p:nvPr/>
          </p:nvSpPr>
          <p:spPr>
            <a:xfrm>
              <a:off x="7268676" y="4977191"/>
              <a:ext cx="161059" cy="156322"/>
            </a:xfrm>
            <a:custGeom>
              <a:avLst/>
              <a:gdLst/>
              <a:ahLst/>
              <a:cxnLst/>
              <a:rect l="l" t="t" r="r" b="b"/>
              <a:pathLst>
                <a:path w="177165" h="177164">
                  <a:moveTo>
                    <a:pt x="0" y="176809"/>
                  </a:moveTo>
                  <a:lnTo>
                    <a:pt x="176835" y="176809"/>
                  </a:lnTo>
                  <a:lnTo>
                    <a:pt x="176835" y="0"/>
                  </a:lnTo>
                  <a:lnTo>
                    <a:pt x="0" y="0"/>
                  </a:lnTo>
                  <a:lnTo>
                    <a:pt x="0" y="176809"/>
                  </a:lnTo>
                  <a:close/>
                </a:path>
              </a:pathLst>
            </a:custGeom>
            <a:solidFill>
              <a:srgbClr val="0A31FF"/>
            </a:solidFill>
          </p:spPr>
          <p:txBody>
            <a:bodyPr wrap="square" lIns="0" tIns="0" rIns="0" bIns="0" rtlCol="0"/>
            <a:lstStyle/>
            <a:p>
              <a:endParaRPr sz="1050"/>
            </a:p>
          </p:txBody>
        </p:sp>
        <p:sp>
          <p:nvSpPr>
            <p:cNvPr id="229" name="object 229"/>
            <p:cNvSpPr/>
            <p:nvPr/>
          </p:nvSpPr>
          <p:spPr>
            <a:xfrm>
              <a:off x="7465469" y="4977191"/>
              <a:ext cx="252268" cy="156322"/>
            </a:xfrm>
            <a:custGeom>
              <a:avLst/>
              <a:gdLst/>
              <a:ahLst/>
              <a:cxnLst/>
              <a:rect l="l" t="t" r="r" b="b"/>
              <a:pathLst>
                <a:path w="277495" h="177164">
                  <a:moveTo>
                    <a:pt x="0" y="176809"/>
                  </a:moveTo>
                  <a:lnTo>
                    <a:pt x="277448" y="176809"/>
                  </a:lnTo>
                  <a:lnTo>
                    <a:pt x="277448" y="0"/>
                  </a:lnTo>
                  <a:lnTo>
                    <a:pt x="0" y="0"/>
                  </a:lnTo>
                  <a:lnTo>
                    <a:pt x="0" y="176809"/>
                  </a:lnTo>
                  <a:close/>
                </a:path>
              </a:pathLst>
            </a:custGeom>
            <a:solidFill>
              <a:srgbClr val="FF2800"/>
            </a:solidFill>
          </p:spPr>
          <p:txBody>
            <a:bodyPr wrap="square" lIns="0" tIns="0" rIns="0" bIns="0" rtlCol="0"/>
            <a:lstStyle/>
            <a:p>
              <a:endParaRPr sz="1050"/>
            </a:p>
          </p:txBody>
        </p:sp>
        <p:sp>
          <p:nvSpPr>
            <p:cNvPr id="230" name="object 230"/>
            <p:cNvSpPr/>
            <p:nvPr/>
          </p:nvSpPr>
          <p:spPr>
            <a:xfrm>
              <a:off x="7753726" y="4977191"/>
              <a:ext cx="199736" cy="156322"/>
            </a:xfrm>
            <a:custGeom>
              <a:avLst/>
              <a:gdLst/>
              <a:ahLst/>
              <a:cxnLst/>
              <a:rect l="l" t="t" r="r" b="b"/>
              <a:pathLst>
                <a:path w="219709"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sz="1050"/>
            </a:p>
          </p:txBody>
        </p:sp>
        <p:sp>
          <p:nvSpPr>
            <p:cNvPr id="231" name="object 231"/>
            <p:cNvSpPr/>
            <p:nvPr/>
          </p:nvSpPr>
          <p:spPr>
            <a:xfrm>
              <a:off x="7989322" y="4977191"/>
              <a:ext cx="474518" cy="156322"/>
            </a:xfrm>
            <a:custGeom>
              <a:avLst/>
              <a:gdLst/>
              <a:ahLst/>
              <a:cxnLst/>
              <a:rect l="l" t="t" r="r" b="b"/>
              <a:pathLst>
                <a:path w="521970" h="177164">
                  <a:moveTo>
                    <a:pt x="0" y="176809"/>
                  </a:moveTo>
                  <a:lnTo>
                    <a:pt x="521358" y="176809"/>
                  </a:lnTo>
                  <a:lnTo>
                    <a:pt x="521358" y="0"/>
                  </a:lnTo>
                  <a:lnTo>
                    <a:pt x="0" y="0"/>
                  </a:lnTo>
                  <a:lnTo>
                    <a:pt x="0" y="176809"/>
                  </a:lnTo>
                  <a:close/>
                </a:path>
              </a:pathLst>
            </a:custGeom>
            <a:solidFill>
              <a:srgbClr val="FF2800"/>
            </a:solidFill>
          </p:spPr>
          <p:txBody>
            <a:bodyPr wrap="square" lIns="0" tIns="0" rIns="0" bIns="0" rtlCol="0"/>
            <a:lstStyle/>
            <a:p>
              <a:endParaRPr sz="1050"/>
            </a:p>
          </p:txBody>
        </p:sp>
        <p:sp>
          <p:nvSpPr>
            <p:cNvPr id="232" name="object 232"/>
            <p:cNvSpPr/>
            <p:nvPr/>
          </p:nvSpPr>
          <p:spPr>
            <a:xfrm>
              <a:off x="3659909" y="5133199"/>
              <a:ext cx="357909" cy="153521"/>
            </a:xfrm>
            <a:custGeom>
              <a:avLst/>
              <a:gdLst/>
              <a:ahLst/>
              <a:cxnLst/>
              <a:rect l="l" t="t" r="r" b="b"/>
              <a:pathLst>
                <a:path w="393700" h="173989">
                  <a:moveTo>
                    <a:pt x="0" y="173761"/>
                  </a:moveTo>
                  <a:lnTo>
                    <a:pt x="393305" y="173761"/>
                  </a:lnTo>
                  <a:lnTo>
                    <a:pt x="393305" y="0"/>
                  </a:lnTo>
                  <a:lnTo>
                    <a:pt x="0" y="0"/>
                  </a:lnTo>
                  <a:lnTo>
                    <a:pt x="0" y="173761"/>
                  </a:lnTo>
                  <a:close/>
                </a:path>
              </a:pathLst>
            </a:custGeom>
            <a:solidFill>
              <a:srgbClr val="FF2800"/>
            </a:solidFill>
          </p:spPr>
          <p:txBody>
            <a:bodyPr wrap="square" lIns="0" tIns="0" rIns="0" bIns="0" rtlCol="0"/>
            <a:lstStyle/>
            <a:p>
              <a:endParaRPr sz="1050"/>
            </a:p>
          </p:txBody>
        </p:sp>
        <p:sp>
          <p:nvSpPr>
            <p:cNvPr id="233" name="object 233"/>
            <p:cNvSpPr/>
            <p:nvPr/>
          </p:nvSpPr>
          <p:spPr>
            <a:xfrm>
              <a:off x="4092296" y="5133199"/>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sz="1050"/>
            </a:p>
          </p:txBody>
        </p:sp>
        <p:sp>
          <p:nvSpPr>
            <p:cNvPr id="234" name="object 234"/>
            <p:cNvSpPr/>
            <p:nvPr/>
          </p:nvSpPr>
          <p:spPr>
            <a:xfrm>
              <a:off x="4327890" y="5133199"/>
              <a:ext cx="654627" cy="153521"/>
            </a:xfrm>
            <a:custGeom>
              <a:avLst/>
              <a:gdLst/>
              <a:ahLst/>
              <a:cxnLst/>
              <a:rect l="l" t="t" r="r" b="b"/>
              <a:pathLst>
                <a:path w="720089" h="173989">
                  <a:moveTo>
                    <a:pt x="0" y="173761"/>
                  </a:moveTo>
                  <a:lnTo>
                    <a:pt x="719536" y="173761"/>
                  </a:lnTo>
                  <a:lnTo>
                    <a:pt x="719536" y="0"/>
                  </a:lnTo>
                  <a:lnTo>
                    <a:pt x="0" y="0"/>
                  </a:lnTo>
                  <a:lnTo>
                    <a:pt x="0" y="173761"/>
                  </a:lnTo>
                  <a:close/>
                </a:path>
              </a:pathLst>
            </a:custGeom>
            <a:solidFill>
              <a:srgbClr val="FFFC00"/>
            </a:solidFill>
          </p:spPr>
          <p:txBody>
            <a:bodyPr wrap="square" lIns="0" tIns="0" rIns="0" bIns="0" rtlCol="0"/>
            <a:lstStyle/>
            <a:p>
              <a:endParaRPr sz="1050"/>
            </a:p>
          </p:txBody>
        </p:sp>
        <p:sp>
          <p:nvSpPr>
            <p:cNvPr id="235" name="object 235"/>
            <p:cNvSpPr/>
            <p:nvPr/>
          </p:nvSpPr>
          <p:spPr>
            <a:xfrm>
              <a:off x="5018047" y="5133199"/>
              <a:ext cx="139123" cy="153521"/>
            </a:xfrm>
            <a:custGeom>
              <a:avLst/>
              <a:gdLst/>
              <a:ahLst/>
              <a:cxnLst/>
              <a:rect l="l" t="t" r="r" b="b"/>
              <a:pathLst>
                <a:path w="153035" h="173989">
                  <a:moveTo>
                    <a:pt x="0" y="173761"/>
                  </a:moveTo>
                  <a:lnTo>
                    <a:pt x="152443" y="173761"/>
                  </a:lnTo>
                  <a:lnTo>
                    <a:pt x="152443" y="0"/>
                  </a:lnTo>
                  <a:lnTo>
                    <a:pt x="0" y="0"/>
                  </a:lnTo>
                  <a:lnTo>
                    <a:pt x="0" y="173761"/>
                  </a:lnTo>
                  <a:close/>
                </a:path>
              </a:pathLst>
            </a:custGeom>
            <a:solidFill>
              <a:srgbClr val="0A31FF"/>
            </a:solidFill>
          </p:spPr>
          <p:txBody>
            <a:bodyPr wrap="square" lIns="0" tIns="0" rIns="0" bIns="0" rtlCol="0"/>
            <a:lstStyle/>
            <a:p>
              <a:endParaRPr sz="1050"/>
            </a:p>
          </p:txBody>
        </p:sp>
        <p:sp>
          <p:nvSpPr>
            <p:cNvPr id="236" name="object 236"/>
            <p:cNvSpPr/>
            <p:nvPr/>
          </p:nvSpPr>
          <p:spPr>
            <a:xfrm>
              <a:off x="5192665" y="5133199"/>
              <a:ext cx="599209" cy="153521"/>
            </a:xfrm>
            <a:custGeom>
              <a:avLst/>
              <a:gdLst/>
              <a:ahLst/>
              <a:cxnLst/>
              <a:rect l="l" t="t" r="r" b="b"/>
              <a:pathLst>
                <a:path w="659129" h="173989">
                  <a:moveTo>
                    <a:pt x="0" y="173761"/>
                  </a:moveTo>
                  <a:lnTo>
                    <a:pt x="658558" y="173761"/>
                  </a:lnTo>
                  <a:lnTo>
                    <a:pt x="658558" y="0"/>
                  </a:lnTo>
                  <a:lnTo>
                    <a:pt x="0" y="0"/>
                  </a:lnTo>
                  <a:lnTo>
                    <a:pt x="0" y="173761"/>
                  </a:lnTo>
                  <a:close/>
                </a:path>
              </a:pathLst>
            </a:custGeom>
            <a:solidFill>
              <a:srgbClr val="FFFC00"/>
            </a:solidFill>
          </p:spPr>
          <p:txBody>
            <a:bodyPr wrap="square" lIns="0" tIns="0" rIns="0" bIns="0" rtlCol="0"/>
            <a:lstStyle/>
            <a:p>
              <a:endParaRPr sz="1050"/>
            </a:p>
          </p:txBody>
        </p:sp>
        <p:sp>
          <p:nvSpPr>
            <p:cNvPr id="237" name="object 237"/>
            <p:cNvSpPr/>
            <p:nvPr/>
          </p:nvSpPr>
          <p:spPr>
            <a:xfrm>
              <a:off x="5827387" y="5133199"/>
              <a:ext cx="238414" cy="153521"/>
            </a:xfrm>
            <a:custGeom>
              <a:avLst/>
              <a:gdLst/>
              <a:ahLst/>
              <a:cxnLst/>
              <a:rect l="l" t="t" r="r" b="b"/>
              <a:pathLst>
                <a:path w="262254" h="173989">
                  <a:moveTo>
                    <a:pt x="0" y="173761"/>
                  </a:moveTo>
                  <a:lnTo>
                    <a:pt x="262203" y="173761"/>
                  </a:lnTo>
                  <a:lnTo>
                    <a:pt x="262203" y="0"/>
                  </a:lnTo>
                  <a:lnTo>
                    <a:pt x="0" y="0"/>
                  </a:lnTo>
                  <a:lnTo>
                    <a:pt x="0" y="173761"/>
                  </a:lnTo>
                  <a:close/>
                </a:path>
              </a:pathLst>
            </a:custGeom>
            <a:solidFill>
              <a:srgbClr val="0A31FF"/>
            </a:solidFill>
          </p:spPr>
          <p:txBody>
            <a:bodyPr wrap="square" lIns="0" tIns="0" rIns="0" bIns="0" rtlCol="0"/>
            <a:lstStyle/>
            <a:p>
              <a:endParaRPr sz="1050"/>
            </a:p>
          </p:txBody>
        </p:sp>
        <p:sp>
          <p:nvSpPr>
            <p:cNvPr id="238" name="object 238"/>
            <p:cNvSpPr/>
            <p:nvPr/>
          </p:nvSpPr>
          <p:spPr>
            <a:xfrm>
              <a:off x="6101787" y="5133199"/>
              <a:ext cx="352136" cy="153521"/>
            </a:xfrm>
            <a:custGeom>
              <a:avLst/>
              <a:gdLst/>
              <a:ahLst/>
              <a:cxnLst/>
              <a:rect l="l" t="t" r="r" b="b"/>
              <a:pathLst>
                <a:path w="387350" h="173989">
                  <a:moveTo>
                    <a:pt x="0" y="173761"/>
                  </a:moveTo>
                  <a:lnTo>
                    <a:pt x="387208" y="173761"/>
                  </a:lnTo>
                  <a:lnTo>
                    <a:pt x="387208" y="0"/>
                  </a:lnTo>
                  <a:lnTo>
                    <a:pt x="0" y="0"/>
                  </a:lnTo>
                  <a:lnTo>
                    <a:pt x="0" y="173761"/>
                  </a:lnTo>
                  <a:close/>
                </a:path>
              </a:pathLst>
            </a:custGeom>
            <a:solidFill>
              <a:srgbClr val="FF2800"/>
            </a:solidFill>
          </p:spPr>
          <p:txBody>
            <a:bodyPr wrap="square" lIns="0" tIns="0" rIns="0" bIns="0" rtlCol="0"/>
            <a:lstStyle/>
            <a:p>
              <a:endParaRPr sz="1050"/>
            </a:p>
          </p:txBody>
        </p:sp>
        <p:sp>
          <p:nvSpPr>
            <p:cNvPr id="239" name="object 239"/>
            <p:cNvSpPr/>
            <p:nvPr/>
          </p:nvSpPr>
          <p:spPr>
            <a:xfrm>
              <a:off x="6487054" y="5133199"/>
              <a:ext cx="208395" cy="153521"/>
            </a:xfrm>
            <a:custGeom>
              <a:avLst/>
              <a:gdLst/>
              <a:ahLst/>
              <a:cxnLst/>
              <a:rect l="l" t="t" r="r" b="b"/>
              <a:pathLst>
                <a:path w="229234"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sz="1050"/>
            </a:p>
          </p:txBody>
        </p:sp>
        <p:sp>
          <p:nvSpPr>
            <p:cNvPr id="240" name="object 240"/>
            <p:cNvSpPr/>
            <p:nvPr/>
          </p:nvSpPr>
          <p:spPr>
            <a:xfrm>
              <a:off x="6730964" y="5133199"/>
              <a:ext cx="485486" cy="153521"/>
            </a:xfrm>
            <a:custGeom>
              <a:avLst/>
              <a:gdLst/>
              <a:ahLst/>
              <a:cxnLst/>
              <a:rect l="l" t="t" r="r" b="b"/>
              <a:pathLst>
                <a:path w="534034" h="173989">
                  <a:moveTo>
                    <a:pt x="0" y="173761"/>
                  </a:moveTo>
                  <a:lnTo>
                    <a:pt x="533554" y="173761"/>
                  </a:lnTo>
                  <a:lnTo>
                    <a:pt x="533554" y="0"/>
                  </a:lnTo>
                  <a:lnTo>
                    <a:pt x="0" y="0"/>
                  </a:lnTo>
                  <a:lnTo>
                    <a:pt x="0" y="173761"/>
                  </a:lnTo>
                  <a:close/>
                </a:path>
              </a:pathLst>
            </a:custGeom>
            <a:solidFill>
              <a:srgbClr val="FF2800"/>
            </a:solidFill>
          </p:spPr>
          <p:txBody>
            <a:bodyPr wrap="square" lIns="0" tIns="0" rIns="0" bIns="0" rtlCol="0"/>
            <a:lstStyle/>
            <a:p>
              <a:endParaRPr sz="1050"/>
            </a:p>
          </p:txBody>
        </p:sp>
        <p:sp>
          <p:nvSpPr>
            <p:cNvPr id="241" name="object 241"/>
            <p:cNvSpPr/>
            <p:nvPr/>
          </p:nvSpPr>
          <p:spPr>
            <a:xfrm>
              <a:off x="7252047" y="5133199"/>
              <a:ext cx="166832" cy="153521"/>
            </a:xfrm>
            <a:custGeom>
              <a:avLst/>
              <a:gdLst/>
              <a:ahLst/>
              <a:cxnLst/>
              <a:rect l="l" t="t" r="r" b="b"/>
              <a:pathLst>
                <a:path w="183515" h="173989">
                  <a:moveTo>
                    <a:pt x="0" y="173761"/>
                  </a:moveTo>
                  <a:lnTo>
                    <a:pt x="182933" y="173761"/>
                  </a:lnTo>
                  <a:lnTo>
                    <a:pt x="182933" y="0"/>
                  </a:lnTo>
                  <a:lnTo>
                    <a:pt x="0" y="0"/>
                  </a:lnTo>
                  <a:lnTo>
                    <a:pt x="0" y="173761"/>
                  </a:lnTo>
                  <a:close/>
                </a:path>
              </a:pathLst>
            </a:custGeom>
            <a:solidFill>
              <a:srgbClr val="0A31FF"/>
            </a:solidFill>
          </p:spPr>
          <p:txBody>
            <a:bodyPr wrap="square" lIns="0" tIns="0" rIns="0" bIns="0" rtlCol="0"/>
            <a:lstStyle/>
            <a:p>
              <a:endParaRPr sz="1050"/>
            </a:p>
          </p:txBody>
        </p:sp>
        <p:sp>
          <p:nvSpPr>
            <p:cNvPr id="242" name="object 242"/>
            <p:cNvSpPr/>
            <p:nvPr/>
          </p:nvSpPr>
          <p:spPr>
            <a:xfrm>
              <a:off x="7454381" y="5133199"/>
              <a:ext cx="285750" cy="153521"/>
            </a:xfrm>
            <a:custGeom>
              <a:avLst/>
              <a:gdLst/>
              <a:ahLst/>
              <a:cxnLst/>
              <a:rect l="l" t="t" r="r" b="b"/>
              <a:pathLst>
                <a:path w="314325" h="173989">
                  <a:moveTo>
                    <a:pt x="0" y="173761"/>
                  </a:moveTo>
                  <a:lnTo>
                    <a:pt x="314034" y="173761"/>
                  </a:lnTo>
                  <a:lnTo>
                    <a:pt x="314034" y="0"/>
                  </a:lnTo>
                  <a:lnTo>
                    <a:pt x="0" y="0"/>
                  </a:lnTo>
                  <a:lnTo>
                    <a:pt x="0" y="173761"/>
                  </a:lnTo>
                  <a:close/>
                </a:path>
              </a:pathLst>
            </a:custGeom>
            <a:solidFill>
              <a:srgbClr val="0A31FF"/>
            </a:solidFill>
          </p:spPr>
          <p:txBody>
            <a:bodyPr wrap="square" lIns="0" tIns="0" rIns="0" bIns="0" rtlCol="0"/>
            <a:lstStyle/>
            <a:p>
              <a:endParaRPr sz="1050"/>
            </a:p>
          </p:txBody>
        </p:sp>
        <p:sp>
          <p:nvSpPr>
            <p:cNvPr id="243" name="object 243"/>
            <p:cNvSpPr/>
            <p:nvPr/>
          </p:nvSpPr>
          <p:spPr>
            <a:xfrm>
              <a:off x="7775899" y="5133199"/>
              <a:ext cx="482600" cy="153521"/>
            </a:xfrm>
            <a:custGeom>
              <a:avLst/>
              <a:gdLst/>
              <a:ahLst/>
              <a:cxnLst/>
              <a:rect l="l" t="t" r="r" b="b"/>
              <a:pathLst>
                <a:path w="530859" h="173989">
                  <a:moveTo>
                    <a:pt x="0" y="173761"/>
                  </a:moveTo>
                  <a:lnTo>
                    <a:pt x="530505" y="173761"/>
                  </a:lnTo>
                  <a:lnTo>
                    <a:pt x="530505" y="0"/>
                  </a:lnTo>
                  <a:lnTo>
                    <a:pt x="0" y="0"/>
                  </a:lnTo>
                  <a:lnTo>
                    <a:pt x="0" y="173761"/>
                  </a:lnTo>
                  <a:close/>
                </a:path>
              </a:pathLst>
            </a:custGeom>
            <a:solidFill>
              <a:srgbClr val="FF2800"/>
            </a:solidFill>
          </p:spPr>
          <p:txBody>
            <a:bodyPr wrap="square" lIns="0" tIns="0" rIns="0" bIns="0" rtlCol="0"/>
            <a:lstStyle/>
            <a:p>
              <a:endParaRPr sz="1050"/>
            </a:p>
          </p:txBody>
        </p:sp>
        <p:sp>
          <p:nvSpPr>
            <p:cNvPr id="244" name="object 244"/>
            <p:cNvSpPr/>
            <p:nvPr/>
          </p:nvSpPr>
          <p:spPr>
            <a:xfrm>
              <a:off x="8294209" y="5133199"/>
              <a:ext cx="108527" cy="153521"/>
            </a:xfrm>
            <a:custGeom>
              <a:avLst/>
              <a:gdLst/>
              <a:ahLst/>
              <a:cxnLst/>
              <a:rect l="l" t="t" r="r" b="b"/>
              <a:pathLst>
                <a:path w="119379" h="173989">
                  <a:moveTo>
                    <a:pt x="0" y="173761"/>
                  </a:moveTo>
                  <a:lnTo>
                    <a:pt x="118906" y="173761"/>
                  </a:lnTo>
                  <a:lnTo>
                    <a:pt x="118906" y="0"/>
                  </a:lnTo>
                  <a:lnTo>
                    <a:pt x="0" y="0"/>
                  </a:lnTo>
                  <a:lnTo>
                    <a:pt x="0" y="173761"/>
                  </a:lnTo>
                  <a:close/>
                </a:path>
              </a:pathLst>
            </a:custGeom>
            <a:solidFill>
              <a:srgbClr val="0A31FF"/>
            </a:solidFill>
          </p:spPr>
          <p:txBody>
            <a:bodyPr wrap="square" lIns="0" tIns="0" rIns="0" bIns="0" rtlCol="0"/>
            <a:lstStyle/>
            <a:p>
              <a:endParaRPr sz="1050"/>
            </a:p>
          </p:txBody>
        </p:sp>
        <p:sp>
          <p:nvSpPr>
            <p:cNvPr id="245" name="object 245"/>
            <p:cNvSpPr/>
            <p:nvPr/>
          </p:nvSpPr>
          <p:spPr>
            <a:xfrm>
              <a:off x="3659909" y="5286518"/>
              <a:ext cx="324427" cy="156322"/>
            </a:xfrm>
            <a:custGeom>
              <a:avLst/>
              <a:gdLst/>
              <a:ahLst/>
              <a:cxnLst/>
              <a:rect l="l" t="t" r="r" b="b"/>
              <a:pathLst>
                <a:path w="356870" h="177164">
                  <a:moveTo>
                    <a:pt x="0" y="176809"/>
                  </a:moveTo>
                  <a:lnTo>
                    <a:pt x="356719" y="176809"/>
                  </a:lnTo>
                  <a:lnTo>
                    <a:pt x="356719" y="0"/>
                  </a:lnTo>
                  <a:lnTo>
                    <a:pt x="0" y="0"/>
                  </a:lnTo>
                  <a:lnTo>
                    <a:pt x="0" y="176809"/>
                  </a:lnTo>
                  <a:close/>
                </a:path>
              </a:pathLst>
            </a:custGeom>
            <a:solidFill>
              <a:srgbClr val="FF2800"/>
            </a:solidFill>
          </p:spPr>
          <p:txBody>
            <a:bodyPr wrap="square" lIns="0" tIns="0" rIns="0" bIns="0" rtlCol="0"/>
            <a:lstStyle/>
            <a:p>
              <a:endParaRPr sz="1050"/>
            </a:p>
          </p:txBody>
        </p:sp>
        <p:sp>
          <p:nvSpPr>
            <p:cNvPr id="246" name="object 246"/>
            <p:cNvSpPr/>
            <p:nvPr/>
          </p:nvSpPr>
          <p:spPr>
            <a:xfrm>
              <a:off x="4020232" y="5286518"/>
              <a:ext cx="307686" cy="156322"/>
            </a:xfrm>
            <a:custGeom>
              <a:avLst/>
              <a:gdLst/>
              <a:ahLst/>
              <a:cxnLst/>
              <a:rect l="l" t="t" r="r" b="b"/>
              <a:pathLst>
                <a:path w="338454" h="177164">
                  <a:moveTo>
                    <a:pt x="0" y="176809"/>
                  </a:moveTo>
                  <a:lnTo>
                    <a:pt x="338425" y="176809"/>
                  </a:lnTo>
                  <a:lnTo>
                    <a:pt x="338425" y="0"/>
                  </a:lnTo>
                  <a:lnTo>
                    <a:pt x="0" y="0"/>
                  </a:lnTo>
                  <a:lnTo>
                    <a:pt x="0" y="176809"/>
                  </a:lnTo>
                  <a:close/>
                </a:path>
              </a:pathLst>
            </a:custGeom>
            <a:solidFill>
              <a:srgbClr val="FF2800"/>
            </a:solidFill>
          </p:spPr>
          <p:txBody>
            <a:bodyPr wrap="square" lIns="0" tIns="0" rIns="0" bIns="0" rtlCol="0"/>
            <a:lstStyle/>
            <a:p>
              <a:endParaRPr sz="1050"/>
            </a:p>
          </p:txBody>
        </p:sp>
        <p:sp>
          <p:nvSpPr>
            <p:cNvPr id="247" name="object 247"/>
            <p:cNvSpPr/>
            <p:nvPr/>
          </p:nvSpPr>
          <p:spPr>
            <a:xfrm>
              <a:off x="4363923" y="5286518"/>
              <a:ext cx="260927" cy="156322"/>
            </a:xfrm>
            <a:custGeom>
              <a:avLst/>
              <a:gdLst/>
              <a:ahLst/>
              <a:cxnLst/>
              <a:rect l="l" t="t" r="r" b="b"/>
              <a:pathLst>
                <a:path w="287020" h="177164">
                  <a:moveTo>
                    <a:pt x="0" y="176809"/>
                  </a:moveTo>
                  <a:lnTo>
                    <a:pt x="286594" y="176809"/>
                  </a:lnTo>
                  <a:lnTo>
                    <a:pt x="286594" y="0"/>
                  </a:lnTo>
                  <a:lnTo>
                    <a:pt x="0" y="0"/>
                  </a:lnTo>
                  <a:lnTo>
                    <a:pt x="0" y="176809"/>
                  </a:lnTo>
                  <a:close/>
                </a:path>
              </a:pathLst>
            </a:custGeom>
            <a:solidFill>
              <a:srgbClr val="FF2800"/>
            </a:solidFill>
          </p:spPr>
          <p:txBody>
            <a:bodyPr wrap="square" lIns="0" tIns="0" rIns="0" bIns="0" rtlCol="0"/>
            <a:lstStyle/>
            <a:p>
              <a:endParaRPr sz="1050"/>
            </a:p>
          </p:txBody>
        </p:sp>
        <p:sp>
          <p:nvSpPr>
            <p:cNvPr id="248" name="object 248"/>
            <p:cNvSpPr/>
            <p:nvPr/>
          </p:nvSpPr>
          <p:spPr>
            <a:xfrm>
              <a:off x="4660496" y="5286518"/>
              <a:ext cx="166832" cy="156322"/>
            </a:xfrm>
            <a:custGeom>
              <a:avLst/>
              <a:gdLst/>
              <a:ahLst/>
              <a:cxnLst/>
              <a:rect l="l" t="t" r="r" b="b"/>
              <a:pathLst>
                <a:path w="183514" h="177164">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sz="1050"/>
            </a:p>
          </p:txBody>
        </p:sp>
        <p:sp>
          <p:nvSpPr>
            <p:cNvPr id="249" name="object 249"/>
            <p:cNvSpPr/>
            <p:nvPr/>
          </p:nvSpPr>
          <p:spPr>
            <a:xfrm>
              <a:off x="4862831" y="5286518"/>
              <a:ext cx="554759" cy="156322"/>
            </a:xfrm>
            <a:custGeom>
              <a:avLst/>
              <a:gdLst/>
              <a:ahLst/>
              <a:cxnLst/>
              <a:rect l="l" t="t" r="r" b="b"/>
              <a:pathLst>
                <a:path w="610235" h="177164">
                  <a:moveTo>
                    <a:pt x="0" y="176809"/>
                  </a:moveTo>
                  <a:lnTo>
                    <a:pt x="609776" y="176809"/>
                  </a:lnTo>
                  <a:lnTo>
                    <a:pt x="609776" y="0"/>
                  </a:lnTo>
                  <a:lnTo>
                    <a:pt x="0" y="0"/>
                  </a:lnTo>
                  <a:lnTo>
                    <a:pt x="0" y="176809"/>
                  </a:lnTo>
                  <a:close/>
                </a:path>
              </a:pathLst>
            </a:custGeom>
            <a:solidFill>
              <a:srgbClr val="FFFC00"/>
            </a:solidFill>
          </p:spPr>
          <p:txBody>
            <a:bodyPr wrap="square" lIns="0" tIns="0" rIns="0" bIns="0" rtlCol="0"/>
            <a:lstStyle/>
            <a:p>
              <a:endParaRPr sz="1050"/>
            </a:p>
          </p:txBody>
        </p:sp>
        <p:sp>
          <p:nvSpPr>
            <p:cNvPr id="250" name="object 250"/>
            <p:cNvSpPr/>
            <p:nvPr/>
          </p:nvSpPr>
          <p:spPr>
            <a:xfrm>
              <a:off x="5486466" y="5286518"/>
              <a:ext cx="238414" cy="156322"/>
            </a:xfrm>
            <a:custGeom>
              <a:avLst/>
              <a:gdLst/>
              <a:ahLst/>
              <a:cxnLst/>
              <a:rect l="l" t="t" r="r" b="b"/>
              <a:pathLst>
                <a:path w="262254" h="177164">
                  <a:moveTo>
                    <a:pt x="0" y="176809"/>
                  </a:moveTo>
                  <a:lnTo>
                    <a:pt x="262203" y="176809"/>
                  </a:lnTo>
                  <a:lnTo>
                    <a:pt x="262203" y="0"/>
                  </a:lnTo>
                  <a:lnTo>
                    <a:pt x="0" y="0"/>
                  </a:lnTo>
                  <a:lnTo>
                    <a:pt x="0" y="176809"/>
                  </a:lnTo>
                  <a:close/>
                </a:path>
              </a:pathLst>
            </a:custGeom>
            <a:solidFill>
              <a:srgbClr val="0A31FF"/>
            </a:solidFill>
          </p:spPr>
          <p:txBody>
            <a:bodyPr wrap="square" lIns="0" tIns="0" rIns="0" bIns="0" rtlCol="0"/>
            <a:lstStyle/>
            <a:p>
              <a:endParaRPr sz="1050"/>
            </a:p>
          </p:txBody>
        </p:sp>
        <p:sp>
          <p:nvSpPr>
            <p:cNvPr id="251" name="object 251"/>
            <p:cNvSpPr/>
            <p:nvPr/>
          </p:nvSpPr>
          <p:spPr>
            <a:xfrm>
              <a:off x="5758093" y="5286518"/>
              <a:ext cx="108527" cy="156322"/>
            </a:xfrm>
            <a:custGeom>
              <a:avLst/>
              <a:gdLst/>
              <a:ahLst/>
              <a:cxnLst/>
              <a:rect l="l" t="t" r="r" b="b"/>
              <a:pathLst>
                <a:path w="119379" h="177164">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sz="1050"/>
            </a:p>
          </p:txBody>
        </p:sp>
        <p:sp>
          <p:nvSpPr>
            <p:cNvPr id="252" name="object 252"/>
            <p:cNvSpPr/>
            <p:nvPr/>
          </p:nvSpPr>
          <p:spPr>
            <a:xfrm>
              <a:off x="5902223" y="5286518"/>
              <a:ext cx="260927" cy="156322"/>
            </a:xfrm>
            <a:custGeom>
              <a:avLst/>
              <a:gdLst/>
              <a:ahLst/>
              <a:cxnLst/>
              <a:rect l="l" t="t" r="r" b="b"/>
              <a:pathLst>
                <a:path w="287020" h="177164">
                  <a:moveTo>
                    <a:pt x="0" y="176809"/>
                  </a:moveTo>
                  <a:lnTo>
                    <a:pt x="286595" y="176809"/>
                  </a:lnTo>
                  <a:lnTo>
                    <a:pt x="286595" y="0"/>
                  </a:lnTo>
                  <a:lnTo>
                    <a:pt x="0" y="0"/>
                  </a:lnTo>
                  <a:lnTo>
                    <a:pt x="0" y="176809"/>
                  </a:lnTo>
                  <a:close/>
                </a:path>
              </a:pathLst>
            </a:custGeom>
            <a:solidFill>
              <a:srgbClr val="FF2800"/>
            </a:solidFill>
          </p:spPr>
          <p:txBody>
            <a:bodyPr wrap="square" lIns="0" tIns="0" rIns="0" bIns="0" rtlCol="0"/>
            <a:lstStyle/>
            <a:p>
              <a:endParaRPr sz="1050"/>
            </a:p>
          </p:txBody>
        </p:sp>
        <p:sp>
          <p:nvSpPr>
            <p:cNvPr id="253" name="object 253"/>
            <p:cNvSpPr/>
            <p:nvPr/>
          </p:nvSpPr>
          <p:spPr>
            <a:xfrm>
              <a:off x="6198797" y="5286518"/>
              <a:ext cx="610177" cy="156322"/>
            </a:xfrm>
            <a:custGeom>
              <a:avLst/>
              <a:gdLst/>
              <a:ahLst/>
              <a:cxnLst/>
              <a:rect l="l" t="t" r="r" b="b"/>
              <a:pathLst>
                <a:path w="671195" h="177164">
                  <a:moveTo>
                    <a:pt x="0" y="176809"/>
                  </a:moveTo>
                  <a:lnTo>
                    <a:pt x="670753" y="176809"/>
                  </a:lnTo>
                  <a:lnTo>
                    <a:pt x="670753" y="0"/>
                  </a:lnTo>
                  <a:lnTo>
                    <a:pt x="0" y="0"/>
                  </a:lnTo>
                  <a:lnTo>
                    <a:pt x="0" y="176809"/>
                  </a:lnTo>
                  <a:close/>
                </a:path>
              </a:pathLst>
            </a:custGeom>
            <a:solidFill>
              <a:srgbClr val="FFFC00"/>
            </a:solidFill>
          </p:spPr>
          <p:txBody>
            <a:bodyPr wrap="square" lIns="0" tIns="0" rIns="0" bIns="0" rtlCol="0"/>
            <a:lstStyle/>
            <a:p>
              <a:endParaRPr sz="1050"/>
            </a:p>
          </p:txBody>
        </p:sp>
        <p:sp>
          <p:nvSpPr>
            <p:cNvPr id="254" name="object 254"/>
            <p:cNvSpPr/>
            <p:nvPr/>
          </p:nvSpPr>
          <p:spPr>
            <a:xfrm>
              <a:off x="6844605" y="5286518"/>
              <a:ext cx="139123" cy="156322"/>
            </a:xfrm>
            <a:custGeom>
              <a:avLst/>
              <a:gdLst/>
              <a:ahLst/>
              <a:cxnLst/>
              <a:rect l="l" t="t" r="r" b="b"/>
              <a:pathLst>
                <a:path w="153034" h="177164">
                  <a:moveTo>
                    <a:pt x="0" y="176809"/>
                  </a:moveTo>
                  <a:lnTo>
                    <a:pt x="152444" y="176809"/>
                  </a:lnTo>
                  <a:lnTo>
                    <a:pt x="152444" y="0"/>
                  </a:lnTo>
                  <a:lnTo>
                    <a:pt x="0" y="0"/>
                  </a:lnTo>
                  <a:lnTo>
                    <a:pt x="0" y="176809"/>
                  </a:lnTo>
                  <a:close/>
                </a:path>
              </a:pathLst>
            </a:custGeom>
            <a:solidFill>
              <a:srgbClr val="0A31FF"/>
            </a:solidFill>
          </p:spPr>
          <p:txBody>
            <a:bodyPr wrap="square" lIns="0" tIns="0" rIns="0" bIns="0" rtlCol="0"/>
            <a:lstStyle/>
            <a:p>
              <a:endParaRPr sz="1050"/>
            </a:p>
          </p:txBody>
        </p:sp>
        <p:sp>
          <p:nvSpPr>
            <p:cNvPr id="255" name="object 255"/>
            <p:cNvSpPr/>
            <p:nvPr/>
          </p:nvSpPr>
          <p:spPr>
            <a:xfrm>
              <a:off x="7019223" y="5286518"/>
              <a:ext cx="576695" cy="156322"/>
            </a:xfrm>
            <a:custGeom>
              <a:avLst/>
              <a:gdLst/>
              <a:ahLst/>
              <a:cxnLst/>
              <a:rect l="l" t="t" r="r" b="b"/>
              <a:pathLst>
                <a:path w="634365" h="177164">
                  <a:moveTo>
                    <a:pt x="0" y="176809"/>
                  </a:moveTo>
                  <a:lnTo>
                    <a:pt x="634167" y="176809"/>
                  </a:lnTo>
                  <a:lnTo>
                    <a:pt x="634167" y="0"/>
                  </a:lnTo>
                  <a:lnTo>
                    <a:pt x="0" y="0"/>
                  </a:lnTo>
                  <a:lnTo>
                    <a:pt x="0" y="176809"/>
                  </a:lnTo>
                  <a:close/>
                </a:path>
              </a:pathLst>
            </a:custGeom>
            <a:solidFill>
              <a:srgbClr val="FFFC00"/>
            </a:solidFill>
          </p:spPr>
          <p:txBody>
            <a:bodyPr wrap="square" lIns="0" tIns="0" rIns="0" bIns="0" rtlCol="0"/>
            <a:lstStyle/>
            <a:p>
              <a:endParaRPr sz="1050"/>
            </a:p>
          </p:txBody>
        </p:sp>
        <p:sp>
          <p:nvSpPr>
            <p:cNvPr id="256" name="object 256"/>
            <p:cNvSpPr/>
            <p:nvPr/>
          </p:nvSpPr>
          <p:spPr>
            <a:xfrm>
              <a:off x="7631770" y="5286518"/>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050"/>
            </a:p>
          </p:txBody>
        </p:sp>
        <p:sp>
          <p:nvSpPr>
            <p:cNvPr id="257" name="object 257"/>
            <p:cNvSpPr/>
            <p:nvPr/>
          </p:nvSpPr>
          <p:spPr>
            <a:xfrm>
              <a:off x="7836878" y="5286518"/>
              <a:ext cx="324427" cy="156322"/>
            </a:xfrm>
            <a:custGeom>
              <a:avLst/>
              <a:gdLst/>
              <a:ahLst/>
              <a:cxnLst/>
              <a:rect l="l" t="t" r="r" b="b"/>
              <a:pathLst>
                <a:path w="356870" h="177164">
                  <a:moveTo>
                    <a:pt x="0" y="176809"/>
                  </a:moveTo>
                  <a:lnTo>
                    <a:pt x="356719" y="176809"/>
                  </a:lnTo>
                  <a:lnTo>
                    <a:pt x="356719" y="0"/>
                  </a:lnTo>
                  <a:lnTo>
                    <a:pt x="0" y="0"/>
                  </a:lnTo>
                  <a:lnTo>
                    <a:pt x="0" y="176809"/>
                  </a:lnTo>
                  <a:close/>
                </a:path>
              </a:pathLst>
            </a:custGeom>
            <a:solidFill>
              <a:srgbClr val="FF2800"/>
            </a:solidFill>
          </p:spPr>
          <p:txBody>
            <a:bodyPr wrap="square" lIns="0" tIns="0" rIns="0" bIns="0" rtlCol="0"/>
            <a:lstStyle/>
            <a:p>
              <a:endParaRPr sz="1050"/>
            </a:p>
          </p:txBody>
        </p:sp>
        <p:sp>
          <p:nvSpPr>
            <p:cNvPr id="258" name="object 258"/>
            <p:cNvSpPr/>
            <p:nvPr/>
          </p:nvSpPr>
          <p:spPr>
            <a:xfrm>
              <a:off x="8197200" y="5286518"/>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sz="1050"/>
            </a:p>
          </p:txBody>
        </p:sp>
        <p:sp>
          <p:nvSpPr>
            <p:cNvPr id="259" name="object 259"/>
            <p:cNvSpPr/>
            <p:nvPr/>
          </p:nvSpPr>
          <p:spPr>
            <a:xfrm>
              <a:off x="3659909" y="5442526"/>
              <a:ext cx="338282" cy="153521"/>
            </a:xfrm>
            <a:custGeom>
              <a:avLst/>
              <a:gdLst/>
              <a:ahLst/>
              <a:cxnLst/>
              <a:rect l="l" t="t" r="r" b="b"/>
              <a:pathLst>
                <a:path w="372110" h="173989">
                  <a:moveTo>
                    <a:pt x="0" y="173761"/>
                  </a:moveTo>
                  <a:lnTo>
                    <a:pt x="371963" y="173761"/>
                  </a:lnTo>
                  <a:lnTo>
                    <a:pt x="371963" y="0"/>
                  </a:lnTo>
                  <a:lnTo>
                    <a:pt x="0" y="0"/>
                  </a:lnTo>
                  <a:lnTo>
                    <a:pt x="0" y="173761"/>
                  </a:lnTo>
                  <a:close/>
                </a:path>
              </a:pathLst>
            </a:custGeom>
            <a:solidFill>
              <a:srgbClr val="FF2800"/>
            </a:solidFill>
          </p:spPr>
          <p:txBody>
            <a:bodyPr wrap="square" lIns="0" tIns="0" rIns="0" bIns="0" rtlCol="0"/>
            <a:lstStyle/>
            <a:p>
              <a:endParaRPr sz="1050"/>
            </a:p>
          </p:txBody>
        </p:sp>
        <p:sp>
          <p:nvSpPr>
            <p:cNvPr id="260" name="object 260"/>
            <p:cNvSpPr/>
            <p:nvPr/>
          </p:nvSpPr>
          <p:spPr>
            <a:xfrm>
              <a:off x="4034090" y="5442526"/>
              <a:ext cx="238414" cy="153521"/>
            </a:xfrm>
            <a:custGeom>
              <a:avLst/>
              <a:gdLst/>
              <a:ahLst/>
              <a:cxnLst/>
              <a:rect l="l" t="t" r="r" b="b"/>
              <a:pathLst>
                <a:path w="262254" h="173989">
                  <a:moveTo>
                    <a:pt x="0" y="173761"/>
                  </a:moveTo>
                  <a:lnTo>
                    <a:pt x="262203" y="173761"/>
                  </a:lnTo>
                  <a:lnTo>
                    <a:pt x="262203" y="0"/>
                  </a:lnTo>
                  <a:lnTo>
                    <a:pt x="0" y="0"/>
                  </a:lnTo>
                  <a:lnTo>
                    <a:pt x="0" y="173761"/>
                  </a:lnTo>
                  <a:close/>
                </a:path>
              </a:pathLst>
            </a:custGeom>
            <a:solidFill>
              <a:srgbClr val="0A31FF"/>
            </a:solidFill>
          </p:spPr>
          <p:txBody>
            <a:bodyPr wrap="square" lIns="0" tIns="0" rIns="0" bIns="0" rtlCol="0"/>
            <a:lstStyle/>
            <a:p>
              <a:endParaRPr sz="1050"/>
            </a:p>
          </p:txBody>
        </p:sp>
        <p:sp>
          <p:nvSpPr>
            <p:cNvPr id="261" name="object 261"/>
            <p:cNvSpPr/>
            <p:nvPr/>
          </p:nvSpPr>
          <p:spPr>
            <a:xfrm>
              <a:off x="4308489" y="5442526"/>
              <a:ext cx="169141" cy="153521"/>
            </a:xfrm>
            <a:custGeom>
              <a:avLst/>
              <a:gdLst/>
              <a:ahLst/>
              <a:cxnLst/>
              <a:rect l="l" t="t" r="r" b="b"/>
              <a:pathLst>
                <a:path w="186054"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sz="1050"/>
            </a:p>
          </p:txBody>
        </p:sp>
        <p:sp>
          <p:nvSpPr>
            <p:cNvPr id="262" name="object 262"/>
            <p:cNvSpPr/>
            <p:nvPr/>
          </p:nvSpPr>
          <p:spPr>
            <a:xfrm>
              <a:off x="4513596" y="5442526"/>
              <a:ext cx="651741" cy="153521"/>
            </a:xfrm>
            <a:custGeom>
              <a:avLst/>
              <a:gdLst/>
              <a:ahLst/>
              <a:cxnLst/>
              <a:rect l="l" t="t" r="r" b="b"/>
              <a:pathLst>
                <a:path w="716914" h="173989">
                  <a:moveTo>
                    <a:pt x="0" y="173761"/>
                  </a:moveTo>
                  <a:lnTo>
                    <a:pt x="716487" y="173761"/>
                  </a:lnTo>
                  <a:lnTo>
                    <a:pt x="716487" y="0"/>
                  </a:lnTo>
                  <a:lnTo>
                    <a:pt x="0" y="0"/>
                  </a:lnTo>
                  <a:lnTo>
                    <a:pt x="0" y="173761"/>
                  </a:lnTo>
                  <a:close/>
                </a:path>
              </a:pathLst>
            </a:custGeom>
            <a:solidFill>
              <a:srgbClr val="FFFC00"/>
            </a:solidFill>
          </p:spPr>
          <p:txBody>
            <a:bodyPr wrap="square" lIns="0" tIns="0" rIns="0" bIns="0" rtlCol="0"/>
            <a:lstStyle/>
            <a:p>
              <a:endParaRPr sz="1050"/>
            </a:p>
          </p:txBody>
        </p:sp>
        <p:sp>
          <p:nvSpPr>
            <p:cNvPr id="263" name="object 263"/>
            <p:cNvSpPr/>
            <p:nvPr/>
          </p:nvSpPr>
          <p:spPr>
            <a:xfrm>
              <a:off x="5237012" y="5442526"/>
              <a:ext cx="196850" cy="153521"/>
            </a:xfrm>
            <a:custGeom>
              <a:avLst/>
              <a:gdLst/>
              <a:ahLst/>
              <a:cxnLst/>
              <a:rect l="l" t="t" r="r" b="b"/>
              <a:pathLst>
                <a:path w="216535" h="173989">
                  <a:moveTo>
                    <a:pt x="0" y="173761"/>
                  </a:moveTo>
                  <a:lnTo>
                    <a:pt x="216470" y="173761"/>
                  </a:lnTo>
                  <a:lnTo>
                    <a:pt x="216470" y="0"/>
                  </a:lnTo>
                  <a:lnTo>
                    <a:pt x="0" y="0"/>
                  </a:lnTo>
                  <a:lnTo>
                    <a:pt x="0" y="173761"/>
                  </a:lnTo>
                  <a:close/>
                </a:path>
              </a:pathLst>
            </a:custGeom>
            <a:solidFill>
              <a:srgbClr val="0A31FF"/>
            </a:solidFill>
          </p:spPr>
          <p:txBody>
            <a:bodyPr wrap="square" lIns="0" tIns="0" rIns="0" bIns="0" rtlCol="0"/>
            <a:lstStyle/>
            <a:p>
              <a:endParaRPr sz="1050"/>
            </a:p>
          </p:txBody>
        </p:sp>
        <p:sp>
          <p:nvSpPr>
            <p:cNvPr id="264" name="object 264"/>
            <p:cNvSpPr/>
            <p:nvPr/>
          </p:nvSpPr>
          <p:spPr>
            <a:xfrm>
              <a:off x="5469836" y="5442526"/>
              <a:ext cx="299605" cy="153521"/>
            </a:xfrm>
            <a:custGeom>
              <a:avLst/>
              <a:gdLst/>
              <a:ahLst/>
              <a:cxnLst/>
              <a:rect l="l" t="t" r="r" b="b"/>
              <a:pathLst>
                <a:path w="329564" h="173989">
                  <a:moveTo>
                    <a:pt x="0" y="173761"/>
                  </a:moveTo>
                  <a:lnTo>
                    <a:pt x="329279" y="173761"/>
                  </a:lnTo>
                  <a:lnTo>
                    <a:pt x="329279" y="0"/>
                  </a:lnTo>
                  <a:lnTo>
                    <a:pt x="0" y="0"/>
                  </a:lnTo>
                  <a:lnTo>
                    <a:pt x="0" y="173761"/>
                  </a:lnTo>
                  <a:close/>
                </a:path>
              </a:pathLst>
            </a:custGeom>
            <a:solidFill>
              <a:srgbClr val="0A31FF"/>
            </a:solidFill>
          </p:spPr>
          <p:txBody>
            <a:bodyPr wrap="square" lIns="0" tIns="0" rIns="0" bIns="0" rtlCol="0"/>
            <a:lstStyle/>
            <a:p>
              <a:endParaRPr sz="1050"/>
            </a:p>
          </p:txBody>
        </p:sp>
        <p:sp>
          <p:nvSpPr>
            <p:cNvPr id="265" name="object 265"/>
            <p:cNvSpPr/>
            <p:nvPr/>
          </p:nvSpPr>
          <p:spPr>
            <a:xfrm>
              <a:off x="5805212" y="5442526"/>
              <a:ext cx="61191" cy="153521"/>
            </a:xfrm>
            <a:custGeom>
              <a:avLst/>
              <a:gdLst/>
              <a:ahLst/>
              <a:cxnLst/>
              <a:rect l="l" t="t" r="r" b="b"/>
              <a:pathLst>
                <a:path w="67310" h="173989">
                  <a:moveTo>
                    <a:pt x="0" y="173761"/>
                  </a:moveTo>
                  <a:lnTo>
                    <a:pt x="67075" y="173761"/>
                  </a:lnTo>
                  <a:lnTo>
                    <a:pt x="67075" y="0"/>
                  </a:lnTo>
                  <a:lnTo>
                    <a:pt x="0" y="0"/>
                  </a:lnTo>
                  <a:lnTo>
                    <a:pt x="0" y="173761"/>
                  </a:lnTo>
                  <a:close/>
                </a:path>
              </a:pathLst>
            </a:custGeom>
            <a:solidFill>
              <a:srgbClr val="FF40FF"/>
            </a:solidFill>
          </p:spPr>
          <p:txBody>
            <a:bodyPr wrap="square" lIns="0" tIns="0" rIns="0" bIns="0" rtlCol="0"/>
            <a:lstStyle/>
            <a:p>
              <a:endParaRPr sz="1050"/>
            </a:p>
          </p:txBody>
        </p:sp>
        <p:sp>
          <p:nvSpPr>
            <p:cNvPr id="266" name="object 266"/>
            <p:cNvSpPr/>
            <p:nvPr/>
          </p:nvSpPr>
          <p:spPr>
            <a:xfrm>
              <a:off x="5902223" y="5442526"/>
              <a:ext cx="244186" cy="153521"/>
            </a:xfrm>
            <a:custGeom>
              <a:avLst/>
              <a:gdLst/>
              <a:ahLst/>
              <a:cxnLst/>
              <a:rect l="l" t="t" r="r" b="b"/>
              <a:pathLst>
                <a:path w="268604" h="173989">
                  <a:moveTo>
                    <a:pt x="0" y="173761"/>
                  </a:moveTo>
                  <a:lnTo>
                    <a:pt x="268301" y="173761"/>
                  </a:lnTo>
                  <a:lnTo>
                    <a:pt x="268301" y="0"/>
                  </a:lnTo>
                  <a:lnTo>
                    <a:pt x="0" y="0"/>
                  </a:lnTo>
                  <a:lnTo>
                    <a:pt x="0" y="173761"/>
                  </a:lnTo>
                  <a:close/>
                </a:path>
              </a:pathLst>
            </a:custGeom>
            <a:solidFill>
              <a:srgbClr val="0A31FF"/>
            </a:solidFill>
          </p:spPr>
          <p:txBody>
            <a:bodyPr wrap="square" lIns="0" tIns="0" rIns="0" bIns="0" rtlCol="0"/>
            <a:lstStyle/>
            <a:p>
              <a:endParaRPr sz="1050"/>
            </a:p>
          </p:txBody>
        </p:sp>
        <p:sp>
          <p:nvSpPr>
            <p:cNvPr id="267" name="object 267"/>
            <p:cNvSpPr/>
            <p:nvPr/>
          </p:nvSpPr>
          <p:spPr>
            <a:xfrm>
              <a:off x="6182166" y="5442526"/>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FF2800"/>
            </a:solidFill>
          </p:spPr>
          <p:txBody>
            <a:bodyPr wrap="square" lIns="0" tIns="0" rIns="0" bIns="0" rtlCol="0"/>
            <a:lstStyle/>
            <a:p>
              <a:endParaRPr sz="1050"/>
            </a:p>
          </p:txBody>
        </p:sp>
        <p:sp>
          <p:nvSpPr>
            <p:cNvPr id="268" name="object 268"/>
            <p:cNvSpPr/>
            <p:nvPr/>
          </p:nvSpPr>
          <p:spPr>
            <a:xfrm>
              <a:off x="6467651" y="5442526"/>
              <a:ext cx="116609" cy="153521"/>
            </a:xfrm>
            <a:custGeom>
              <a:avLst/>
              <a:gdLst/>
              <a:ahLst/>
              <a:cxnLst/>
              <a:rect l="l" t="t" r="r" b="b"/>
              <a:pathLst>
                <a:path w="128270" h="173989">
                  <a:moveTo>
                    <a:pt x="0" y="173761"/>
                  </a:moveTo>
                  <a:lnTo>
                    <a:pt x="128053" y="173761"/>
                  </a:lnTo>
                  <a:lnTo>
                    <a:pt x="128053" y="0"/>
                  </a:lnTo>
                  <a:lnTo>
                    <a:pt x="0" y="0"/>
                  </a:lnTo>
                  <a:lnTo>
                    <a:pt x="0" y="173761"/>
                  </a:lnTo>
                  <a:close/>
                </a:path>
              </a:pathLst>
            </a:custGeom>
            <a:solidFill>
              <a:srgbClr val="0A31FF"/>
            </a:solidFill>
          </p:spPr>
          <p:txBody>
            <a:bodyPr wrap="square" lIns="0" tIns="0" rIns="0" bIns="0" rtlCol="0"/>
            <a:lstStyle/>
            <a:p>
              <a:endParaRPr sz="1050"/>
            </a:p>
          </p:txBody>
        </p:sp>
        <p:sp>
          <p:nvSpPr>
            <p:cNvPr id="269" name="object 269"/>
            <p:cNvSpPr/>
            <p:nvPr/>
          </p:nvSpPr>
          <p:spPr>
            <a:xfrm>
              <a:off x="6620096" y="5442526"/>
              <a:ext cx="365991" cy="153521"/>
            </a:xfrm>
            <a:custGeom>
              <a:avLst/>
              <a:gdLst/>
              <a:ahLst/>
              <a:cxnLst/>
              <a:rect l="l" t="t" r="r" b="b"/>
              <a:pathLst>
                <a:path w="402590" h="173989">
                  <a:moveTo>
                    <a:pt x="0" y="173761"/>
                  </a:moveTo>
                  <a:lnTo>
                    <a:pt x="402452" y="173761"/>
                  </a:lnTo>
                  <a:lnTo>
                    <a:pt x="402452" y="0"/>
                  </a:lnTo>
                  <a:lnTo>
                    <a:pt x="0" y="0"/>
                  </a:lnTo>
                  <a:lnTo>
                    <a:pt x="0" y="173761"/>
                  </a:lnTo>
                  <a:close/>
                </a:path>
              </a:pathLst>
            </a:custGeom>
            <a:solidFill>
              <a:srgbClr val="FF2800"/>
            </a:solidFill>
          </p:spPr>
          <p:txBody>
            <a:bodyPr wrap="square" lIns="0" tIns="0" rIns="0" bIns="0" rtlCol="0"/>
            <a:lstStyle/>
            <a:p>
              <a:endParaRPr sz="1050"/>
            </a:p>
          </p:txBody>
        </p:sp>
        <p:sp>
          <p:nvSpPr>
            <p:cNvPr id="270" name="object 270"/>
            <p:cNvSpPr/>
            <p:nvPr/>
          </p:nvSpPr>
          <p:spPr>
            <a:xfrm>
              <a:off x="7021994" y="5442526"/>
              <a:ext cx="199736" cy="153521"/>
            </a:xfrm>
            <a:custGeom>
              <a:avLst/>
              <a:gdLst/>
              <a:ahLst/>
              <a:cxnLst/>
              <a:rect l="l" t="t" r="r" b="b"/>
              <a:pathLst>
                <a:path w="219709"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sz="1050"/>
            </a:p>
          </p:txBody>
        </p:sp>
        <p:sp>
          <p:nvSpPr>
            <p:cNvPr id="271" name="object 271"/>
            <p:cNvSpPr/>
            <p:nvPr/>
          </p:nvSpPr>
          <p:spPr>
            <a:xfrm>
              <a:off x="7257590" y="5442526"/>
              <a:ext cx="637886" cy="153521"/>
            </a:xfrm>
            <a:custGeom>
              <a:avLst/>
              <a:gdLst/>
              <a:ahLst/>
              <a:cxnLst/>
              <a:rect l="l" t="t" r="r" b="b"/>
              <a:pathLst>
                <a:path w="701675" h="173989">
                  <a:moveTo>
                    <a:pt x="0" y="173761"/>
                  </a:moveTo>
                  <a:lnTo>
                    <a:pt x="701242" y="173761"/>
                  </a:lnTo>
                  <a:lnTo>
                    <a:pt x="701242" y="0"/>
                  </a:lnTo>
                  <a:lnTo>
                    <a:pt x="0" y="0"/>
                  </a:lnTo>
                  <a:lnTo>
                    <a:pt x="0" y="173761"/>
                  </a:lnTo>
                  <a:close/>
                </a:path>
              </a:pathLst>
            </a:custGeom>
            <a:solidFill>
              <a:srgbClr val="FFFC00"/>
            </a:solidFill>
          </p:spPr>
          <p:txBody>
            <a:bodyPr wrap="square" lIns="0" tIns="0" rIns="0" bIns="0" rtlCol="0"/>
            <a:lstStyle/>
            <a:p>
              <a:endParaRPr sz="1050"/>
            </a:p>
          </p:txBody>
        </p:sp>
        <p:sp>
          <p:nvSpPr>
            <p:cNvPr id="272" name="object 272"/>
            <p:cNvSpPr/>
            <p:nvPr/>
          </p:nvSpPr>
          <p:spPr>
            <a:xfrm>
              <a:off x="7967146" y="5442526"/>
              <a:ext cx="338282" cy="153521"/>
            </a:xfrm>
            <a:custGeom>
              <a:avLst/>
              <a:gdLst/>
              <a:ahLst/>
              <a:cxnLst/>
              <a:rect l="l" t="t" r="r" b="b"/>
              <a:pathLst>
                <a:path w="372109" h="173989">
                  <a:moveTo>
                    <a:pt x="0" y="173761"/>
                  </a:moveTo>
                  <a:lnTo>
                    <a:pt x="371963" y="173761"/>
                  </a:lnTo>
                  <a:lnTo>
                    <a:pt x="371963" y="0"/>
                  </a:lnTo>
                  <a:lnTo>
                    <a:pt x="0" y="0"/>
                  </a:lnTo>
                  <a:lnTo>
                    <a:pt x="0" y="173761"/>
                  </a:lnTo>
                  <a:close/>
                </a:path>
              </a:pathLst>
            </a:custGeom>
            <a:solidFill>
              <a:srgbClr val="FF2800"/>
            </a:solidFill>
          </p:spPr>
          <p:txBody>
            <a:bodyPr wrap="square" lIns="0" tIns="0" rIns="0" bIns="0" rtlCol="0"/>
            <a:lstStyle/>
            <a:p>
              <a:endParaRPr sz="1050"/>
            </a:p>
          </p:txBody>
        </p:sp>
        <p:sp>
          <p:nvSpPr>
            <p:cNvPr id="273" name="object 273"/>
            <p:cNvSpPr/>
            <p:nvPr/>
          </p:nvSpPr>
          <p:spPr>
            <a:xfrm>
              <a:off x="8341328" y="5442526"/>
              <a:ext cx="97558" cy="153521"/>
            </a:xfrm>
            <a:custGeom>
              <a:avLst/>
              <a:gdLst/>
              <a:ahLst/>
              <a:cxnLst/>
              <a:rect l="l" t="t" r="r" b="b"/>
              <a:pathLst>
                <a:path w="107315" h="173989">
                  <a:moveTo>
                    <a:pt x="0" y="173761"/>
                  </a:moveTo>
                  <a:lnTo>
                    <a:pt x="106710" y="173761"/>
                  </a:lnTo>
                  <a:lnTo>
                    <a:pt x="106710" y="0"/>
                  </a:lnTo>
                  <a:lnTo>
                    <a:pt x="0" y="0"/>
                  </a:lnTo>
                  <a:lnTo>
                    <a:pt x="0" y="173761"/>
                  </a:lnTo>
                  <a:close/>
                </a:path>
              </a:pathLst>
            </a:custGeom>
            <a:solidFill>
              <a:srgbClr val="0A31FF"/>
            </a:solidFill>
          </p:spPr>
          <p:txBody>
            <a:bodyPr wrap="square" lIns="0" tIns="0" rIns="0" bIns="0" rtlCol="0"/>
            <a:lstStyle/>
            <a:p>
              <a:endParaRPr sz="1050"/>
            </a:p>
          </p:txBody>
        </p:sp>
        <p:sp>
          <p:nvSpPr>
            <p:cNvPr id="274" name="object 274"/>
            <p:cNvSpPr/>
            <p:nvPr/>
          </p:nvSpPr>
          <p:spPr>
            <a:xfrm>
              <a:off x="8474370" y="5442526"/>
              <a:ext cx="61191" cy="153521"/>
            </a:xfrm>
            <a:custGeom>
              <a:avLst/>
              <a:gdLst/>
              <a:ahLst/>
              <a:cxnLst/>
              <a:rect l="l" t="t" r="r" b="b"/>
              <a:pathLst>
                <a:path w="67309" h="173989">
                  <a:moveTo>
                    <a:pt x="0" y="173761"/>
                  </a:moveTo>
                  <a:lnTo>
                    <a:pt x="67075" y="173761"/>
                  </a:lnTo>
                  <a:lnTo>
                    <a:pt x="67075" y="0"/>
                  </a:lnTo>
                  <a:lnTo>
                    <a:pt x="0" y="0"/>
                  </a:lnTo>
                  <a:lnTo>
                    <a:pt x="0" y="173761"/>
                  </a:lnTo>
                  <a:close/>
                </a:path>
              </a:pathLst>
            </a:custGeom>
            <a:solidFill>
              <a:srgbClr val="FF40FF"/>
            </a:solidFill>
          </p:spPr>
          <p:txBody>
            <a:bodyPr wrap="square" lIns="0" tIns="0" rIns="0" bIns="0" rtlCol="0"/>
            <a:lstStyle/>
            <a:p>
              <a:endParaRPr sz="1050"/>
            </a:p>
          </p:txBody>
        </p:sp>
        <p:sp>
          <p:nvSpPr>
            <p:cNvPr id="275" name="object 275"/>
            <p:cNvSpPr/>
            <p:nvPr/>
          </p:nvSpPr>
          <p:spPr>
            <a:xfrm>
              <a:off x="3659909" y="5595845"/>
              <a:ext cx="737755" cy="156322"/>
            </a:xfrm>
            <a:custGeom>
              <a:avLst/>
              <a:gdLst/>
              <a:ahLst/>
              <a:cxnLst/>
              <a:rect l="l" t="t" r="r" b="b"/>
              <a:pathLst>
                <a:path w="811529" h="177164">
                  <a:moveTo>
                    <a:pt x="0" y="176809"/>
                  </a:moveTo>
                  <a:lnTo>
                    <a:pt x="811002" y="176809"/>
                  </a:lnTo>
                  <a:lnTo>
                    <a:pt x="811002" y="0"/>
                  </a:lnTo>
                  <a:lnTo>
                    <a:pt x="0" y="0"/>
                  </a:lnTo>
                  <a:lnTo>
                    <a:pt x="0" y="176809"/>
                  </a:lnTo>
                  <a:close/>
                </a:path>
              </a:pathLst>
            </a:custGeom>
            <a:solidFill>
              <a:srgbClr val="FFFC00"/>
            </a:solidFill>
          </p:spPr>
          <p:txBody>
            <a:bodyPr wrap="square" lIns="0" tIns="0" rIns="0" bIns="0" rtlCol="0"/>
            <a:lstStyle/>
            <a:p>
              <a:endParaRPr sz="1050"/>
            </a:p>
          </p:txBody>
        </p:sp>
        <p:sp>
          <p:nvSpPr>
            <p:cNvPr id="276" name="object 276"/>
            <p:cNvSpPr/>
            <p:nvPr/>
          </p:nvSpPr>
          <p:spPr>
            <a:xfrm>
              <a:off x="4433216" y="5595845"/>
              <a:ext cx="355023" cy="156322"/>
            </a:xfrm>
            <a:custGeom>
              <a:avLst/>
              <a:gdLst/>
              <a:ahLst/>
              <a:cxnLst/>
              <a:rect l="l" t="t" r="r" b="b"/>
              <a:pathLst>
                <a:path w="390525" h="177164">
                  <a:moveTo>
                    <a:pt x="0" y="176809"/>
                  </a:moveTo>
                  <a:lnTo>
                    <a:pt x="390256" y="176809"/>
                  </a:lnTo>
                  <a:lnTo>
                    <a:pt x="390256" y="0"/>
                  </a:lnTo>
                  <a:lnTo>
                    <a:pt x="0" y="0"/>
                  </a:lnTo>
                  <a:lnTo>
                    <a:pt x="0" y="176809"/>
                  </a:lnTo>
                  <a:close/>
                </a:path>
              </a:pathLst>
            </a:custGeom>
            <a:solidFill>
              <a:srgbClr val="FF2800"/>
            </a:solidFill>
          </p:spPr>
          <p:txBody>
            <a:bodyPr wrap="square" lIns="0" tIns="0" rIns="0" bIns="0" rtlCol="0"/>
            <a:lstStyle/>
            <a:p>
              <a:endParaRPr sz="1050"/>
            </a:p>
          </p:txBody>
        </p:sp>
        <p:sp>
          <p:nvSpPr>
            <p:cNvPr id="277" name="object 277"/>
            <p:cNvSpPr/>
            <p:nvPr/>
          </p:nvSpPr>
          <p:spPr>
            <a:xfrm>
              <a:off x="4860059" y="5595845"/>
              <a:ext cx="199736" cy="156322"/>
            </a:xfrm>
            <a:custGeom>
              <a:avLst/>
              <a:gdLst/>
              <a:ahLst/>
              <a:cxnLst/>
              <a:rect l="l" t="t" r="r" b="b"/>
              <a:pathLst>
                <a:path w="219710"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sz="1050"/>
            </a:p>
          </p:txBody>
        </p:sp>
        <p:sp>
          <p:nvSpPr>
            <p:cNvPr id="278" name="object 278"/>
            <p:cNvSpPr/>
            <p:nvPr/>
          </p:nvSpPr>
          <p:spPr>
            <a:xfrm>
              <a:off x="5095655" y="5595845"/>
              <a:ext cx="482600" cy="156322"/>
            </a:xfrm>
            <a:custGeom>
              <a:avLst/>
              <a:gdLst/>
              <a:ahLst/>
              <a:cxnLst/>
              <a:rect l="l" t="t" r="r" b="b"/>
              <a:pathLst>
                <a:path w="530860" h="177164">
                  <a:moveTo>
                    <a:pt x="0" y="176809"/>
                  </a:moveTo>
                  <a:lnTo>
                    <a:pt x="530505" y="176809"/>
                  </a:lnTo>
                  <a:lnTo>
                    <a:pt x="530505" y="0"/>
                  </a:lnTo>
                  <a:lnTo>
                    <a:pt x="0" y="0"/>
                  </a:lnTo>
                  <a:lnTo>
                    <a:pt x="0" y="176809"/>
                  </a:lnTo>
                  <a:close/>
                </a:path>
              </a:pathLst>
            </a:custGeom>
            <a:solidFill>
              <a:srgbClr val="FF2800"/>
            </a:solidFill>
          </p:spPr>
          <p:txBody>
            <a:bodyPr wrap="square" lIns="0" tIns="0" rIns="0" bIns="0" rtlCol="0"/>
            <a:lstStyle/>
            <a:p>
              <a:endParaRPr sz="1050"/>
            </a:p>
          </p:txBody>
        </p:sp>
        <p:sp>
          <p:nvSpPr>
            <p:cNvPr id="279" name="object 279"/>
            <p:cNvSpPr/>
            <p:nvPr/>
          </p:nvSpPr>
          <p:spPr>
            <a:xfrm>
              <a:off x="5613964" y="5595845"/>
              <a:ext cx="559955" cy="156322"/>
            </a:xfrm>
            <a:custGeom>
              <a:avLst/>
              <a:gdLst/>
              <a:ahLst/>
              <a:cxnLst/>
              <a:rect l="l" t="t" r="r" b="b"/>
              <a:pathLst>
                <a:path w="615950" h="177164">
                  <a:moveTo>
                    <a:pt x="0" y="176809"/>
                  </a:moveTo>
                  <a:lnTo>
                    <a:pt x="615874" y="176809"/>
                  </a:lnTo>
                  <a:lnTo>
                    <a:pt x="615874" y="0"/>
                  </a:lnTo>
                  <a:lnTo>
                    <a:pt x="0" y="0"/>
                  </a:lnTo>
                  <a:lnTo>
                    <a:pt x="0" y="176809"/>
                  </a:lnTo>
                  <a:close/>
                </a:path>
              </a:pathLst>
            </a:custGeom>
            <a:solidFill>
              <a:srgbClr val="FFFC00"/>
            </a:solidFill>
          </p:spPr>
          <p:txBody>
            <a:bodyPr wrap="square" lIns="0" tIns="0" rIns="0" bIns="0" rtlCol="0"/>
            <a:lstStyle/>
            <a:p>
              <a:endParaRPr sz="1050"/>
            </a:p>
          </p:txBody>
        </p:sp>
        <p:sp>
          <p:nvSpPr>
            <p:cNvPr id="280" name="object 280"/>
            <p:cNvSpPr/>
            <p:nvPr/>
          </p:nvSpPr>
          <p:spPr>
            <a:xfrm>
              <a:off x="6209883" y="5595845"/>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050"/>
            </a:p>
          </p:txBody>
        </p:sp>
        <p:sp>
          <p:nvSpPr>
            <p:cNvPr id="281" name="object 281"/>
            <p:cNvSpPr/>
            <p:nvPr/>
          </p:nvSpPr>
          <p:spPr>
            <a:xfrm>
              <a:off x="6414990" y="5595845"/>
              <a:ext cx="279977" cy="156322"/>
            </a:xfrm>
            <a:custGeom>
              <a:avLst/>
              <a:gdLst/>
              <a:ahLst/>
              <a:cxnLst/>
              <a:rect l="l" t="t" r="r" b="b"/>
              <a:pathLst>
                <a:path w="307975" h="177164">
                  <a:moveTo>
                    <a:pt x="0" y="176809"/>
                  </a:moveTo>
                  <a:lnTo>
                    <a:pt x="307937" y="176809"/>
                  </a:lnTo>
                  <a:lnTo>
                    <a:pt x="307937" y="0"/>
                  </a:lnTo>
                  <a:lnTo>
                    <a:pt x="0" y="0"/>
                  </a:lnTo>
                  <a:lnTo>
                    <a:pt x="0" y="176809"/>
                  </a:lnTo>
                  <a:close/>
                </a:path>
              </a:pathLst>
            </a:custGeom>
            <a:solidFill>
              <a:srgbClr val="0A31FF"/>
            </a:solidFill>
          </p:spPr>
          <p:txBody>
            <a:bodyPr wrap="square" lIns="0" tIns="0" rIns="0" bIns="0" rtlCol="0"/>
            <a:lstStyle/>
            <a:p>
              <a:endParaRPr sz="1050"/>
            </a:p>
          </p:txBody>
        </p:sp>
        <p:sp>
          <p:nvSpPr>
            <p:cNvPr id="282" name="object 282"/>
            <p:cNvSpPr/>
            <p:nvPr/>
          </p:nvSpPr>
          <p:spPr>
            <a:xfrm>
              <a:off x="6730964" y="5595845"/>
              <a:ext cx="338282" cy="156322"/>
            </a:xfrm>
            <a:custGeom>
              <a:avLst/>
              <a:gdLst/>
              <a:ahLst/>
              <a:cxnLst/>
              <a:rect l="l" t="t" r="r" b="b"/>
              <a:pathLst>
                <a:path w="372109" h="177164">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sz="1050"/>
            </a:p>
          </p:txBody>
        </p:sp>
        <p:sp>
          <p:nvSpPr>
            <p:cNvPr id="283" name="object 283"/>
            <p:cNvSpPr/>
            <p:nvPr/>
          </p:nvSpPr>
          <p:spPr>
            <a:xfrm>
              <a:off x="7141178" y="5595845"/>
              <a:ext cx="413326" cy="156322"/>
            </a:xfrm>
            <a:custGeom>
              <a:avLst/>
              <a:gdLst/>
              <a:ahLst/>
              <a:cxnLst/>
              <a:rect l="l" t="t" r="r" b="b"/>
              <a:pathLst>
                <a:path w="454659" h="177164">
                  <a:moveTo>
                    <a:pt x="0" y="176809"/>
                  </a:moveTo>
                  <a:lnTo>
                    <a:pt x="454283" y="176809"/>
                  </a:lnTo>
                  <a:lnTo>
                    <a:pt x="454283" y="0"/>
                  </a:lnTo>
                  <a:lnTo>
                    <a:pt x="0" y="0"/>
                  </a:lnTo>
                  <a:lnTo>
                    <a:pt x="0" y="176809"/>
                  </a:lnTo>
                  <a:close/>
                </a:path>
              </a:pathLst>
            </a:custGeom>
            <a:solidFill>
              <a:srgbClr val="FF2800"/>
            </a:solidFill>
          </p:spPr>
          <p:txBody>
            <a:bodyPr wrap="square" lIns="0" tIns="0" rIns="0" bIns="0" rtlCol="0"/>
            <a:lstStyle/>
            <a:p>
              <a:endParaRPr sz="1050"/>
            </a:p>
          </p:txBody>
        </p:sp>
        <p:sp>
          <p:nvSpPr>
            <p:cNvPr id="284" name="object 284"/>
            <p:cNvSpPr/>
            <p:nvPr/>
          </p:nvSpPr>
          <p:spPr>
            <a:xfrm>
              <a:off x="7590195" y="5595845"/>
              <a:ext cx="61191" cy="156322"/>
            </a:xfrm>
            <a:custGeom>
              <a:avLst/>
              <a:gdLst/>
              <a:ahLst/>
              <a:cxnLst/>
              <a:rect l="l" t="t" r="r" b="b"/>
              <a:pathLst>
                <a:path w="67309" h="177164">
                  <a:moveTo>
                    <a:pt x="0" y="176809"/>
                  </a:moveTo>
                  <a:lnTo>
                    <a:pt x="67075" y="176809"/>
                  </a:lnTo>
                  <a:lnTo>
                    <a:pt x="67075" y="0"/>
                  </a:lnTo>
                  <a:lnTo>
                    <a:pt x="0" y="0"/>
                  </a:lnTo>
                  <a:lnTo>
                    <a:pt x="0" y="176809"/>
                  </a:lnTo>
                  <a:close/>
                </a:path>
              </a:pathLst>
            </a:custGeom>
            <a:solidFill>
              <a:srgbClr val="FF40FF"/>
            </a:solidFill>
          </p:spPr>
          <p:txBody>
            <a:bodyPr wrap="square" lIns="0" tIns="0" rIns="0" bIns="0" rtlCol="0"/>
            <a:lstStyle/>
            <a:p>
              <a:endParaRPr sz="1050"/>
            </a:p>
          </p:txBody>
        </p:sp>
        <p:sp>
          <p:nvSpPr>
            <p:cNvPr id="285" name="object 285"/>
            <p:cNvSpPr/>
            <p:nvPr/>
          </p:nvSpPr>
          <p:spPr>
            <a:xfrm>
              <a:off x="7687205" y="5595845"/>
              <a:ext cx="360795" cy="156322"/>
            </a:xfrm>
            <a:custGeom>
              <a:avLst/>
              <a:gdLst/>
              <a:ahLst/>
              <a:cxnLst/>
              <a:rect l="l" t="t" r="r" b="b"/>
              <a:pathLst>
                <a:path w="396875" h="177164">
                  <a:moveTo>
                    <a:pt x="0" y="176809"/>
                  </a:moveTo>
                  <a:lnTo>
                    <a:pt x="396354" y="176809"/>
                  </a:lnTo>
                  <a:lnTo>
                    <a:pt x="396354" y="0"/>
                  </a:lnTo>
                  <a:lnTo>
                    <a:pt x="0" y="0"/>
                  </a:lnTo>
                  <a:lnTo>
                    <a:pt x="0" y="176809"/>
                  </a:lnTo>
                  <a:close/>
                </a:path>
              </a:pathLst>
            </a:custGeom>
            <a:solidFill>
              <a:srgbClr val="FF2800"/>
            </a:solidFill>
          </p:spPr>
          <p:txBody>
            <a:bodyPr wrap="square" lIns="0" tIns="0" rIns="0" bIns="0" rtlCol="0"/>
            <a:lstStyle/>
            <a:p>
              <a:endParaRPr sz="1050"/>
            </a:p>
          </p:txBody>
        </p:sp>
        <p:sp>
          <p:nvSpPr>
            <p:cNvPr id="286" name="object 286"/>
            <p:cNvSpPr/>
            <p:nvPr/>
          </p:nvSpPr>
          <p:spPr>
            <a:xfrm>
              <a:off x="8083560" y="5595845"/>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sz="1050"/>
            </a:p>
          </p:txBody>
        </p:sp>
        <p:sp>
          <p:nvSpPr>
            <p:cNvPr id="287" name="object 287"/>
            <p:cNvSpPr/>
            <p:nvPr/>
          </p:nvSpPr>
          <p:spPr>
            <a:xfrm>
              <a:off x="8224916" y="5595845"/>
              <a:ext cx="368877" cy="156322"/>
            </a:xfrm>
            <a:custGeom>
              <a:avLst/>
              <a:gdLst/>
              <a:ahLst/>
              <a:cxnLst/>
              <a:rect l="l" t="t" r="r" b="b"/>
              <a:pathLst>
                <a:path w="405765"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sz="1050"/>
            </a:p>
          </p:txBody>
        </p:sp>
        <p:sp>
          <p:nvSpPr>
            <p:cNvPr id="288" name="object 288"/>
            <p:cNvSpPr/>
            <p:nvPr/>
          </p:nvSpPr>
          <p:spPr>
            <a:xfrm>
              <a:off x="3659910" y="5751854"/>
              <a:ext cx="277668" cy="153521"/>
            </a:xfrm>
            <a:custGeom>
              <a:avLst/>
              <a:gdLst/>
              <a:ahLst/>
              <a:cxnLst/>
              <a:rect l="l" t="t" r="r" b="b"/>
              <a:pathLst>
                <a:path w="305435" h="173989">
                  <a:moveTo>
                    <a:pt x="0" y="173761"/>
                  </a:moveTo>
                  <a:lnTo>
                    <a:pt x="304888" y="173761"/>
                  </a:lnTo>
                  <a:lnTo>
                    <a:pt x="304888" y="0"/>
                  </a:lnTo>
                  <a:lnTo>
                    <a:pt x="0" y="0"/>
                  </a:lnTo>
                  <a:lnTo>
                    <a:pt x="0" y="173761"/>
                  </a:lnTo>
                  <a:close/>
                </a:path>
              </a:pathLst>
            </a:custGeom>
            <a:solidFill>
              <a:srgbClr val="0A31FF"/>
            </a:solidFill>
          </p:spPr>
          <p:txBody>
            <a:bodyPr wrap="square" lIns="0" tIns="0" rIns="0" bIns="0" rtlCol="0"/>
            <a:lstStyle/>
            <a:p>
              <a:endParaRPr sz="1050"/>
            </a:p>
          </p:txBody>
        </p:sp>
        <p:sp>
          <p:nvSpPr>
            <p:cNvPr id="289" name="object 289"/>
            <p:cNvSpPr/>
            <p:nvPr/>
          </p:nvSpPr>
          <p:spPr>
            <a:xfrm>
              <a:off x="3973112" y="5751854"/>
              <a:ext cx="108527" cy="153521"/>
            </a:xfrm>
            <a:custGeom>
              <a:avLst/>
              <a:gdLst/>
              <a:ahLst/>
              <a:cxnLst/>
              <a:rect l="l" t="t" r="r" b="b"/>
              <a:pathLst>
                <a:path w="119379" h="173989">
                  <a:moveTo>
                    <a:pt x="0" y="173761"/>
                  </a:moveTo>
                  <a:lnTo>
                    <a:pt x="118906" y="173761"/>
                  </a:lnTo>
                  <a:lnTo>
                    <a:pt x="118906" y="0"/>
                  </a:lnTo>
                  <a:lnTo>
                    <a:pt x="0" y="0"/>
                  </a:lnTo>
                  <a:lnTo>
                    <a:pt x="0" y="173761"/>
                  </a:lnTo>
                  <a:close/>
                </a:path>
              </a:pathLst>
            </a:custGeom>
            <a:solidFill>
              <a:srgbClr val="0A31FF"/>
            </a:solidFill>
          </p:spPr>
          <p:txBody>
            <a:bodyPr wrap="square" lIns="0" tIns="0" rIns="0" bIns="0" rtlCol="0"/>
            <a:lstStyle/>
            <a:p>
              <a:endParaRPr sz="1050"/>
            </a:p>
          </p:txBody>
        </p:sp>
        <p:sp>
          <p:nvSpPr>
            <p:cNvPr id="290" name="object 290"/>
            <p:cNvSpPr/>
            <p:nvPr/>
          </p:nvSpPr>
          <p:spPr>
            <a:xfrm>
              <a:off x="4117240" y="5751854"/>
              <a:ext cx="474518" cy="153521"/>
            </a:xfrm>
            <a:custGeom>
              <a:avLst/>
              <a:gdLst/>
              <a:ahLst/>
              <a:cxnLst/>
              <a:rect l="l" t="t" r="r" b="b"/>
              <a:pathLst>
                <a:path w="521970" h="173989">
                  <a:moveTo>
                    <a:pt x="0" y="173761"/>
                  </a:moveTo>
                  <a:lnTo>
                    <a:pt x="521358" y="173761"/>
                  </a:lnTo>
                  <a:lnTo>
                    <a:pt x="521358" y="0"/>
                  </a:lnTo>
                  <a:lnTo>
                    <a:pt x="0" y="0"/>
                  </a:lnTo>
                  <a:lnTo>
                    <a:pt x="0" y="173761"/>
                  </a:lnTo>
                  <a:close/>
                </a:path>
              </a:pathLst>
            </a:custGeom>
            <a:solidFill>
              <a:srgbClr val="FFFC00"/>
            </a:solidFill>
          </p:spPr>
          <p:txBody>
            <a:bodyPr wrap="square" lIns="0" tIns="0" rIns="0" bIns="0" rtlCol="0"/>
            <a:lstStyle/>
            <a:p>
              <a:endParaRPr sz="1050"/>
            </a:p>
          </p:txBody>
        </p:sp>
        <p:sp>
          <p:nvSpPr>
            <p:cNvPr id="291" name="object 291"/>
            <p:cNvSpPr/>
            <p:nvPr/>
          </p:nvSpPr>
          <p:spPr>
            <a:xfrm>
              <a:off x="4627236" y="5751854"/>
              <a:ext cx="346941" cy="153521"/>
            </a:xfrm>
            <a:custGeom>
              <a:avLst/>
              <a:gdLst/>
              <a:ahLst/>
              <a:cxnLst/>
              <a:rect l="l" t="t" r="r" b="b"/>
              <a:pathLst>
                <a:path w="381635" h="173989">
                  <a:moveTo>
                    <a:pt x="0" y="173761"/>
                  </a:moveTo>
                  <a:lnTo>
                    <a:pt x="381110" y="173761"/>
                  </a:lnTo>
                  <a:lnTo>
                    <a:pt x="381110" y="0"/>
                  </a:lnTo>
                  <a:lnTo>
                    <a:pt x="0" y="0"/>
                  </a:lnTo>
                  <a:lnTo>
                    <a:pt x="0" y="173761"/>
                  </a:lnTo>
                  <a:close/>
                </a:path>
              </a:pathLst>
            </a:custGeom>
            <a:solidFill>
              <a:srgbClr val="FF2800"/>
            </a:solidFill>
          </p:spPr>
          <p:txBody>
            <a:bodyPr wrap="square" lIns="0" tIns="0" rIns="0" bIns="0" rtlCol="0"/>
            <a:lstStyle/>
            <a:p>
              <a:endParaRPr sz="1050"/>
            </a:p>
          </p:txBody>
        </p:sp>
        <p:sp>
          <p:nvSpPr>
            <p:cNvPr id="292" name="object 292"/>
            <p:cNvSpPr/>
            <p:nvPr/>
          </p:nvSpPr>
          <p:spPr>
            <a:xfrm>
              <a:off x="5042992" y="5751854"/>
              <a:ext cx="77932" cy="153521"/>
            </a:xfrm>
            <a:custGeom>
              <a:avLst/>
              <a:gdLst/>
              <a:ahLst/>
              <a:cxnLst/>
              <a:rect l="l" t="t" r="r" b="b"/>
              <a:pathLst>
                <a:path w="85725" h="173989">
                  <a:moveTo>
                    <a:pt x="0" y="173761"/>
                  </a:moveTo>
                  <a:lnTo>
                    <a:pt x="85368" y="173761"/>
                  </a:lnTo>
                  <a:lnTo>
                    <a:pt x="85368" y="0"/>
                  </a:lnTo>
                  <a:lnTo>
                    <a:pt x="0" y="0"/>
                  </a:lnTo>
                  <a:lnTo>
                    <a:pt x="0" y="173761"/>
                  </a:lnTo>
                  <a:close/>
                </a:path>
              </a:pathLst>
            </a:custGeom>
            <a:solidFill>
              <a:srgbClr val="0A31FF"/>
            </a:solidFill>
          </p:spPr>
          <p:txBody>
            <a:bodyPr wrap="square" lIns="0" tIns="0" rIns="0" bIns="0" rtlCol="0"/>
            <a:lstStyle/>
            <a:p>
              <a:endParaRPr sz="1050"/>
            </a:p>
          </p:txBody>
        </p:sp>
        <p:sp>
          <p:nvSpPr>
            <p:cNvPr id="293" name="object 293"/>
            <p:cNvSpPr/>
            <p:nvPr/>
          </p:nvSpPr>
          <p:spPr>
            <a:xfrm>
              <a:off x="5156633" y="5751854"/>
              <a:ext cx="88900" cy="153521"/>
            </a:xfrm>
            <a:custGeom>
              <a:avLst/>
              <a:gdLst/>
              <a:ahLst/>
              <a:cxnLst/>
              <a:rect l="l" t="t" r="r" b="b"/>
              <a:pathLst>
                <a:path w="97789" h="173989">
                  <a:moveTo>
                    <a:pt x="0" y="173761"/>
                  </a:moveTo>
                  <a:lnTo>
                    <a:pt x="97564" y="173761"/>
                  </a:lnTo>
                  <a:lnTo>
                    <a:pt x="97564" y="0"/>
                  </a:lnTo>
                  <a:lnTo>
                    <a:pt x="0" y="0"/>
                  </a:lnTo>
                  <a:lnTo>
                    <a:pt x="0" y="173761"/>
                  </a:lnTo>
                  <a:close/>
                </a:path>
              </a:pathLst>
            </a:custGeom>
            <a:solidFill>
              <a:srgbClr val="0A31FF"/>
            </a:solidFill>
          </p:spPr>
          <p:txBody>
            <a:bodyPr wrap="square" lIns="0" tIns="0" rIns="0" bIns="0" rtlCol="0"/>
            <a:lstStyle/>
            <a:p>
              <a:endParaRPr sz="1050"/>
            </a:p>
          </p:txBody>
        </p:sp>
        <p:sp>
          <p:nvSpPr>
            <p:cNvPr id="294" name="object 294"/>
            <p:cNvSpPr/>
            <p:nvPr/>
          </p:nvSpPr>
          <p:spPr>
            <a:xfrm>
              <a:off x="5281359" y="5751854"/>
              <a:ext cx="255155" cy="153521"/>
            </a:xfrm>
            <a:custGeom>
              <a:avLst/>
              <a:gdLst/>
              <a:ahLst/>
              <a:cxnLst/>
              <a:rect l="l" t="t" r="r" b="b"/>
              <a:pathLst>
                <a:path w="280670" h="173989">
                  <a:moveTo>
                    <a:pt x="0" y="173761"/>
                  </a:moveTo>
                  <a:lnTo>
                    <a:pt x="280497" y="173761"/>
                  </a:lnTo>
                  <a:lnTo>
                    <a:pt x="280497" y="0"/>
                  </a:lnTo>
                  <a:lnTo>
                    <a:pt x="0" y="0"/>
                  </a:lnTo>
                  <a:lnTo>
                    <a:pt x="0" y="173761"/>
                  </a:lnTo>
                  <a:close/>
                </a:path>
              </a:pathLst>
            </a:custGeom>
            <a:solidFill>
              <a:srgbClr val="FF2800"/>
            </a:solidFill>
          </p:spPr>
          <p:txBody>
            <a:bodyPr wrap="square" lIns="0" tIns="0" rIns="0" bIns="0" rtlCol="0"/>
            <a:lstStyle/>
            <a:p>
              <a:endParaRPr sz="1050"/>
            </a:p>
          </p:txBody>
        </p:sp>
        <p:sp>
          <p:nvSpPr>
            <p:cNvPr id="295" name="object 295"/>
            <p:cNvSpPr/>
            <p:nvPr/>
          </p:nvSpPr>
          <p:spPr>
            <a:xfrm>
              <a:off x="5569618" y="5751854"/>
              <a:ext cx="263814" cy="153521"/>
            </a:xfrm>
            <a:custGeom>
              <a:avLst/>
              <a:gdLst/>
              <a:ahLst/>
              <a:cxnLst/>
              <a:rect l="l" t="t" r="r" b="b"/>
              <a:pathLst>
                <a:path w="290195" h="173989">
                  <a:moveTo>
                    <a:pt x="0" y="173761"/>
                  </a:moveTo>
                  <a:lnTo>
                    <a:pt x="289643" y="173761"/>
                  </a:lnTo>
                  <a:lnTo>
                    <a:pt x="289643" y="0"/>
                  </a:lnTo>
                  <a:lnTo>
                    <a:pt x="0" y="0"/>
                  </a:lnTo>
                  <a:lnTo>
                    <a:pt x="0" y="173761"/>
                  </a:lnTo>
                  <a:close/>
                </a:path>
              </a:pathLst>
            </a:custGeom>
            <a:solidFill>
              <a:srgbClr val="FF2800"/>
            </a:solidFill>
          </p:spPr>
          <p:txBody>
            <a:bodyPr wrap="square" lIns="0" tIns="0" rIns="0" bIns="0" rtlCol="0"/>
            <a:lstStyle/>
            <a:p>
              <a:endParaRPr sz="1050"/>
            </a:p>
          </p:txBody>
        </p:sp>
        <p:sp>
          <p:nvSpPr>
            <p:cNvPr id="296" name="object 296"/>
            <p:cNvSpPr/>
            <p:nvPr/>
          </p:nvSpPr>
          <p:spPr>
            <a:xfrm>
              <a:off x="5902223" y="5751854"/>
              <a:ext cx="75045" cy="153521"/>
            </a:xfrm>
            <a:custGeom>
              <a:avLst/>
              <a:gdLst/>
              <a:ahLst/>
              <a:cxnLst/>
              <a:rect l="l" t="t" r="r" b="b"/>
              <a:pathLst>
                <a:path w="82550" h="173989">
                  <a:moveTo>
                    <a:pt x="0" y="173761"/>
                  </a:moveTo>
                  <a:lnTo>
                    <a:pt x="82319" y="173761"/>
                  </a:lnTo>
                  <a:lnTo>
                    <a:pt x="82319" y="0"/>
                  </a:lnTo>
                  <a:lnTo>
                    <a:pt x="0" y="0"/>
                  </a:lnTo>
                  <a:lnTo>
                    <a:pt x="0" y="173761"/>
                  </a:lnTo>
                  <a:close/>
                </a:path>
              </a:pathLst>
            </a:custGeom>
            <a:solidFill>
              <a:srgbClr val="0A31FF"/>
            </a:solidFill>
          </p:spPr>
          <p:txBody>
            <a:bodyPr wrap="square" lIns="0" tIns="0" rIns="0" bIns="0" rtlCol="0"/>
            <a:lstStyle/>
            <a:p>
              <a:endParaRPr sz="1050"/>
            </a:p>
          </p:txBody>
        </p:sp>
        <p:sp>
          <p:nvSpPr>
            <p:cNvPr id="297" name="object 297"/>
            <p:cNvSpPr/>
            <p:nvPr/>
          </p:nvSpPr>
          <p:spPr>
            <a:xfrm>
              <a:off x="6013092" y="5751854"/>
              <a:ext cx="91786" cy="153521"/>
            </a:xfrm>
            <a:custGeom>
              <a:avLst/>
              <a:gdLst/>
              <a:ahLst/>
              <a:cxnLst/>
              <a:rect l="l" t="t" r="r" b="b"/>
              <a:pathLst>
                <a:path w="100965" h="173989">
                  <a:moveTo>
                    <a:pt x="0" y="173761"/>
                  </a:moveTo>
                  <a:lnTo>
                    <a:pt x="100613" y="173761"/>
                  </a:lnTo>
                  <a:lnTo>
                    <a:pt x="100613" y="0"/>
                  </a:lnTo>
                  <a:lnTo>
                    <a:pt x="0" y="0"/>
                  </a:lnTo>
                  <a:lnTo>
                    <a:pt x="0" y="173761"/>
                  </a:lnTo>
                  <a:close/>
                </a:path>
              </a:pathLst>
            </a:custGeom>
            <a:solidFill>
              <a:srgbClr val="0A31FF"/>
            </a:solidFill>
          </p:spPr>
          <p:txBody>
            <a:bodyPr wrap="square" lIns="0" tIns="0" rIns="0" bIns="0" rtlCol="0"/>
            <a:lstStyle/>
            <a:p>
              <a:endParaRPr sz="1050"/>
            </a:p>
          </p:txBody>
        </p:sp>
        <p:sp>
          <p:nvSpPr>
            <p:cNvPr id="298" name="object 298"/>
            <p:cNvSpPr/>
            <p:nvPr/>
          </p:nvSpPr>
          <p:spPr>
            <a:xfrm>
              <a:off x="6140590" y="5751854"/>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FF2800"/>
            </a:solidFill>
          </p:spPr>
          <p:txBody>
            <a:bodyPr wrap="square" lIns="0" tIns="0" rIns="0" bIns="0" rtlCol="0"/>
            <a:lstStyle/>
            <a:p>
              <a:endParaRPr sz="1050"/>
            </a:p>
          </p:txBody>
        </p:sp>
        <p:sp>
          <p:nvSpPr>
            <p:cNvPr id="299" name="object 299"/>
            <p:cNvSpPr/>
            <p:nvPr/>
          </p:nvSpPr>
          <p:spPr>
            <a:xfrm>
              <a:off x="6428847" y="5751854"/>
              <a:ext cx="244186" cy="153521"/>
            </a:xfrm>
            <a:custGeom>
              <a:avLst/>
              <a:gdLst/>
              <a:ahLst/>
              <a:cxnLst/>
              <a:rect l="l" t="t" r="r" b="b"/>
              <a:pathLst>
                <a:path w="268604" h="173989">
                  <a:moveTo>
                    <a:pt x="0" y="173761"/>
                  </a:moveTo>
                  <a:lnTo>
                    <a:pt x="268301" y="173761"/>
                  </a:lnTo>
                  <a:lnTo>
                    <a:pt x="268301" y="0"/>
                  </a:lnTo>
                  <a:lnTo>
                    <a:pt x="0" y="0"/>
                  </a:lnTo>
                  <a:lnTo>
                    <a:pt x="0" y="173761"/>
                  </a:lnTo>
                  <a:close/>
                </a:path>
              </a:pathLst>
            </a:custGeom>
            <a:solidFill>
              <a:srgbClr val="0A31FF"/>
            </a:solidFill>
          </p:spPr>
          <p:txBody>
            <a:bodyPr wrap="square" lIns="0" tIns="0" rIns="0" bIns="0" rtlCol="0"/>
            <a:lstStyle/>
            <a:p>
              <a:endParaRPr sz="1050"/>
            </a:p>
          </p:txBody>
        </p:sp>
        <p:sp>
          <p:nvSpPr>
            <p:cNvPr id="300" name="object 300"/>
            <p:cNvSpPr/>
            <p:nvPr/>
          </p:nvSpPr>
          <p:spPr>
            <a:xfrm>
              <a:off x="6744824" y="5751854"/>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sz="1050"/>
            </a:p>
          </p:txBody>
        </p:sp>
        <p:sp>
          <p:nvSpPr>
            <p:cNvPr id="301" name="object 301"/>
            <p:cNvSpPr/>
            <p:nvPr/>
          </p:nvSpPr>
          <p:spPr>
            <a:xfrm>
              <a:off x="6886180" y="5751854"/>
              <a:ext cx="321541" cy="153521"/>
            </a:xfrm>
            <a:custGeom>
              <a:avLst/>
              <a:gdLst/>
              <a:ahLst/>
              <a:cxnLst/>
              <a:rect l="l" t="t" r="r" b="b"/>
              <a:pathLst>
                <a:path w="353695" h="173989">
                  <a:moveTo>
                    <a:pt x="0" y="173761"/>
                  </a:moveTo>
                  <a:lnTo>
                    <a:pt x="353670" y="173761"/>
                  </a:lnTo>
                  <a:lnTo>
                    <a:pt x="353670" y="0"/>
                  </a:lnTo>
                  <a:lnTo>
                    <a:pt x="0" y="0"/>
                  </a:lnTo>
                  <a:lnTo>
                    <a:pt x="0" y="173761"/>
                  </a:lnTo>
                  <a:close/>
                </a:path>
              </a:pathLst>
            </a:custGeom>
            <a:solidFill>
              <a:srgbClr val="FF2800"/>
            </a:solidFill>
          </p:spPr>
          <p:txBody>
            <a:bodyPr wrap="square" lIns="0" tIns="0" rIns="0" bIns="0" rtlCol="0"/>
            <a:lstStyle/>
            <a:p>
              <a:endParaRPr sz="1050"/>
            </a:p>
          </p:txBody>
        </p:sp>
        <p:sp>
          <p:nvSpPr>
            <p:cNvPr id="302" name="object 302"/>
            <p:cNvSpPr/>
            <p:nvPr/>
          </p:nvSpPr>
          <p:spPr>
            <a:xfrm>
              <a:off x="7243731" y="5751854"/>
              <a:ext cx="161059" cy="153521"/>
            </a:xfrm>
            <a:custGeom>
              <a:avLst/>
              <a:gdLst/>
              <a:ahLst/>
              <a:cxnLst/>
              <a:rect l="l" t="t" r="r" b="b"/>
              <a:pathLst>
                <a:path w="177165" h="173989">
                  <a:moveTo>
                    <a:pt x="0" y="173761"/>
                  </a:moveTo>
                  <a:lnTo>
                    <a:pt x="176834" y="173761"/>
                  </a:lnTo>
                  <a:lnTo>
                    <a:pt x="176834" y="0"/>
                  </a:lnTo>
                  <a:lnTo>
                    <a:pt x="0" y="0"/>
                  </a:lnTo>
                  <a:lnTo>
                    <a:pt x="0" y="173761"/>
                  </a:lnTo>
                  <a:close/>
                </a:path>
              </a:pathLst>
            </a:custGeom>
            <a:solidFill>
              <a:srgbClr val="0A31FF"/>
            </a:solidFill>
          </p:spPr>
          <p:txBody>
            <a:bodyPr wrap="square" lIns="0" tIns="0" rIns="0" bIns="0" rtlCol="0"/>
            <a:lstStyle/>
            <a:p>
              <a:endParaRPr sz="1050"/>
            </a:p>
          </p:txBody>
        </p:sp>
        <p:sp>
          <p:nvSpPr>
            <p:cNvPr id="303" name="object 303"/>
            <p:cNvSpPr/>
            <p:nvPr/>
          </p:nvSpPr>
          <p:spPr>
            <a:xfrm>
              <a:off x="7440522" y="5751854"/>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0A31FF"/>
            </a:solidFill>
          </p:spPr>
          <p:txBody>
            <a:bodyPr wrap="square" lIns="0" tIns="0" rIns="0" bIns="0" rtlCol="0"/>
            <a:lstStyle/>
            <a:p>
              <a:endParaRPr sz="1050"/>
            </a:p>
          </p:txBody>
        </p:sp>
        <p:sp>
          <p:nvSpPr>
            <p:cNvPr id="304" name="object 304"/>
            <p:cNvSpPr/>
            <p:nvPr/>
          </p:nvSpPr>
          <p:spPr>
            <a:xfrm>
              <a:off x="7728779" y="5751854"/>
              <a:ext cx="662709" cy="153521"/>
            </a:xfrm>
            <a:custGeom>
              <a:avLst/>
              <a:gdLst/>
              <a:ahLst/>
              <a:cxnLst/>
              <a:rect l="l" t="t" r="r" b="b"/>
              <a:pathLst>
                <a:path w="728979" h="173989">
                  <a:moveTo>
                    <a:pt x="0" y="173761"/>
                  </a:moveTo>
                  <a:lnTo>
                    <a:pt x="728682" y="173761"/>
                  </a:lnTo>
                  <a:lnTo>
                    <a:pt x="728682" y="0"/>
                  </a:lnTo>
                  <a:lnTo>
                    <a:pt x="0" y="0"/>
                  </a:lnTo>
                  <a:lnTo>
                    <a:pt x="0" y="173761"/>
                  </a:lnTo>
                  <a:close/>
                </a:path>
              </a:pathLst>
            </a:custGeom>
            <a:solidFill>
              <a:srgbClr val="FFFC00"/>
            </a:solidFill>
          </p:spPr>
          <p:txBody>
            <a:bodyPr wrap="square" lIns="0" tIns="0" rIns="0" bIns="0" rtlCol="0"/>
            <a:lstStyle/>
            <a:p>
              <a:endParaRPr sz="1050"/>
            </a:p>
          </p:txBody>
        </p:sp>
        <p:sp>
          <p:nvSpPr>
            <p:cNvPr id="305" name="object 305"/>
            <p:cNvSpPr/>
            <p:nvPr/>
          </p:nvSpPr>
          <p:spPr>
            <a:xfrm>
              <a:off x="8427252" y="5751854"/>
              <a:ext cx="196850" cy="153521"/>
            </a:xfrm>
            <a:custGeom>
              <a:avLst/>
              <a:gdLst/>
              <a:ahLst/>
              <a:cxnLst/>
              <a:rect l="l" t="t" r="r" b="b"/>
              <a:pathLst>
                <a:path w="216534" h="173989">
                  <a:moveTo>
                    <a:pt x="0" y="173761"/>
                  </a:moveTo>
                  <a:lnTo>
                    <a:pt x="216470" y="173761"/>
                  </a:lnTo>
                  <a:lnTo>
                    <a:pt x="216470" y="0"/>
                  </a:lnTo>
                  <a:lnTo>
                    <a:pt x="0" y="0"/>
                  </a:lnTo>
                  <a:lnTo>
                    <a:pt x="0" y="173761"/>
                  </a:lnTo>
                  <a:close/>
                </a:path>
              </a:pathLst>
            </a:custGeom>
            <a:solidFill>
              <a:srgbClr val="0A31FF"/>
            </a:solidFill>
          </p:spPr>
          <p:txBody>
            <a:bodyPr wrap="square" lIns="0" tIns="0" rIns="0" bIns="0" rtlCol="0"/>
            <a:lstStyle/>
            <a:p>
              <a:endParaRPr sz="2000"/>
            </a:p>
          </p:txBody>
        </p:sp>
        <p:sp>
          <p:nvSpPr>
            <p:cNvPr id="306" name="object 306"/>
            <p:cNvSpPr/>
            <p:nvPr/>
          </p:nvSpPr>
          <p:spPr>
            <a:xfrm>
              <a:off x="3659909" y="5905172"/>
              <a:ext cx="108527" cy="156322"/>
            </a:xfrm>
            <a:custGeom>
              <a:avLst/>
              <a:gdLst/>
              <a:ahLst/>
              <a:cxnLst/>
              <a:rect l="l" t="t" r="r" b="b"/>
              <a:pathLst>
                <a:path w="119379" h="177164">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sz="1050"/>
            </a:p>
          </p:txBody>
        </p:sp>
        <p:sp>
          <p:nvSpPr>
            <p:cNvPr id="307" name="object 307"/>
            <p:cNvSpPr/>
            <p:nvPr/>
          </p:nvSpPr>
          <p:spPr>
            <a:xfrm>
              <a:off x="3804038" y="5905172"/>
              <a:ext cx="424295" cy="156322"/>
            </a:xfrm>
            <a:custGeom>
              <a:avLst/>
              <a:gdLst/>
              <a:ahLst/>
              <a:cxnLst/>
              <a:rect l="l" t="t" r="r" b="b"/>
              <a:pathLst>
                <a:path w="466725" h="177164">
                  <a:moveTo>
                    <a:pt x="0" y="176809"/>
                  </a:moveTo>
                  <a:lnTo>
                    <a:pt x="466479" y="176809"/>
                  </a:lnTo>
                  <a:lnTo>
                    <a:pt x="466479" y="0"/>
                  </a:lnTo>
                  <a:lnTo>
                    <a:pt x="0" y="0"/>
                  </a:lnTo>
                  <a:lnTo>
                    <a:pt x="0" y="176809"/>
                  </a:lnTo>
                  <a:close/>
                </a:path>
              </a:pathLst>
            </a:custGeom>
            <a:solidFill>
              <a:srgbClr val="FF2800"/>
            </a:solidFill>
          </p:spPr>
          <p:txBody>
            <a:bodyPr wrap="square" lIns="0" tIns="0" rIns="0" bIns="0" rtlCol="0"/>
            <a:lstStyle/>
            <a:p>
              <a:endParaRPr sz="1050"/>
            </a:p>
          </p:txBody>
        </p:sp>
        <p:sp>
          <p:nvSpPr>
            <p:cNvPr id="308" name="object 308"/>
            <p:cNvSpPr/>
            <p:nvPr/>
          </p:nvSpPr>
          <p:spPr>
            <a:xfrm>
              <a:off x="4264141" y="5905172"/>
              <a:ext cx="227445" cy="156322"/>
            </a:xfrm>
            <a:custGeom>
              <a:avLst/>
              <a:gdLst/>
              <a:ahLst/>
              <a:cxnLst/>
              <a:rect l="l" t="t" r="r" b="b"/>
              <a:pathLst>
                <a:path w="250189" h="177164">
                  <a:moveTo>
                    <a:pt x="0" y="176809"/>
                  </a:moveTo>
                  <a:lnTo>
                    <a:pt x="250008" y="176809"/>
                  </a:lnTo>
                  <a:lnTo>
                    <a:pt x="250008" y="0"/>
                  </a:lnTo>
                  <a:lnTo>
                    <a:pt x="0" y="0"/>
                  </a:lnTo>
                  <a:lnTo>
                    <a:pt x="0" y="176809"/>
                  </a:lnTo>
                  <a:close/>
                </a:path>
              </a:pathLst>
            </a:custGeom>
            <a:solidFill>
              <a:srgbClr val="0A31FF"/>
            </a:solidFill>
          </p:spPr>
          <p:txBody>
            <a:bodyPr wrap="square" lIns="0" tIns="0" rIns="0" bIns="0" rtlCol="0"/>
            <a:lstStyle/>
            <a:p>
              <a:endParaRPr sz="1050"/>
            </a:p>
          </p:txBody>
        </p:sp>
        <p:sp>
          <p:nvSpPr>
            <p:cNvPr id="309" name="object 309"/>
            <p:cNvSpPr/>
            <p:nvPr/>
          </p:nvSpPr>
          <p:spPr>
            <a:xfrm>
              <a:off x="4527454" y="5905172"/>
              <a:ext cx="368877" cy="156322"/>
            </a:xfrm>
            <a:custGeom>
              <a:avLst/>
              <a:gdLst/>
              <a:ahLst/>
              <a:cxnLst/>
              <a:rect l="l" t="t" r="r" b="b"/>
              <a:pathLst>
                <a:path w="405764"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sz="1050"/>
            </a:p>
          </p:txBody>
        </p:sp>
        <p:sp>
          <p:nvSpPr>
            <p:cNvPr id="310" name="object 310"/>
            <p:cNvSpPr/>
            <p:nvPr/>
          </p:nvSpPr>
          <p:spPr>
            <a:xfrm>
              <a:off x="4932125" y="5905172"/>
              <a:ext cx="161059" cy="156322"/>
            </a:xfrm>
            <a:custGeom>
              <a:avLst/>
              <a:gdLst/>
              <a:ahLst/>
              <a:cxnLst/>
              <a:rect l="l" t="t" r="r" b="b"/>
              <a:pathLst>
                <a:path w="177164" h="177164">
                  <a:moveTo>
                    <a:pt x="0" y="176809"/>
                  </a:moveTo>
                  <a:lnTo>
                    <a:pt x="176835" y="176809"/>
                  </a:lnTo>
                  <a:lnTo>
                    <a:pt x="176835" y="0"/>
                  </a:lnTo>
                  <a:lnTo>
                    <a:pt x="0" y="0"/>
                  </a:lnTo>
                  <a:lnTo>
                    <a:pt x="0" y="176809"/>
                  </a:lnTo>
                  <a:close/>
                </a:path>
              </a:pathLst>
            </a:custGeom>
            <a:solidFill>
              <a:srgbClr val="0A31FF"/>
            </a:solidFill>
          </p:spPr>
          <p:txBody>
            <a:bodyPr wrap="square" lIns="0" tIns="0" rIns="0" bIns="0" rtlCol="0"/>
            <a:lstStyle/>
            <a:p>
              <a:endParaRPr sz="1050"/>
            </a:p>
          </p:txBody>
        </p:sp>
        <p:sp>
          <p:nvSpPr>
            <p:cNvPr id="311" name="object 311"/>
            <p:cNvSpPr/>
            <p:nvPr/>
          </p:nvSpPr>
          <p:spPr>
            <a:xfrm>
              <a:off x="5128915" y="5905172"/>
              <a:ext cx="330200" cy="156322"/>
            </a:xfrm>
            <a:custGeom>
              <a:avLst/>
              <a:gdLst/>
              <a:ahLst/>
              <a:cxnLst/>
              <a:rect l="l" t="t" r="r" b="b"/>
              <a:pathLst>
                <a:path w="363220" h="177164">
                  <a:moveTo>
                    <a:pt x="0" y="176809"/>
                  </a:moveTo>
                  <a:lnTo>
                    <a:pt x="362817" y="176809"/>
                  </a:lnTo>
                  <a:lnTo>
                    <a:pt x="362817" y="0"/>
                  </a:lnTo>
                  <a:lnTo>
                    <a:pt x="0" y="0"/>
                  </a:lnTo>
                  <a:lnTo>
                    <a:pt x="0" y="176809"/>
                  </a:lnTo>
                  <a:close/>
                </a:path>
              </a:pathLst>
            </a:custGeom>
            <a:solidFill>
              <a:srgbClr val="FF2800"/>
            </a:solidFill>
          </p:spPr>
          <p:txBody>
            <a:bodyPr wrap="square" lIns="0" tIns="0" rIns="0" bIns="0" rtlCol="0"/>
            <a:lstStyle/>
            <a:p>
              <a:endParaRPr sz="1050"/>
            </a:p>
          </p:txBody>
        </p:sp>
        <p:sp>
          <p:nvSpPr>
            <p:cNvPr id="312" name="object 312"/>
            <p:cNvSpPr/>
            <p:nvPr/>
          </p:nvSpPr>
          <p:spPr>
            <a:xfrm>
              <a:off x="5494780" y="5905172"/>
              <a:ext cx="438150" cy="156322"/>
            </a:xfrm>
            <a:custGeom>
              <a:avLst/>
              <a:gdLst/>
              <a:ahLst/>
              <a:cxnLst/>
              <a:rect l="l" t="t" r="r" b="b"/>
              <a:pathLst>
                <a:path w="481965" h="177164">
                  <a:moveTo>
                    <a:pt x="0" y="176809"/>
                  </a:moveTo>
                  <a:lnTo>
                    <a:pt x="481723" y="176809"/>
                  </a:lnTo>
                  <a:lnTo>
                    <a:pt x="481723" y="0"/>
                  </a:lnTo>
                  <a:lnTo>
                    <a:pt x="0" y="0"/>
                  </a:lnTo>
                  <a:lnTo>
                    <a:pt x="0" y="176809"/>
                  </a:lnTo>
                  <a:close/>
                </a:path>
              </a:pathLst>
            </a:custGeom>
            <a:solidFill>
              <a:srgbClr val="FF2800"/>
            </a:solidFill>
          </p:spPr>
          <p:txBody>
            <a:bodyPr wrap="square" lIns="0" tIns="0" rIns="0" bIns="0" rtlCol="0"/>
            <a:lstStyle/>
            <a:p>
              <a:endParaRPr sz="1050"/>
            </a:p>
          </p:txBody>
        </p:sp>
        <p:sp>
          <p:nvSpPr>
            <p:cNvPr id="313" name="object 313"/>
            <p:cNvSpPr/>
            <p:nvPr/>
          </p:nvSpPr>
          <p:spPr>
            <a:xfrm>
              <a:off x="6002003" y="5905172"/>
              <a:ext cx="277668" cy="156322"/>
            </a:xfrm>
            <a:custGeom>
              <a:avLst/>
              <a:gdLst/>
              <a:ahLst/>
              <a:cxnLst/>
              <a:rect l="l" t="t" r="r" b="b"/>
              <a:pathLst>
                <a:path w="305434" h="177164">
                  <a:moveTo>
                    <a:pt x="0" y="176809"/>
                  </a:moveTo>
                  <a:lnTo>
                    <a:pt x="304888" y="176809"/>
                  </a:lnTo>
                  <a:lnTo>
                    <a:pt x="304888" y="0"/>
                  </a:lnTo>
                  <a:lnTo>
                    <a:pt x="0" y="0"/>
                  </a:lnTo>
                  <a:lnTo>
                    <a:pt x="0" y="176809"/>
                  </a:lnTo>
                  <a:close/>
                </a:path>
              </a:pathLst>
            </a:custGeom>
            <a:solidFill>
              <a:srgbClr val="0A31FF"/>
            </a:solidFill>
          </p:spPr>
          <p:txBody>
            <a:bodyPr wrap="square" lIns="0" tIns="0" rIns="0" bIns="0" rtlCol="0"/>
            <a:lstStyle/>
            <a:p>
              <a:endParaRPr sz="1050"/>
            </a:p>
          </p:txBody>
        </p:sp>
        <p:sp>
          <p:nvSpPr>
            <p:cNvPr id="314" name="object 314"/>
            <p:cNvSpPr/>
            <p:nvPr/>
          </p:nvSpPr>
          <p:spPr>
            <a:xfrm>
              <a:off x="6315208" y="5905172"/>
              <a:ext cx="180686" cy="156322"/>
            </a:xfrm>
            <a:custGeom>
              <a:avLst/>
              <a:gdLst/>
              <a:ahLst/>
              <a:cxnLst/>
              <a:rect l="l" t="t" r="r" b="b"/>
              <a:pathLst>
                <a:path w="198754" h="177164">
                  <a:moveTo>
                    <a:pt x="0" y="176809"/>
                  </a:moveTo>
                  <a:lnTo>
                    <a:pt x="198177" y="176809"/>
                  </a:lnTo>
                  <a:lnTo>
                    <a:pt x="198177" y="0"/>
                  </a:lnTo>
                  <a:lnTo>
                    <a:pt x="0" y="0"/>
                  </a:lnTo>
                  <a:lnTo>
                    <a:pt x="0" y="176809"/>
                  </a:lnTo>
                  <a:close/>
                </a:path>
              </a:pathLst>
            </a:custGeom>
            <a:solidFill>
              <a:srgbClr val="0A31FF"/>
            </a:solidFill>
          </p:spPr>
          <p:txBody>
            <a:bodyPr wrap="square" lIns="0" tIns="0" rIns="0" bIns="0" rtlCol="0"/>
            <a:lstStyle/>
            <a:p>
              <a:endParaRPr sz="1050"/>
            </a:p>
          </p:txBody>
        </p:sp>
        <p:sp>
          <p:nvSpPr>
            <p:cNvPr id="315" name="object 315"/>
            <p:cNvSpPr/>
            <p:nvPr/>
          </p:nvSpPr>
          <p:spPr>
            <a:xfrm>
              <a:off x="6531401" y="5905172"/>
              <a:ext cx="260927" cy="156322"/>
            </a:xfrm>
            <a:custGeom>
              <a:avLst/>
              <a:gdLst/>
              <a:ahLst/>
              <a:cxnLst/>
              <a:rect l="l" t="t" r="r" b="b"/>
              <a:pathLst>
                <a:path w="287020" h="177164">
                  <a:moveTo>
                    <a:pt x="0" y="176809"/>
                  </a:moveTo>
                  <a:lnTo>
                    <a:pt x="286594" y="176809"/>
                  </a:lnTo>
                  <a:lnTo>
                    <a:pt x="286594" y="0"/>
                  </a:lnTo>
                  <a:lnTo>
                    <a:pt x="0" y="0"/>
                  </a:lnTo>
                  <a:lnTo>
                    <a:pt x="0" y="176809"/>
                  </a:lnTo>
                  <a:close/>
                </a:path>
              </a:pathLst>
            </a:custGeom>
            <a:solidFill>
              <a:srgbClr val="0A31FF"/>
            </a:solidFill>
          </p:spPr>
          <p:txBody>
            <a:bodyPr wrap="square" lIns="0" tIns="0" rIns="0" bIns="0" rtlCol="0"/>
            <a:lstStyle/>
            <a:p>
              <a:endParaRPr sz="1050"/>
            </a:p>
          </p:txBody>
        </p:sp>
        <p:sp>
          <p:nvSpPr>
            <p:cNvPr id="316" name="object 316"/>
            <p:cNvSpPr/>
            <p:nvPr/>
          </p:nvSpPr>
          <p:spPr>
            <a:xfrm>
              <a:off x="6827975" y="5905172"/>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050"/>
            </a:p>
          </p:txBody>
        </p:sp>
        <p:sp>
          <p:nvSpPr>
            <p:cNvPr id="317" name="object 317"/>
            <p:cNvSpPr/>
            <p:nvPr/>
          </p:nvSpPr>
          <p:spPr>
            <a:xfrm>
              <a:off x="7033081" y="5905172"/>
              <a:ext cx="374650" cy="156322"/>
            </a:xfrm>
            <a:custGeom>
              <a:avLst/>
              <a:gdLst/>
              <a:ahLst/>
              <a:cxnLst/>
              <a:rect l="l" t="t" r="r" b="b"/>
              <a:pathLst>
                <a:path w="412115" h="177164">
                  <a:moveTo>
                    <a:pt x="0" y="176809"/>
                  </a:moveTo>
                  <a:lnTo>
                    <a:pt x="411598" y="176809"/>
                  </a:lnTo>
                  <a:lnTo>
                    <a:pt x="411598" y="0"/>
                  </a:lnTo>
                  <a:lnTo>
                    <a:pt x="0" y="0"/>
                  </a:lnTo>
                  <a:lnTo>
                    <a:pt x="0" y="176809"/>
                  </a:lnTo>
                  <a:close/>
                </a:path>
              </a:pathLst>
            </a:custGeom>
            <a:solidFill>
              <a:srgbClr val="FF2800"/>
            </a:solidFill>
          </p:spPr>
          <p:txBody>
            <a:bodyPr wrap="square" lIns="0" tIns="0" rIns="0" bIns="0" rtlCol="0"/>
            <a:lstStyle/>
            <a:p>
              <a:endParaRPr sz="1050"/>
            </a:p>
          </p:txBody>
        </p:sp>
        <p:sp>
          <p:nvSpPr>
            <p:cNvPr id="318" name="object 318"/>
            <p:cNvSpPr/>
            <p:nvPr/>
          </p:nvSpPr>
          <p:spPr>
            <a:xfrm>
              <a:off x="7443295" y="5905172"/>
              <a:ext cx="554759" cy="156322"/>
            </a:xfrm>
            <a:custGeom>
              <a:avLst/>
              <a:gdLst/>
              <a:ahLst/>
              <a:cxnLst/>
              <a:rect l="l" t="t" r="r" b="b"/>
              <a:pathLst>
                <a:path w="610234" h="177164">
                  <a:moveTo>
                    <a:pt x="0" y="176809"/>
                  </a:moveTo>
                  <a:lnTo>
                    <a:pt x="609776" y="176809"/>
                  </a:lnTo>
                  <a:lnTo>
                    <a:pt x="609776" y="0"/>
                  </a:lnTo>
                  <a:lnTo>
                    <a:pt x="0" y="0"/>
                  </a:lnTo>
                  <a:lnTo>
                    <a:pt x="0" y="176809"/>
                  </a:lnTo>
                  <a:close/>
                </a:path>
              </a:pathLst>
            </a:custGeom>
            <a:solidFill>
              <a:srgbClr val="FFFC00"/>
            </a:solidFill>
          </p:spPr>
          <p:txBody>
            <a:bodyPr wrap="square" lIns="0" tIns="0" rIns="0" bIns="0" rtlCol="0"/>
            <a:lstStyle/>
            <a:p>
              <a:endParaRPr sz="1050"/>
            </a:p>
          </p:txBody>
        </p:sp>
        <p:sp>
          <p:nvSpPr>
            <p:cNvPr id="319" name="object 319"/>
            <p:cNvSpPr/>
            <p:nvPr/>
          </p:nvSpPr>
          <p:spPr>
            <a:xfrm>
              <a:off x="8033669" y="5905172"/>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sz="1050"/>
            </a:p>
          </p:txBody>
        </p:sp>
        <p:sp>
          <p:nvSpPr>
            <p:cNvPr id="320" name="object 320"/>
            <p:cNvSpPr/>
            <p:nvPr/>
          </p:nvSpPr>
          <p:spPr>
            <a:xfrm>
              <a:off x="8183340" y="5905172"/>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050"/>
            </a:p>
          </p:txBody>
        </p:sp>
        <p:sp>
          <p:nvSpPr>
            <p:cNvPr id="321" name="object 321"/>
            <p:cNvSpPr/>
            <p:nvPr/>
          </p:nvSpPr>
          <p:spPr>
            <a:xfrm>
              <a:off x="3659909" y="6061180"/>
              <a:ext cx="460664" cy="153521"/>
            </a:xfrm>
            <a:custGeom>
              <a:avLst/>
              <a:gdLst/>
              <a:ahLst/>
              <a:cxnLst/>
              <a:rect l="l" t="t" r="r" b="b"/>
              <a:pathLst>
                <a:path w="506729" h="173989">
                  <a:moveTo>
                    <a:pt x="0" y="173761"/>
                  </a:moveTo>
                  <a:lnTo>
                    <a:pt x="506114" y="173761"/>
                  </a:lnTo>
                  <a:lnTo>
                    <a:pt x="506114" y="0"/>
                  </a:lnTo>
                  <a:lnTo>
                    <a:pt x="0" y="0"/>
                  </a:lnTo>
                  <a:lnTo>
                    <a:pt x="0" y="173761"/>
                  </a:lnTo>
                  <a:close/>
                </a:path>
              </a:pathLst>
            </a:custGeom>
            <a:solidFill>
              <a:srgbClr val="FF2800"/>
            </a:solidFill>
          </p:spPr>
          <p:txBody>
            <a:bodyPr wrap="square" lIns="0" tIns="0" rIns="0" bIns="0" rtlCol="0"/>
            <a:lstStyle/>
            <a:p>
              <a:endParaRPr sz="1050"/>
            </a:p>
          </p:txBody>
        </p:sp>
        <p:sp>
          <p:nvSpPr>
            <p:cNvPr id="322" name="object 322"/>
            <p:cNvSpPr/>
            <p:nvPr/>
          </p:nvSpPr>
          <p:spPr>
            <a:xfrm>
              <a:off x="4194849" y="6061180"/>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sz="1050"/>
            </a:p>
          </p:txBody>
        </p:sp>
        <p:sp>
          <p:nvSpPr>
            <p:cNvPr id="323" name="object 323"/>
            <p:cNvSpPr/>
            <p:nvPr/>
          </p:nvSpPr>
          <p:spPr>
            <a:xfrm>
              <a:off x="4430444" y="6061180"/>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0A31FF"/>
            </a:solidFill>
          </p:spPr>
          <p:txBody>
            <a:bodyPr wrap="square" lIns="0" tIns="0" rIns="0" bIns="0" rtlCol="0"/>
            <a:lstStyle/>
            <a:p>
              <a:endParaRPr sz="1050"/>
            </a:p>
          </p:txBody>
        </p:sp>
        <p:sp>
          <p:nvSpPr>
            <p:cNvPr id="324" name="object 324"/>
            <p:cNvSpPr/>
            <p:nvPr/>
          </p:nvSpPr>
          <p:spPr>
            <a:xfrm>
              <a:off x="4718702" y="6061180"/>
              <a:ext cx="91786" cy="153521"/>
            </a:xfrm>
            <a:custGeom>
              <a:avLst/>
              <a:gdLst/>
              <a:ahLst/>
              <a:cxnLst/>
              <a:rect l="l" t="t" r="r" b="b"/>
              <a:pathLst>
                <a:path w="100964" h="173989">
                  <a:moveTo>
                    <a:pt x="0" y="173761"/>
                  </a:moveTo>
                  <a:lnTo>
                    <a:pt x="100613" y="173761"/>
                  </a:lnTo>
                  <a:lnTo>
                    <a:pt x="100613" y="0"/>
                  </a:lnTo>
                  <a:lnTo>
                    <a:pt x="0" y="0"/>
                  </a:lnTo>
                  <a:lnTo>
                    <a:pt x="0" y="173761"/>
                  </a:lnTo>
                  <a:close/>
                </a:path>
              </a:pathLst>
            </a:custGeom>
            <a:solidFill>
              <a:srgbClr val="0A31FF"/>
            </a:solidFill>
          </p:spPr>
          <p:txBody>
            <a:bodyPr wrap="square" lIns="0" tIns="0" rIns="0" bIns="0" rtlCol="0"/>
            <a:lstStyle/>
            <a:p>
              <a:endParaRPr sz="1050"/>
            </a:p>
          </p:txBody>
        </p:sp>
        <p:sp>
          <p:nvSpPr>
            <p:cNvPr id="325" name="object 325"/>
            <p:cNvSpPr/>
            <p:nvPr/>
          </p:nvSpPr>
          <p:spPr>
            <a:xfrm>
              <a:off x="4846201" y="6061180"/>
              <a:ext cx="238414" cy="153521"/>
            </a:xfrm>
            <a:custGeom>
              <a:avLst/>
              <a:gdLst/>
              <a:ahLst/>
              <a:cxnLst/>
              <a:rect l="l" t="t" r="r" b="b"/>
              <a:pathLst>
                <a:path w="262254" h="173989">
                  <a:moveTo>
                    <a:pt x="0" y="173761"/>
                  </a:moveTo>
                  <a:lnTo>
                    <a:pt x="262203" y="173761"/>
                  </a:lnTo>
                  <a:lnTo>
                    <a:pt x="262203" y="0"/>
                  </a:lnTo>
                  <a:lnTo>
                    <a:pt x="0" y="0"/>
                  </a:lnTo>
                  <a:lnTo>
                    <a:pt x="0" y="173761"/>
                  </a:lnTo>
                  <a:close/>
                </a:path>
              </a:pathLst>
            </a:custGeom>
            <a:solidFill>
              <a:srgbClr val="0A31FF"/>
            </a:solidFill>
          </p:spPr>
          <p:txBody>
            <a:bodyPr wrap="square" lIns="0" tIns="0" rIns="0" bIns="0" rtlCol="0"/>
            <a:lstStyle/>
            <a:p>
              <a:endParaRPr sz="1050"/>
            </a:p>
          </p:txBody>
        </p:sp>
        <p:sp>
          <p:nvSpPr>
            <p:cNvPr id="326" name="object 326"/>
            <p:cNvSpPr/>
            <p:nvPr/>
          </p:nvSpPr>
          <p:spPr>
            <a:xfrm>
              <a:off x="5120600" y="6061180"/>
              <a:ext cx="169141" cy="153521"/>
            </a:xfrm>
            <a:custGeom>
              <a:avLst/>
              <a:gdLst/>
              <a:ahLst/>
              <a:cxnLst/>
              <a:rect l="l" t="t" r="r" b="b"/>
              <a:pathLst>
                <a:path w="186054"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sz="1050"/>
            </a:p>
          </p:txBody>
        </p:sp>
        <p:sp>
          <p:nvSpPr>
            <p:cNvPr id="327" name="object 327"/>
            <p:cNvSpPr/>
            <p:nvPr/>
          </p:nvSpPr>
          <p:spPr>
            <a:xfrm>
              <a:off x="5325707" y="6061180"/>
              <a:ext cx="504536" cy="153521"/>
            </a:xfrm>
            <a:custGeom>
              <a:avLst/>
              <a:gdLst/>
              <a:ahLst/>
              <a:cxnLst/>
              <a:rect l="l" t="t" r="r" b="b"/>
              <a:pathLst>
                <a:path w="554989" h="173989">
                  <a:moveTo>
                    <a:pt x="0" y="173761"/>
                  </a:moveTo>
                  <a:lnTo>
                    <a:pt x="554896" y="173761"/>
                  </a:lnTo>
                  <a:lnTo>
                    <a:pt x="554896" y="0"/>
                  </a:lnTo>
                  <a:lnTo>
                    <a:pt x="0" y="0"/>
                  </a:lnTo>
                  <a:lnTo>
                    <a:pt x="0" y="173761"/>
                  </a:lnTo>
                  <a:close/>
                </a:path>
              </a:pathLst>
            </a:custGeom>
            <a:solidFill>
              <a:srgbClr val="FF2800"/>
            </a:solidFill>
          </p:spPr>
          <p:txBody>
            <a:bodyPr wrap="square" lIns="0" tIns="0" rIns="0" bIns="0" rtlCol="0"/>
            <a:lstStyle/>
            <a:p>
              <a:endParaRPr sz="1050"/>
            </a:p>
          </p:txBody>
        </p:sp>
        <p:sp>
          <p:nvSpPr>
            <p:cNvPr id="328" name="object 328"/>
            <p:cNvSpPr/>
            <p:nvPr/>
          </p:nvSpPr>
          <p:spPr>
            <a:xfrm>
              <a:off x="5866190" y="6061180"/>
              <a:ext cx="338282" cy="153521"/>
            </a:xfrm>
            <a:custGeom>
              <a:avLst/>
              <a:gdLst/>
              <a:ahLst/>
              <a:cxnLst/>
              <a:rect l="l" t="t" r="r" b="b"/>
              <a:pathLst>
                <a:path w="372109" h="173989">
                  <a:moveTo>
                    <a:pt x="0" y="173761"/>
                  </a:moveTo>
                  <a:lnTo>
                    <a:pt x="371963" y="173761"/>
                  </a:lnTo>
                  <a:lnTo>
                    <a:pt x="371963" y="0"/>
                  </a:lnTo>
                  <a:lnTo>
                    <a:pt x="0" y="0"/>
                  </a:lnTo>
                  <a:lnTo>
                    <a:pt x="0" y="173761"/>
                  </a:lnTo>
                  <a:close/>
                </a:path>
              </a:pathLst>
            </a:custGeom>
            <a:solidFill>
              <a:srgbClr val="FF2800"/>
            </a:solidFill>
          </p:spPr>
          <p:txBody>
            <a:bodyPr wrap="square" lIns="0" tIns="0" rIns="0" bIns="0" rtlCol="0"/>
            <a:lstStyle/>
            <a:p>
              <a:endParaRPr sz="1050"/>
            </a:p>
          </p:txBody>
        </p:sp>
        <p:sp>
          <p:nvSpPr>
            <p:cNvPr id="329" name="object 329"/>
            <p:cNvSpPr/>
            <p:nvPr/>
          </p:nvSpPr>
          <p:spPr>
            <a:xfrm>
              <a:off x="6240371" y="6061180"/>
              <a:ext cx="559955" cy="153521"/>
            </a:xfrm>
            <a:custGeom>
              <a:avLst/>
              <a:gdLst/>
              <a:ahLst/>
              <a:cxnLst/>
              <a:rect l="l" t="t" r="r" b="b"/>
              <a:pathLst>
                <a:path w="615950" h="173989">
                  <a:moveTo>
                    <a:pt x="0" y="173761"/>
                  </a:moveTo>
                  <a:lnTo>
                    <a:pt x="615873" y="173761"/>
                  </a:lnTo>
                  <a:lnTo>
                    <a:pt x="615873" y="0"/>
                  </a:lnTo>
                  <a:lnTo>
                    <a:pt x="0" y="0"/>
                  </a:lnTo>
                  <a:lnTo>
                    <a:pt x="0" y="173761"/>
                  </a:lnTo>
                  <a:close/>
                </a:path>
              </a:pathLst>
            </a:custGeom>
            <a:solidFill>
              <a:srgbClr val="FFFC00"/>
            </a:solidFill>
          </p:spPr>
          <p:txBody>
            <a:bodyPr wrap="square" lIns="0" tIns="0" rIns="0" bIns="0" rtlCol="0"/>
            <a:lstStyle/>
            <a:p>
              <a:endParaRPr sz="1050"/>
            </a:p>
          </p:txBody>
        </p:sp>
        <p:sp>
          <p:nvSpPr>
            <p:cNvPr id="330" name="object 330"/>
            <p:cNvSpPr/>
            <p:nvPr/>
          </p:nvSpPr>
          <p:spPr>
            <a:xfrm>
              <a:off x="6836291" y="6061180"/>
              <a:ext cx="277668" cy="153521"/>
            </a:xfrm>
            <a:custGeom>
              <a:avLst/>
              <a:gdLst/>
              <a:ahLst/>
              <a:cxnLst/>
              <a:rect l="l" t="t" r="r" b="b"/>
              <a:pathLst>
                <a:path w="305434" h="173989">
                  <a:moveTo>
                    <a:pt x="0" y="173761"/>
                  </a:moveTo>
                  <a:lnTo>
                    <a:pt x="304888" y="173761"/>
                  </a:lnTo>
                  <a:lnTo>
                    <a:pt x="304888" y="0"/>
                  </a:lnTo>
                  <a:lnTo>
                    <a:pt x="0" y="0"/>
                  </a:lnTo>
                  <a:lnTo>
                    <a:pt x="0" y="173761"/>
                  </a:lnTo>
                  <a:close/>
                </a:path>
              </a:pathLst>
            </a:custGeom>
            <a:solidFill>
              <a:srgbClr val="0A31FF"/>
            </a:solidFill>
          </p:spPr>
          <p:txBody>
            <a:bodyPr wrap="square" lIns="0" tIns="0" rIns="0" bIns="0" rtlCol="0"/>
            <a:lstStyle/>
            <a:p>
              <a:endParaRPr sz="1050"/>
            </a:p>
          </p:txBody>
        </p:sp>
        <p:sp>
          <p:nvSpPr>
            <p:cNvPr id="331" name="object 331"/>
            <p:cNvSpPr/>
            <p:nvPr/>
          </p:nvSpPr>
          <p:spPr>
            <a:xfrm>
              <a:off x="7149492" y="6061180"/>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sz="1050"/>
            </a:p>
          </p:txBody>
        </p:sp>
        <p:sp>
          <p:nvSpPr>
            <p:cNvPr id="332" name="object 332"/>
            <p:cNvSpPr/>
            <p:nvPr/>
          </p:nvSpPr>
          <p:spPr>
            <a:xfrm>
              <a:off x="7290851" y="6061180"/>
              <a:ext cx="468745" cy="153521"/>
            </a:xfrm>
            <a:custGeom>
              <a:avLst/>
              <a:gdLst/>
              <a:ahLst/>
              <a:cxnLst/>
              <a:rect l="l" t="t" r="r" b="b"/>
              <a:pathLst>
                <a:path w="515620" h="173989">
                  <a:moveTo>
                    <a:pt x="0" y="173761"/>
                  </a:moveTo>
                  <a:lnTo>
                    <a:pt x="515261" y="173761"/>
                  </a:lnTo>
                  <a:lnTo>
                    <a:pt x="515261" y="0"/>
                  </a:lnTo>
                  <a:lnTo>
                    <a:pt x="0" y="0"/>
                  </a:lnTo>
                  <a:lnTo>
                    <a:pt x="0" y="173761"/>
                  </a:lnTo>
                  <a:close/>
                </a:path>
              </a:pathLst>
            </a:custGeom>
            <a:solidFill>
              <a:srgbClr val="FF2800"/>
            </a:solidFill>
          </p:spPr>
          <p:txBody>
            <a:bodyPr wrap="square" lIns="0" tIns="0" rIns="0" bIns="0" rtlCol="0"/>
            <a:lstStyle/>
            <a:p>
              <a:endParaRPr sz="1050"/>
            </a:p>
          </p:txBody>
        </p:sp>
        <p:sp>
          <p:nvSpPr>
            <p:cNvPr id="333" name="object 333"/>
            <p:cNvSpPr/>
            <p:nvPr/>
          </p:nvSpPr>
          <p:spPr>
            <a:xfrm>
              <a:off x="7795301" y="6061180"/>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FF2800"/>
            </a:solidFill>
          </p:spPr>
          <p:txBody>
            <a:bodyPr wrap="square" lIns="0" tIns="0" rIns="0" bIns="0" rtlCol="0"/>
            <a:lstStyle/>
            <a:p>
              <a:endParaRPr sz="1050"/>
            </a:p>
          </p:txBody>
        </p:sp>
        <p:sp>
          <p:nvSpPr>
            <p:cNvPr id="334" name="object 334"/>
            <p:cNvSpPr/>
            <p:nvPr/>
          </p:nvSpPr>
          <p:spPr>
            <a:xfrm>
              <a:off x="8083560" y="6061180"/>
              <a:ext cx="376959" cy="153521"/>
            </a:xfrm>
            <a:custGeom>
              <a:avLst/>
              <a:gdLst/>
              <a:ahLst/>
              <a:cxnLst/>
              <a:rect l="l" t="t" r="r" b="b"/>
              <a:pathLst>
                <a:path w="414654" h="173989">
                  <a:moveTo>
                    <a:pt x="0" y="173761"/>
                  </a:moveTo>
                  <a:lnTo>
                    <a:pt x="414648" y="173761"/>
                  </a:lnTo>
                  <a:lnTo>
                    <a:pt x="414648" y="0"/>
                  </a:lnTo>
                  <a:lnTo>
                    <a:pt x="0" y="0"/>
                  </a:lnTo>
                  <a:lnTo>
                    <a:pt x="0" y="173761"/>
                  </a:lnTo>
                  <a:close/>
                </a:path>
              </a:pathLst>
            </a:custGeom>
            <a:solidFill>
              <a:srgbClr val="FF2800"/>
            </a:solidFill>
          </p:spPr>
          <p:txBody>
            <a:bodyPr wrap="square" lIns="0" tIns="0" rIns="0" bIns="0" rtlCol="0"/>
            <a:lstStyle/>
            <a:p>
              <a:endParaRPr sz="1050"/>
            </a:p>
          </p:txBody>
        </p:sp>
        <p:sp>
          <p:nvSpPr>
            <p:cNvPr id="335" name="object 335"/>
            <p:cNvSpPr/>
            <p:nvPr/>
          </p:nvSpPr>
          <p:spPr>
            <a:xfrm>
              <a:off x="3659909" y="6214500"/>
              <a:ext cx="435264" cy="156322"/>
            </a:xfrm>
            <a:custGeom>
              <a:avLst/>
              <a:gdLst/>
              <a:ahLst/>
              <a:cxnLst/>
              <a:rect l="l" t="t" r="r" b="b"/>
              <a:pathLst>
                <a:path w="478789" h="177164">
                  <a:moveTo>
                    <a:pt x="0" y="176809"/>
                  </a:moveTo>
                  <a:lnTo>
                    <a:pt x="478674" y="176809"/>
                  </a:lnTo>
                  <a:lnTo>
                    <a:pt x="478674" y="0"/>
                  </a:lnTo>
                  <a:lnTo>
                    <a:pt x="0" y="0"/>
                  </a:lnTo>
                  <a:lnTo>
                    <a:pt x="0" y="176809"/>
                  </a:lnTo>
                  <a:close/>
                </a:path>
              </a:pathLst>
            </a:custGeom>
            <a:solidFill>
              <a:srgbClr val="FF2800"/>
            </a:solidFill>
          </p:spPr>
          <p:txBody>
            <a:bodyPr wrap="square" lIns="0" tIns="0" rIns="0" bIns="0" rtlCol="0"/>
            <a:lstStyle/>
            <a:p>
              <a:endParaRPr sz="1050"/>
            </a:p>
          </p:txBody>
        </p:sp>
        <p:sp>
          <p:nvSpPr>
            <p:cNvPr id="336" name="object 336"/>
            <p:cNvSpPr/>
            <p:nvPr/>
          </p:nvSpPr>
          <p:spPr>
            <a:xfrm>
              <a:off x="4131099" y="6214500"/>
              <a:ext cx="116609" cy="156322"/>
            </a:xfrm>
            <a:custGeom>
              <a:avLst/>
              <a:gdLst/>
              <a:ahLst/>
              <a:cxnLst/>
              <a:rect l="l" t="t" r="r" b="b"/>
              <a:pathLst>
                <a:path w="128270" h="177164">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sz="1050"/>
            </a:p>
          </p:txBody>
        </p:sp>
        <p:sp>
          <p:nvSpPr>
            <p:cNvPr id="337" name="object 337"/>
            <p:cNvSpPr/>
            <p:nvPr/>
          </p:nvSpPr>
          <p:spPr>
            <a:xfrm>
              <a:off x="4283544" y="6214500"/>
              <a:ext cx="662709" cy="156322"/>
            </a:xfrm>
            <a:custGeom>
              <a:avLst/>
              <a:gdLst/>
              <a:ahLst/>
              <a:cxnLst/>
              <a:rect l="l" t="t" r="r" b="b"/>
              <a:pathLst>
                <a:path w="728979" h="177164">
                  <a:moveTo>
                    <a:pt x="0" y="176809"/>
                  </a:moveTo>
                  <a:lnTo>
                    <a:pt x="728682" y="176809"/>
                  </a:lnTo>
                  <a:lnTo>
                    <a:pt x="728682" y="0"/>
                  </a:lnTo>
                  <a:lnTo>
                    <a:pt x="0" y="0"/>
                  </a:lnTo>
                  <a:lnTo>
                    <a:pt x="0" y="176809"/>
                  </a:lnTo>
                  <a:close/>
                </a:path>
              </a:pathLst>
            </a:custGeom>
            <a:solidFill>
              <a:srgbClr val="FFFC00"/>
            </a:solidFill>
          </p:spPr>
          <p:txBody>
            <a:bodyPr wrap="square" lIns="0" tIns="0" rIns="0" bIns="0" rtlCol="0"/>
            <a:lstStyle/>
            <a:p>
              <a:endParaRPr sz="1050"/>
            </a:p>
          </p:txBody>
        </p:sp>
        <p:sp>
          <p:nvSpPr>
            <p:cNvPr id="338" name="object 338"/>
            <p:cNvSpPr/>
            <p:nvPr/>
          </p:nvSpPr>
          <p:spPr>
            <a:xfrm>
              <a:off x="5018047" y="6214500"/>
              <a:ext cx="166832" cy="156322"/>
            </a:xfrm>
            <a:custGeom>
              <a:avLst/>
              <a:gdLst/>
              <a:ahLst/>
              <a:cxnLst/>
              <a:rect l="l" t="t" r="r" b="b"/>
              <a:pathLst>
                <a:path w="183514" h="177164">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sz="1050"/>
            </a:p>
          </p:txBody>
        </p:sp>
        <p:sp>
          <p:nvSpPr>
            <p:cNvPr id="339" name="object 339"/>
            <p:cNvSpPr/>
            <p:nvPr/>
          </p:nvSpPr>
          <p:spPr>
            <a:xfrm>
              <a:off x="5220382" y="6214500"/>
              <a:ext cx="385618" cy="156322"/>
            </a:xfrm>
            <a:custGeom>
              <a:avLst/>
              <a:gdLst/>
              <a:ahLst/>
              <a:cxnLst/>
              <a:rect l="l" t="t" r="r" b="b"/>
              <a:pathLst>
                <a:path w="424179" h="177164">
                  <a:moveTo>
                    <a:pt x="0" y="176809"/>
                  </a:moveTo>
                  <a:lnTo>
                    <a:pt x="423794" y="176809"/>
                  </a:lnTo>
                  <a:lnTo>
                    <a:pt x="423794" y="0"/>
                  </a:lnTo>
                  <a:lnTo>
                    <a:pt x="0" y="0"/>
                  </a:lnTo>
                  <a:lnTo>
                    <a:pt x="0" y="176809"/>
                  </a:lnTo>
                  <a:close/>
                </a:path>
              </a:pathLst>
            </a:custGeom>
            <a:solidFill>
              <a:srgbClr val="FF2800"/>
            </a:solidFill>
          </p:spPr>
          <p:txBody>
            <a:bodyPr wrap="square" lIns="0" tIns="0" rIns="0" bIns="0" rtlCol="0"/>
            <a:lstStyle/>
            <a:p>
              <a:endParaRPr sz="1050"/>
            </a:p>
          </p:txBody>
        </p:sp>
        <p:sp>
          <p:nvSpPr>
            <p:cNvPr id="340" name="object 340"/>
            <p:cNvSpPr/>
            <p:nvPr/>
          </p:nvSpPr>
          <p:spPr>
            <a:xfrm>
              <a:off x="5641683" y="6214500"/>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sz="1050"/>
            </a:p>
          </p:txBody>
        </p:sp>
        <p:sp>
          <p:nvSpPr>
            <p:cNvPr id="341" name="object 341"/>
            <p:cNvSpPr/>
            <p:nvPr/>
          </p:nvSpPr>
          <p:spPr>
            <a:xfrm>
              <a:off x="5791355" y="6214500"/>
              <a:ext cx="161059" cy="156322"/>
            </a:xfrm>
            <a:custGeom>
              <a:avLst/>
              <a:gdLst/>
              <a:ahLst/>
              <a:cxnLst/>
              <a:rect l="l" t="t" r="r" b="b"/>
              <a:pathLst>
                <a:path w="177165" h="177164">
                  <a:moveTo>
                    <a:pt x="0" y="176809"/>
                  </a:moveTo>
                  <a:lnTo>
                    <a:pt x="176835" y="176809"/>
                  </a:lnTo>
                  <a:lnTo>
                    <a:pt x="176835" y="0"/>
                  </a:lnTo>
                  <a:lnTo>
                    <a:pt x="0" y="0"/>
                  </a:lnTo>
                  <a:lnTo>
                    <a:pt x="0" y="176809"/>
                  </a:lnTo>
                  <a:close/>
                </a:path>
              </a:pathLst>
            </a:custGeom>
            <a:solidFill>
              <a:srgbClr val="0A31FF"/>
            </a:solidFill>
          </p:spPr>
          <p:txBody>
            <a:bodyPr wrap="square" lIns="0" tIns="0" rIns="0" bIns="0" rtlCol="0"/>
            <a:lstStyle/>
            <a:p>
              <a:endParaRPr sz="1050"/>
            </a:p>
          </p:txBody>
        </p:sp>
        <p:sp>
          <p:nvSpPr>
            <p:cNvPr id="342" name="object 342"/>
            <p:cNvSpPr/>
            <p:nvPr/>
          </p:nvSpPr>
          <p:spPr>
            <a:xfrm>
              <a:off x="5988146" y="6214500"/>
              <a:ext cx="396586" cy="156322"/>
            </a:xfrm>
            <a:custGeom>
              <a:avLst/>
              <a:gdLst/>
              <a:ahLst/>
              <a:cxnLst/>
              <a:rect l="l" t="t" r="r" b="b"/>
              <a:pathLst>
                <a:path w="436245" h="177164">
                  <a:moveTo>
                    <a:pt x="0" y="176809"/>
                  </a:moveTo>
                  <a:lnTo>
                    <a:pt x="435990" y="176809"/>
                  </a:lnTo>
                  <a:lnTo>
                    <a:pt x="435990" y="0"/>
                  </a:lnTo>
                  <a:lnTo>
                    <a:pt x="0" y="0"/>
                  </a:lnTo>
                  <a:lnTo>
                    <a:pt x="0" y="176809"/>
                  </a:lnTo>
                  <a:close/>
                </a:path>
              </a:pathLst>
            </a:custGeom>
            <a:solidFill>
              <a:srgbClr val="FF2800"/>
            </a:solidFill>
          </p:spPr>
          <p:txBody>
            <a:bodyPr wrap="square" lIns="0" tIns="0" rIns="0" bIns="0" rtlCol="0"/>
            <a:lstStyle/>
            <a:p>
              <a:endParaRPr sz="1050"/>
            </a:p>
          </p:txBody>
        </p:sp>
        <p:sp>
          <p:nvSpPr>
            <p:cNvPr id="343" name="object 343"/>
            <p:cNvSpPr/>
            <p:nvPr/>
          </p:nvSpPr>
          <p:spPr>
            <a:xfrm>
              <a:off x="6420532" y="6214500"/>
              <a:ext cx="430068" cy="156322"/>
            </a:xfrm>
            <a:custGeom>
              <a:avLst/>
              <a:gdLst/>
              <a:ahLst/>
              <a:cxnLst/>
              <a:rect l="l" t="t" r="r" b="b"/>
              <a:pathLst>
                <a:path w="473075" h="177164">
                  <a:moveTo>
                    <a:pt x="0" y="176809"/>
                  </a:moveTo>
                  <a:lnTo>
                    <a:pt x="472576" y="176809"/>
                  </a:lnTo>
                  <a:lnTo>
                    <a:pt x="472576" y="0"/>
                  </a:lnTo>
                  <a:lnTo>
                    <a:pt x="0" y="0"/>
                  </a:lnTo>
                  <a:lnTo>
                    <a:pt x="0" y="176809"/>
                  </a:lnTo>
                  <a:close/>
                </a:path>
              </a:pathLst>
            </a:custGeom>
            <a:solidFill>
              <a:srgbClr val="FF2800"/>
            </a:solidFill>
          </p:spPr>
          <p:txBody>
            <a:bodyPr wrap="square" lIns="0" tIns="0" rIns="0" bIns="0" rtlCol="0"/>
            <a:lstStyle/>
            <a:p>
              <a:endParaRPr sz="1050"/>
            </a:p>
          </p:txBody>
        </p:sp>
        <p:sp>
          <p:nvSpPr>
            <p:cNvPr id="344" name="object 344"/>
            <p:cNvSpPr/>
            <p:nvPr/>
          </p:nvSpPr>
          <p:spPr>
            <a:xfrm>
              <a:off x="6886181" y="6214500"/>
              <a:ext cx="91786" cy="156322"/>
            </a:xfrm>
            <a:custGeom>
              <a:avLst/>
              <a:gdLst/>
              <a:ahLst/>
              <a:cxnLst/>
              <a:rect l="l" t="t" r="r" b="b"/>
              <a:pathLst>
                <a:path w="100965" h="177164">
                  <a:moveTo>
                    <a:pt x="0" y="176809"/>
                  </a:moveTo>
                  <a:lnTo>
                    <a:pt x="100613" y="176809"/>
                  </a:lnTo>
                  <a:lnTo>
                    <a:pt x="100613" y="0"/>
                  </a:lnTo>
                  <a:lnTo>
                    <a:pt x="0" y="0"/>
                  </a:lnTo>
                  <a:lnTo>
                    <a:pt x="0" y="176809"/>
                  </a:lnTo>
                  <a:close/>
                </a:path>
              </a:pathLst>
            </a:custGeom>
            <a:solidFill>
              <a:srgbClr val="0A31FF"/>
            </a:solidFill>
          </p:spPr>
          <p:txBody>
            <a:bodyPr wrap="square" lIns="0" tIns="0" rIns="0" bIns="0" rtlCol="0"/>
            <a:lstStyle/>
            <a:p>
              <a:endParaRPr sz="1050"/>
            </a:p>
          </p:txBody>
        </p:sp>
        <p:sp>
          <p:nvSpPr>
            <p:cNvPr id="345" name="object 345"/>
            <p:cNvSpPr/>
            <p:nvPr/>
          </p:nvSpPr>
          <p:spPr>
            <a:xfrm>
              <a:off x="7013678" y="6214500"/>
              <a:ext cx="61191" cy="156322"/>
            </a:xfrm>
            <a:custGeom>
              <a:avLst/>
              <a:gdLst/>
              <a:ahLst/>
              <a:cxnLst/>
              <a:rect l="l" t="t" r="r" b="b"/>
              <a:pathLst>
                <a:path w="67309" h="177164">
                  <a:moveTo>
                    <a:pt x="0" y="176809"/>
                  </a:moveTo>
                  <a:lnTo>
                    <a:pt x="67075" y="176809"/>
                  </a:lnTo>
                  <a:lnTo>
                    <a:pt x="67075" y="0"/>
                  </a:lnTo>
                  <a:lnTo>
                    <a:pt x="0" y="0"/>
                  </a:lnTo>
                  <a:lnTo>
                    <a:pt x="0" y="176809"/>
                  </a:lnTo>
                  <a:close/>
                </a:path>
              </a:pathLst>
            </a:custGeom>
            <a:solidFill>
              <a:srgbClr val="FF40FF"/>
            </a:solidFill>
          </p:spPr>
          <p:txBody>
            <a:bodyPr wrap="square" lIns="0" tIns="0" rIns="0" bIns="0" rtlCol="0"/>
            <a:lstStyle/>
            <a:p>
              <a:endParaRPr sz="1050"/>
            </a:p>
          </p:txBody>
        </p:sp>
        <p:sp>
          <p:nvSpPr>
            <p:cNvPr id="346" name="object 346"/>
            <p:cNvSpPr/>
            <p:nvPr/>
          </p:nvSpPr>
          <p:spPr>
            <a:xfrm>
              <a:off x="7110689" y="6214500"/>
              <a:ext cx="385618" cy="156322"/>
            </a:xfrm>
            <a:custGeom>
              <a:avLst/>
              <a:gdLst/>
              <a:ahLst/>
              <a:cxnLst/>
              <a:rect l="l" t="t" r="r" b="b"/>
              <a:pathLst>
                <a:path w="424179" h="177164">
                  <a:moveTo>
                    <a:pt x="0" y="176809"/>
                  </a:moveTo>
                  <a:lnTo>
                    <a:pt x="423794" y="176809"/>
                  </a:lnTo>
                  <a:lnTo>
                    <a:pt x="423794" y="0"/>
                  </a:lnTo>
                  <a:lnTo>
                    <a:pt x="0" y="0"/>
                  </a:lnTo>
                  <a:lnTo>
                    <a:pt x="0" y="176809"/>
                  </a:lnTo>
                  <a:close/>
                </a:path>
              </a:pathLst>
            </a:custGeom>
            <a:solidFill>
              <a:srgbClr val="FF2800"/>
            </a:solidFill>
          </p:spPr>
          <p:txBody>
            <a:bodyPr wrap="square" lIns="0" tIns="0" rIns="0" bIns="0" rtlCol="0"/>
            <a:lstStyle/>
            <a:p>
              <a:endParaRPr sz="1050"/>
            </a:p>
          </p:txBody>
        </p:sp>
        <p:sp>
          <p:nvSpPr>
            <p:cNvPr id="347" name="object 347"/>
            <p:cNvSpPr/>
            <p:nvPr/>
          </p:nvSpPr>
          <p:spPr>
            <a:xfrm>
              <a:off x="7531989" y="6214500"/>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sz="1050"/>
            </a:p>
          </p:txBody>
        </p:sp>
        <p:sp>
          <p:nvSpPr>
            <p:cNvPr id="348" name="object 348"/>
            <p:cNvSpPr/>
            <p:nvPr/>
          </p:nvSpPr>
          <p:spPr>
            <a:xfrm>
              <a:off x="7681662" y="6214500"/>
              <a:ext cx="645968" cy="156322"/>
            </a:xfrm>
            <a:custGeom>
              <a:avLst/>
              <a:gdLst/>
              <a:ahLst/>
              <a:cxnLst/>
              <a:rect l="l" t="t" r="r" b="b"/>
              <a:pathLst>
                <a:path w="710565" h="177164">
                  <a:moveTo>
                    <a:pt x="0" y="176809"/>
                  </a:moveTo>
                  <a:lnTo>
                    <a:pt x="710389" y="176809"/>
                  </a:lnTo>
                  <a:lnTo>
                    <a:pt x="710389" y="0"/>
                  </a:lnTo>
                  <a:lnTo>
                    <a:pt x="0" y="0"/>
                  </a:lnTo>
                  <a:lnTo>
                    <a:pt x="0" y="176809"/>
                  </a:lnTo>
                  <a:close/>
                </a:path>
              </a:pathLst>
            </a:custGeom>
            <a:solidFill>
              <a:srgbClr val="FFFC00"/>
            </a:solidFill>
          </p:spPr>
          <p:txBody>
            <a:bodyPr wrap="square" lIns="0" tIns="0" rIns="0" bIns="0" rtlCol="0"/>
            <a:lstStyle/>
            <a:p>
              <a:endParaRPr sz="1050"/>
            </a:p>
          </p:txBody>
        </p:sp>
        <p:sp>
          <p:nvSpPr>
            <p:cNvPr id="349" name="object 349"/>
            <p:cNvSpPr/>
            <p:nvPr/>
          </p:nvSpPr>
          <p:spPr>
            <a:xfrm>
              <a:off x="3659909" y="6370508"/>
              <a:ext cx="416213" cy="153521"/>
            </a:xfrm>
            <a:custGeom>
              <a:avLst/>
              <a:gdLst/>
              <a:ahLst/>
              <a:cxnLst/>
              <a:rect l="l" t="t" r="r" b="b"/>
              <a:pathLst>
                <a:path w="457835" h="173989">
                  <a:moveTo>
                    <a:pt x="0" y="173761"/>
                  </a:moveTo>
                  <a:lnTo>
                    <a:pt x="457332" y="173761"/>
                  </a:lnTo>
                  <a:lnTo>
                    <a:pt x="457332" y="0"/>
                  </a:lnTo>
                  <a:lnTo>
                    <a:pt x="0" y="0"/>
                  </a:lnTo>
                  <a:lnTo>
                    <a:pt x="0" y="173761"/>
                  </a:lnTo>
                  <a:close/>
                </a:path>
              </a:pathLst>
            </a:custGeom>
            <a:solidFill>
              <a:srgbClr val="FF2800"/>
            </a:solidFill>
          </p:spPr>
          <p:txBody>
            <a:bodyPr wrap="square" lIns="0" tIns="0" rIns="0" bIns="0" rtlCol="0"/>
            <a:lstStyle/>
            <a:p>
              <a:endParaRPr sz="1050"/>
            </a:p>
          </p:txBody>
        </p:sp>
        <p:sp>
          <p:nvSpPr>
            <p:cNvPr id="350" name="object 350"/>
            <p:cNvSpPr/>
            <p:nvPr/>
          </p:nvSpPr>
          <p:spPr>
            <a:xfrm>
              <a:off x="4111697" y="6370508"/>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sz="1050"/>
            </a:p>
          </p:txBody>
        </p:sp>
        <p:sp>
          <p:nvSpPr>
            <p:cNvPr id="351" name="object 351"/>
            <p:cNvSpPr/>
            <p:nvPr/>
          </p:nvSpPr>
          <p:spPr>
            <a:xfrm>
              <a:off x="4347293" y="6370508"/>
              <a:ext cx="637886" cy="153521"/>
            </a:xfrm>
            <a:custGeom>
              <a:avLst/>
              <a:gdLst/>
              <a:ahLst/>
              <a:cxnLst/>
              <a:rect l="l" t="t" r="r" b="b"/>
              <a:pathLst>
                <a:path w="701675" h="173989">
                  <a:moveTo>
                    <a:pt x="0" y="173761"/>
                  </a:moveTo>
                  <a:lnTo>
                    <a:pt x="701242" y="173761"/>
                  </a:lnTo>
                  <a:lnTo>
                    <a:pt x="701242" y="0"/>
                  </a:lnTo>
                  <a:lnTo>
                    <a:pt x="0" y="0"/>
                  </a:lnTo>
                  <a:lnTo>
                    <a:pt x="0" y="173761"/>
                  </a:lnTo>
                  <a:close/>
                </a:path>
              </a:pathLst>
            </a:custGeom>
            <a:solidFill>
              <a:srgbClr val="FFFC00"/>
            </a:solidFill>
          </p:spPr>
          <p:txBody>
            <a:bodyPr wrap="square" lIns="0" tIns="0" rIns="0" bIns="0" rtlCol="0"/>
            <a:lstStyle/>
            <a:p>
              <a:endParaRPr sz="1050"/>
            </a:p>
          </p:txBody>
        </p:sp>
        <p:sp>
          <p:nvSpPr>
            <p:cNvPr id="352" name="object 352"/>
            <p:cNvSpPr/>
            <p:nvPr/>
          </p:nvSpPr>
          <p:spPr>
            <a:xfrm>
              <a:off x="5056851" y="6370508"/>
              <a:ext cx="374650" cy="153521"/>
            </a:xfrm>
            <a:custGeom>
              <a:avLst/>
              <a:gdLst/>
              <a:ahLst/>
              <a:cxnLst/>
              <a:rect l="l" t="t" r="r" b="b"/>
              <a:pathLst>
                <a:path w="412114" h="173989">
                  <a:moveTo>
                    <a:pt x="0" y="173761"/>
                  </a:moveTo>
                  <a:lnTo>
                    <a:pt x="411599" y="173761"/>
                  </a:lnTo>
                  <a:lnTo>
                    <a:pt x="411599" y="0"/>
                  </a:lnTo>
                  <a:lnTo>
                    <a:pt x="0" y="0"/>
                  </a:lnTo>
                  <a:lnTo>
                    <a:pt x="0" y="173761"/>
                  </a:lnTo>
                  <a:close/>
                </a:path>
              </a:pathLst>
            </a:custGeom>
            <a:solidFill>
              <a:srgbClr val="FF2800"/>
            </a:solidFill>
          </p:spPr>
          <p:txBody>
            <a:bodyPr wrap="square" lIns="0" tIns="0" rIns="0" bIns="0" rtlCol="0"/>
            <a:lstStyle/>
            <a:p>
              <a:endParaRPr sz="1050"/>
            </a:p>
          </p:txBody>
        </p:sp>
        <p:sp>
          <p:nvSpPr>
            <p:cNvPr id="353" name="object 353"/>
            <p:cNvSpPr/>
            <p:nvPr/>
          </p:nvSpPr>
          <p:spPr>
            <a:xfrm>
              <a:off x="5467064" y="6370508"/>
              <a:ext cx="338282" cy="153521"/>
            </a:xfrm>
            <a:custGeom>
              <a:avLst/>
              <a:gdLst/>
              <a:ahLst/>
              <a:cxnLst/>
              <a:rect l="l" t="t" r="r" b="b"/>
              <a:pathLst>
                <a:path w="372110" h="173989">
                  <a:moveTo>
                    <a:pt x="0" y="173761"/>
                  </a:moveTo>
                  <a:lnTo>
                    <a:pt x="371963" y="173761"/>
                  </a:lnTo>
                  <a:lnTo>
                    <a:pt x="371963" y="0"/>
                  </a:lnTo>
                  <a:lnTo>
                    <a:pt x="0" y="0"/>
                  </a:lnTo>
                  <a:lnTo>
                    <a:pt x="0" y="173761"/>
                  </a:lnTo>
                  <a:close/>
                </a:path>
              </a:pathLst>
            </a:custGeom>
            <a:solidFill>
              <a:srgbClr val="FF2800"/>
            </a:solidFill>
          </p:spPr>
          <p:txBody>
            <a:bodyPr wrap="square" lIns="0" tIns="0" rIns="0" bIns="0" rtlCol="0"/>
            <a:lstStyle/>
            <a:p>
              <a:endParaRPr sz="1050"/>
            </a:p>
          </p:txBody>
        </p:sp>
        <p:sp>
          <p:nvSpPr>
            <p:cNvPr id="354" name="object 354"/>
            <p:cNvSpPr/>
            <p:nvPr/>
          </p:nvSpPr>
          <p:spPr>
            <a:xfrm>
              <a:off x="5841245" y="6370508"/>
              <a:ext cx="136236" cy="153521"/>
            </a:xfrm>
            <a:custGeom>
              <a:avLst/>
              <a:gdLst/>
              <a:ahLst/>
              <a:cxnLst/>
              <a:rect l="l" t="t" r="r" b="b"/>
              <a:pathLst>
                <a:path w="149859" h="173989">
                  <a:moveTo>
                    <a:pt x="0" y="173761"/>
                  </a:moveTo>
                  <a:lnTo>
                    <a:pt x="149395" y="173761"/>
                  </a:lnTo>
                  <a:lnTo>
                    <a:pt x="149395" y="0"/>
                  </a:lnTo>
                  <a:lnTo>
                    <a:pt x="0" y="0"/>
                  </a:lnTo>
                  <a:lnTo>
                    <a:pt x="0" y="173761"/>
                  </a:lnTo>
                  <a:close/>
                </a:path>
              </a:pathLst>
            </a:custGeom>
            <a:solidFill>
              <a:srgbClr val="0A31FF"/>
            </a:solidFill>
          </p:spPr>
          <p:txBody>
            <a:bodyPr wrap="square" lIns="0" tIns="0" rIns="0" bIns="0" rtlCol="0"/>
            <a:lstStyle/>
            <a:p>
              <a:endParaRPr sz="1050"/>
            </a:p>
          </p:txBody>
        </p:sp>
        <p:sp>
          <p:nvSpPr>
            <p:cNvPr id="355" name="object 355"/>
            <p:cNvSpPr/>
            <p:nvPr/>
          </p:nvSpPr>
          <p:spPr>
            <a:xfrm>
              <a:off x="6013091" y="6370508"/>
              <a:ext cx="199736" cy="153521"/>
            </a:xfrm>
            <a:custGeom>
              <a:avLst/>
              <a:gdLst/>
              <a:ahLst/>
              <a:cxnLst/>
              <a:rect l="l" t="t" r="r" b="b"/>
              <a:pathLst>
                <a:path w="219709"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sz="1050"/>
            </a:p>
          </p:txBody>
        </p:sp>
        <p:sp>
          <p:nvSpPr>
            <p:cNvPr id="356" name="object 356"/>
            <p:cNvSpPr/>
            <p:nvPr/>
          </p:nvSpPr>
          <p:spPr>
            <a:xfrm>
              <a:off x="6248687" y="6370508"/>
              <a:ext cx="205509" cy="153521"/>
            </a:xfrm>
            <a:custGeom>
              <a:avLst/>
              <a:gdLst/>
              <a:ahLst/>
              <a:cxnLst/>
              <a:rect l="l" t="t" r="r" b="b"/>
              <a:pathLst>
                <a:path w="226059" h="173989">
                  <a:moveTo>
                    <a:pt x="0" y="173761"/>
                  </a:moveTo>
                  <a:lnTo>
                    <a:pt x="225617" y="173761"/>
                  </a:lnTo>
                  <a:lnTo>
                    <a:pt x="225617" y="0"/>
                  </a:lnTo>
                  <a:lnTo>
                    <a:pt x="0" y="0"/>
                  </a:lnTo>
                  <a:lnTo>
                    <a:pt x="0" y="173761"/>
                  </a:lnTo>
                  <a:close/>
                </a:path>
              </a:pathLst>
            </a:custGeom>
            <a:solidFill>
              <a:srgbClr val="0A31FF"/>
            </a:solidFill>
          </p:spPr>
          <p:txBody>
            <a:bodyPr wrap="square" lIns="0" tIns="0" rIns="0" bIns="0" rtlCol="0"/>
            <a:lstStyle/>
            <a:p>
              <a:endParaRPr sz="1050"/>
            </a:p>
          </p:txBody>
        </p:sp>
        <p:sp>
          <p:nvSpPr>
            <p:cNvPr id="357" name="object 357"/>
            <p:cNvSpPr/>
            <p:nvPr/>
          </p:nvSpPr>
          <p:spPr>
            <a:xfrm>
              <a:off x="6487053" y="6370508"/>
              <a:ext cx="344055" cy="153521"/>
            </a:xfrm>
            <a:custGeom>
              <a:avLst/>
              <a:gdLst/>
              <a:ahLst/>
              <a:cxnLst/>
              <a:rect l="l" t="t" r="r" b="b"/>
              <a:pathLst>
                <a:path w="378459" h="173989">
                  <a:moveTo>
                    <a:pt x="0" y="173761"/>
                  </a:moveTo>
                  <a:lnTo>
                    <a:pt x="378061" y="173761"/>
                  </a:lnTo>
                  <a:lnTo>
                    <a:pt x="378061" y="0"/>
                  </a:lnTo>
                  <a:lnTo>
                    <a:pt x="0" y="0"/>
                  </a:lnTo>
                  <a:lnTo>
                    <a:pt x="0" y="173761"/>
                  </a:lnTo>
                  <a:close/>
                </a:path>
              </a:pathLst>
            </a:custGeom>
            <a:solidFill>
              <a:srgbClr val="FF2800"/>
            </a:solidFill>
          </p:spPr>
          <p:txBody>
            <a:bodyPr wrap="square" lIns="0" tIns="0" rIns="0" bIns="0" rtlCol="0"/>
            <a:lstStyle/>
            <a:p>
              <a:endParaRPr sz="1050"/>
            </a:p>
          </p:txBody>
        </p:sp>
        <p:sp>
          <p:nvSpPr>
            <p:cNvPr id="358" name="object 358"/>
            <p:cNvSpPr/>
            <p:nvPr/>
          </p:nvSpPr>
          <p:spPr>
            <a:xfrm>
              <a:off x="6866777" y="6370508"/>
              <a:ext cx="330200" cy="153521"/>
            </a:xfrm>
            <a:custGeom>
              <a:avLst/>
              <a:gdLst/>
              <a:ahLst/>
              <a:cxnLst/>
              <a:rect l="l" t="t" r="r" b="b"/>
              <a:pathLst>
                <a:path w="363220" h="173989">
                  <a:moveTo>
                    <a:pt x="0" y="173761"/>
                  </a:moveTo>
                  <a:lnTo>
                    <a:pt x="362817" y="173761"/>
                  </a:lnTo>
                  <a:lnTo>
                    <a:pt x="362817" y="0"/>
                  </a:lnTo>
                  <a:lnTo>
                    <a:pt x="0" y="0"/>
                  </a:lnTo>
                  <a:lnTo>
                    <a:pt x="0" y="173761"/>
                  </a:lnTo>
                  <a:close/>
                </a:path>
              </a:pathLst>
            </a:custGeom>
            <a:solidFill>
              <a:srgbClr val="FF2800"/>
            </a:solidFill>
          </p:spPr>
          <p:txBody>
            <a:bodyPr wrap="square" lIns="0" tIns="0" rIns="0" bIns="0" rtlCol="0"/>
            <a:lstStyle/>
            <a:p>
              <a:endParaRPr sz="1050"/>
            </a:p>
          </p:txBody>
        </p:sp>
        <p:sp>
          <p:nvSpPr>
            <p:cNvPr id="359" name="object 359"/>
            <p:cNvSpPr/>
            <p:nvPr/>
          </p:nvSpPr>
          <p:spPr>
            <a:xfrm>
              <a:off x="7232644" y="6370508"/>
              <a:ext cx="116609" cy="153521"/>
            </a:xfrm>
            <a:custGeom>
              <a:avLst/>
              <a:gdLst/>
              <a:ahLst/>
              <a:cxnLst/>
              <a:rect l="l" t="t" r="r" b="b"/>
              <a:pathLst>
                <a:path w="128270" h="173989">
                  <a:moveTo>
                    <a:pt x="0" y="173761"/>
                  </a:moveTo>
                  <a:lnTo>
                    <a:pt x="128053" y="173761"/>
                  </a:lnTo>
                  <a:lnTo>
                    <a:pt x="128053" y="0"/>
                  </a:lnTo>
                  <a:lnTo>
                    <a:pt x="0" y="0"/>
                  </a:lnTo>
                  <a:lnTo>
                    <a:pt x="0" y="173761"/>
                  </a:lnTo>
                  <a:close/>
                </a:path>
              </a:pathLst>
            </a:custGeom>
            <a:solidFill>
              <a:srgbClr val="0A31FF"/>
            </a:solidFill>
          </p:spPr>
          <p:txBody>
            <a:bodyPr wrap="square" lIns="0" tIns="0" rIns="0" bIns="0" rtlCol="0"/>
            <a:lstStyle/>
            <a:p>
              <a:endParaRPr sz="1050"/>
            </a:p>
          </p:txBody>
        </p:sp>
        <p:sp>
          <p:nvSpPr>
            <p:cNvPr id="360" name="object 360"/>
            <p:cNvSpPr/>
            <p:nvPr/>
          </p:nvSpPr>
          <p:spPr>
            <a:xfrm>
              <a:off x="7385088" y="6370508"/>
              <a:ext cx="416213" cy="153521"/>
            </a:xfrm>
            <a:custGeom>
              <a:avLst/>
              <a:gdLst/>
              <a:ahLst/>
              <a:cxnLst/>
              <a:rect l="l" t="t" r="r" b="b"/>
              <a:pathLst>
                <a:path w="457834" h="173989">
                  <a:moveTo>
                    <a:pt x="0" y="173761"/>
                  </a:moveTo>
                  <a:lnTo>
                    <a:pt x="457332" y="173761"/>
                  </a:lnTo>
                  <a:lnTo>
                    <a:pt x="457332" y="0"/>
                  </a:lnTo>
                  <a:lnTo>
                    <a:pt x="0" y="0"/>
                  </a:lnTo>
                  <a:lnTo>
                    <a:pt x="0" y="173761"/>
                  </a:lnTo>
                  <a:close/>
                </a:path>
              </a:pathLst>
            </a:custGeom>
            <a:solidFill>
              <a:srgbClr val="FF2800"/>
            </a:solidFill>
          </p:spPr>
          <p:txBody>
            <a:bodyPr wrap="square" lIns="0" tIns="0" rIns="0" bIns="0" rtlCol="0"/>
            <a:lstStyle/>
            <a:p>
              <a:endParaRPr sz="1050"/>
            </a:p>
          </p:txBody>
        </p:sp>
        <p:sp>
          <p:nvSpPr>
            <p:cNvPr id="361" name="object 361"/>
            <p:cNvSpPr/>
            <p:nvPr/>
          </p:nvSpPr>
          <p:spPr>
            <a:xfrm>
              <a:off x="7836879" y="6370508"/>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sz="1050"/>
            </a:p>
          </p:txBody>
        </p:sp>
        <p:sp>
          <p:nvSpPr>
            <p:cNvPr id="362" name="object 362"/>
            <p:cNvSpPr/>
            <p:nvPr/>
          </p:nvSpPr>
          <p:spPr>
            <a:xfrm>
              <a:off x="7978235" y="6370508"/>
              <a:ext cx="554759" cy="153521"/>
            </a:xfrm>
            <a:custGeom>
              <a:avLst/>
              <a:gdLst/>
              <a:ahLst/>
              <a:cxnLst/>
              <a:rect l="l" t="t" r="r" b="b"/>
              <a:pathLst>
                <a:path w="610234" h="173989">
                  <a:moveTo>
                    <a:pt x="0" y="173761"/>
                  </a:moveTo>
                  <a:lnTo>
                    <a:pt x="609776" y="173761"/>
                  </a:lnTo>
                  <a:lnTo>
                    <a:pt x="609776" y="0"/>
                  </a:lnTo>
                  <a:lnTo>
                    <a:pt x="0" y="0"/>
                  </a:lnTo>
                  <a:lnTo>
                    <a:pt x="0" y="173761"/>
                  </a:lnTo>
                  <a:close/>
                </a:path>
              </a:pathLst>
            </a:custGeom>
            <a:solidFill>
              <a:srgbClr val="FFFC00"/>
            </a:solidFill>
          </p:spPr>
          <p:txBody>
            <a:bodyPr wrap="square" lIns="0" tIns="0" rIns="0" bIns="0" rtlCol="0"/>
            <a:lstStyle/>
            <a:p>
              <a:endParaRPr sz="1050"/>
            </a:p>
          </p:txBody>
        </p:sp>
        <p:sp>
          <p:nvSpPr>
            <p:cNvPr id="363" name="object 363"/>
            <p:cNvSpPr/>
            <p:nvPr/>
          </p:nvSpPr>
          <p:spPr>
            <a:xfrm>
              <a:off x="3659910" y="6523827"/>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050"/>
            </a:p>
          </p:txBody>
        </p:sp>
        <p:sp>
          <p:nvSpPr>
            <p:cNvPr id="364" name="object 364"/>
            <p:cNvSpPr/>
            <p:nvPr/>
          </p:nvSpPr>
          <p:spPr>
            <a:xfrm>
              <a:off x="3865015" y="6523827"/>
              <a:ext cx="446809" cy="156322"/>
            </a:xfrm>
            <a:custGeom>
              <a:avLst/>
              <a:gdLst/>
              <a:ahLst/>
              <a:cxnLst/>
              <a:rect l="l" t="t" r="r" b="b"/>
              <a:pathLst>
                <a:path w="491489" h="177164">
                  <a:moveTo>
                    <a:pt x="0" y="176809"/>
                  </a:moveTo>
                  <a:lnTo>
                    <a:pt x="490869" y="176809"/>
                  </a:lnTo>
                  <a:lnTo>
                    <a:pt x="490869" y="0"/>
                  </a:lnTo>
                  <a:lnTo>
                    <a:pt x="0" y="0"/>
                  </a:lnTo>
                  <a:lnTo>
                    <a:pt x="0" y="176809"/>
                  </a:lnTo>
                  <a:close/>
                </a:path>
              </a:pathLst>
            </a:custGeom>
            <a:solidFill>
              <a:srgbClr val="FF2800"/>
            </a:solidFill>
          </p:spPr>
          <p:txBody>
            <a:bodyPr wrap="square" lIns="0" tIns="0" rIns="0" bIns="0" rtlCol="0"/>
            <a:lstStyle/>
            <a:p>
              <a:endParaRPr sz="1050"/>
            </a:p>
          </p:txBody>
        </p:sp>
        <p:sp>
          <p:nvSpPr>
            <p:cNvPr id="365" name="object 365"/>
            <p:cNvSpPr/>
            <p:nvPr/>
          </p:nvSpPr>
          <p:spPr>
            <a:xfrm>
              <a:off x="4347293" y="6523827"/>
              <a:ext cx="282864" cy="156322"/>
            </a:xfrm>
            <a:custGeom>
              <a:avLst/>
              <a:gdLst/>
              <a:ahLst/>
              <a:cxnLst/>
              <a:rect l="l" t="t" r="r" b="b"/>
              <a:pathLst>
                <a:path w="311150" h="177164">
                  <a:moveTo>
                    <a:pt x="0" y="176809"/>
                  </a:moveTo>
                  <a:lnTo>
                    <a:pt x="310986" y="176809"/>
                  </a:lnTo>
                  <a:lnTo>
                    <a:pt x="310986" y="0"/>
                  </a:lnTo>
                  <a:lnTo>
                    <a:pt x="0" y="0"/>
                  </a:lnTo>
                  <a:lnTo>
                    <a:pt x="0" y="176809"/>
                  </a:lnTo>
                  <a:close/>
                </a:path>
              </a:pathLst>
            </a:custGeom>
            <a:solidFill>
              <a:srgbClr val="FF2800"/>
            </a:solidFill>
          </p:spPr>
          <p:txBody>
            <a:bodyPr wrap="square" lIns="0" tIns="0" rIns="0" bIns="0" rtlCol="0"/>
            <a:lstStyle/>
            <a:p>
              <a:endParaRPr sz="1050"/>
            </a:p>
          </p:txBody>
        </p:sp>
        <p:sp>
          <p:nvSpPr>
            <p:cNvPr id="366" name="object 366"/>
            <p:cNvSpPr/>
            <p:nvPr/>
          </p:nvSpPr>
          <p:spPr>
            <a:xfrm>
              <a:off x="4666040" y="6523827"/>
              <a:ext cx="116609" cy="156322"/>
            </a:xfrm>
            <a:custGeom>
              <a:avLst/>
              <a:gdLst/>
              <a:ahLst/>
              <a:cxnLst/>
              <a:rect l="l" t="t" r="r" b="b"/>
              <a:pathLst>
                <a:path w="128270" h="177164">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sz="1050"/>
            </a:p>
          </p:txBody>
        </p:sp>
        <p:sp>
          <p:nvSpPr>
            <p:cNvPr id="367" name="object 367"/>
            <p:cNvSpPr/>
            <p:nvPr/>
          </p:nvSpPr>
          <p:spPr>
            <a:xfrm>
              <a:off x="4815711" y="6523827"/>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050"/>
            </a:p>
          </p:txBody>
        </p:sp>
        <p:sp>
          <p:nvSpPr>
            <p:cNvPr id="368" name="object 368"/>
            <p:cNvSpPr/>
            <p:nvPr/>
          </p:nvSpPr>
          <p:spPr>
            <a:xfrm>
              <a:off x="5020819" y="6523827"/>
              <a:ext cx="199736" cy="156322"/>
            </a:xfrm>
            <a:custGeom>
              <a:avLst/>
              <a:gdLst/>
              <a:ahLst/>
              <a:cxnLst/>
              <a:rect l="l" t="t" r="r" b="b"/>
              <a:pathLst>
                <a:path w="219710"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sz="1050"/>
            </a:p>
          </p:txBody>
        </p:sp>
        <p:sp>
          <p:nvSpPr>
            <p:cNvPr id="369" name="object 369"/>
            <p:cNvSpPr/>
            <p:nvPr/>
          </p:nvSpPr>
          <p:spPr>
            <a:xfrm>
              <a:off x="5289675" y="6523827"/>
              <a:ext cx="139123" cy="156322"/>
            </a:xfrm>
            <a:custGeom>
              <a:avLst/>
              <a:gdLst/>
              <a:ahLst/>
              <a:cxnLst/>
              <a:rect l="l" t="t" r="r" b="b"/>
              <a:pathLst>
                <a:path w="153035" h="177164">
                  <a:moveTo>
                    <a:pt x="0" y="176809"/>
                  </a:moveTo>
                  <a:lnTo>
                    <a:pt x="152444" y="176809"/>
                  </a:lnTo>
                  <a:lnTo>
                    <a:pt x="152444" y="0"/>
                  </a:lnTo>
                  <a:lnTo>
                    <a:pt x="0" y="0"/>
                  </a:lnTo>
                  <a:lnTo>
                    <a:pt x="0" y="176809"/>
                  </a:lnTo>
                  <a:close/>
                </a:path>
              </a:pathLst>
            </a:custGeom>
            <a:solidFill>
              <a:srgbClr val="0A31FF"/>
            </a:solidFill>
          </p:spPr>
          <p:txBody>
            <a:bodyPr wrap="square" lIns="0" tIns="0" rIns="0" bIns="0" rtlCol="0"/>
            <a:lstStyle/>
            <a:p>
              <a:endParaRPr sz="1050"/>
            </a:p>
          </p:txBody>
        </p:sp>
        <p:sp>
          <p:nvSpPr>
            <p:cNvPr id="370" name="object 370"/>
            <p:cNvSpPr/>
            <p:nvPr/>
          </p:nvSpPr>
          <p:spPr>
            <a:xfrm>
              <a:off x="5464292" y="6523827"/>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sz="1050"/>
            </a:p>
          </p:txBody>
        </p:sp>
        <p:sp>
          <p:nvSpPr>
            <p:cNvPr id="371" name="object 371"/>
            <p:cNvSpPr/>
            <p:nvPr/>
          </p:nvSpPr>
          <p:spPr>
            <a:xfrm>
              <a:off x="5613964" y="6523827"/>
              <a:ext cx="338282" cy="156322"/>
            </a:xfrm>
            <a:custGeom>
              <a:avLst/>
              <a:gdLst/>
              <a:ahLst/>
              <a:cxnLst/>
              <a:rect l="l" t="t" r="r" b="b"/>
              <a:pathLst>
                <a:path w="372109" h="177164">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sz="1050"/>
            </a:p>
          </p:txBody>
        </p:sp>
        <p:sp>
          <p:nvSpPr>
            <p:cNvPr id="372" name="object 372"/>
            <p:cNvSpPr/>
            <p:nvPr/>
          </p:nvSpPr>
          <p:spPr>
            <a:xfrm>
              <a:off x="5988146" y="6523827"/>
              <a:ext cx="258041" cy="156322"/>
            </a:xfrm>
            <a:custGeom>
              <a:avLst/>
              <a:gdLst/>
              <a:ahLst/>
              <a:cxnLst/>
              <a:rect l="l" t="t" r="r" b="b"/>
              <a:pathLst>
                <a:path w="283845" h="177164">
                  <a:moveTo>
                    <a:pt x="0" y="176809"/>
                  </a:moveTo>
                  <a:lnTo>
                    <a:pt x="283546" y="176809"/>
                  </a:lnTo>
                  <a:lnTo>
                    <a:pt x="283546" y="0"/>
                  </a:lnTo>
                  <a:lnTo>
                    <a:pt x="0" y="0"/>
                  </a:lnTo>
                  <a:lnTo>
                    <a:pt x="0" y="176809"/>
                  </a:lnTo>
                  <a:close/>
                </a:path>
              </a:pathLst>
            </a:custGeom>
            <a:solidFill>
              <a:srgbClr val="0A31FF"/>
            </a:solidFill>
          </p:spPr>
          <p:txBody>
            <a:bodyPr wrap="square" lIns="0" tIns="0" rIns="0" bIns="0" rtlCol="0"/>
            <a:lstStyle/>
            <a:p>
              <a:endParaRPr sz="1050"/>
            </a:p>
          </p:txBody>
        </p:sp>
        <p:sp>
          <p:nvSpPr>
            <p:cNvPr id="373" name="object 373"/>
            <p:cNvSpPr/>
            <p:nvPr/>
          </p:nvSpPr>
          <p:spPr>
            <a:xfrm>
              <a:off x="6281947" y="6523827"/>
              <a:ext cx="108527" cy="156322"/>
            </a:xfrm>
            <a:custGeom>
              <a:avLst/>
              <a:gdLst/>
              <a:ahLst/>
              <a:cxnLst/>
              <a:rect l="l" t="t" r="r" b="b"/>
              <a:pathLst>
                <a:path w="119379" h="177164">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sz="1050"/>
            </a:p>
          </p:txBody>
        </p:sp>
        <p:sp>
          <p:nvSpPr>
            <p:cNvPr id="374" name="object 374"/>
            <p:cNvSpPr/>
            <p:nvPr/>
          </p:nvSpPr>
          <p:spPr>
            <a:xfrm>
              <a:off x="6426077" y="6523827"/>
              <a:ext cx="313459" cy="156322"/>
            </a:xfrm>
            <a:custGeom>
              <a:avLst/>
              <a:gdLst/>
              <a:ahLst/>
              <a:cxnLst/>
              <a:rect l="l" t="t" r="r" b="b"/>
              <a:pathLst>
                <a:path w="344804" h="177164">
                  <a:moveTo>
                    <a:pt x="0" y="176809"/>
                  </a:moveTo>
                  <a:lnTo>
                    <a:pt x="344523" y="176809"/>
                  </a:lnTo>
                  <a:lnTo>
                    <a:pt x="344523" y="0"/>
                  </a:lnTo>
                  <a:lnTo>
                    <a:pt x="0" y="0"/>
                  </a:lnTo>
                  <a:lnTo>
                    <a:pt x="0" y="176809"/>
                  </a:lnTo>
                  <a:close/>
                </a:path>
              </a:pathLst>
            </a:custGeom>
            <a:solidFill>
              <a:srgbClr val="FF2800"/>
            </a:solidFill>
          </p:spPr>
          <p:txBody>
            <a:bodyPr wrap="square" lIns="0" tIns="0" rIns="0" bIns="0" rtlCol="0"/>
            <a:lstStyle/>
            <a:p>
              <a:endParaRPr sz="1050"/>
            </a:p>
          </p:txBody>
        </p:sp>
        <p:sp>
          <p:nvSpPr>
            <p:cNvPr id="375" name="object 375"/>
            <p:cNvSpPr/>
            <p:nvPr/>
          </p:nvSpPr>
          <p:spPr>
            <a:xfrm>
              <a:off x="6775311" y="6523827"/>
              <a:ext cx="338282" cy="156322"/>
            </a:xfrm>
            <a:custGeom>
              <a:avLst/>
              <a:gdLst/>
              <a:ahLst/>
              <a:cxnLst/>
              <a:rect l="l" t="t" r="r" b="b"/>
              <a:pathLst>
                <a:path w="372109" h="177164">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sz="1050"/>
            </a:p>
          </p:txBody>
        </p:sp>
        <p:sp>
          <p:nvSpPr>
            <p:cNvPr id="376" name="object 376"/>
            <p:cNvSpPr/>
            <p:nvPr/>
          </p:nvSpPr>
          <p:spPr>
            <a:xfrm>
              <a:off x="7149492" y="6523827"/>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sz="1050"/>
            </a:p>
          </p:txBody>
        </p:sp>
        <p:sp>
          <p:nvSpPr>
            <p:cNvPr id="377" name="object 377"/>
            <p:cNvSpPr/>
            <p:nvPr/>
          </p:nvSpPr>
          <p:spPr>
            <a:xfrm>
              <a:off x="7354599" y="6523827"/>
              <a:ext cx="759691" cy="156322"/>
            </a:xfrm>
            <a:custGeom>
              <a:avLst/>
              <a:gdLst/>
              <a:ahLst/>
              <a:cxnLst/>
              <a:rect l="l" t="t" r="r" b="b"/>
              <a:pathLst>
                <a:path w="835659" h="177164">
                  <a:moveTo>
                    <a:pt x="0" y="176809"/>
                  </a:moveTo>
                  <a:lnTo>
                    <a:pt x="835393" y="176809"/>
                  </a:lnTo>
                  <a:lnTo>
                    <a:pt x="835393" y="0"/>
                  </a:lnTo>
                  <a:lnTo>
                    <a:pt x="0" y="0"/>
                  </a:lnTo>
                  <a:lnTo>
                    <a:pt x="0" y="176809"/>
                  </a:lnTo>
                  <a:close/>
                </a:path>
              </a:pathLst>
            </a:custGeom>
            <a:solidFill>
              <a:srgbClr val="FFFC00"/>
            </a:solidFill>
          </p:spPr>
          <p:txBody>
            <a:bodyPr wrap="square" lIns="0" tIns="0" rIns="0" bIns="0" rtlCol="0"/>
            <a:lstStyle/>
            <a:p>
              <a:endParaRPr sz="1050"/>
            </a:p>
          </p:txBody>
        </p:sp>
        <p:sp>
          <p:nvSpPr>
            <p:cNvPr id="378" name="object 378"/>
            <p:cNvSpPr/>
            <p:nvPr/>
          </p:nvSpPr>
          <p:spPr>
            <a:xfrm>
              <a:off x="8150080" y="6523827"/>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sz="1050"/>
            </a:p>
          </p:txBody>
        </p:sp>
        <p:sp>
          <p:nvSpPr>
            <p:cNvPr id="379" name="object 379"/>
            <p:cNvSpPr/>
            <p:nvPr/>
          </p:nvSpPr>
          <p:spPr>
            <a:xfrm>
              <a:off x="8299753" y="6523827"/>
              <a:ext cx="130464" cy="156322"/>
            </a:xfrm>
            <a:custGeom>
              <a:avLst/>
              <a:gdLst/>
              <a:ahLst/>
              <a:cxnLst/>
              <a:rect l="l" t="t" r="r" b="b"/>
              <a:pathLst>
                <a:path w="143509" h="177164">
                  <a:moveTo>
                    <a:pt x="0" y="176809"/>
                  </a:moveTo>
                  <a:lnTo>
                    <a:pt x="143297" y="176809"/>
                  </a:lnTo>
                  <a:lnTo>
                    <a:pt x="143297" y="0"/>
                  </a:lnTo>
                  <a:lnTo>
                    <a:pt x="0" y="0"/>
                  </a:lnTo>
                  <a:lnTo>
                    <a:pt x="0" y="176809"/>
                  </a:lnTo>
                  <a:close/>
                </a:path>
              </a:pathLst>
            </a:custGeom>
            <a:solidFill>
              <a:srgbClr val="0A31FF"/>
            </a:solidFill>
          </p:spPr>
          <p:txBody>
            <a:bodyPr wrap="square" lIns="0" tIns="0" rIns="0" bIns="0" rtlCol="0"/>
            <a:lstStyle/>
            <a:p>
              <a:endParaRPr sz="1050"/>
            </a:p>
          </p:txBody>
        </p:sp>
        <p:sp>
          <p:nvSpPr>
            <p:cNvPr id="380" name="object 380"/>
            <p:cNvSpPr/>
            <p:nvPr/>
          </p:nvSpPr>
          <p:spPr>
            <a:xfrm>
              <a:off x="3659909" y="6679835"/>
              <a:ext cx="460664" cy="153521"/>
            </a:xfrm>
            <a:custGeom>
              <a:avLst/>
              <a:gdLst/>
              <a:ahLst/>
              <a:cxnLst/>
              <a:rect l="l" t="t" r="r" b="b"/>
              <a:pathLst>
                <a:path w="506729" h="173990">
                  <a:moveTo>
                    <a:pt x="0" y="173761"/>
                  </a:moveTo>
                  <a:lnTo>
                    <a:pt x="506114" y="173761"/>
                  </a:lnTo>
                  <a:lnTo>
                    <a:pt x="506114" y="0"/>
                  </a:lnTo>
                  <a:lnTo>
                    <a:pt x="0" y="0"/>
                  </a:lnTo>
                  <a:lnTo>
                    <a:pt x="0" y="173761"/>
                  </a:lnTo>
                  <a:close/>
                </a:path>
              </a:pathLst>
            </a:custGeom>
            <a:solidFill>
              <a:srgbClr val="FF2800"/>
            </a:solidFill>
          </p:spPr>
          <p:txBody>
            <a:bodyPr wrap="square" lIns="0" tIns="0" rIns="0" bIns="0" rtlCol="0"/>
            <a:lstStyle/>
            <a:p>
              <a:endParaRPr sz="1050"/>
            </a:p>
          </p:txBody>
        </p:sp>
        <p:sp>
          <p:nvSpPr>
            <p:cNvPr id="381" name="object 381"/>
            <p:cNvSpPr/>
            <p:nvPr/>
          </p:nvSpPr>
          <p:spPr>
            <a:xfrm>
              <a:off x="4156045" y="6679835"/>
              <a:ext cx="424295" cy="153521"/>
            </a:xfrm>
            <a:custGeom>
              <a:avLst/>
              <a:gdLst/>
              <a:ahLst/>
              <a:cxnLst/>
              <a:rect l="l" t="t" r="r" b="b"/>
              <a:pathLst>
                <a:path w="466725" h="173990">
                  <a:moveTo>
                    <a:pt x="0" y="173761"/>
                  </a:moveTo>
                  <a:lnTo>
                    <a:pt x="466479" y="173761"/>
                  </a:lnTo>
                  <a:lnTo>
                    <a:pt x="466479" y="0"/>
                  </a:lnTo>
                  <a:lnTo>
                    <a:pt x="0" y="0"/>
                  </a:lnTo>
                  <a:lnTo>
                    <a:pt x="0" y="173761"/>
                  </a:lnTo>
                  <a:close/>
                </a:path>
              </a:pathLst>
            </a:custGeom>
            <a:solidFill>
              <a:srgbClr val="FF2800"/>
            </a:solidFill>
          </p:spPr>
          <p:txBody>
            <a:bodyPr wrap="square" lIns="0" tIns="0" rIns="0" bIns="0" rtlCol="0"/>
            <a:lstStyle/>
            <a:p>
              <a:endParaRPr sz="1050"/>
            </a:p>
          </p:txBody>
        </p:sp>
        <p:sp>
          <p:nvSpPr>
            <p:cNvPr id="382" name="object 382"/>
            <p:cNvSpPr/>
            <p:nvPr/>
          </p:nvSpPr>
          <p:spPr>
            <a:xfrm>
              <a:off x="4616148" y="6679835"/>
              <a:ext cx="247073" cy="153521"/>
            </a:xfrm>
            <a:custGeom>
              <a:avLst/>
              <a:gdLst/>
              <a:ahLst/>
              <a:cxnLst/>
              <a:rect l="l" t="t" r="r" b="b"/>
              <a:pathLst>
                <a:path w="271779" h="173990">
                  <a:moveTo>
                    <a:pt x="0" y="173761"/>
                  </a:moveTo>
                  <a:lnTo>
                    <a:pt x="271350" y="173761"/>
                  </a:lnTo>
                  <a:lnTo>
                    <a:pt x="271350" y="0"/>
                  </a:lnTo>
                  <a:lnTo>
                    <a:pt x="0" y="0"/>
                  </a:lnTo>
                  <a:lnTo>
                    <a:pt x="0" y="173761"/>
                  </a:lnTo>
                  <a:close/>
                </a:path>
              </a:pathLst>
            </a:custGeom>
            <a:solidFill>
              <a:srgbClr val="0A31FF"/>
            </a:solidFill>
          </p:spPr>
          <p:txBody>
            <a:bodyPr wrap="square" lIns="0" tIns="0" rIns="0" bIns="0" rtlCol="0"/>
            <a:lstStyle/>
            <a:p>
              <a:endParaRPr sz="1050"/>
            </a:p>
          </p:txBody>
        </p:sp>
        <p:sp>
          <p:nvSpPr>
            <p:cNvPr id="383" name="object 383"/>
            <p:cNvSpPr/>
            <p:nvPr/>
          </p:nvSpPr>
          <p:spPr>
            <a:xfrm>
              <a:off x="4898863" y="6679835"/>
              <a:ext cx="282864" cy="153521"/>
            </a:xfrm>
            <a:custGeom>
              <a:avLst/>
              <a:gdLst/>
              <a:ahLst/>
              <a:cxnLst/>
              <a:rect l="l" t="t" r="r" b="b"/>
              <a:pathLst>
                <a:path w="311150" h="173990">
                  <a:moveTo>
                    <a:pt x="0" y="173761"/>
                  </a:moveTo>
                  <a:lnTo>
                    <a:pt x="310986" y="173761"/>
                  </a:lnTo>
                  <a:lnTo>
                    <a:pt x="310986" y="0"/>
                  </a:lnTo>
                  <a:lnTo>
                    <a:pt x="0" y="0"/>
                  </a:lnTo>
                  <a:lnTo>
                    <a:pt x="0" y="173761"/>
                  </a:lnTo>
                  <a:close/>
                </a:path>
              </a:pathLst>
            </a:custGeom>
            <a:solidFill>
              <a:srgbClr val="FF2800"/>
            </a:solidFill>
          </p:spPr>
          <p:txBody>
            <a:bodyPr wrap="square" lIns="0" tIns="0" rIns="0" bIns="0" rtlCol="0"/>
            <a:lstStyle/>
            <a:p>
              <a:endParaRPr sz="1050"/>
            </a:p>
          </p:txBody>
        </p:sp>
        <p:sp>
          <p:nvSpPr>
            <p:cNvPr id="384" name="object 384"/>
            <p:cNvSpPr/>
            <p:nvPr/>
          </p:nvSpPr>
          <p:spPr>
            <a:xfrm>
              <a:off x="5217611" y="6679835"/>
              <a:ext cx="305377" cy="153521"/>
            </a:xfrm>
            <a:custGeom>
              <a:avLst/>
              <a:gdLst/>
              <a:ahLst/>
              <a:cxnLst/>
              <a:rect l="l" t="t" r="r" b="b"/>
              <a:pathLst>
                <a:path w="335914" h="173990">
                  <a:moveTo>
                    <a:pt x="0" y="173761"/>
                  </a:moveTo>
                  <a:lnTo>
                    <a:pt x="335377" y="173761"/>
                  </a:lnTo>
                  <a:lnTo>
                    <a:pt x="335377" y="0"/>
                  </a:lnTo>
                  <a:lnTo>
                    <a:pt x="0" y="0"/>
                  </a:lnTo>
                  <a:lnTo>
                    <a:pt x="0" y="173761"/>
                  </a:lnTo>
                  <a:close/>
                </a:path>
              </a:pathLst>
            </a:custGeom>
            <a:solidFill>
              <a:srgbClr val="FF2800"/>
            </a:solidFill>
          </p:spPr>
          <p:txBody>
            <a:bodyPr wrap="square" lIns="0" tIns="0" rIns="0" bIns="0" rtlCol="0"/>
            <a:lstStyle/>
            <a:p>
              <a:endParaRPr sz="1050"/>
            </a:p>
          </p:txBody>
        </p:sp>
        <p:sp>
          <p:nvSpPr>
            <p:cNvPr id="385" name="object 385"/>
            <p:cNvSpPr/>
            <p:nvPr/>
          </p:nvSpPr>
          <p:spPr>
            <a:xfrm>
              <a:off x="5591792" y="6679835"/>
              <a:ext cx="155286" cy="153521"/>
            </a:xfrm>
            <a:custGeom>
              <a:avLst/>
              <a:gdLst/>
              <a:ahLst/>
              <a:cxnLst/>
              <a:rect l="l" t="t" r="r" b="b"/>
              <a:pathLst>
                <a:path w="170814" h="173990">
                  <a:moveTo>
                    <a:pt x="0" y="173761"/>
                  </a:moveTo>
                  <a:lnTo>
                    <a:pt x="170737" y="173761"/>
                  </a:lnTo>
                  <a:lnTo>
                    <a:pt x="170737" y="0"/>
                  </a:lnTo>
                  <a:lnTo>
                    <a:pt x="0" y="0"/>
                  </a:lnTo>
                  <a:lnTo>
                    <a:pt x="0" y="173761"/>
                  </a:lnTo>
                  <a:close/>
                </a:path>
              </a:pathLst>
            </a:custGeom>
            <a:solidFill>
              <a:srgbClr val="0A31FF"/>
            </a:solidFill>
          </p:spPr>
          <p:txBody>
            <a:bodyPr wrap="square" lIns="0" tIns="0" rIns="0" bIns="0" rtlCol="0"/>
            <a:lstStyle/>
            <a:p>
              <a:endParaRPr sz="1050"/>
            </a:p>
          </p:txBody>
        </p:sp>
        <p:sp>
          <p:nvSpPr>
            <p:cNvPr id="386" name="object 386"/>
            <p:cNvSpPr/>
            <p:nvPr/>
          </p:nvSpPr>
          <p:spPr>
            <a:xfrm>
              <a:off x="5783040" y="6679835"/>
              <a:ext cx="313459" cy="153521"/>
            </a:xfrm>
            <a:custGeom>
              <a:avLst/>
              <a:gdLst/>
              <a:ahLst/>
              <a:cxnLst/>
              <a:rect l="l" t="t" r="r" b="b"/>
              <a:pathLst>
                <a:path w="344804" h="173990">
                  <a:moveTo>
                    <a:pt x="0" y="173761"/>
                  </a:moveTo>
                  <a:lnTo>
                    <a:pt x="344523" y="173761"/>
                  </a:lnTo>
                  <a:lnTo>
                    <a:pt x="344523" y="0"/>
                  </a:lnTo>
                  <a:lnTo>
                    <a:pt x="0" y="0"/>
                  </a:lnTo>
                  <a:lnTo>
                    <a:pt x="0" y="173761"/>
                  </a:lnTo>
                  <a:close/>
                </a:path>
              </a:pathLst>
            </a:custGeom>
            <a:solidFill>
              <a:srgbClr val="FF2800"/>
            </a:solidFill>
          </p:spPr>
          <p:txBody>
            <a:bodyPr wrap="square" lIns="0" tIns="0" rIns="0" bIns="0" rtlCol="0"/>
            <a:lstStyle/>
            <a:p>
              <a:endParaRPr sz="1050"/>
            </a:p>
          </p:txBody>
        </p:sp>
        <p:sp>
          <p:nvSpPr>
            <p:cNvPr id="387" name="object 387"/>
            <p:cNvSpPr/>
            <p:nvPr/>
          </p:nvSpPr>
          <p:spPr>
            <a:xfrm>
              <a:off x="6132275" y="6679835"/>
              <a:ext cx="199736" cy="153521"/>
            </a:xfrm>
            <a:custGeom>
              <a:avLst/>
              <a:gdLst/>
              <a:ahLst/>
              <a:cxnLst/>
              <a:rect l="l" t="t" r="r" b="b"/>
              <a:pathLst>
                <a:path w="219709" h="173990">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sz="1050"/>
            </a:p>
          </p:txBody>
        </p:sp>
        <p:sp>
          <p:nvSpPr>
            <p:cNvPr id="388" name="object 388"/>
            <p:cNvSpPr/>
            <p:nvPr/>
          </p:nvSpPr>
          <p:spPr>
            <a:xfrm>
              <a:off x="6401130" y="6679835"/>
              <a:ext cx="136236" cy="153521"/>
            </a:xfrm>
            <a:custGeom>
              <a:avLst/>
              <a:gdLst/>
              <a:ahLst/>
              <a:cxnLst/>
              <a:rect l="l" t="t" r="r" b="b"/>
              <a:pathLst>
                <a:path w="149859" h="173990">
                  <a:moveTo>
                    <a:pt x="0" y="173761"/>
                  </a:moveTo>
                  <a:lnTo>
                    <a:pt x="149395" y="173761"/>
                  </a:lnTo>
                  <a:lnTo>
                    <a:pt x="149395" y="0"/>
                  </a:lnTo>
                  <a:lnTo>
                    <a:pt x="0" y="0"/>
                  </a:lnTo>
                  <a:lnTo>
                    <a:pt x="0" y="173761"/>
                  </a:lnTo>
                  <a:close/>
                </a:path>
              </a:pathLst>
            </a:custGeom>
            <a:solidFill>
              <a:srgbClr val="0A31FF"/>
            </a:solidFill>
          </p:spPr>
          <p:txBody>
            <a:bodyPr wrap="square" lIns="0" tIns="0" rIns="0" bIns="0" rtlCol="0"/>
            <a:lstStyle/>
            <a:p>
              <a:endParaRPr sz="1050"/>
            </a:p>
          </p:txBody>
        </p:sp>
        <p:sp>
          <p:nvSpPr>
            <p:cNvPr id="389" name="object 389"/>
            <p:cNvSpPr/>
            <p:nvPr/>
          </p:nvSpPr>
          <p:spPr>
            <a:xfrm>
              <a:off x="6572977" y="6679835"/>
              <a:ext cx="260927" cy="153521"/>
            </a:xfrm>
            <a:custGeom>
              <a:avLst/>
              <a:gdLst/>
              <a:ahLst/>
              <a:cxnLst/>
              <a:rect l="l" t="t" r="r" b="b"/>
              <a:pathLst>
                <a:path w="287020" h="173990">
                  <a:moveTo>
                    <a:pt x="0" y="173761"/>
                  </a:moveTo>
                  <a:lnTo>
                    <a:pt x="286594" y="173761"/>
                  </a:lnTo>
                  <a:lnTo>
                    <a:pt x="286594" y="0"/>
                  </a:lnTo>
                  <a:lnTo>
                    <a:pt x="0" y="0"/>
                  </a:lnTo>
                  <a:lnTo>
                    <a:pt x="0" y="173761"/>
                  </a:lnTo>
                  <a:close/>
                </a:path>
              </a:pathLst>
            </a:custGeom>
            <a:solidFill>
              <a:srgbClr val="FF2800"/>
            </a:solidFill>
          </p:spPr>
          <p:txBody>
            <a:bodyPr wrap="square" lIns="0" tIns="0" rIns="0" bIns="0" rtlCol="0"/>
            <a:lstStyle/>
            <a:p>
              <a:endParaRPr sz="1050"/>
            </a:p>
          </p:txBody>
        </p:sp>
        <p:sp>
          <p:nvSpPr>
            <p:cNvPr id="390" name="object 390"/>
            <p:cNvSpPr/>
            <p:nvPr/>
          </p:nvSpPr>
          <p:spPr>
            <a:xfrm>
              <a:off x="6869550" y="6679835"/>
              <a:ext cx="130464" cy="153521"/>
            </a:xfrm>
            <a:custGeom>
              <a:avLst/>
              <a:gdLst/>
              <a:ahLst/>
              <a:cxnLst/>
              <a:rect l="l" t="t" r="r" b="b"/>
              <a:pathLst>
                <a:path w="143509" h="173990">
                  <a:moveTo>
                    <a:pt x="0" y="173761"/>
                  </a:moveTo>
                  <a:lnTo>
                    <a:pt x="143297" y="173761"/>
                  </a:lnTo>
                  <a:lnTo>
                    <a:pt x="143297" y="0"/>
                  </a:lnTo>
                  <a:lnTo>
                    <a:pt x="0" y="0"/>
                  </a:lnTo>
                  <a:lnTo>
                    <a:pt x="0" y="173761"/>
                  </a:lnTo>
                  <a:close/>
                </a:path>
              </a:pathLst>
            </a:custGeom>
            <a:solidFill>
              <a:srgbClr val="0A31FF"/>
            </a:solidFill>
          </p:spPr>
          <p:txBody>
            <a:bodyPr wrap="square" lIns="0" tIns="0" rIns="0" bIns="0" rtlCol="0"/>
            <a:lstStyle/>
            <a:p>
              <a:endParaRPr sz="1050"/>
            </a:p>
          </p:txBody>
        </p:sp>
        <p:sp>
          <p:nvSpPr>
            <p:cNvPr id="391" name="object 391"/>
            <p:cNvSpPr/>
            <p:nvPr/>
          </p:nvSpPr>
          <p:spPr>
            <a:xfrm>
              <a:off x="7035853" y="6679835"/>
              <a:ext cx="546100" cy="153521"/>
            </a:xfrm>
            <a:custGeom>
              <a:avLst/>
              <a:gdLst/>
              <a:ahLst/>
              <a:cxnLst/>
              <a:rect l="l" t="t" r="r" b="b"/>
              <a:pathLst>
                <a:path w="600709" h="173990">
                  <a:moveTo>
                    <a:pt x="0" y="173761"/>
                  </a:moveTo>
                  <a:lnTo>
                    <a:pt x="600629" y="173761"/>
                  </a:lnTo>
                  <a:lnTo>
                    <a:pt x="600629" y="0"/>
                  </a:lnTo>
                  <a:lnTo>
                    <a:pt x="0" y="0"/>
                  </a:lnTo>
                  <a:lnTo>
                    <a:pt x="0" y="173761"/>
                  </a:lnTo>
                  <a:close/>
                </a:path>
              </a:pathLst>
            </a:custGeom>
            <a:solidFill>
              <a:srgbClr val="FF2800"/>
            </a:solidFill>
          </p:spPr>
          <p:txBody>
            <a:bodyPr wrap="square" lIns="0" tIns="0" rIns="0" bIns="0" rtlCol="0"/>
            <a:lstStyle/>
            <a:p>
              <a:endParaRPr sz="1050"/>
            </a:p>
          </p:txBody>
        </p:sp>
        <p:sp>
          <p:nvSpPr>
            <p:cNvPr id="392" name="object 392"/>
            <p:cNvSpPr/>
            <p:nvPr/>
          </p:nvSpPr>
          <p:spPr>
            <a:xfrm>
              <a:off x="7617913" y="6679835"/>
              <a:ext cx="105641" cy="153521"/>
            </a:xfrm>
            <a:custGeom>
              <a:avLst/>
              <a:gdLst/>
              <a:ahLst/>
              <a:cxnLst/>
              <a:rect l="l" t="t" r="r" b="b"/>
              <a:pathLst>
                <a:path w="116204" h="173990">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sz="1050"/>
            </a:p>
          </p:txBody>
        </p:sp>
        <p:sp>
          <p:nvSpPr>
            <p:cNvPr id="393" name="object 393"/>
            <p:cNvSpPr/>
            <p:nvPr/>
          </p:nvSpPr>
          <p:spPr>
            <a:xfrm>
              <a:off x="7759269" y="6679835"/>
              <a:ext cx="61191" cy="153521"/>
            </a:xfrm>
            <a:custGeom>
              <a:avLst/>
              <a:gdLst/>
              <a:ahLst/>
              <a:cxnLst/>
              <a:rect l="l" t="t" r="r" b="b"/>
              <a:pathLst>
                <a:path w="67309" h="173990">
                  <a:moveTo>
                    <a:pt x="0" y="173761"/>
                  </a:moveTo>
                  <a:lnTo>
                    <a:pt x="67075" y="173761"/>
                  </a:lnTo>
                  <a:lnTo>
                    <a:pt x="67075" y="0"/>
                  </a:lnTo>
                  <a:lnTo>
                    <a:pt x="0" y="0"/>
                  </a:lnTo>
                  <a:lnTo>
                    <a:pt x="0" y="173761"/>
                  </a:lnTo>
                  <a:close/>
                </a:path>
              </a:pathLst>
            </a:custGeom>
            <a:solidFill>
              <a:srgbClr val="FF40FF"/>
            </a:solidFill>
          </p:spPr>
          <p:txBody>
            <a:bodyPr wrap="square" lIns="0" tIns="0" rIns="0" bIns="0" rtlCol="0"/>
            <a:lstStyle/>
            <a:p>
              <a:endParaRPr sz="1050"/>
            </a:p>
          </p:txBody>
        </p:sp>
        <p:sp>
          <p:nvSpPr>
            <p:cNvPr id="394" name="object 394"/>
            <p:cNvSpPr/>
            <p:nvPr/>
          </p:nvSpPr>
          <p:spPr>
            <a:xfrm>
              <a:off x="7856279" y="6679835"/>
              <a:ext cx="368877" cy="153521"/>
            </a:xfrm>
            <a:custGeom>
              <a:avLst/>
              <a:gdLst/>
              <a:ahLst/>
              <a:cxnLst/>
              <a:rect l="l" t="t" r="r" b="b"/>
              <a:pathLst>
                <a:path w="405765" h="173990">
                  <a:moveTo>
                    <a:pt x="0" y="173761"/>
                  </a:moveTo>
                  <a:lnTo>
                    <a:pt x="405501" y="173761"/>
                  </a:lnTo>
                  <a:lnTo>
                    <a:pt x="405501" y="0"/>
                  </a:lnTo>
                  <a:lnTo>
                    <a:pt x="0" y="0"/>
                  </a:lnTo>
                  <a:lnTo>
                    <a:pt x="0" y="173761"/>
                  </a:lnTo>
                  <a:close/>
                </a:path>
              </a:pathLst>
            </a:custGeom>
            <a:solidFill>
              <a:srgbClr val="FF2800"/>
            </a:solidFill>
          </p:spPr>
          <p:txBody>
            <a:bodyPr wrap="square" lIns="0" tIns="0" rIns="0" bIns="0" rtlCol="0"/>
            <a:lstStyle/>
            <a:p>
              <a:endParaRPr sz="1050"/>
            </a:p>
          </p:txBody>
        </p:sp>
        <p:sp>
          <p:nvSpPr>
            <p:cNvPr id="395" name="object 395"/>
            <p:cNvSpPr/>
            <p:nvPr/>
          </p:nvSpPr>
          <p:spPr>
            <a:xfrm>
              <a:off x="8260950" y="6679835"/>
              <a:ext cx="321541" cy="153521"/>
            </a:xfrm>
            <a:custGeom>
              <a:avLst/>
              <a:gdLst/>
              <a:ahLst/>
              <a:cxnLst/>
              <a:rect l="l" t="t" r="r" b="b"/>
              <a:pathLst>
                <a:path w="353695" h="173990">
                  <a:moveTo>
                    <a:pt x="0" y="173761"/>
                  </a:moveTo>
                  <a:lnTo>
                    <a:pt x="353670" y="173761"/>
                  </a:lnTo>
                  <a:lnTo>
                    <a:pt x="353670" y="0"/>
                  </a:lnTo>
                  <a:lnTo>
                    <a:pt x="0" y="0"/>
                  </a:lnTo>
                  <a:lnTo>
                    <a:pt x="0" y="173761"/>
                  </a:lnTo>
                  <a:close/>
                </a:path>
              </a:pathLst>
            </a:custGeom>
            <a:solidFill>
              <a:srgbClr val="FF2800"/>
            </a:solidFill>
          </p:spPr>
          <p:txBody>
            <a:bodyPr wrap="square" lIns="0" tIns="0" rIns="0" bIns="0" rtlCol="0"/>
            <a:lstStyle/>
            <a:p>
              <a:endParaRPr sz="1050"/>
            </a:p>
          </p:txBody>
        </p:sp>
        <p:sp>
          <p:nvSpPr>
            <p:cNvPr id="396" name="object 396"/>
            <p:cNvSpPr/>
            <p:nvPr/>
          </p:nvSpPr>
          <p:spPr>
            <a:xfrm>
              <a:off x="3659909" y="6833154"/>
              <a:ext cx="163945" cy="156322"/>
            </a:xfrm>
            <a:custGeom>
              <a:avLst/>
              <a:gdLst/>
              <a:ahLst/>
              <a:cxnLst/>
              <a:rect l="l" t="t" r="r" b="b"/>
              <a:pathLst>
                <a:path w="180339" h="177165">
                  <a:moveTo>
                    <a:pt x="0" y="176809"/>
                  </a:moveTo>
                  <a:lnTo>
                    <a:pt x="179884" y="176809"/>
                  </a:lnTo>
                  <a:lnTo>
                    <a:pt x="179884" y="0"/>
                  </a:lnTo>
                  <a:lnTo>
                    <a:pt x="0" y="0"/>
                  </a:lnTo>
                  <a:lnTo>
                    <a:pt x="0" y="176809"/>
                  </a:lnTo>
                  <a:close/>
                </a:path>
              </a:pathLst>
            </a:custGeom>
            <a:solidFill>
              <a:srgbClr val="0A31FF"/>
            </a:solidFill>
          </p:spPr>
          <p:txBody>
            <a:bodyPr wrap="square" lIns="0" tIns="0" rIns="0" bIns="0" rtlCol="0"/>
            <a:lstStyle/>
            <a:p>
              <a:endParaRPr sz="1050"/>
            </a:p>
          </p:txBody>
        </p:sp>
        <p:sp>
          <p:nvSpPr>
            <p:cNvPr id="397" name="object 397"/>
            <p:cNvSpPr/>
            <p:nvPr/>
          </p:nvSpPr>
          <p:spPr>
            <a:xfrm>
              <a:off x="3859472" y="6833154"/>
              <a:ext cx="166832" cy="156322"/>
            </a:xfrm>
            <a:custGeom>
              <a:avLst/>
              <a:gdLst/>
              <a:ahLst/>
              <a:cxnLst/>
              <a:rect l="l" t="t" r="r" b="b"/>
              <a:pathLst>
                <a:path w="183514" h="177165">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sz="1050"/>
            </a:p>
          </p:txBody>
        </p:sp>
        <p:sp>
          <p:nvSpPr>
            <p:cNvPr id="398" name="object 398"/>
            <p:cNvSpPr/>
            <p:nvPr/>
          </p:nvSpPr>
          <p:spPr>
            <a:xfrm>
              <a:off x="4061806" y="6833154"/>
              <a:ext cx="260927" cy="156322"/>
            </a:xfrm>
            <a:custGeom>
              <a:avLst/>
              <a:gdLst/>
              <a:ahLst/>
              <a:cxnLst/>
              <a:rect l="l" t="t" r="r" b="b"/>
              <a:pathLst>
                <a:path w="287020" h="177165">
                  <a:moveTo>
                    <a:pt x="0" y="176809"/>
                  </a:moveTo>
                  <a:lnTo>
                    <a:pt x="286594" y="176809"/>
                  </a:lnTo>
                  <a:lnTo>
                    <a:pt x="286594" y="0"/>
                  </a:lnTo>
                  <a:lnTo>
                    <a:pt x="0" y="0"/>
                  </a:lnTo>
                  <a:lnTo>
                    <a:pt x="0" y="176809"/>
                  </a:lnTo>
                  <a:close/>
                </a:path>
              </a:pathLst>
            </a:custGeom>
            <a:solidFill>
              <a:srgbClr val="FF2800"/>
            </a:solidFill>
          </p:spPr>
          <p:txBody>
            <a:bodyPr wrap="square" lIns="0" tIns="0" rIns="0" bIns="0" rtlCol="0"/>
            <a:lstStyle/>
            <a:p>
              <a:endParaRPr sz="1050"/>
            </a:p>
          </p:txBody>
        </p:sp>
        <p:sp>
          <p:nvSpPr>
            <p:cNvPr id="399" name="object 399"/>
            <p:cNvSpPr/>
            <p:nvPr/>
          </p:nvSpPr>
          <p:spPr>
            <a:xfrm>
              <a:off x="4358380" y="6833154"/>
              <a:ext cx="113723" cy="156322"/>
            </a:xfrm>
            <a:custGeom>
              <a:avLst/>
              <a:gdLst/>
              <a:ahLst/>
              <a:cxnLst/>
              <a:rect l="l" t="t" r="r" b="b"/>
              <a:pathLst>
                <a:path w="125095" h="177165">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sz="1050"/>
            </a:p>
          </p:txBody>
        </p:sp>
        <p:sp>
          <p:nvSpPr>
            <p:cNvPr id="400" name="object 400"/>
            <p:cNvSpPr/>
            <p:nvPr/>
          </p:nvSpPr>
          <p:spPr>
            <a:xfrm>
              <a:off x="4508052" y="6833154"/>
              <a:ext cx="338282" cy="156322"/>
            </a:xfrm>
            <a:custGeom>
              <a:avLst/>
              <a:gdLst/>
              <a:ahLst/>
              <a:cxnLst/>
              <a:rect l="l" t="t" r="r" b="b"/>
              <a:pathLst>
                <a:path w="372110" h="177165">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sz="1050"/>
            </a:p>
          </p:txBody>
        </p:sp>
        <p:sp>
          <p:nvSpPr>
            <p:cNvPr id="401" name="object 401"/>
            <p:cNvSpPr/>
            <p:nvPr/>
          </p:nvSpPr>
          <p:spPr>
            <a:xfrm>
              <a:off x="4882233" y="6833154"/>
              <a:ext cx="161059" cy="156322"/>
            </a:xfrm>
            <a:custGeom>
              <a:avLst/>
              <a:gdLst/>
              <a:ahLst/>
              <a:cxnLst/>
              <a:rect l="l" t="t" r="r" b="b"/>
              <a:pathLst>
                <a:path w="177164" h="177165">
                  <a:moveTo>
                    <a:pt x="0" y="176809"/>
                  </a:moveTo>
                  <a:lnTo>
                    <a:pt x="176835" y="176809"/>
                  </a:lnTo>
                  <a:lnTo>
                    <a:pt x="176835" y="0"/>
                  </a:lnTo>
                  <a:lnTo>
                    <a:pt x="0" y="0"/>
                  </a:lnTo>
                  <a:lnTo>
                    <a:pt x="0" y="176809"/>
                  </a:lnTo>
                  <a:close/>
                </a:path>
              </a:pathLst>
            </a:custGeom>
            <a:solidFill>
              <a:srgbClr val="0A31FF"/>
            </a:solidFill>
          </p:spPr>
          <p:txBody>
            <a:bodyPr wrap="square" lIns="0" tIns="0" rIns="0" bIns="0" rtlCol="0"/>
            <a:lstStyle/>
            <a:p>
              <a:endParaRPr sz="1050"/>
            </a:p>
          </p:txBody>
        </p:sp>
        <p:sp>
          <p:nvSpPr>
            <p:cNvPr id="402" name="object 402"/>
            <p:cNvSpPr/>
            <p:nvPr/>
          </p:nvSpPr>
          <p:spPr>
            <a:xfrm>
              <a:off x="5079024" y="6833154"/>
              <a:ext cx="368877" cy="156322"/>
            </a:xfrm>
            <a:custGeom>
              <a:avLst/>
              <a:gdLst/>
              <a:ahLst/>
              <a:cxnLst/>
              <a:rect l="l" t="t" r="r" b="b"/>
              <a:pathLst>
                <a:path w="405764" h="177165">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sz="1050"/>
            </a:p>
          </p:txBody>
        </p:sp>
        <p:sp>
          <p:nvSpPr>
            <p:cNvPr id="403" name="object 403"/>
            <p:cNvSpPr/>
            <p:nvPr/>
          </p:nvSpPr>
          <p:spPr>
            <a:xfrm>
              <a:off x="5483695" y="6833154"/>
              <a:ext cx="58305" cy="156322"/>
            </a:xfrm>
            <a:custGeom>
              <a:avLst/>
              <a:gdLst/>
              <a:ahLst/>
              <a:cxnLst/>
              <a:rect l="l" t="t" r="r" b="b"/>
              <a:pathLst>
                <a:path w="64135" h="177165">
                  <a:moveTo>
                    <a:pt x="0" y="176809"/>
                  </a:moveTo>
                  <a:lnTo>
                    <a:pt x="64026" y="176809"/>
                  </a:lnTo>
                  <a:lnTo>
                    <a:pt x="64026" y="0"/>
                  </a:lnTo>
                  <a:lnTo>
                    <a:pt x="0" y="0"/>
                  </a:lnTo>
                  <a:lnTo>
                    <a:pt x="0" y="176809"/>
                  </a:lnTo>
                  <a:close/>
                </a:path>
              </a:pathLst>
            </a:custGeom>
            <a:solidFill>
              <a:srgbClr val="FF40FF"/>
            </a:solidFill>
          </p:spPr>
          <p:txBody>
            <a:bodyPr wrap="square" lIns="0" tIns="0" rIns="0" bIns="0" rtlCol="0"/>
            <a:lstStyle/>
            <a:p>
              <a:endParaRPr sz="1050"/>
            </a:p>
          </p:txBody>
        </p:sp>
        <p:sp>
          <p:nvSpPr>
            <p:cNvPr id="404" name="object 404"/>
            <p:cNvSpPr/>
            <p:nvPr/>
          </p:nvSpPr>
          <p:spPr>
            <a:xfrm>
              <a:off x="5577933" y="6833154"/>
              <a:ext cx="255155" cy="156322"/>
            </a:xfrm>
            <a:custGeom>
              <a:avLst/>
              <a:gdLst/>
              <a:ahLst/>
              <a:cxnLst/>
              <a:rect l="l" t="t" r="r" b="b"/>
              <a:pathLst>
                <a:path w="280670" h="177165">
                  <a:moveTo>
                    <a:pt x="0" y="176809"/>
                  </a:moveTo>
                  <a:lnTo>
                    <a:pt x="280497" y="176809"/>
                  </a:lnTo>
                  <a:lnTo>
                    <a:pt x="280497" y="0"/>
                  </a:lnTo>
                  <a:lnTo>
                    <a:pt x="0" y="0"/>
                  </a:lnTo>
                  <a:lnTo>
                    <a:pt x="0" y="176809"/>
                  </a:lnTo>
                  <a:close/>
                </a:path>
              </a:pathLst>
            </a:custGeom>
            <a:solidFill>
              <a:srgbClr val="FF2800"/>
            </a:solidFill>
          </p:spPr>
          <p:txBody>
            <a:bodyPr wrap="square" lIns="0" tIns="0" rIns="0" bIns="0" rtlCol="0"/>
            <a:lstStyle/>
            <a:p>
              <a:endParaRPr sz="1050"/>
            </a:p>
          </p:txBody>
        </p:sp>
        <p:sp>
          <p:nvSpPr>
            <p:cNvPr id="405" name="object 405"/>
            <p:cNvSpPr/>
            <p:nvPr/>
          </p:nvSpPr>
          <p:spPr>
            <a:xfrm>
              <a:off x="5868962" y="6833154"/>
              <a:ext cx="166832" cy="156322"/>
            </a:xfrm>
            <a:custGeom>
              <a:avLst/>
              <a:gdLst/>
              <a:ahLst/>
              <a:cxnLst/>
              <a:rect l="l" t="t" r="r" b="b"/>
              <a:pathLst>
                <a:path w="183515" h="177165">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sz="1050"/>
            </a:p>
          </p:txBody>
        </p:sp>
        <p:sp>
          <p:nvSpPr>
            <p:cNvPr id="406" name="object 406"/>
            <p:cNvSpPr/>
            <p:nvPr/>
          </p:nvSpPr>
          <p:spPr>
            <a:xfrm>
              <a:off x="6071297" y="6833154"/>
              <a:ext cx="504536" cy="156322"/>
            </a:xfrm>
            <a:custGeom>
              <a:avLst/>
              <a:gdLst/>
              <a:ahLst/>
              <a:cxnLst/>
              <a:rect l="l" t="t" r="r" b="b"/>
              <a:pathLst>
                <a:path w="554990" h="177165">
                  <a:moveTo>
                    <a:pt x="0" y="176809"/>
                  </a:moveTo>
                  <a:lnTo>
                    <a:pt x="554896" y="176809"/>
                  </a:lnTo>
                  <a:lnTo>
                    <a:pt x="554896" y="0"/>
                  </a:lnTo>
                  <a:lnTo>
                    <a:pt x="0" y="0"/>
                  </a:lnTo>
                  <a:lnTo>
                    <a:pt x="0" y="176809"/>
                  </a:lnTo>
                  <a:close/>
                </a:path>
              </a:pathLst>
            </a:custGeom>
            <a:solidFill>
              <a:srgbClr val="FF2800"/>
            </a:solidFill>
          </p:spPr>
          <p:txBody>
            <a:bodyPr wrap="square" lIns="0" tIns="0" rIns="0" bIns="0" rtlCol="0"/>
            <a:lstStyle/>
            <a:p>
              <a:endParaRPr sz="1050"/>
            </a:p>
          </p:txBody>
        </p:sp>
        <p:sp>
          <p:nvSpPr>
            <p:cNvPr id="407" name="object 407"/>
            <p:cNvSpPr/>
            <p:nvPr/>
          </p:nvSpPr>
          <p:spPr>
            <a:xfrm>
              <a:off x="6611781" y="6833154"/>
              <a:ext cx="139123" cy="156322"/>
            </a:xfrm>
            <a:custGeom>
              <a:avLst/>
              <a:gdLst/>
              <a:ahLst/>
              <a:cxnLst/>
              <a:rect l="l" t="t" r="r" b="b"/>
              <a:pathLst>
                <a:path w="153034" h="177165">
                  <a:moveTo>
                    <a:pt x="0" y="176809"/>
                  </a:moveTo>
                  <a:lnTo>
                    <a:pt x="152444" y="176809"/>
                  </a:lnTo>
                  <a:lnTo>
                    <a:pt x="152444" y="0"/>
                  </a:lnTo>
                  <a:lnTo>
                    <a:pt x="0" y="0"/>
                  </a:lnTo>
                  <a:lnTo>
                    <a:pt x="0" y="176809"/>
                  </a:lnTo>
                  <a:close/>
                </a:path>
              </a:pathLst>
            </a:custGeom>
            <a:solidFill>
              <a:srgbClr val="0A31FF"/>
            </a:solidFill>
          </p:spPr>
          <p:txBody>
            <a:bodyPr wrap="square" lIns="0" tIns="0" rIns="0" bIns="0" rtlCol="0"/>
            <a:lstStyle/>
            <a:p>
              <a:endParaRPr sz="1050"/>
            </a:p>
          </p:txBody>
        </p:sp>
        <p:sp>
          <p:nvSpPr>
            <p:cNvPr id="408" name="object 408"/>
            <p:cNvSpPr/>
            <p:nvPr/>
          </p:nvSpPr>
          <p:spPr>
            <a:xfrm>
              <a:off x="6786398" y="6833154"/>
              <a:ext cx="538018" cy="156322"/>
            </a:xfrm>
            <a:custGeom>
              <a:avLst/>
              <a:gdLst/>
              <a:ahLst/>
              <a:cxnLst/>
              <a:rect l="l" t="t" r="r" b="b"/>
              <a:pathLst>
                <a:path w="591820" h="177165">
                  <a:moveTo>
                    <a:pt x="0" y="176809"/>
                  </a:moveTo>
                  <a:lnTo>
                    <a:pt x="591483" y="176809"/>
                  </a:lnTo>
                  <a:lnTo>
                    <a:pt x="591483" y="0"/>
                  </a:lnTo>
                  <a:lnTo>
                    <a:pt x="0" y="0"/>
                  </a:lnTo>
                  <a:lnTo>
                    <a:pt x="0" y="176809"/>
                  </a:lnTo>
                  <a:close/>
                </a:path>
              </a:pathLst>
            </a:custGeom>
            <a:solidFill>
              <a:srgbClr val="FF2800"/>
            </a:solidFill>
          </p:spPr>
          <p:txBody>
            <a:bodyPr wrap="square" lIns="0" tIns="0" rIns="0" bIns="0" rtlCol="0"/>
            <a:lstStyle/>
            <a:p>
              <a:endParaRPr sz="1050"/>
            </a:p>
          </p:txBody>
        </p:sp>
        <p:sp>
          <p:nvSpPr>
            <p:cNvPr id="409" name="object 409"/>
            <p:cNvSpPr txBox="1"/>
            <p:nvPr/>
          </p:nvSpPr>
          <p:spPr>
            <a:xfrm>
              <a:off x="3648364" y="4609358"/>
              <a:ext cx="4990523" cy="2447916"/>
            </a:xfrm>
            <a:prstGeom prst="rect">
              <a:avLst/>
            </a:prstGeom>
          </p:spPr>
          <p:txBody>
            <a:bodyPr vert="horz" wrap="square" lIns="0" tIns="0" rIns="0" bIns="0" rtlCol="0">
              <a:spAutoFit/>
            </a:bodyPr>
            <a:lstStyle/>
            <a:p>
              <a:pPr marL="11397"/>
              <a:r>
                <a:rPr sz="1100" spc="-4" dirty="0">
                  <a:latin typeface="Times New Roman"/>
                  <a:cs typeface="Times New Roman"/>
                </a:rPr>
                <a:t>th</a:t>
              </a:r>
              <a:r>
                <a:rPr sz="1100" spc="-31" dirty="0">
                  <a:latin typeface="Times New Roman"/>
                  <a:cs typeface="Times New Roman"/>
                </a:rPr>
                <a:t>e</a:t>
              </a:r>
              <a:r>
                <a:rPr sz="1100" spc="-9" dirty="0">
                  <a:latin typeface="Times New Roman"/>
                  <a:cs typeface="Times New Roman"/>
                </a:rPr>
                <a:t>m</a:t>
              </a:r>
              <a:r>
                <a:rPr sz="1100" spc="9" dirty="0">
                  <a:latin typeface="Times New Roman"/>
                  <a:cs typeface="Times New Roman"/>
                </a:rPr>
                <a:t> </a:t>
              </a:r>
              <a:r>
                <a:rPr sz="1100" spc="-9" dirty="0">
                  <a:latin typeface="Times New Roman"/>
                  <a:cs typeface="Times New Roman"/>
                </a:rPr>
                <a:t>s</a:t>
              </a:r>
              <a:r>
                <a:rPr sz="1100" spc="18" dirty="0">
                  <a:latin typeface="Times New Roman"/>
                  <a:cs typeface="Times New Roman"/>
                </a:rPr>
                <a:t>h</a:t>
              </a:r>
              <a:r>
                <a:rPr sz="1100" spc="-18" dirty="0">
                  <a:latin typeface="Times New Roman"/>
                  <a:cs typeface="Times New Roman"/>
                </a:rPr>
                <a:t>al</a:t>
              </a:r>
              <a:r>
                <a:rPr sz="1100" spc="-4" dirty="0">
                  <a:latin typeface="Times New Roman"/>
                  <a:cs typeface="Times New Roman"/>
                </a:rPr>
                <a:t>l</a:t>
              </a:r>
              <a:r>
                <a:rPr sz="1100" spc="13" dirty="0">
                  <a:latin typeface="Times New Roman"/>
                  <a:cs typeface="Times New Roman"/>
                </a:rPr>
                <a:t> </a:t>
              </a:r>
              <a:r>
                <a:rPr sz="1100" spc="-18" dirty="0">
                  <a:latin typeface="Times New Roman"/>
                  <a:cs typeface="Times New Roman"/>
                </a:rPr>
                <a:t>see</a:t>
              </a:r>
              <a:r>
                <a:rPr sz="1100" spc="-9" dirty="0">
                  <a:latin typeface="Times New Roman"/>
                  <a:cs typeface="Times New Roman"/>
                </a:rPr>
                <a:t>m</a:t>
              </a:r>
              <a:r>
                <a:rPr sz="1100" spc="9" dirty="0">
                  <a:latin typeface="Times New Roman"/>
                  <a:cs typeface="Times New Roman"/>
                </a:rPr>
                <a:t> </a:t>
              </a:r>
              <a:r>
                <a:rPr sz="1100" spc="4" dirty="0">
                  <a:latin typeface="Times New Roman"/>
                  <a:cs typeface="Times New Roman"/>
                </a:rPr>
                <a:t>m</a:t>
              </a:r>
              <a:r>
                <a:rPr sz="1100" dirty="0">
                  <a:latin typeface="Times New Roman"/>
                  <a:cs typeface="Times New Roman"/>
                </a:rPr>
                <a:t>o</a:t>
              </a:r>
              <a:r>
                <a:rPr sz="1100" spc="-31" dirty="0">
                  <a:latin typeface="Times New Roman"/>
                  <a:cs typeface="Times New Roman"/>
                </a:rPr>
                <a:t>s</a:t>
              </a:r>
              <a:r>
                <a:rPr sz="1100" dirty="0">
                  <a:latin typeface="Times New Roman"/>
                  <a:cs typeface="Times New Roman"/>
                </a:rPr>
                <a:t>t</a:t>
              </a:r>
              <a:r>
                <a:rPr sz="1100" spc="18" dirty="0">
                  <a:latin typeface="Times New Roman"/>
                  <a:cs typeface="Times New Roman"/>
                </a:rPr>
                <a:t> </a:t>
              </a:r>
              <a:r>
                <a:rPr sz="1100" spc="-9" dirty="0">
                  <a:latin typeface="Times New Roman"/>
                  <a:cs typeface="Times New Roman"/>
                </a:rPr>
                <a:t>l</a:t>
              </a:r>
              <a:r>
                <a:rPr sz="1100" spc="9" dirty="0">
                  <a:latin typeface="Times New Roman"/>
                  <a:cs typeface="Times New Roman"/>
                </a:rPr>
                <a:t>i</a:t>
              </a:r>
              <a:r>
                <a:rPr sz="1100" spc="-13" dirty="0">
                  <a:latin typeface="Times New Roman"/>
                  <a:cs typeface="Times New Roman"/>
                </a:rPr>
                <a:t>kel</a:t>
              </a:r>
              <a:r>
                <a:rPr sz="1100" spc="-9" dirty="0">
                  <a:latin typeface="Times New Roman"/>
                  <a:cs typeface="Times New Roman"/>
                </a:rPr>
                <a:t>y</a:t>
              </a:r>
              <a:r>
                <a:rPr sz="1100" spc="9" dirty="0">
                  <a:latin typeface="Times New Roman"/>
                  <a:cs typeface="Times New Roman"/>
                </a:rPr>
                <a:t> t</a:t>
              </a:r>
              <a:r>
                <a:rPr sz="1100" dirty="0">
                  <a:latin typeface="Times New Roman"/>
                  <a:cs typeface="Times New Roman"/>
                </a:rPr>
                <a:t>o</a:t>
              </a:r>
              <a:r>
                <a:rPr sz="1100" spc="-22" dirty="0">
                  <a:latin typeface="Times New Roman"/>
                  <a:cs typeface="Times New Roman"/>
                </a:rPr>
                <a:t> </a:t>
              </a:r>
              <a:r>
                <a:rPr sz="1100" dirty="0">
                  <a:latin typeface="Times New Roman"/>
                  <a:cs typeface="Times New Roman"/>
                </a:rPr>
                <a:t>ef</a:t>
              </a:r>
              <a:r>
                <a:rPr sz="1100" spc="18" dirty="0">
                  <a:latin typeface="Times New Roman"/>
                  <a:cs typeface="Times New Roman"/>
                </a:rPr>
                <a:t>f</a:t>
              </a:r>
              <a:r>
                <a:rPr sz="1100" spc="-36" dirty="0">
                  <a:latin typeface="Times New Roman"/>
                  <a:cs typeface="Times New Roman"/>
                </a:rPr>
                <a:t>ec</a:t>
              </a:r>
              <a:r>
                <a:rPr sz="1100" spc="-4" dirty="0">
                  <a:latin typeface="Times New Roman"/>
                  <a:cs typeface="Times New Roman"/>
                </a:rPr>
                <a:t>t</a:t>
              </a:r>
              <a:r>
                <a:rPr sz="1100" spc="9" dirty="0">
                  <a:latin typeface="Times New Roman"/>
                  <a:cs typeface="Times New Roman"/>
                </a:rPr>
                <a:t> 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i</a:t>
              </a:r>
              <a:r>
                <a:rPr sz="1100" dirty="0">
                  <a:latin typeface="Times New Roman"/>
                  <a:cs typeface="Times New Roman"/>
                </a:rPr>
                <a:t>r</a:t>
              </a:r>
              <a:r>
                <a:rPr sz="1100" spc="-22" dirty="0">
                  <a:latin typeface="Times New Roman"/>
                  <a:cs typeface="Times New Roman"/>
                </a:rPr>
                <a:t> </a:t>
              </a:r>
              <a:r>
                <a:rPr sz="1100" spc="-4" dirty="0">
                  <a:latin typeface="Times New Roman"/>
                  <a:cs typeface="Times New Roman"/>
                </a:rPr>
                <a:t>sa</a:t>
              </a:r>
              <a:r>
                <a:rPr sz="1100" spc="13" dirty="0">
                  <a:latin typeface="Times New Roman"/>
                  <a:cs typeface="Times New Roman"/>
                </a:rPr>
                <a:t>f</a:t>
              </a:r>
              <a:r>
                <a:rPr sz="1100" spc="-31" dirty="0">
                  <a:latin typeface="Times New Roman"/>
                  <a:cs typeface="Times New Roman"/>
                </a:rPr>
                <a:t>e</a:t>
              </a:r>
              <a:r>
                <a:rPr sz="1100" spc="9" dirty="0">
                  <a:latin typeface="Times New Roman"/>
                  <a:cs typeface="Times New Roman"/>
                </a:rPr>
                <a:t>t</a:t>
              </a:r>
              <a:r>
                <a:rPr sz="1100" dirty="0">
                  <a:latin typeface="Times New Roman"/>
                  <a:cs typeface="Times New Roman"/>
                </a:rPr>
                <a:t>y</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18" dirty="0">
                  <a:latin typeface="Times New Roman"/>
                  <a:cs typeface="Times New Roman"/>
                </a:rPr>
                <a:t>h</a:t>
              </a:r>
              <a:r>
                <a:rPr sz="1100" spc="-18" dirty="0">
                  <a:latin typeface="Times New Roman"/>
                  <a:cs typeface="Times New Roman"/>
                </a:rPr>
                <a:t>app</a:t>
              </a:r>
              <a:r>
                <a:rPr sz="1100" spc="4" dirty="0">
                  <a:latin typeface="Times New Roman"/>
                  <a:cs typeface="Times New Roman"/>
                </a:rPr>
                <a:t>i</a:t>
              </a:r>
              <a:r>
                <a:rPr sz="1100" dirty="0">
                  <a:latin typeface="Times New Roman"/>
                  <a:cs typeface="Times New Roman"/>
                </a:rPr>
                <a:t>n</a:t>
              </a:r>
              <a:r>
                <a:rPr sz="1100" spc="-13" dirty="0">
                  <a:latin typeface="Times New Roman"/>
                  <a:cs typeface="Times New Roman"/>
                </a:rPr>
                <a:t>e</a:t>
              </a:r>
              <a:r>
                <a:rPr sz="1100" spc="-4" dirty="0">
                  <a:latin typeface="Times New Roman"/>
                  <a:cs typeface="Times New Roman"/>
                </a:rPr>
                <a:t>ss</a:t>
              </a:r>
              <a:r>
                <a:rPr sz="1100" dirty="0">
                  <a:latin typeface="Times New Roman"/>
                  <a:cs typeface="Times New Roman"/>
                </a:rPr>
                <a:t>.</a:t>
              </a:r>
              <a:r>
                <a:rPr sz="1100" spc="-4" dirty="0">
                  <a:latin typeface="Times New Roman"/>
                  <a:cs typeface="Times New Roman"/>
                </a:rPr>
                <a:t> Prud</a:t>
              </a:r>
              <a:r>
                <a:rPr sz="1100" spc="-13" dirty="0">
                  <a:latin typeface="Times New Roman"/>
                  <a:cs typeface="Times New Roman"/>
                </a:rPr>
                <a:t>e</a:t>
              </a:r>
              <a:r>
                <a:rPr sz="1100" spc="9" dirty="0">
                  <a:latin typeface="Times New Roman"/>
                  <a:cs typeface="Times New Roman"/>
                </a:rPr>
                <a:t>n</a:t>
              </a:r>
              <a:r>
                <a:rPr sz="1100" spc="-13" dirty="0">
                  <a:latin typeface="Times New Roman"/>
                  <a:cs typeface="Times New Roman"/>
                </a:rPr>
                <a:t>c</a:t>
              </a:r>
              <a:r>
                <a:rPr sz="1100" spc="-9" dirty="0">
                  <a:latin typeface="Times New Roman"/>
                  <a:cs typeface="Times New Roman"/>
                </a:rPr>
                <a:t>e </a:t>
              </a:r>
              <a:r>
                <a:rPr sz="1100" spc="4" dirty="0">
                  <a:latin typeface="Times New Roman"/>
                  <a:cs typeface="Times New Roman"/>
                </a:rPr>
                <a:t>i</a:t>
              </a:r>
              <a:r>
                <a:rPr sz="1100" dirty="0">
                  <a:latin typeface="Times New Roman"/>
                  <a:cs typeface="Times New Roman"/>
                </a:rPr>
                <a:t>n</a:t>
              </a:r>
              <a:r>
                <a:rPr sz="1100" spc="-13" dirty="0">
                  <a:latin typeface="Times New Roman"/>
                  <a:cs typeface="Times New Roman"/>
                </a:rPr>
                <a:t>dee</a:t>
              </a:r>
              <a:r>
                <a:rPr sz="1100" spc="-9" dirty="0">
                  <a:latin typeface="Times New Roman"/>
                  <a:cs typeface="Times New Roman"/>
                </a:rPr>
                <a:t>d</a:t>
              </a:r>
              <a:r>
                <a:rPr sz="1100" spc="-4" dirty="0">
                  <a:latin typeface="Times New Roman"/>
                  <a:cs typeface="Times New Roman"/>
                </a:rPr>
                <a:t> wi</a:t>
              </a:r>
              <a:r>
                <a:rPr sz="1100" spc="9" dirty="0">
                  <a:latin typeface="Times New Roman"/>
                  <a:cs typeface="Times New Roman"/>
                </a:rPr>
                <a:t>l</a:t>
              </a:r>
              <a:r>
                <a:rPr sz="1100" spc="-4" dirty="0">
                  <a:latin typeface="Times New Roman"/>
                  <a:cs typeface="Times New Roman"/>
                </a:rPr>
                <a:t>l</a:t>
              </a:r>
              <a:endParaRPr sz="1100" dirty="0">
                <a:latin typeface="Times New Roman"/>
                <a:cs typeface="Times New Roman"/>
              </a:endParaRPr>
            </a:p>
            <a:p>
              <a:pPr>
                <a:spcBef>
                  <a:spcPts val="0"/>
                </a:spcBef>
              </a:pPr>
              <a:endParaRPr sz="1100" dirty="0">
                <a:latin typeface="Times New Roman"/>
                <a:cs typeface="Times New Roman"/>
              </a:endParaRPr>
            </a:p>
            <a:p>
              <a:pPr marL="11397" marR="4559">
                <a:lnSpc>
                  <a:spcPct val="95800"/>
                </a:lnSpc>
              </a:pPr>
              <a:r>
                <a:rPr sz="1100" spc="-31" dirty="0">
                  <a:latin typeface="Times New Roman"/>
                  <a:cs typeface="Times New Roman"/>
                </a:rPr>
                <a:t>d</a:t>
              </a:r>
              <a:r>
                <a:rPr sz="1100" spc="9" dirty="0">
                  <a:latin typeface="Times New Roman"/>
                  <a:cs typeface="Times New Roman"/>
                </a:rPr>
                <a:t>i</a:t>
              </a:r>
              <a:r>
                <a:rPr sz="1100" spc="-31" dirty="0">
                  <a:latin typeface="Times New Roman"/>
                  <a:cs typeface="Times New Roman"/>
                </a:rPr>
                <a:t>c</a:t>
              </a:r>
              <a:r>
                <a:rPr sz="1100" spc="9"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4" dirty="0">
                  <a:latin typeface="Times New Roman"/>
                  <a:cs typeface="Times New Roman"/>
                </a:rPr>
                <a:t>g</a:t>
              </a:r>
              <a:r>
                <a:rPr sz="1100" spc="18"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l</a:t>
              </a:r>
              <a:r>
                <a:rPr sz="1100" dirty="0">
                  <a:latin typeface="Times New Roman"/>
                  <a:cs typeface="Times New Roman"/>
                </a:rPr>
                <a:t>ong</a:t>
              </a:r>
              <a:r>
                <a:rPr sz="1100" spc="-31" dirty="0">
                  <a:latin typeface="Times New Roman"/>
                  <a:cs typeface="Times New Roman"/>
                </a:rPr>
                <a:t> </a:t>
              </a:r>
              <a:r>
                <a:rPr sz="1100" spc="-9" dirty="0">
                  <a:latin typeface="Times New Roman"/>
                  <a:cs typeface="Times New Roman"/>
                </a:rPr>
                <a:t>es</a:t>
              </a:r>
              <a:r>
                <a:rPr sz="1100" spc="18" dirty="0">
                  <a:latin typeface="Times New Roman"/>
                  <a:cs typeface="Times New Roman"/>
                </a:rPr>
                <a:t>t</a:t>
              </a:r>
              <a:r>
                <a:rPr sz="1100" spc="-36" dirty="0">
                  <a:latin typeface="Times New Roman"/>
                  <a:cs typeface="Times New Roman"/>
                </a:rPr>
                <a:t>a</a:t>
              </a:r>
              <a:r>
                <a:rPr sz="1100" spc="4" dirty="0">
                  <a:latin typeface="Times New Roman"/>
                  <a:cs typeface="Times New Roman"/>
                </a:rPr>
                <a:t>b</a:t>
              </a:r>
              <a:r>
                <a:rPr sz="1100" spc="-22" dirty="0">
                  <a:latin typeface="Times New Roman"/>
                  <a:cs typeface="Times New Roman"/>
                </a:rPr>
                <a:t>l</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18" dirty="0">
                  <a:latin typeface="Times New Roman"/>
                  <a:cs typeface="Times New Roman"/>
                </a:rPr>
                <a:t>e</a:t>
              </a:r>
              <a:r>
                <a:rPr sz="1100" spc="-9" dirty="0">
                  <a:latin typeface="Times New Roman"/>
                  <a:cs typeface="Times New Roman"/>
                </a:rPr>
                <a:t>d</a:t>
              </a:r>
              <a:r>
                <a:rPr sz="1100" spc="-13" dirty="0">
                  <a:latin typeface="Times New Roman"/>
                  <a:cs typeface="Times New Roman"/>
                </a:rPr>
                <a:t> </a:t>
              </a:r>
              <a:r>
                <a:rPr sz="1100" spc="-9" dirty="0">
                  <a:latin typeface="Times New Roman"/>
                  <a:cs typeface="Times New Roman"/>
                </a:rPr>
                <a:t>s</a:t>
              </a:r>
              <a:r>
                <a:rPr sz="1100" spc="18" dirty="0">
                  <a:latin typeface="Times New Roman"/>
                  <a:cs typeface="Times New Roman"/>
                </a:rPr>
                <a:t>h</a:t>
              </a:r>
              <a:r>
                <a:rPr sz="1100" dirty="0">
                  <a:latin typeface="Times New Roman"/>
                  <a:cs typeface="Times New Roman"/>
                </a:rPr>
                <a:t>o</a:t>
              </a:r>
              <a:r>
                <a:rPr sz="1100" spc="-31" dirty="0">
                  <a:latin typeface="Times New Roman"/>
                  <a:cs typeface="Times New Roman"/>
                </a:rPr>
                <a:t>u</a:t>
              </a:r>
              <a:r>
                <a:rPr sz="1100" spc="9" dirty="0">
                  <a:latin typeface="Times New Roman"/>
                  <a:cs typeface="Times New Roman"/>
                </a:rPr>
                <a:t>l</a:t>
              </a:r>
              <a:r>
                <a:rPr sz="1100" dirty="0">
                  <a:latin typeface="Times New Roman"/>
                  <a:cs typeface="Times New Roman"/>
                </a:rPr>
                <a:t>d</a:t>
              </a:r>
              <a:r>
                <a:rPr sz="1100" spc="-9" dirty="0">
                  <a:latin typeface="Times New Roman"/>
                  <a:cs typeface="Times New Roman"/>
                </a:rPr>
                <a:t> </a:t>
              </a:r>
              <a:r>
                <a:rPr sz="1100" spc="18" dirty="0">
                  <a:latin typeface="Times New Roman"/>
                  <a:cs typeface="Times New Roman"/>
                </a:rPr>
                <a:t>n</a:t>
              </a:r>
              <a:r>
                <a:rPr sz="1100" spc="-31" dirty="0">
                  <a:latin typeface="Times New Roman"/>
                  <a:cs typeface="Times New Roman"/>
                </a:rPr>
                <a:t>o</a:t>
              </a:r>
              <a:r>
                <a:rPr sz="1100" spc="-4" dirty="0">
                  <a:latin typeface="Times New Roman"/>
                  <a:cs typeface="Times New Roman"/>
                </a:rPr>
                <a:t>t</a:t>
              </a:r>
              <a:r>
                <a:rPr sz="1100" spc="9" dirty="0">
                  <a:latin typeface="Times New Roman"/>
                  <a:cs typeface="Times New Roman"/>
                </a:rPr>
                <a:t> </a:t>
              </a:r>
              <a:r>
                <a:rPr sz="1100" spc="18" dirty="0">
                  <a:latin typeface="Times New Roman"/>
                  <a:cs typeface="Times New Roman"/>
                </a:rPr>
                <a:t>b</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c</a:t>
              </a:r>
              <a:r>
                <a:rPr sz="1100" spc="4" dirty="0">
                  <a:latin typeface="Times New Roman"/>
                  <a:cs typeface="Times New Roman"/>
                </a:rPr>
                <a:t>h</a:t>
              </a:r>
              <a:r>
                <a:rPr sz="1100" spc="-36" dirty="0">
                  <a:latin typeface="Times New Roman"/>
                  <a:cs typeface="Times New Roman"/>
                </a:rPr>
                <a:t>a</a:t>
              </a:r>
              <a:r>
                <a:rPr sz="1100" spc="4" dirty="0">
                  <a:latin typeface="Times New Roman"/>
                  <a:cs typeface="Times New Roman"/>
                </a:rPr>
                <a:t>n</a:t>
              </a:r>
              <a:r>
                <a:rPr sz="1100" spc="-4" dirty="0">
                  <a:latin typeface="Times New Roman"/>
                  <a:cs typeface="Times New Roman"/>
                </a:rPr>
                <a:t>ge</a:t>
              </a:r>
              <a:r>
                <a:rPr sz="1100" dirty="0">
                  <a:latin typeface="Times New Roman"/>
                  <a:cs typeface="Times New Roman"/>
                </a:rPr>
                <a:t>d</a:t>
              </a:r>
              <a:r>
                <a:rPr sz="1100" spc="-4" dirty="0">
                  <a:latin typeface="Times New Roman"/>
                  <a:cs typeface="Times New Roman"/>
                </a:rPr>
                <a:t> </a:t>
              </a:r>
              <a:r>
                <a:rPr sz="1100" spc="18" dirty="0">
                  <a:latin typeface="Times New Roman"/>
                  <a:cs typeface="Times New Roman"/>
                </a:rPr>
                <a:t>f</a:t>
              </a:r>
              <a:r>
                <a:rPr sz="1100" spc="-22" dirty="0">
                  <a:latin typeface="Times New Roman"/>
                  <a:cs typeface="Times New Roman"/>
                </a:rPr>
                <a:t>o</a:t>
              </a:r>
              <a:r>
                <a:rPr sz="1100" dirty="0">
                  <a:latin typeface="Times New Roman"/>
                  <a:cs typeface="Times New Roman"/>
                </a:rPr>
                <a:t>r </a:t>
              </a:r>
              <a:r>
                <a:rPr sz="1100" spc="-4" dirty="0">
                  <a:latin typeface="Times New Roman"/>
                  <a:cs typeface="Times New Roman"/>
                </a:rPr>
                <a:t>l</a:t>
              </a:r>
              <a:r>
                <a:rPr sz="1100" spc="9" dirty="0">
                  <a:latin typeface="Times New Roman"/>
                  <a:cs typeface="Times New Roman"/>
                </a:rPr>
                <a:t>i</a:t>
              </a:r>
              <a:r>
                <a:rPr sz="1100" spc="-22" dirty="0">
                  <a:latin typeface="Times New Roman"/>
                  <a:cs typeface="Times New Roman"/>
                </a:rPr>
                <a:t>g</a:t>
              </a:r>
              <a:r>
                <a:rPr sz="1100" spc="18" dirty="0">
                  <a:latin typeface="Times New Roman"/>
                  <a:cs typeface="Times New Roman"/>
                </a:rPr>
                <a:t>h</a:t>
              </a:r>
              <a:r>
                <a:rPr sz="1100" spc="-4" dirty="0">
                  <a:latin typeface="Times New Roman"/>
                  <a:cs typeface="Times New Roman"/>
                </a:rPr>
                <a:t>t</a:t>
              </a:r>
              <a:r>
                <a:rPr sz="1100" spc="-27"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31" dirty="0">
                  <a:latin typeface="Times New Roman"/>
                  <a:cs typeface="Times New Roman"/>
                </a:rPr>
                <a:t> </a:t>
              </a:r>
              <a:r>
                <a:rPr sz="1100" spc="9" dirty="0">
                  <a:latin typeface="Times New Roman"/>
                  <a:cs typeface="Times New Roman"/>
                </a:rPr>
                <a:t>t</a:t>
              </a:r>
              <a:r>
                <a:rPr sz="1100" spc="-13" dirty="0">
                  <a:latin typeface="Times New Roman"/>
                  <a:cs typeface="Times New Roman"/>
                </a:rPr>
                <a:t>ra</a:t>
              </a:r>
              <a:r>
                <a:rPr sz="1100" spc="18" dirty="0">
                  <a:latin typeface="Times New Roman"/>
                  <a:cs typeface="Times New Roman"/>
                </a:rPr>
                <a:t>n</a:t>
              </a:r>
              <a:r>
                <a:rPr sz="1100" spc="-31" dirty="0">
                  <a:latin typeface="Times New Roman"/>
                  <a:cs typeface="Times New Roman"/>
                </a:rPr>
                <a:t>s</a:t>
              </a:r>
              <a:r>
                <a:rPr sz="1100" spc="18"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 causes:</a:t>
              </a:r>
              <a:r>
                <a:rPr sz="1100" spc="-9" dirty="0">
                  <a:latin typeface="Times New Roman"/>
                  <a:cs typeface="Times New Roman"/>
                </a:rPr>
                <a:t> </a:t>
              </a:r>
              <a:r>
                <a:rPr sz="1100" spc="-13" dirty="0">
                  <a:latin typeface="Times New Roman"/>
                  <a:cs typeface="Times New Roman"/>
                </a:rPr>
                <a:t>a</a:t>
              </a:r>
              <a:r>
                <a:rPr sz="1100" dirty="0">
                  <a:latin typeface="Times New Roman"/>
                  <a:cs typeface="Times New Roman"/>
                </a:rPr>
                <a:t>nd</a:t>
              </a:r>
              <a:r>
                <a:rPr sz="1100" spc="-9" dirty="0">
                  <a:latin typeface="Times New Roman"/>
                  <a:cs typeface="Times New Roman"/>
                </a:rPr>
                <a:t> </a:t>
              </a:r>
              <a:r>
                <a:rPr sz="1100" spc="-13" dirty="0">
                  <a:latin typeface="Times New Roman"/>
                  <a:cs typeface="Times New Roman"/>
                </a:rPr>
                <a:t>acc</a:t>
              </a:r>
              <a:r>
                <a:rPr sz="1100" dirty="0">
                  <a:latin typeface="Times New Roman"/>
                  <a:cs typeface="Times New Roman"/>
                </a:rPr>
                <a:t>o</a:t>
              </a:r>
              <a:r>
                <a:rPr sz="1100" spc="-4" dirty="0">
                  <a:latin typeface="Times New Roman"/>
                  <a:cs typeface="Times New Roman"/>
                </a:rPr>
                <a:t>rd</a:t>
              </a:r>
              <a:r>
                <a:rPr sz="1100" spc="18" dirty="0">
                  <a:latin typeface="Times New Roman"/>
                  <a:cs typeface="Times New Roman"/>
                </a:rPr>
                <a:t>i</a:t>
              </a:r>
              <a:r>
                <a:rPr sz="1100" dirty="0">
                  <a:latin typeface="Times New Roman"/>
                  <a:cs typeface="Times New Roman"/>
                </a:rPr>
                <a:t>n</a:t>
              </a:r>
              <a:r>
                <a:rPr sz="1100" spc="-9" dirty="0">
                  <a:latin typeface="Times New Roman"/>
                  <a:cs typeface="Times New Roman"/>
                </a:rPr>
                <a:t>gl</a:t>
              </a:r>
              <a:r>
                <a:rPr sz="1100" dirty="0">
                  <a:latin typeface="Times New Roman"/>
                  <a:cs typeface="Times New Roman"/>
                </a:rPr>
                <a:t>y</a:t>
              </a:r>
              <a:r>
                <a:rPr sz="1100" spc="13" dirty="0">
                  <a:latin typeface="Times New Roman"/>
                  <a:cs typeface="Times New Roman"/>
                </a:rPr>
                <a:t> </a:t>
              </a:r>
              <a:r>
                <a:rPr sz="1100" spc="-9" dirty="0">
                  <a:latin typeface="Times New Roman"/>
                  <a:cs typeface="Times New Roman"/>
                </a:rPr>
                <a:t>al</a:t>
              </a:r>
              <a:r>
                <a:rPr sz="1100" spc="-4" dirty="0">
                  <a:latin typeface="Times New Roman"/>
                  <a:cs typeface="Times New Roman"/>
                </a:rPr>
                <a:t>l</a:t>
              </a:r>
              <a:r>
                <a:rPr sz="1100" spc="9" dirty="0">
                  <a:latin typeface="Times New Roman"/>
                  <a:cs typeface="Times New Roman"/>
                </a:rPr>
                <a:t> </a:t>
              </a:r>
              <a:r>
                <a:rPr sz="1100" spc="-18" dirty="0">
                  <a:latin typeface="Times New Roman"/>
                  <a:cs typeface="Times New Roman"/>
                </a:rPr>
                <a:t>e</a:t>
              </a:r>
              <a:r>
                <a:rPr sz="1100" spc="4" dirty="0">
                  <a:latin typeface="Times New Roman"/>
                  <a:cs typeface="Times New Roman"/>
                </a:rPr>
                <a:t>x</a:t>
              </a:r>
              <a:r>
                <a:rPr sz="1100" spc="-13" dirty="0">
                  <a:latin typeface="Times New Roman"/>
                  <a:cs typeface="Times New Roman"/>
                </a:rPr>
                <a:t>per</a:t>
              </a:r>
              <a:r>
                <a:rPr sz="1100" spc="9"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18" dirty="0">
                  <a:latin typeface="Times New Roman"/>
                  <a:cs typeface="Times New Roman"/>
                </a:rPr>
                <a:t>c</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h</a:t>
              </a:r>
              <a:r>
                <a:rPr sz="1100" spc="-31" dirty="0">
                  <a:latin typeface="Times New Roman"/>
                  <a:cs typeface="Times New Roman"/>
                </a:rPr>
                <a:t>a</a:t>
              </a:r>
              <a:r>
                <a:rPr sz="1100" spc="9" dirty="0">
                  <a:latin typeface="Times New Roman"/>
                  <a:cs typeface="Times New Roman"/>
                </a:rPr>
                <a:t>t</a:t>
              </a:r>
              <a:r>
                <a:rPr sz="1100" dirty="0">
                  <a:latin typeface="Times New Roman"/>
                  <a:cs typeface="Times New Roman"/>
                </a:rPr>
                <a:t>h</a:t>
              </a:r>
              <a:r>
                <a:rPr sz="1100" spc="-13" dirty="0">
                  <a:latin typeface="Times New Roman"/>
                  <a:cs typeface="Times New Roman"/>
                </a:rPr>
                <a:t> </a:t>
              </a:r>
              <a:r>
                <a:rPr sz="1100" spc="-9" dirty="0">
                  <a:latin typeface="Times New Roman"/>
                  <a:cs typeface="Times New Roman"/>
                </a:rPr>
                <a:t>s</a:t>
              </a:r>
              <a:r>
                <a:rPr sz="1100" spc="18" dirty="0">
                  <a:latin typeface="Times New Roman"/>
                  <a:cs typeface="Times New Roman"/>
                </a:rPr>
                <a:t>h</a:t>
              </a:r>
              <a:r>
                <a:rPr sz="1100" spc="-13" dirty="0">
                  <a:latin typeface="Times New Roman"/>
                  <a:cs typeface="Times New Roman"/>
                </a:rPr>
                <a:t>ew</a:t>
              </a:r>
              <a:r>
                <a:rPr sz="1100" dirty="0">
                  <a:latin typeface="Times New Roman"/>
                  <a:cs typeface="Times New Roman"/>
                </a:rPr>
                <a:t>n</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m</a:t>
              </a:r>
              <a:r>
                <a:rPr sz="1100" spc="-36" dirty="0">
                  <a:latin typeface="Times New Roman"/>
                  <a:cs typeface="Times New Roman"/>
                </a:rPr>
                <a:t>a</a:t>
              </a:r>
              <a:r>
                <a:rPr sz="1100" spc="4" dirty="0">
                  <a:latin typeface="Times New Roman"/>
                  <a:cs typeface="Times New Roman"/>
                </a:rPr>
                <a:t>n</a:t>
              </a:r>
              <a:r>
                <a:rPr sz="1100" spc="-31" dirty="0">
                  <a:latin typeface="Times New Roman"/>
                  <a:cs typeface="Times New Roman"/>
                </a:rPr>
                <a:t>k</a:t>
              </a:r>
              <a:r>
                <a:rPr sz="1100" spc="9" dirty="0">
                  <a:latin typeface="Times New Roman"/>
                  <a:cs typeface="Times New Roman"/>
                </a:rPr>
                <a:t>i</a:t>
              </a:r>
              <a:r>
                <a:rPr sz="1100" dirty="0">
                  <a:latin typeface="Times New Roman"/>
                  <a:cs typeface="Times New Roman"/>
                </a:rPr>
                <a:t>nd</a:t>
              </a:r>
              <a:r>
                <a:rPr sz="1100" spc="-18" dirty="0">
                  <a:latin typeface="Times New Roman"/>
                  <a:cs typeface="Times New Roman"/>
                </a:rPr>
                <a:t> </a:t>
              </a:r>
              <a:r>
                <a:rPr sz="1100" spc="-13" dirty="0">
                  <a:latin typeface="Times New Roman"/>
                  <a:cs typeface="Times New Roman"/>
                </a:rPr>
                <a:t>ar</a:t>
              </a:r>
              <a:r>
                <a:rPr sz="1100" spc="-9" dirty="0">
                  <a:latin typeface="Times New Roman"/>
                  <a:cs typeface="Times New Roman"/>
                </a:rPr>
                <a:t>e</a:t>
              </a:r>
              <a:r>
                <a:rPr sz="1100" spc="9" dirty="0">
                  <a:latin typeface="Times New Roman"/>
                  <a:cs typeface="Times New Roman"/>
                </a:rPr>
                <a:t> </a:t>
              </a:r>
              <a:r>
                <a:rPr sz="1100" spc="4" dirty="0">
                  <a:latin typeface="Times New Roman"/>
                  <a:cs typeface="Times New Roman"/>
                </a:rPr>
                <a:t>m</a:t>
              </a:r>
              <a:r>
                <a:rPr sz="1100" dirty="0">
                  <a:latin typeface="Times New Roman"/>
                  <a:cs typeface="Times New Roman"/>
                </a:rPr>
                <a:t>o</a:t>
              </a:r>
              <a:r>
                <a:rPr sz="1100" spc="-4" dirty="0">
                  <a:latin typeface="Times New Roman"/>
                  <a:cs typeface="Times New Roman"/>
                </a:rPr>
                <a:t>re</a:t>
              </a:r>
              <a:r>
                <a:rPr sz="1100" dirty="0">
                  <a:latin typeface="Times New Roman"/>
                  <a:cs typeface="Times New Roman"/>
                </a:rPr>
                <a:t> </a:t>
              </a:r>
              <a:r>
                <a:rPr sz="1100" spc="-9" dirty="0">
                  <a:latin typeface="Times New Roman"/>
                  <a:cs typeface="Times New Roman"/>
                </a:rPr>
                <a:t>d</a:t>
              </a:r>
              <a:r>
                <a:rPr sz="1100" spc="4" dirty="0">
                  <a:latin typeface="Times New Roman"/>
                  <a:cs typeface="Times New Roman"/>
                </a:rPr>
                <a:t>i</a:t>
              </a:r>
              <a:r>
                <a:rPr sz="1100" spc="-18" dirty="0">
                  <a:latin typeface="Times New Roman"/>
                  <a:cs typeface="Times New Roman"/>
                </a:rPr>
                <a:t>sp</a:t>
              </a:r>
              <a:r>
                <a:rPr sz="1100" spc="18" dirty="0">
                  <a:latin typeface="Times New Roman"/>
                  <a:cs typeface="Times New Roman"/>
                </a:rPr>
                <a:t>o</a:t>
              </a:r>
              <a:r>
                <a:rPr sz="1100" spc="-4" dirty="0">
                  <a:latin typeface="Times New Roman"/>
                  <a:cs typeface="Times New Roman"/>
                </a:rPr>
                <a:t>se</a:t>
              </a:r>
              <a:r>
                <a:rPr sz="1100" dirty="0">
                  <a:latin typeface="Times New Roman"/>
                  <a:cs typeface="Times New Roman"/>
                </a:rPr>
                <a:t>d</a:t>
              </a:r>
              <a:r>
                <a:rPr sz="1100" spc="-9" dirty="0">
                  <a:latin typeface="Times New Roman"/>
                  <a:cs typeface="Times New Roman"/>
                </a:rPr>
                <a:t> to </a:t>
              </a:r>
              <a:r>
                <a:rPr sz="1100" spc="-4" dirty="0">
                  <a:latin typeface="Times New Roman"/>
                  <a:cs typeface="Times New Roman"/>
                </a:rPr>
                <a:t>suf</a:t>
              </a:r>
              <a:r>
                <a:rPr sz="1100" spc="18" dirty="0">
                  <a:latin typeface="Times New Roman"/>
                  <a:cs typeface="Times New Roman"/>
                </a:rPr>
                <a:t>f</a:t>
              </a:r>
              <a:r>
                <a:rPr sz="1100" spc="-13" dirty="0">
                  <a:latin typeface="Times New Roman"/>
                  <a:cs typeface="Times New Roman"/>
                </a:rPr>
                <a:t>e</a:t>
              </a:r>
              <a:r>
                <a:rPr sz="1100" spc="-4" dirty="0">
                  <a:latin typeface="Times New Roman"/>
                  <a:cs typeface="Times New Roman"/>
                </a:rPr>
                <a:t>r w</a:t>
              </a:r>
              <a:r>
                <a:rPr sz="1100" spc="13" dirty="0">
                  <a:latin typeface="Times New Roman"/>
                  <a:cs typeface="Times New Roman"/>
                </a:rPr>
                <a:t>h</a:t>
              </a:r>
              <a:r>
                <a:rPr sz="1100" spc="-22" dirty="0">
                  <a:latin typeface="Times New Roman"/>
                  <a:cs typeface="Times New Roman"/>
                </a:rPr>
                <a:t>i</a:t>
              </a:r>
              <a:r>
                <a:rPr sz="1100" spc="9" dirty="0">
                  <a:latin typeface="Times New Roman"/>
                  <a:cs typeface="Times New Roman"/>
                </a:rPr>
                <a:t>l</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e</a:t>
              </a:r>
              <a:r>
                <a:rPr sz="1100" spc="4" dirty="0">
                  <a:latin typeface="Times New Roman"/>
                  <a:cs typeface="Times New Roman"/>
                </a:rPr>
                <a:t>v</a:t>
              </a:r>
              <a:r>
                <a:rPr sz="1100" spc="-22" dirty="0">
                  <a:latin typeface="Times New Roman"/>
                  <a:cs typeface="Times New Roman"/>
                </a:rPr>
                <a:t>i</a:t>
              </a:r>
              <a:r>
                <a:rPr sz="1100" spc="9" dirty="0">
                  <a:latin typeface="Times New Roman"/>
                  <a:cs typeface="Times New Roman"/>
                </a:rPr>
                <a:t>l</a:t>
              </a:r>
              <a:r>
                <a:rPr sz="1100" dirty="0">
                  <a:latin typeface="Times New Roman"/>
                  <a:cs typeface="Times New Roman"/>
                </a:rPr>
                <a:t>s</a:t>
              </a:r>
              <a:r>
                <a:rPr sz="1100" spc="-45" dirty="0">
                  <a:latin typeface="Times New Roman"/>
                  <a:cs typeface="Times New Roman"/>
                </a:rPr>
                <a:t> </a:t>
              </a:r>
              <a:r>
                <a:rPr sz="1100" spc="4" dirty="0">
                  <a:latin typeface="Times New Roman"/>
                  <a:cs typeface="Times New Roman"/>
                </a:rPr>
                <a:t>a</a:t>
              </a:r>
              <a:r>
                <a:rPr sz="1100" spc="-4" dirty="0">
                  <a:latin typeface="Times New Roman"/>
                  <a:cs typeface="Times New Roman"/>
                </a:rPr>
                <a:t>re</a:t>
              </a:r>
              <a:r>
                <a:rPr sz="1100" dirty="0">
                  <a:latin typeface="Times New Roman"/>
                  <a:cs typeface="Times New Roman"/>
                </a:rPr>
                <a:t> </a:t>
              </a:r>
              <a:r>
                <a:rPr sz="1100" spc="-4" dirty="0">
                  <a:latin typeface="Times New Roman"/>
                  <a:cs typeface="Times New Roman"/>
                </a:rPr>
                <a:t>suf</a:t>
              </a:r>
              <a:r>
                <a:rPr sz="1100" spc="18" dirty="0">
                  <a:latin typeface="Times New Roman"/>
                  <a:cs typeface="Times New Roman"/>
                </a:rPr>
                <a:t>f</a:t>
              </a:r>
              <a:r>
                <a:rPr sz="1100" spc="-13" dirty="0">
                  <a:latin typeface="Times New Roman"/>
                  <a:cs typeface="Times New Roman"/>
                </a:rPr>
                <a:t>era</a:t>
              </a:r>
              <a:r>
                <a:rPr sz="1100" spc="4" dirty="0">
                  <a:latin typeface="Times New Roman"/>
                  <a:cs typeface="Times New Roman"/>
                </a:rPr>
                <a:t>b</a:t>
              </a:r>
              <a:r>
                <a:rPr sz="1100" spc="-4" dirty="0">
                  <a:latin typeface="Times New Roman"/>
                  <a:cs typeface="Times New Roman"/>
                </a:rPr>
                <a:t>l</a:t>
              </a:r>
              <a:r>
                <a:rPr sz="1100" spc="-45" dirty="0">
                  <a:latin typeface="Times New Roman"/>
                  <a:cs typeface="Times New Roman"/>
                </a:rPr>
                <a:t>e</a:t>
              </a:r>
              <a:r>
                <a:rPr sz="1100" spc="-4" dirty="0">
                  <a:latin typeface="Times New Roman"/>
                  <a:cs typeface="Times New Roman"/>
                </a:rPr>
                <a:t>,</a:t>
              </a:r>
              <a:r>
                <a:rPr sz="1100" spc="9" dirty="0">
                  <a:latin typeface="Times New Roman"/>
                  <a:cs typeface="Times New Roman"/>
                </a:rPr>
                <a:t> t</a:t>
              </a:r>
              <a:r>
                <a:rPr sz="1100" dirty="0">
                  <a:latin typeface="Times New Roman"/>
                  <a:cs typeface="Times New Roman"/>
                </a:rPr>
                <a:t>h</a:t>
              </a:r>
              <a:r>
                <a:rPr sz="1100" spc="-36" dirty="0">
                  <a:latin typeface="Times New Roman"/>
                  <a:cs typeface="Times New Roman"/>
                </a:rPr>
                <a:t>a</a:t>
              </a:r>
              <a:r>
                <a:rPr sz="1100" spc="-9" dirty="0">
                  <a:latin typeface="Times New Roman"/>
                  <a:cs typeface="Times New Roman"/>
                </a:rPr>
                <a:t>n</a:t>
              </a:r>
              <a:r>
                <a:rPr sz="1100" spc="4" dirty="0">
                  <a:latin typeface="Times New Roman"/>
                  <a:cs typeface="Times New Roman"/>
                </a:rPr>
                <a:t> </a:t>
              </a:r>
              <a:r>
                <a:rPr sz="1100" spc="-22" dirty="0">
                  <a:latin typeface="Times New Roman"/>
                  <a:cs typeface="Times New Roman"/>
                </a:rPr>
                <a:t>t</a:t>
              </a:r>
              <a:r>
                <a:rPr sz="1100" spc="-9" dirty="0">
                  <a:latin typeface="Times New Roman"/>
                  <a:cs typeface="Times New Roman"/>
                </a:rPr>
                <a:t>o</a:t>
              </a:r>
              <a:r>
                <a:rPr sz="1100" spc="18" dirty="0">
                  <a:latin typeface="Times New Roman"/>
                  <a:cs typeface="Times New Roman"/>
                </a:rPr>
                <a:t> </a:t>
              </a:r>
              <a:r>
                <a:rPr sz="1100" spc="-4" dirty="0">
                  <a:latin typeface="Times New Roman"/>
                  <a:cs typeface="Times New Roman"/>
                </a:rPr>
                <a:t>r</a:t>
              </a:r>
              <a:r>
                <a:rPr sz="1100" spc="9" dirty="0">
                  <a:latin typeface="Times New Roman"/>
                  <a:cs typeface="Times New Roman"/>
                </a:rPr>
                <a:t>i</a:t>
              </a:r>
              <a:r>
                <a:rPr sz="1100" spc="-22" dirty="0">
                  <a:latin typeface="Times New Roman"/>
                  <a:cs typeface="Times New Roman"/>
                </a:rPr>
                <a:t>gh</a:t>
              </a:r>
              <a:r>
                <a:rPr sz="1100" dirty="0">
                  <a:latin typeface="Times New Roman"/>
                  <a:cs typeface="Times New Roman"/>
                </a:rPr>
                <a:t>t</a:t>
              </a:r>
              <a:r>
                <a:rPr sz="1100" spc="9" dirty="0">
                  <a:latin typeface="Times New Roman"/>
                  <a:cs typeface="Times New Roman"/>
                </a:rPr>
                <a:t> t</a:t>
              </a:r>
              <a:r>
                <a:rPr sz="1100" dirty="0">
                  <a:latin typeface="Times New Roman"/>
                  <a:cs typeface="Times New Roman"/>
                </a:rPr>
                <a:t>h</a:t>
              </a:r>
              <a:r>
                <a:rPr sz="1100" spc="-54" dirty="0">
                  <a:latin typeface="Times New Roman"/>
                  <a:cs typeface="Times New Roman"/>
                </a:rPr>
                <a:t>e</a:t>
              </a:r>
              <a:r>
                <a:rPr sz="1100" spc="4" dirty="0">
                  <a:latin typeface="Times New Roman"/>
                  <a:cs typeface="Times New Roman"/>
                </a:rPr>
                <a:t>m</a:t>
              </a:r>
              <a:r>
                <a:rPr sz="1100" spc="-18" dirty="0">
                  <a:latin typeface="Times New Roman"/>
                  <a:cs typeface="Times New Roman"/>
                </a:rPr>
                <a:t>se</a:t>
              </a:r>
              <a:r>
                <a:rPr sz="1100" spc="9" dirty="0">
                  <a:latin typeface="Times New Roman"/>
                  <a:cs typeface="Times New Roman"/>
                </a:rPr>
                <a:t>l</a:t>
              </a:r>
              <a:r>
                <a:rPr sz="1100" dirty="0">
                  <a:latin typeface="Times New Roman"/>
                  <a:cs typeface="Times New Roman"/>
                </a:rPr>
                <a:t>v</a:t>
              </a:r>
              <a:r>
                <a:rPr sz="1100" spc="-9" dirty="0">
                  <a:latin typeface="Times New Roman"/>
                  <a:cs typeface="Times New Roman"/>
                </a:rPr>
                <a:t>e</a:t>
              </a:r>
              <a:r>
                <a:rPr sz="1100" dirty="0">
                  <a:latin typeface="Times New Roman"/>
                  <a:cs typeface="Times New Roman"/>
                </a:rPr>
                <a:t>s</a:t>
              </a:r>
              <a:r>
                <a:rPr sz="1100" spc="-18" dirty="0">
                  <a:latin typeface="Times New Roman"/>
                  <a:cs typeface="Times New Roman"/>
                </a:rPr>
                <a:t> </a:t>
              </a:r>
              <a:r>
                <a:rPr sz="1100" spc="18" dirty="0">
                  <a:latin typeface="Times New Roman"/>
                  <a:cs typeface="Times New Roman"/>
                </a:rPr>
                <a:t>b</a:t>
              </a:r>
              <a:r>
                <a:rPr sz="1100" dirty="0">
                  <a:latin typeface="Times New Roman"/>
                  <a:cs typeface="Times New Roman"/>
                </a:rPr>
                <a:t>y</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b</a:t>
              </a:r>
              <a:r>
                <a:rPr sz="1100" dirty="0">
                  <a:latin typeface="Times New Roman"/>
                  <a:cs typeface="Times New Roman"/>
                </a:rPr>
                <a:t>o</a:t>
              </a:r>
              <a:r>
                <a:rPr sz="1100" spc="-22" dirty="0">
                  <a:latin typeface="Times New Roman"/>
                  <a:cs typeface="Times New Roman"/>
                </a:rPr>
                <a:t>l</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4" dirty="0">
                  <a:latin typeface="Times New Roman"/>
                  <a:cs typeface="Times New Roman"/>
                </a:rPr>
                <a:t>i</a:t>
              </a:r>
              <a:r>
                <a:rPr sz="1100" dirty="0">
                  <a:latin typeface="Times New Roman"/>
                  <a:cs typeface="Times New Roman"/>
                </a:rPr>
                <a:t>ng</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 </a:t>
              </a:r>
              <a:r>
                <a:rPr sz="1100" spc="18" dirty="0">
                  <a:latin typeface="Times New Roman"/>
                  <a:cs typeface="Times New Roman"/>
                </a:rPr>
                <a:t>f</a:t>
              </a:r>
              <a:r>
                <a:rPr sz="1100" dirty="0">
                  <a:latin typeface="Times New Roman"/>
                  <a:cs typeface="Times New Roman"/>
                </a:rPr>
                <a:t>o</a:t>
              </a:r>
              <a:r>
                <a:rPr sz="1100" spc="-13" dirty="0">
                  <a:latin typeface="Times New Roman"/>
                  <a:cs typeface="Times New Roman"/>
                </a:rPr>
                <a:t>r</a:t>
              </a:r>
              <a:r>
                <a:rPr sz="1100" spc="18" dirty="0">
                  <a:latin typeface="Times New Roman"/>
                  <a:cs typeface="Times New Roman"/>
                </a:rPr>
                <a:t>m</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t</a:t>
              </a:r>
              <a:r>
                <a:rPr sz="1100" dirty="0">
                  <a:latin typeface="Times New Roman"/>
                  <a:cs typeface="Times New Roman"/>
                </a:rPr>
                <a:t>o </a:t>
              </a:r>
              <a:r>
                <a:rPr sz="1100" spc="-27"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t</a:t>
              </a:r>
              <a:r>
                <a:rPr sz="1100" dirty="0">
                  <a:latin typeface="Times New Roman"/>
                  <a:cs typeface="Times New Roman"/>
                </a:rPr>
                <a:t>h</a:t>
              </a:r>
              <a:r>
                <a:rPr sz="1100" spc="-36" dirty="0">
                  <a:latin typeface="Times New Roman"/>
                  <a:cs typeface="Times New Roman"/>
                </a:rPr>
                <a:t>e</a:t>
              </a:r>
              <a:r>
                <a:rPr sz="1100" spc="-9" dirty="0">
                  <a:latin typeface="Times New Roman"/>
                  <a:cs typeface="Times New Roman"/>
                </a:rPr>
                <a:t>y</a:t>
              </a:r>
              <a:r>
                <a:rPr sz="1100" spc="18" dirty="0">
                  <a:latin typeface="Times New Roman"/>
                  <a:cs typeface="Times New Roman"/>
                </a:rPr>
                <a:t> </a:t>
              </a:r>
              <a:r>
                <a:rPr sz="1100" spc="-9" dirty="0">
                  <a:latin typeface="Times New Roman"/>
                  <a:cs typeface="Times New Roman"/>
                </a:rPr>
                <a:t>are</a:t>
              </a:r>
              <a:r>
                <a:rPr sz="1100" spc="-4" dirty="0">
                  <a:latin typeface="Times New Roman"/>
                  <a:cs typeface="Times New Roman"/>
                </a:rPr>
                <a:t> </a:t>
              </a:r>
              <a:r>
                <a:rPr sz="1100" spc="-13" dirty="0">
                  <a:latin typeface="Times New Roman"/>
                  <a:cs typeface="Times New Roman"/>
                </a:rPr>
                <a:t>accus</a:t>
              </a:r>
              <a:r>
                <a:rPr sz="1100" dirty="0">
                  <a:latin typeface="Times New Roman"/>
                  <a:cs typeface="Times New Roman"/>
                </a:rPr>
                <a:t>to</a:t>
              </a:r>
              <a:r>
                <a:rPr sz="1100" spc="-9" dirty="0">
                  <a:latin typeface="Times New Roman"/>
                  <a:cs typeface="Times New Roman"/>
                </a:rPr>
                <a:t>m</a:t>
              </a:r>
              <a:r>
                <a:rPr sz="1100" spc="-4" dirty="0">
                  <a:latin typeface="Times New Roman"/>
                  <a:cs typeface="Times New Roman"/>
                </a:rPr>
                <a:t>ed</a:t>
              </a:r>
              <a:r>
                <a:rPr sz="1100" dirty="0">
                  <a:latin typeface="Times New Roman"/>
                  <a:cs typeface="Times New Roman"/>
                </a:rPr>
                <a:t>.</a:t>
              </a:r>
              <a:r>
                <a:rPr sz="1100" spc="-9" dirty="0">
                  <a:latin typeface="Times New Roman"/>
                  <a:cs typeface="Times New Roman"/>
                </a:rPr>
                <a:t> </a:t>
              </a:r>
              <a:r>
                <a:rPr sz="1100" spc="-4" dirty="0">
                  <a:latin typeface="Times New Roman"/>
                  <a:cs typeface="Times New Roman"/>
                </a:rPr>
                <a:t>Bu</a:t>
              </a:r>
              <a:r>
                <a:rPr sz="1100" dirty="0">
                  <a:latin typeface="Times New Roman"/>
                  <a:cs typeface="Times New Roman"/>
                </a:rPr>
                <a:t>t</a:t>
              </a:r>
              <a:r>
                <a:rPr sz="1100" spc="9" dirty="0">
                  <a:latin typeface="Times New Roman"/>
                  <a:cs typeface="Times New Roman"/>
                </a:rPr>
                <a:t> </a:t>
              </a:r>
              <a:r>
                <a:rPr sz="1100" spc="-9" dirty="0">
                  <a:latin typeface="Times New Roman"/>
                  <a:cs typeface="Times New Roman"/>
                </a:rPr>
                <a:t>w</a:t>
              </a:r>
              <a:r>
                <a:rPr sz="1100" spc="18" dirty="0">
                  <a:latin typeface="Times New Roman"/>
                  <a:cs typeface="Times New Roman"/>
                </a:rPr>
                <a:t>h</a:t>
              </a:r>
              <a:r>
                <a:rPr sz="1100" spc="-36" dirty="0">
                  <a:latin typeface="Times New Roman"/>
                  <a:cs typeface="Times New Roman"/>
                </a:rPr>
                <a:t>e</a:t>
              </a:r>
              <a:r>
                <a:rPr sz="1100" spc="-9" dirty="0">
                  <a:latin typeface="Times New Roman"/>
                  <a:cs typeface="Times New Roman"/>
                </a:rPr>
                <a:t>n</a:t>
              </a:r>
              <a:r>
                <a:rPr sz="1100" spc="18" dirty="0">
                  <a:latin typeface="Times New Roman"/>
                  <a:cs typeface="Times New Roman"/>
                </a:rPr>
                <a:t> </a:t>
              </a:r>
              <a:r>
                <a:rPr sz="1100" spc="-9" dirty="0">
                  <a:latin typeface="Times New Roman"/>
                  <a:cs typeface="Times New Roman"/>
                </a:rPr>
                <a:t>a</a:t>
              </a:r>
              <a:r>
                <a:rPr sz="1100" dirty="0">
                  <a:latin typeface="Times New Roman"/>
                  <a:cs typeface="Times New Roman"/>
                </a:rPr>
                <a:t> </a:t>
              </a:r>
              <a:r>
                <a:rPr sz="1100" spc="9" dirty="0">
                  <a:latin typeface="Times New Roman"/>
                  <a:cs typeface="Times New Roman"/>
                </a:rPr>
                <a:t>l</a:t>
              </a:r>
              <a:r>
                <a:rPr sz="1100" dirty="0">
                  <a:latin typeface="Times New Roman"/>
                  <a:cs typeface="Times New Roman"/>
                </a:rPr>
                <a:t>ong</a:t>
              </a:r>
              <a:r>
                <a:rPr sz="1100" spc="-31" dirty="0">
                  <a:latin typeface="Times New Roman"/>
                  <a:cs typeface="Times New Roman"/>
                </a:rPr>
                <a:t> </a:t>
              </a:r>
              <a:r>
                <a:rPr sz="1100" spc="9" dirty="0">
                  <a:latin typeface="Times New Roman"/>
                  <a:cs typeface="Times New Roman"/>
                </a:rPr>
                <a:t>t</a:t>
              </a:r>
              <a:r>
                <a:rPr sz="1100" spc="-13" dirty="0">
                  <a:latin typeface="Times New Roman"/>
                  <a:cs typeface="Times New Roman"/>
                </a:rPr>
                <a:t>ra</a:t>
              </a:r>
              <a:r>
                <a:rPr sz="1100" spc="9" dirty="0">
                  <a:latin typeface="Times New Roman"/>
                  <a:cs typeface="Times New Roman"/>
                </a:rPr>
                <a:t>i</a:t>
              </a:r>
              <a:r>
                <a:rPr sz="1100" dirty="0">
                  <a:latin typeface="Times New Roman"/>
                  <a:cs typeface="Times New Roman"/>
                </a:rPr>
                <a:t>n</a:t>
              </a:r>
              <a:r>
                <a:rPr sz="1100" spc="-54"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18" dirty="0">
                  <a:latin typeface="Times New Roman"/>
                  <a:cs typeface="Times New Roman"/>
                </a:rPr>
                <a:t>a</a:t>
              </a:r>
              <a:r>
                <a:rPr sz="1100" spc="4" dirty="0">
                  <a:latin typeface="Times New Roman"/>
                  <a:cs typeface="Times New Roman"/>
                </a:rPr>
                <a:t>b</a:t>
              </a:r>
              <a:r>
                <a:rPr sz="1100" spc="-9" dirty="0">
                  <a:latin typeface="Times New Roman"/>
                  <a:cs typeface="Times New Roman"/>
                </a:rPr>
                <a:t>use</a:t>
              </a:r>
              <a:r>
                <a:rPr sz="1100" dirty="0">
                  <a:latin typeface="Times New Roman"/>
                  <a:cs typeface="Times New Roman"/>
                </a:rPr>
                <a:t>s</a:t>
              </a:r>
              <a:r>
                <a:rPr sz="1100" spc="-13" dirty="0">
                  <a:latin typeface="Times New Roman"/>
                  <a:cs typeface="Times New Roman"/>
                </a:rPr>
                <a:t> </a:t>
              </a:r>
              <a:r>
                <a:rPr sz="1100" spc="-18" dirty="0">
                  <a:latin typeface="Times New Roman"/>
                  <a:cs typeface="Times New Roman"/>
                </a:rPr>
                <a:t>a</a:t>
              </a:r>
              <a:r>
                <a:rPr sz="1100" dirty="0">
                  <a:latin typeface="Times New Roman"/>
                  <a:cs typeface="Times New Roman"/>
                </a:rPr>
                <a:t>nd</a:t>
              </a:r>
              <a:r>
                <a:rPr sz="1100" spc="-4" dirty="0">
                  <a:latin typeface="Times New Roman"/>
                  <a:cs typeface="Times New Roman"/>
                </a:rPr>
                <a:t> usurpa</a:t>
              </a:r>
              <a:r>
                <a:rPr sz="1100" spc="13"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4" dirty="0">
                  <a:latin typeface="Times New Roman"/>
                  <a:cs typeface="Times New Roman"/>
                </a:rPr>
                <a:t>s</a:t>
              </a:r>
              <a:r>
                <a:rPr sz="1100" dirty="0">
                  <a:latin typeface="Times New Roman"/>
                  <a:cs typeface="Times New Roman"/>
                </a:rPr>
                <a:t>,</a:t>
              </a:r>
              <a:r>
                <a:rPr sz="1100" spc="-4" dirty="0">
                  <a:latin typeface="Times New Roman"/>
                  <a:cs typeface="Times New Roman"/>
                </a:rPr>
                <a:t> </a:t>
              </a:r>
              <a:r>
                <a:rPr sz="1100" spc="18" dirty="0">
                  <a:latin typeface="Times New Roman"/>
                  <a:cs typeface="Times New Roman"/>
                </a:rPr>
                <a:t>b</a:t>
              </a:r>
              <a:r>
                <a:rPr sz="1100" spc="-9" dirty="0">
                  <a:latin typeface="Times New Roman"/>
                  <a:cs typeface="Times New Roman"/>
                </a:rPr>
                <a:t>egu</a:t>
              </a:r>
              <a:r>
                <a:rPr sz="1100" dirty="0">
                  <a:latin typeface="Times New Roman"/>
                  <a:cs typeface="Times New Roman"/>
                </a:rPr>
                <a:t>n </a:t>
              </a:r>
              <a:r>
                <a:rPr sz="1100" spc="-27" dirty="0">
                  <a:latin typeface="Times New Roman"/>
                  <a:cs typeface="Times New Roman"/>
                </a:rPr>
                <a:t>a</a:t>
              </a:r>
              <a:r>
                <a:rPr sz="1100" spc="-4" dirty="0">
                  <a:latin typeface="Times New Roman"/>
                  <a:cs typeface="Times New Roman"/>
                </a:rPr>
                <a:t>t</a:t>
              </a:r>
              <a:r>
                <a:rPr sz="1100" spc="18" dirty="0">
                  <a:latin typeface="Times New Roman"/>
                  <a:cs typeface="Times New Roman"/>
                </a:rPr>
                <a:t> </a:t>
              </a:r>
              <a:r>
                <a:rPr sz="1100" spc="-9" dirty="0">
                  <a:latin typeface="Times New Roman"/>
                  <a:cs typeface="Times New Roman"/>
                </a:rPr>
                <a:t>a</a:t>
              </a:r>
              <a:r>
                <a:rPr sz="1100" spc="-4" dirty="0">
                  <a:latin typeface="Times New Roman"/>
                  <a:cs typeface="Times New Roman"/>
                </a:rPr>
                <a:t> </a:t>
              </a:r>
              <a:r>
                <a:rPr sz="1100" spc="-31" dirty="0">
                  <a:latin typeface="Times New Roman"/>
                  <a:cs typeface="Times New Roman"/>
                </a:rPr>
                <a:t>d</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t</a:t>
              </a:r>
              <a:r>
                <a:rPr sz="1100" spc="-4" dirty="0">
                  <a:latin typeface="Times New Roman"/>
                  <a:cs typeface="Times New Roman"/>
                </a:rPr>
                <a:t>i</a:t>
              </a:r>
              <a:r>
                <a:rPr sz="1100" dirty="0">
                  <a:latin typeface="Times New Roman"/>
                  <a:cs typeface="Times New Roman"/>
                </a:rPr>
                <a:t>n</a:t>
              </a:r>
              <a:r>
                <a:rPr sz="1100" spc="-9" dirty="0">
                  <a:latin typeface="Times New Roman"/>
                  <a:cs typeface="Times New Roman"/>
                </a:rPr>
                <a:t>gu</a:t>
              </a:r>
              <a:r>
                <a:rPr sz="1100" spc="18"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13" dirty="0">
                  <a:latin typeface="Times New Roman"/>
                  <a:cs typeface="Times New Roman"/>
                </a:rPr>
                <a:t>e</a:t>
              </a:r>
              <a:r>
                <a:rPr sz="1100" dirty="0">
                  <a:latin typeface="Times New Roman"/>
                  <a:cs typeface="Times New Roman"/>
                </a:rPr>
                <a:t>d </a:t>
              </a:r>
              <a:r>
                <a:rPr sz="1100" spc="-9" dirty="0">
                  <a:latin typeface="Times New Roman"/>
                  <a:cs typeface="Times New Roman"/>
                </a:rPr>
                <a:t>p</a:t>
              </a:r>
              <a:r>
                <a:rPr sz="1100" spc="-13" dirty="0">
                  <a:latin typeface="Times New Roman"/>
                  <a:cs typeface="Times New Roman"/>
                </a:rPr>
                <a:t>e</a:t>
              </a:r>
              <a:r>
                <a:rPr sz="1100" spc="-4" dirty="0">
                  <a:latin typeface="Times New Roman"/>
                  <a:cs typeface="Times New Roman"/>
                </a:rPr>
                <a:t>r</a:t>
              </a:r>
              <a:r>
                <a:rPr sz="1100" spc="4" dirty="0">
                  <a:latin typeface="Times New Roman"/>
                  <a:cs typeface="Times New Roman"/>
                </a:rPr>
                <a:t>i</a:t>
              </a:r>
              <a:r>
                <a:rPr sz="1100" dirty="0">
                  <a:latin typeface="Times New Roman"/>
                  <a:cs typeface="Times New Roman"/>
                </a:rPr>
                <a:t>od, </a:t>
              </a:r>
              <a:r>
                <a:rPr sz="1100" spc="-9" dirty="0">
                  <a:latin typeface="Times New Roman"/>
                  <a:cs typeface="Times New Roman"/>
                </a:rPr>
                <a:t>a</a:t>
              </a:r>
              <a:r>
                <a:rPr sz="1100" dirty="0">
                  <a:latin typeface="Times New Roman"/>
                  <a:cs typeface="Times New Roman"/>
                </a:rPr>
                <a:t>nd</a:t>
              </a:r>
              <a:r>
                <a:rPr sz="1100" spc="-22" dirty="0">
                  <a:latin typeface="Times New Roman"/>
                  <a:cs typeface="Times New Roman"/>
                </a:rPr>
                <a:t> </a:t>
              </a:r>
              <a:r>
                <a:rPr sz="1100" spc="-13" dirty="0">
                  <a:latin typeface="Times New Roman"/>
                  <a:cs typeface="Times New Roman"/>
                </a:rPr>
                <a:t>p</a:t>
              </a:r>
              <a:r>
                <a:rPr sz="1100" spc="18" dirty="0">
                  <a:latin typeface="Times New Roman"/>
                  <a:cs typeface="Times New Roman"/>
                </a:rPr>
                <a:t>u</a:t>
              </a:r>
              <a:r>
                <a:rPr sz="1100" spc="-9" dirty="0">
                  <a:latin typeface="Times New Roman"/>
                  <a:cs typeface="Times New Roman"/>
                </a:rPr>
                <a:t>rsu</a:t>
              </a:r>
              <a:r>
                <a:rPr sz="1100" spc="18" dirty="0">
                  <a:latin typeface="Times New Roman"/>
                  <a:cs typeface="Times New Roman"/>
                </a:rPr>
                <a:t>i</a:t>
              </a:r>
              <a:r>
                <a:rPr sz="1100" dirty="0">
                  <a:latin typeface="Times New Roman"/>
                  <a:cs typeface="Times New Roman"/>
                </a:rPr>
                <a:t>ng</a:t>
              </a:r>
              <a:r>
                <a:rPr sz="1100" spc="-9" dirty="0">
                  <a:latin typeface="Times New Roman"/>
                  <a:cs typeface="Times New Roman"/>
                </a:rPr>
                <a:t> </a:t>
              </a:r>
              <a:r>
                <a:rPr sz="1100" spc="9" dirty="0">
                  <a:latin typeface="Times New Roman"/>
                  <a:cs typeface="Times New Roman"/>
                </a:rPr>
                <a:t>i</a:t>
              </a:r>
              <a:r>
                <a:rPr sz="1100" spc="-22" dirty="0">
                  <a:latin typeface="Times New Roman"/>
                  <a:cs typeface="Times New Roman"/>
                </a:rPr>
                <a:t>n</a:t>
              </a:r>
              <a:r>
                <a:rPr sz="1100" spc="18" dirty="0">
                  <a:latin typeface="Times New Roman"/>
                  <a:cs typeface="Times New Roman"/>
                </a:rPr>
                <a:t>v</a:t>
              </a:r>
              <a:r>
                <a:rPr sz="1100" spc="-13" dirty="0">
                  <a:latin typeface="Times New Roman"/>
                  <a:cs typeface="Times New Roman"/>
                </a:rPr>
                <a:t>ar</a:t>
              </a:r>
              <a:r>
                <a:rPr sz="1100" spc="9" dirty="0">
                  <a:latin typeface="Times New Roman"/>
                  <a:cs typeface="Times New Roman"/>
                </a:rPr>
                <a:t>i</a:t>
              </a:r>
              <a:r>
                <a:rPr sz="1100" spc="-36" dirty="0">
                  <a:latin typeface="Times New Roman"/>
                  <a:cs typeface="Times New Roman"/>
                </a:rPr>
                <a:t>a</a:t>
              </a:r>
              <a:r>
                <a:rPr sz="1100" spc="4" dirty="0">
                  <a:latin typeface="Times New Roman"/>
                  <a:cs typeface="Times New Roman"/>
                </a:rPr>
                <a:t>b</a:t>
              </a:r>
              <a:r>
                <a:rPr sz="1100" spc="-4" dirty="0">
                  <a:latin typeface="Times New Roman"/>
                  <a:cs typeface="Times New Roman"/>
                </a:rPr>
                <a:t>l</a:t>
              </a:r>
              <a:r>
                <a:rPr sz="1100" dirty="0">
                  <a:latin typeface="Times New Roman"/>
                  <a:cs typeface="Times New Roman"/>
                </a:rPr>
                <a:t>y</a:t>
              </a:r>
              <a:r>
                <a:rPr sz="1100" spc="-31"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49" dirty="0">
                  <a:latin typeface="Times New Roman"/>
                  <a:cs typeface="Times New Roman"/>
                </a:rPr>
                <a:t> </a:t>
              </a:r>
              <a:r>
                <a:rPr sz="1100" spc="18" dirty="0">
                  <a:latin typeface="Times New Roman"/>
                  <a:cs typeface="Times New Roman"/>
                </a:rPr>
                <a:t>s</a:t>
              </a:r>
              <a:r>
                <a:rPr sz="1100" spc="-31" dirty="0">
                  <a:latin typeface="Times New Roman"/>
                  <a:cs typeface="Times New Roman"/>
                </a:rPr>
                <a:t>a</a:t>
              </a:r>
              <a:r>
                <a:rPr sz="1100" spc="4" dirty="0">
                  <a:latin typeface="Times New Roman"/>
                  <a:cs typeface="Times New Roman"/>
                </a:rPr>
                <a:t>m</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b</a:t>
              </a:r>
              <a:r>
                <a:rPr sz="1100" spc="-4" dirty="0">
                  <a:latin typeface="Times New Roman"/>
                  <a:cs typeface="Times New Roman"/>
                </a:rPr>
                <a:t>j</a:t>
              </a:r>
              <a:r>
                <a:rPr sz="1100" spc="-22" dirty="0">
                  <a:latin typeface="Times New Roman"/>
                  <a:cs typeface="Times New Roman"/>
                </a:rPr>
                <a:t>ec</a:t>
              </a:r>
              <a:r>
                <a:rPr sz="1100" spc="9" dirty="0">
                  <a:latin typeface="Times New Roman"/>
                  <a:cs typeface="Times New Roman"/>
                </a:rPr>
                <a:t>t</a:t>
              </a:r>
              <a:r>
                <a:rPr sz="1100" dirty="0">
                  <a:latin typeface="Times New Roman"/>
                  <a:cs typeface="Times New Roman"/>
                </a:rPr>
                <a:t>, </a:t>
              </a:r>
              <a:r>
                <a:rPr sz="1100" spc="-9" dirty="0">
                  <a:latin typeface="Times New Roman"/>
                  <a:cs typeface="Times New Roman"/>
                </a:rPr>
                <a:t>e</a:t>
              </a:r>
              <a:r>
                <a:rPr sz="1100" dirty="0">
                  <a:latin typeface="Times New Roman"/>
                  <a:cs typeface="Times New Roman"/>
                </a:rPr>
                <a:t>v</a:t>
              </a:r>
              <a:r>
                <a:rPr sz="1100" spc="-4" dirty="0">
                  <a:latin typeface="Times New Roman"/>
                  <a:cs typeface="Times New Roman"/>
                </a:rPr>
                <a:t>i</a:t>
              </a:r>
              <a:r>
                <a:rPr sz="1100" dirty="0">
                  <a:latin typeface="Times New Roman"/>
                  <a:cs typeface="Times New Roman"/>
                </a:rPr>
                <a:t>n</a:t>
              </a:r>
              <a:r>
                <a:rPr sz="1100" spc="-4" dirty="0">
                  <a:latin typeface="Times New Roman"/>
                  <a:cs typeface="Times New Roman"/>
                </a:rPr>
                <a:t>ce</a:t>
              </a:r>
              <a:r>
                <a:rPr sz="1100" dirty="0">
                  <a:latin typeface="Times New Roman"/>
                  <a:cs typeface="Times New Roman"/>
                </a:rPr>
                <a:t>s</a:t>
              </a:r>
              <a:r>
                <a:rPr sz="1100" spc="-9" dirty="0">
                  <a:latin typeface="Times New Roman"/>
                  <a:cs typeface="Times New Roman"/>
                </a:rPr>
                <a:t> a </a:t>
              </a:r>
              <a:r>
                <a:rPr sz="1100" spc="-4" dirty="0">
                  <a:latin typeface="Times New Roman"/>
                  <a:cs typeface="Times New Roman"/>
                </a:rPr>
                <a:t>des</a:t>
              </a:r>
              <a:r>
                <a:rPr sz="1100" spc="4" dirty="0">
                  <a:latin typeface="Times New Roman"/>
                  <a:cs typeface="Times New Roman"/>
                </a:rPr>
                <a:t>i</a:t>
              </a:r>
              <a:r>
                <a:rPr sz="1100" spc="-22" dirty="0">
                  <a:latin typeface="Times New Roman"/>
                  <a:cs typeface="Times New Roman"/>
                </a:rPr>
                <a:t>g</a:t>
              </a:r>
              <a:r>
                <a:rPr sz="1100" dirty="0">
                  <a:latin typeface="Times New Roman"/>
                  <a:cs typeface="Times New Roman"/>
                </a:rPr>
                <a:t>n</a:t>
              </a:r>
              <a:r>
                <a:rPr sz="1100" spc="9" dirty="0">
                  <a:latin typeface="Times New Roman"/>
                  <a:cs typeface="Times New Roman"/>
                </a:rPr>
                <a:t> t</a:t>
              </a:r>
              <a:r>
                <a:rPr sz="1100" dirty="0">
                  <a:latin typeface="Times New Roman"/>
                  <a:cs typeface="Times New Roman"/>
                </a:rPr>
                <a:t>o</a:t>
              </a:r>
              <a:r>
                <a:rPr sz="1100" spc="-22" dirty="0">
                  <a:latin typeface="Times New Roman"/>
                  <a:cs typeface="Times New Roman"/>
                </a:rPr>
                <a:t> </a:t>
              </a:r>
              <a:r>
                <a:rPr sz="1100" spc="-9" dirty="0">
                  <a:latin typeface="Times New Roman"/>
                  <a:cs typeface="Times New Roman"/>
                </a:rPr>
                <a:t>reduce</a:t>
              </a:r>
              <a:r>
                <a:rPr sz="1100" spc="-4" dirty="0">
                  <a:latin typeface="Times New Roman"/>
                  <a:cs typeface="Times New Roman"/>
                </a:rPr>
                <a:t> 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m</a:t>
              </a:r>
              <a:r>
                <a:rPr sz="1100" spc="13" dirty="0">
                  <a:latin typeface="Times New Roman"/>
                  <a:cs typeface="Times New Roman"/>
                </a:rPr>
                <a:t> </a:t>
              </a:r>
              <a:r>
                <a:rPr sz="1100" spc="-9" dirty="0">
                  <a:latin typeface="Times New Roman"/>
                  <a:cs typeface="Times New Roman"/>
                </a:rPr>
                <a:t>to</a:t>
              </a:r>
              <a:r>
                <a:rPr sz="1100" spc="13" dirty="0">
                  <a:latin typeface="Times New Roman"/>
                  <a:cs typeface="Times New Roman"/>
                </a:rPr>
                <a:t> </a:t>
              </a:r>
              <a:r>
                <a:rPr sz="1100" spc="-18" dirty="0">
                  <a:latin typeface="Times New Roman"/>
                  <a:cs typeface="Times New Roman"/>
                </a:rPr>
                <a:t>arb</a:t>
              </a:r>
              <a:r>
                <a:rPr sz="1100" spc="4" dirty="0">
                  <a:latin typeface="Times New Roman"/>
                  <a:cs typeface="Times New Roman"/>
                </a:rPr>
                <a:t>i</a:t>
              </a:r>
              <a:r>
                <a:rPr sz="1100" spc="-4" dirty="0">
                  <a:latin typeface="Times New Roman"/>
                  <a:cs typeface="Times New Roman"/>
                </a:rPr>
                <a:t>t</a:t>
              </a:r>
              <a:r>
                <a:rPr sz="1100" spc="-13" dirty="0">
                  <a:latin typeface="Times New Roman"/>
                  <a:cs typeface="Times New Roman"/>
                </a:rPr>
                <a:t>rar</a:t>
              </a:r>
              <a:r>
                <a:rPr sz="1100" dirty="0">
                  <a:latin typeface="Times New Roman"/>
                  <a:cs typeface="Times New Roman"/>
                </a:rPr>
                <a:t>y</a:t>
              </a:r>
              <a:r>
                <a:rPr sz="1100" spc="13" dirty="0">
                  <a:latin typeface="Times New Roman"/>
                  <a:cs typeface="Times New Roman"/>
                </a:rPr>
                <a:t> </a:t>
              </a:r>
              <a:r>
                <a:rPr sz="1100" spc="-4" dirty="0">
                  <a:latin typeface="Times New Roman"/>
                  <a:cs typeface="Times New Roman"/>
                </a:rPr>
                <a:t>p</a:t>
              </a:r>
              <a:r>
                <a:rPr sz="1100" spc="18" dirty="0">
                  <a:latin typeface="Times New Roman"/>
                  <a:cs typeface="Times New Roman"/>
                </a:rPr>
                <a:t>o</a:t>
              </a:r>
              <a:r>
                <a:rPr sz="1100" spc="-13" dirty="0">
                  <a:latin typeface="Times New Roman"/>
                  <a:cs typeface="Times New Roman"/>
                </a:rPr>
                <a:t>wer</a:t>
              </a:r>
              <a:r>
                <a:rPr sz="1100" dirty="0">
                  <a:latin typeface="Times New Roman"/>
                  <a:cs typeface="Times New Roman"/>
                </a:rPr>
                <a:t>,</a:t>
              </a:r>
              <a:r>
                <a:rPr sz="1100" spc="9" dirty="0">
                  <a:latin typeface="Times New Roman"/>
                  <a:cs typeface="Times New Roman"/>
                </a:rPr>
                <a:t> i</a:t>
              </a:r>
              <a:r>
                <a:rPr sz="1100" spc="-4" dirty="0">
                  <a:latin typeface="Times New Roman"/>
                  <a:cs typeface="Times New Roman"/>
                </a:rPr>
                <a:t>t</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s</a:t>
              </a:r>
              <a:r>
                <a:rPr sz="1100" spc="-40"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i</a:t>
              </a:r>
              <a:r>
                <a:rPr sz="1100" dirty="0">
                  <a:latin typeface="Times New Roman"/>
                  <a:cs typeface="Times New Roman"/>
                </a:rPr>
                <a:t>r</a:t>
              </a:r>
              <a:r>
                <a:rPr sz="1100" spc="-9" dirty="0">
                  <a:latin typeface="Times New Roman"/>
                  <a:cs typeface="Times New Roman"/>
                </a:rPr>
                <a:t> r</a:t>
              </a:r>
              <a:r>
                <a:rPr sz="1100" spc="9" dirty="0">
                  <a:latin typeface="Times New Roman"/>
                  <a:cs typeface="Times New Roman"/>
                </a:rPr>
                <a:t>i</a:t>
              </a:r>
              <a:r>
                <a:rPr sz="1100" spc="-22" dirty="0">
                  <a:latin typeface="Times New Roman"/>
                  <a:cs typeface="Times New Roman"/>
                </a:rPr>
                <a:t>g</a:t>
              </a:r>
              <a:r>
                <a:rPr sz="1100" spc="18" dirty="0">
                  <a:latin typeface="Times New Roman"/>
                  <a:cs typeface="Times New Roman"/>
                </a:rPr>
                <a:t>h</a:t>
              </a:r>
              <a:r>
                <a:rPr sz="1100" spc="-4" dirty="0">
                  <a:latin typeface="Times New Roman"/>
                  <a:cs typeface="Times New Roman"/>
                </a:rPr>
                <a:t>t</a:t>
              </a:r>
              <a:r>
                <a:rPr sz="1100" dirty="0">
                  <a:latin typeface="Times New Roman"/>
                  <a:cs typeface="Times New Roman"/>
                </a:rPr>
                <a:t>,</a:t>
              </a:r>
              <a:r>
                <a:rPr sz="1100" spc="-22" dirty="0">
                  <a:latin typeface="Times New Roman"/>
                  <a:cs typeface="Times New Roman"/>
                </a:rPr>
                <a:t> </a:t>
              </a:r>
              <a:r>
                <a:rPr sz="1100" spc="9" dirty="0">
                  <a:latin typeface="Times New Roman"/>
                  <a:cs typeface="Times New Roman"/>
                </a:rPr>
                <a:t>i</a:t>
              </a:r>
              <a:r>
                <a:rPr sz="1100" spc="-4" dirty="0">
                  <a:latin typeface="Times New Roman"/>
                  <a:cs typeface="Times New Roman"/>
                </a:rPr>
                <a:t>t</a:t>
              </a:r>
              <a:r>
                <a:rPr sz="1100" spc="-27" dirty="0">
                  <a:latin typeface="Times New Roman"/>
                  <a:cs typeface="Times New Roman"/>
                </a:rPr>
                <a:t> </a:t>
              </a:r>
              <a:r>
                <a:rPr sz="1100" spc="9" dirty="0">
                  <a:latin typeface="Times New Roman"/>
                  <a:cs typeface="Times New Roman"/>
                </a:rPr>
                <a:t>i</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i</a:t>
              </a:r>
              <a:r>
                <a:rPr sz="1100" dirty="0">
                  <a:latin typeface="Times New Roman"/>
                  <a:cs typeface="Times New Roman"/>
                </a:rPr>
                <a:t>r</a:t>
              </a:r>
              <a:r>
                <a:rPr sz="1100" spc="-49" dirty="0">
                  <a:latin typeface="Times New Roman"/>
                  <a:cs typeface="Times New Roman"/>
                </a:rPr>
                <a:t> </a:t>
              </a:r>
              <a:r>
                <a:rPr sz="1100" spc="18" dirty="0">
                  <a:latin typeface="Times New Roman"/>
                  <a:cs typeface="Times New Roman"/>
                </a:rPr>
                <a:t>d</a:t>
              </a:r>
              <a:r>
                <a:rPr sz="1100" spc="-31" dirty="0">
                  <a:latin typeface="Times New Roman"/>
                  <a:cs typeface="Times New Roman"/>
                </a:rPr>
                <a:t>u</a:t>
              </a:r>
              <a:r>
                <a:rPr sz="1100" spc="9" dirty="0">
                  <a:latin typeface="Times New Roman"/>
                  <a:cs typeface="Times New Roman"/>
                </a:rPr>
                <a:t>t</a:t>
              </a:r>
              <a:r>
                <a:rPr sz="1100" dirty="0">
                  <a:latin typeface="Times New Roman"/>
                  <a:cs typeface="Times New Roman"/>
                </a:rPr>
                <a:t>y, </a:t>
              </a:r>
              <a:r>
                <a:rPr sz="1100" spc="9" dirty="0">
                  <a:latin typeface="Times New Roman"/>
                  <a:cs typeface="Times New Roman"/>
                </a:rPr>
                <a:t>t</a:t>
              </a:r>
              <a:r>
                <a:rPr sz="1100" dirty="0">
                  <a:latin typeface="Times New Roman"/>
                  <a:cs typeface="Times New Roman"/>
                </a:rPr>
                <a:t>o</a:t>
              </a:r>
              <a:r>
                <a:rPr sz="1100" spc="-31"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22" dirty="0">
                  <a:latin typeface="Times New Roman"/>
                  <a:cs typeface="Times New Roman"/>
                </a:rPr>
                <a:t>ro</a:t>
              </a:r>
              <a:r>
                <a:rPr sz="1100" dirty="0">
                  <a:latin typeface="Times New Roman"/>
                  <a:cs typeface="Times New Roman"/>
                </a:rPr>
                <a:t>w</a:t>
              </a:r>
              <a:r>
                <a:rPr sz="1100" spc="9" dirty="0">
                  <a:latin typeface="Times New Roman"/>
                  <a:cs typeface="Times New Roman"/>
                </a:rPr>
                <a:t> </a:t>
              </a:r>
              <a:r>
                <a:rPr sz="1100" spc="18" dirty="0">
                  <a:latin typeface="Times New Roman"/>
                  <a:cs typeface="Times New Roman"/>
                </a:rPr>
                <a:t>o</a:t>
              </a:r>
              <a:r>
                <a:rPr sz="1100" spc="4" dirty="0">
                  <a:latin typeface="Times New Roman"/>
                  <a:cs typeface="Times New Roman"/>
                </a:rPr>
                <a:t>f</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suc</a:t>
              </a:r>
              <a:r>
                <a:rPr sz="1100" dirty="0">
                  <a:latin typeface="Times New Roman"/>
                  <a:cs typeface="Times New Roman"/>
                </a:rPr>
                <a:t>h</a:t>
              </a:r>
              <a:r>
                <a:rPr sz="1100" spc="13" dirty="0">
                  <a:latin typeface="Times New Roman"/>
                  <a:cs typeface="Times New Roman"/>
                </a:rPr>
                <a:t> </a:t>
              </a:r>
              <a:r>
                <a:rPr sz="1100" spc="-4" dirty="0">
                  <a:latin typeface="Times New Roman"/>
                  <a:cs typeface="Times New Roman"/>
                </a:rPr>
                <a:t>g</a:t>
              </a:r>
              <a:r>
                <a:rPr sz="1100" spc="18"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 </a:t>
              </a:r>
              <a:r>
                <a:rPr sz="1100" spc="-27" dirty="0">
                  <a:latin typeface="Times New Roman"/>
                  <a:cs typeface="Times New Roman"/>
                </a:rPr>
                <a:t>t</a:t>
              </a:r>
              <a:r>
                <a:rPr sz="1100" spc="-9" dirty="0">
                  <a:latin typeface="Times New Roman"/>
                  <a:cs typeface="Times New Roman"/>
                </a:rPr>
                <a:t>o</a:t>
              </a:r>
              <a:r>
                <a:rPr sz="1100" spc="18" dirty="0">
                  <a:latin typeface="Times New Roman"/>
                  <a:cs typeface="Times New Roman"/>
                </a:rPr>
                <a:t> </a:t>
              </a:r>
              <a:r>
                <a:rPr sz="1100" dirty="0">
                  <a:latin typeface="Times New Roman"/>
                  <a:cs typeface="Times New Roman"/>
                </a:rPr>
                <a:t>pr</a:t>
              </a:r>
              <a:r>
                <a:rPr sz="1100" spc="18" dirty="0">
                  <a:latin typeface="Times New Roman"/>
                  <a:cs typeface="Times New Roman"/>
                </a:rPr>
                <a:t>o</a:t>
              </a:r>
              <a:r>
                <a:rPr sz="1100" dirty="0">
                  <a:latin typeface="Times New Roman"/>
                  <a:cs typeface="Times New Roman"/>
                </a:rPr>
                <a:t>v</a:t>
              </a:r>
              <a:r>
                <a:rPr sz="1100" spc="-4" dirty="0">
                  <a:latin typeface="Times New Roman"/>
                  <a:cs typeface="Times New Roman"/>
                </a:rPr>
                <a:t>i</a:t>
              </a:r>
              <a:r>
                <a:rPr sz="1100" spc="-13" dirty="0">
                  <a:latin typeface="Times New Roman"/>
                  <a:cs typeface="Times New Roman"/>
                </a:rPr>
                <a:t>d</a:t>
              </a:r>
              <a:r>
                <a:rPr sz="1100" spc="-9" dirty="0">
                  <a:latin typeface="Times New Roman"/>
                  <a:cs typeface="Times New Roman"/>
                </a:rPr>
                <a:t>e </a:t>
              </a:r>
              <a:r>
                <a:rPr sz="1100" spc="18" dirty="0">
                  <a:latin typeface="Times New Roman"/>
                  <a:cs typeface="Times New Roman"/>
                </a:rPr>
                <a:t>n</a:t>
              </a:r>
              <a:r>
                <a:rPr sz="1100" spc="-49" dirty="0">
                  <a:latin typeface="Times New Roman"/>
                  <a:cs typeface="Times New Roman"/>
                </a:rPr>
                <a:t>e</a:t>
              </a:r>
              <a:r>
                <a:rPr sz="1100" dirty="0">
                  <a:latin typeface="Times New Roman"/>
                  <a:cs typeface="Times New Roman"/>
                </a:rPr>
                <a:t>w</a:t>
              </a:r>
              <a:r>
                <a:rPr sz="1100" spc="18" dirty="0">
                  <a:latin typeface="Times New Roman"/>
                  <a:cs typeface="Times New Roman"/>
                </a:rPr>
                <a:t> </a:t>
              </a:r>
              <a:r>
                <a:rPr sz="1100" dirty="0">
                  <a:latin typeface="Times New Roman"/>
                  <a:cs typeface="Times New Roman"/>
                </a:rPr>
                <a:t>guards </a:t>
              </a:r>
              <a:r>
                <a:rPr sz="1100" spc="22" dirty="0">
                  <a:latin typeface="Times New Roman"/>
                  <a:cs typeface="Times New Roman"/>
                </a:rPr>
                <a:t>f</a:t>
              </a:r>
              <a:r>
                <a:rPr sz="1100" spc="-22" dirty="0">
                  <a:latin typeface="Times New Roman"/>
                  <a:cs typeface="Times New Roman"/>
                </a:rPr>
                <a:t>o</a:t>
              </a:r>
              <a:r>
                <a:rPr sz="1100" dirty="0">
                  <a:latin typeface="Times New Roman"/>
                  <a:cs typeface="Times New Roman"/>
                </a:rPr>
                <a:t>r </a:t>
              </a:r>
              <a:r>
                <a:rPr sz="1100" spc="18" dirty="0">
                  <a:latin typeface="Times New Roman"/>
                  <a:cs typeface="Times New Roman"/>
                </a:rPr>
                <a:t>f</a:t>
              </a:r>
              <a:r>
                <a:rPr sz="1100" spc="-22" dirty="0">
                  <a:latin typeface="Times New Roman"/>
                  <a:cs typeface="Times New Roman"/>
                </a:rPr>
                <a:t>ut</a:t>
              </a:r>
              <a:r>
                <a:rPr sz="1100" spc="18" dirty="0">
                  <a:latin typeface="Times New Roman"/>
                  <a:cs typeface="Times New Roman"/>
                </a:rPr>
                <a:t>u</a:t>
              </a:r>
              <a:r>
                <a:rPr sz="1100" spc="-9" dirty="0">
                  <a:latin typeface="Times New Roman"/>
                  <a:cs typeface="Times New Roman"/>
                </a:rPr>
                <a:t>re</a:t>
              </a:r>
              <a:r>
                <a:rPr sz="1100" spc="-4" dirty="0">
                  <a:latin typeface="Times New Roman"/>
                  <a:cs typeface="Times New Roman"/>
                </a:rPr>
                <a:t> secur</a:t>
              </a:r>
              <a:r>
                <a:rPr sz="1100" spc="13" dirty="0">
                  <a:latin typeface="Times New Roman"/>
                  <a:cs typeface="Times New Roman"/>
                </a:rPr>
                <a:t>i</a:t>
              </a:r>
              <a:r>
                <a:rPr sz="1100" spc="-4" dirty="0">
                  <a:latin typeface="Times New Roman"/>
                  <a:cs typeface="Times New Roman"/>
                </a:rPr>
                <a:t>t</a:t>
              </a:r>
              <a:r>
                <a:rPr sz="1100" dirty="0">
                  <a:latin typeface="Times New Roman"/>
                  <a:cs typeface="Times New Roman"/>
                </a:rPr>
                <a:t>y.</a:t>
              </a:r>
              <a:r>
                <a:rPr sz="1100" spc="-13" dirty="0">
                  <a:latin typeface="Times New Roman"/>
                  <a:cs typeface="Times New Roman"/>
                </a:rPr>
                <a:t> </a:t>
              </a:r>
              <a:r>
                <a:rPr sz="1100" spc="-4" dirty="0">
                  <a:latin typeface="Times New Roman"/>
                  <a:cs typeface="Times New Roman"/>
                </a:rPr>
                <a:t>Suc</a:t>
              </a:r>
              <a:r>
                <a:rPr sz="1100" dirty="0">
                  <a:latin typeface="Times New Roman"/>
                  <a:cs typeface="Times New Roman"/>
                </a:rPr>
                <a:t>h</a:t>
              </a:r>
              <a:r>
                <a:rPr sz="1100" spc="4" dirty="0">
                  <a:latin typeface="Times New Roman"/>
                  <a:cs typeface="Times New Roman"/>
                </a:rPr>
                <a:t> </a:t>
              </a:r>
              <a:r>
                <a:rPr sz="1100" spc="18" dirty="0">
                  <a:latin typeface="Times New Roman"/>
                  <a:cs typeface="Times New Roman"/>
                </a:rPr>
                <a:t>h</a:t>
              </a:r>
              <a:r>
                <a:rPr sz="1100" spc="-58" dirty="0">
                  <a:latin typeface="Times New Roman"/>
                  <a:cs typeface="Times New Roman"/>
                </a:rPr>
                <a:t>a</a:t>
              </a:r>
              <a:r>
                <a:rPr sz="1100" dirty="0">
                  <a:latin typeface="Times New Roman"/>
                  <a:cs typeface="Times New Roman"/>
                </a:rPr>
                <a:t>s</a:t>
              </a:r>
              <a:r>
                <a:rPr sz="1100" spc="9" dirty="0">
                  <a:latin typeface="Times New Roman"/>
                  <a:cs typeface="Times New Roman"/>
                </a:rPr>
                <a:t> </a:t>
              </a:r>
              <a:r>
                <a:rPr sz="1100" spc="18" dirty="0">
                  <a:latin typeface="Times New Roman"/>
                  <a:cs typeface="Times New Roman"/>
                </a:rPr>
                <a:t>b</a:t>
              </a:r>
              <a:r>
                <a:rPr sz="1100" spc="-27" dirty="0">
                  <a:latin typeface="Times New Roman"/>
                  <a:cs typeface="Times New Roman"/>
                </a:rPr>
                <a:t>ee</a:t>
              </a:r>
              <a:r>
                <a:rPr sz="1100" spc="-9" dirty="0">
                  <a:latin typeface="Times New Roman"/>
                  <a:cs typeface="Times New Roman"/>
                </a:rPr>
                <a:t>n</a:t>
              </a:r>
              <a:r>
                <a:rPr sz="1100" spc="9" dirty="0">
                  <a:latin typeface="Times New Roman"/>
                  <a:cs typeface="Times New Roman"/>
                </a:rPr>
                <a:t> t</a:t>
              </a:r>
              <a:r>
                <a:rPr sz="1100" dirty="0">
                  <a:latin typeface="Times New Roman"/>
                  <a:cs typeface="Times New Roman"/>
                </a:rPr>
                <a:t>h</a:t>
              </a:r>
              <a:r>
                <a:rPr sz="1100" spc="-9" dirty="0">
                  <a:latin typeface="Times New Roman"/>
                  <a:cs typeface="Times New Roman"/>
                </a:rPr>
                <a:t>e </a:t>
              </a:r>
              <a:r>
                <a:rPr sz="1100" spc="-13" dirty="0">
                  <a:latin typeface="Times New Roman"/>
                  <a:cs typeface="Times New Roman"/>
                </a:rPr>
                <a:t>pa</a:t>
              </a:r>
              <a:r>
                <a:rPr sz="1100" spc="4" dirty="0">
                  <a:latin typeface="Times New Roman"/>
                  <a:cs typeface="Times New Roman"/>
                </a:rPr>
                <a:t>t</a:t>
              </a:r>
              <a:r>
                <a:rPr sz="1100" spc="-4"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22" dirty="0">
                  <a:latin typeface="Times New Roman"/>
                  <a:cs typeface="Times New Roman"/>
                </a:rPr>
                <a:t> </a:t>
              </a:r>
              <a:r>
                <a:rPr sz="1100" spc="-4" dirty="0">
                  <a:latin typeface="Times New Roman"/>
                  <a:cs typeface="Times New Roman"/>
                </a:rPr>
                <a:t>suf</a:t>
              </a:r>
              <a:r>
                <a:rPr sz="1100" spc="13" dirty="0">
                  <a:latin typeface="Times New Roman"/>
                  <a:cs typeface="Times New Roman"/>
                </a:rPr>
                <a:t>f</a:t>
              </a:r>
              <a:r>
                <a:rPr sz="1100" spc="-13" dirty="0">
                  <a:latin typeface="Times New Roman"/>
                  <a:cs typeface="Times New Roman"/>
                </a:rPr>
                <a:t>er</a:t>
              </a:r>
              <a:r>
                <a:rPr sz="1100" spc="9" dirty="0">
                  <a:latin typeface="Times New Roman"/>
                  <a:cs typeface="Times New Roman"/>
                </a:rPr>
                <a:t>i</a:t>
              </a:r>
              <a:r>
                <a:rPr sz="1100" dirty="0">
                  <a:latin typeface="Times New Roman"/>
                  <a:cs typeface="Times New Roman"/>
                </a:rPr>
                <a:t>n</a:t>
              </a:r>
              <a:r>
                <a:rPr sz="1100" spc="-9" dirty="0">
                  <a:latin typeface="Times New Roman"/>
                  <a:cs typeface="Times New Roman"/>
                </a:rPr>
                <a:t>g</a:t>
              </a:r>
              <a:r>
                <a:rPr sz="1100" dirty="0">
                  <a:latin typeface="Times New Roman"/>
                  <a:cs typeface="Times New Roman"/>
                </a:rPr>
                <a:t>s</a:t>
              </a:r>
              <a:r>
                <a:rPr sz="1100" spc="-13" dirty="0">
                  <a:latin typeface="Times New Roman"/>
                  <a:cs typeface="Times New Roman"/>
                </a:rPr>
                <a:t> </a:t>
              </a:r>
              <a:r>
                <a:rPr sz="1100" spc="13"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4" dirty="0">
                  <a:latin typeface="Times New Roman"/>
                  <a:cs typeface="Times New Roman"/>
                </a:rPr>
                <a:t> </a:t>
              </a:r>
              <a:r>
                <a:rPr sz="1100" spc="-36" dirty="0">
                  <a:latin typeface="Times New Roman"/>
                  <a:cs typeface="Times New Roman"/>
                </a:rPr>
                <a:t>c</a:t>
              </a:r>
              <a:r>
                <a:rPr sz="1100" spc="4" dirty="0">
                  <a:latin typeface="Times New Roman"/>
                  <a:cs typeface="Times New Roman"/>
                </a:rPr>
                <a:t>o</a:t>
              </a:r>
              <a:r>
                <a:rPr sz="1100" spc="-4" dirty="0">
                  <a:latin typeface="Times New Roman"/>
                  <a:cs typeface="Times New Roman"/>
                </a:rPr>
                <a:t>l</a:t>
              </a:r>
              <a:r>
                <a:rPr sz="1100" dirty="0">
                  <a:latin typeface="Times New Roman"/>
                  <a:cs typeface="Times New Roman"/>
                </a:rPr>
                <a:t>on</a:t>
              </a:r>
              <a:r>
                <a:rPr sz="1100" spc="-4" dirty="0">
                  <a:latin typeface="Times New Roman"/>
                  <a:cs typeface="Times New Roman"/>
                </a:rPr>
                <a:t>i</a:t>
              </a:r>
              <a:r>
                <a:rPr sz="1100" spc="-18" dirty="0">
                  <a:latin typeface="Times New Roman"/>
                  <a:cs typeface="Times New Roman"/>
                </a:rPr>
                <a:t>es</a:t>
              </a:r>
              <a:r>
                <a:rPr sz="1100" spc="-4" dirty="0">
                  <a:latin typeface="Times New Roman"/>
                  <a:cs typeface="Times New Roman"/>
                </a:rPr>
                <a:t>;</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4" dirty="0">
                  <a:latin typeface="Times New Roman"/>
                  <a:cs typeface="Times New Roman"/>
                </a:rPr>
                <a:t>suc</a:t>
              </a:r>
              <a:r>
                <a:rPr sz="1100" dirty="0">
                  <a:latin typeface="Times New Roman"/>
                  <a:cs typeface="Times New Roman"/>
                </a:rPr>
                <a:t>h</a:t>
              </a:r>
              <a:r>
                <a:rPr sz="1100" spc="9" dirty="0">
                  <a:latin typeface="Times New Roman"/>
                  <a:cs typeface="Times New Roman"/>
                </a:rPr>
                <a:t> i</a:t>
              </a:r>
              <a:r>
                <a:rPr sz="1100" dirty="0">
                  <a:latin typeface="Times New Roman"/>
                  <a:cs typeface="Times New Roman"/>
                </a:rPr>
                <a:t>s</a:t>
              </a:r>
              <a:r>
                <a:rPr sz="1100" spc="-22" dirty="0">
                  <a:latin typeface="Times New Roman"/>
                  <a:cs typeface="Times New Roman"/>
                </a:rPr>
                <a:t> </a:t>
              </a:r>
              <a:r>
                <a:rPr sz="1100" spc="18" dirty="0">
                  <a:latin typeface="Times New Roman"/>
                  <a:cs typeface="Times New Roman"/>
                </a:rPr>
                <a:t>n</a:t>
              </a:r>
              <a:r>
                <a:rPr sz="1100" dirty="0">
                  <a:latin typeface="Times New Roman"/>
                  <a:cs typeface="Times New Roman"/>
                </a:rPr>
                <a:t>ow</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n</a:t>
              </a:r>
              <a:r>
                <a:rPr sz="1100" spc="-22" dirty="0">
                  <a:latin typeface="Times New Roman"/>
                  <a:cs typeface="Times New Roman"/>
                </a:rPr>
                <a:t>ece</a:t>
              </a:r>
              <a:r>
                <a:rPr sz="1100" spc="-13" dirty="0">
                  <a:latin typeface="Times New Roman"/>
                  <a:cs typeface="Times New Roman"/>
                </a:rPr>
                <a:t>s</a:t>
              </a:r>
              <a:r>
                <a:rPr sz="1100" spc="-9" dirty="0">
                  <a:latin typeface="Times New Roman"/>
                  <a:cs typeface="Times New Roman"/>
                </a:rPr>
                <a:t>s</a:t>
              </a:r>
              <a:r>
                <a:rPr sz="1100" spc="4" dirty="0">
                  <a:latin typeface="Times New Roman"/>
                  <a:cs typeface="Times New Roman"/>
                </a:rPr>
                <a:t>i</a:t>
              </a:r>
              <a:r>
                <a:rPr sz="1100" spc="-4" dirty="0">
                  <a:latin typeface="Times New Roman"/>
                  <a:cs typeface="Times New Roman"/>
                </a:rPr>
                <a:t>t</a:t>
              </a:r>
              <a:r>
                <a:rPr sz="1100" dirty="0">
                  <a:latin typeface="Times New Roman"/>
                  <a:cs typeface="Times New Roman"/>
                </a:rPr>
                <a:t>y</a:t>
              </a:r>
              <a:r>
                <a:rPr sz="1100" spc="-9" dirty="0">
                  <a:latin typeface="Times New Roman"/>
                  <a:cs typeface="Times New Roman"/>
                </a:rPr>
                <a:t> 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13" dirty="0">
                  <a:latin typeface="Times New Roman"/>
                  <a:cs typeface="Times New Roman"/>
                </a:rPr>
                <a:t> </a:t>
              </a:r>
              <a:r>
                <a:rPr sz="1100" spc="-18" dirty="0">
                  <a:latin typeface="Times New Roman"/>
                  <a:cs typeface="Times New Roman"/>
                </a:rPr>
                <a:t>c</a:t>
              </a:r>
              <a:r>
                <a:rPr sz="1100" spc="4" dirty="0">
                  <a:latin typeface="Times New Roman"/>
                  <a:cs typeface="Times New Roman"/>
                </a:rPr>
                <a:t>o</a:t>
              </a:r>
              <a:r>
                <a:rPr sz="1100" dirty="0">
                  <a:latin typeface="Times New Roman"/>
                  <a:cs typeface="Times New Roman"/>
                </a:rPr>
                <a:t>n</a:t>
              </a:r>
              <a:r>
                <a:rPr sz="1100" spc="-31" dirty="0">
                  <a:latin typeface="Times New Roman"/>
                  <a:cs typeface="Times New Roman"/>
                </a:rPr>
                <a:t>s</a:t>
              </a:r>
              <a:r>
                <a:rPr sz="1100" spc="18" dirty="0">
                  <a:latin typeface="Times New Roman"/>
                  <a:cs typeface="Times New Roman"/>
                </a:rPr>
                <a:t>t</a:t>
              </a:r>
              <a:r>
                <a:rPr sz="1100" spc="-13" dirty="0">
                  <a:latin typeface="Times New Roman"/>
                  <a:cs typeface="Times New Roman"/>
                </a:rPr>
                <a:t>ra</a:t>
              </a:r>
              <a:r>
                <a:rPr sz="1100" spc="9" dirty="0">
                  <a:latin typeface="Times New Roman"/>
                  <a:cs typeface="Times New Roman"/>
                </a:rPr>
                <a:t>i</a:t>
              </a:r>
              <a:r>
                <a:rPr sz="1100" dirty="0">
                  <a:latin typeface="Times New Roman"/>
                  <a:cs typeface="Times New Roman"/>
                </a:rPr>
                <a:t>ns</a:t>
              </a:r>
              <a:r>
                <a:rPr sz="1100" spc="-18"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m</a:t>
              </a:r>
              <a:r>
                <a:rPr sz="1100" spc="9" dirty="0">
                  <a:latin typeface="Times New Roman"/>
                  <a:cs typeface="Times New Roman"/>
                </a:rPr>
                <a:t> t</a:t>
              </a:r>
              <a:r>
                <a:rPr sz="1100" dirty="0">
                  <a:latin typeface="Times New Roman"/>
                  <a:cs typeface="Times New Roman"/>
                </a:rPr>
                <a:t>o</a:t>
              </a:r>
              <a:r>
                <a:rPr sz="1100" spc="-31" dirty="0">
                  <a:latin typeface="Times New Roman"/>
                  <a:cs typeface="Times New Roman"/>
                </a:rPr>
                <a:t> </a:t>
              </a:r>
              <a:r>
                <a:rPr sz="1100" spc="-18" dirty="0">
                  <a:latin typeface="Times New Roman"/>
                  <a:cs typeface="Times New Roman"/>
                </a:rPr>
                <a:t>e</a:t>
              </a:r>
              <a:r>
                <a:rPr sz="1100" spc="4" dirty="0">
                  <a:latin typeface="Times New Roman"/>
                  <a:cs typeface="Times New Roman"/>
                </a:rPr>
                <a:t>x</a:t>
              </a:r>
              <a:r>
                <a:rPr sz="1100" spc="-13" dirty="0">
                  <a:latin typeface="Times New Roman"/>
                  <a:cs typeface="Times New Roman"/>
                </a:rPr>
                <a:t>pu</a:t>
              </a:r>
              <a:r>
                <a:rPr sz="1100" spc="18" dirty="0">
                  <a:latin typeface="Times New Roman"/>
                  <a:cs typeface="Times New Roman"/>
                </a:rPr>
                <a:t>n</a:t>
              </a:r>
              <a:r>
                <a:rPr sz="1100" spc="-13" dirty="0">
                  <a:latin typeface="Times New Roman"/>
                  <a:cs typeface="Times New Roman"/>
                </a:rPr>
                <a:t>g</a:t>
              </a:r>
              <a:r>
                <a:rPr sz="1100" spc="-9" dirty="0">
                  <a:latin typeface="Times New Roman"/>
                  <a:cs typeface="Times New Roman"/>
                </a:rPr>
                <a:t>e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i</a:t>
              </a:r>
              <a:r>
                <a:rPr sz="1100" dirty="0">
                  <a:latin typeface="Times New Roman"/>
                  <a:cs typeface="Times New Roman"/>
                </a:rPr>
                <a:t>r</a:t>
              </a:r>
              <a:r>
                <a:rPr sz="1100" spc="-18" dirty="0">
                  <a:latin typeface="Times New Roman"/>
                  <a:cs typeface="Times New Roman"/>
                </a:rPr>
                <a:t> </a:t>
              </a:r>
              <a:r>
                <a:rPr sz="1100" spc="18" dirty="0">
                  <a:latin typeface="Times New Roman"/>
                  <a:cs typeface="Times New Roman"/>
                </a:rPr>
                <a:t>f</a:t>
              </a:r>
              <a:r>
                <a:rPr sz="1100" dirty="0">
                  <a:latin typeface="Times New Roman"/>
                  <a:cs typeface="Times New Roman"/>
                </a:rPr>
                <a:t>o</a:t>
              </a:r>
              <a:r>
                <a:rPr sz="1100" spc="-13" dirty="0">
                  <a:latin typeface="Times New Roman"/>
                  <a:cs typeface="Times New Roman"/>
                </a:rPr>
                <a:t>r</a:t>
              </a:r>
              <a:r>
                <a:rPr sz="1100" spc="18" dirty="0">
                  <a:latin typeface="Times New Roman"/>
                  <a:cs typeface="Times New Roman"/>
                </a:rPr>
                <a:t>m</a:t>
              </a:r>
              <a:r>
                <a:rPr sz="1100" spc="-36" dirty="0">
                  <a:latin typeface="Times New Roman"/>
                  <a:cs typeface="Times New Roman"/>
                </a:rPr>
                <a:t>e</a:t>
              </a:r>
              <a:r>
                <a:rPr sz="1100" dirty="0">
                  <a:latin typeface="Times New Roman"/>
                  <a:cs typeface="Times New Roman"/>
                </a:rPr>
                <a:t>r </a:t>
              </a:r>
              <a:r>
                <a:rPr sz="1100" spc="-31" dirty="0">
                  <a:latin typeface="Times New Roman"/>
                  <a:cs typeface="Times New Roman"/>
                </a:rPr>
                <a:t>s</a:t>
              </a:r>
              <a:r>
                <a:rPr sz="1100" spc="18" dirty="0">
                  <a:latin typeface="Times New Roman"/>
                  <a:cs typeface="Times New Roman"/>
                </a:rPr>
                <a:t>y</a:t>
              </a:r>
              <a:r>
                <a:rPr sz="1100" spc="-31" dirty="0">
                  <a:latin typeface="Times New Roman"/>
                  <a:cs typeface="Times New Roman"/>
                </a:rPr>
                <a:t>s</a:t>
              </a:r>
              <a:r>
                <a:rPr sz="1100" spc="18" dirty="0">
                  <a:latin typeface="Times New Roman"/>
                  <a:cs typeface="Times New Roman"/>
                </a:rPr>
                <a:t>t</a:t>
              </a:r>
              <a:r>
                <a:rPr sz="1100" spc="-31" dirty="0">
                  <a:latin typeface="Times New Roman"/>
                  <a:cs typeface="Times New Roman"/>
                </a:rPr>
                <a:t>e</a:t>
              </a:r>
              <a:r>
                <a:rPr sz="1100" spc="4" dirty="0">
                  <a:latin typeface="Times New Roman"/>
                  <a:cs typeface="Times New Roman"/>
                </a:rPr>
                <a:t>m</a:t>
              </a:r>
              <a:r>
                <a:rPr sz="1100" dirty="0">
                  <a:latin typeface="Times New Roman"/>
                  <a:cs typeface="Times New Roman"/>
                </a:rPr>
                <a:t>s</a:t>
              </a:r>
              <a:r>
                <a:rPr sz="1100" spc="-22"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4" dirty="0">
                  <a:latin typeface="Times New Roman"/>
                  <a:cs typeface="Times New Roman"/>
                </a:rPr>
                <a:t>g</a:t>
              </a:r>
              <a:r>
                <a:rPr sz="1100" spc="18"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36" dirty="0">
                  <a:latin typeface="Times New Roman"/>
                  <a:cs typeface="Times New Roman"/>
                </a:rPr>
                <a:t> </a:t>
              </a:r>
              <a:r>
                <a:rPr sz="1100" spc="18" dirty="0">
                  <a:latin typeface="Times New Roman"/>
                  <a:cs typeface="Times New Roman"/>
                </a:rPr>
                <a:t>h</a:t>
              </a:r>
              <a:r>
                <a:rPr sz="1100" spc="-4" dirty="0">
                  <a:latin typeface="Times New Roman"/>
                  <a:cs typeface="Times New Roman"/>
                </a:rPr>
                <a:t>i</a:t>
              </a:r>
              <a:r>
                <a:rPr sz="1100" spc="-13" dirty="0">
                  <a:latin typeface="Times New Roman"/>
                  <a:cs typeface="Times New Roman"/>
                </a:rPr>
                <a:t>s</a:t>
              </a:r>
              <a:r>
                <a:rPr sz="1100" spc="-18" dirty="0">
                  <a:latin typeface="Times New Roman"/>
                  <a:cs typeface="Times New Roman"/>
                </a:rPr>
                <a:t>t</a:t>
              </a:r>
              <a:r>
                <a:rPr sz="1100" spc="18" dirty="0">
                  <a:latin typeface="Times New Roman"/>
                  <a:cs typeface="Times New Roman"/>
                </a:rPr>
                <a:t>o</a:t>
              </a:r>
              <a:r>
                <a:rPr sz="1100" spc="-13" dirty="0">
                  <a:latin typeface="Times New Roman"/>
                  <a:cs typeface="Times New Roman"/>
                </a:rPr>
                <a:t>r</a:t>
              </a:r>
              <a:r>
                <a:rPr sz="1100" dirty="0">
                  <a:latin typeface="Times New Roman"/>
                  <a:cs typeface="Times New Roman"/>
                </a:rPr>
                <a:t>y</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4" dirty="0">
                  <a:latin typeface="Times New Roman"/>
                  <a:cs typeface="Times New Roman"/>
                </a:rPr>
                <a:t> </a:t>
              </a:r>
              <a:r>
                <a:rPr sz="1100" spc="18" dirty="0">
                  <a:latin typeface="Times New Roman"/>
                  <a:cs typeface="Times New Roman"/>
                </a:rPr>
                <a:t>h</a:t>
              </a:r>
              <a:r>
                <a:rPr sz="1100" spc="-4" dirty="0">
                  <a:latin typeface="Times New Roman"/>
                  <a:cs typeface="Times New Roman"/>
                </a:rPr>
                <a:t>i</a:t>
              </a:r>
              <a:r>
                <a:rPr sz="1100" dirty="0">
                  <a:latin typeface="Times New Roman"/>
                  <a:cs typeface="Times New Roman"/>
                </a:rPr>
                <a:t>s</a:t>
              </a:r>
              <a:r>
                <a:rPr sz="1100" spc="-40" dirty="0">
                  <a:latin typeface="Times New Roman"/>
                  <a:cs typeface="Times New Roman"/>
                </a:rPr>
                <a:t> </a:t>
              </a:r>
              <a:r>
                <a:rPr sz="1100" spc="18" dirty="0">
                  <a:latin typeface="Times New Roman"/>
                  <a:cs typeface="Times New Roman"/>
                </a:rPr>
                <a:t>p</a:t>
              </a:r>
              <a:r>
                <a:rPr sz="1100" spc="-13" dirty="0">
                  <a:latin typeface="Times New Roman"/>
                  <a:cs typeface="Times New Roman"/>
                </a:rPr>
                <a:t>re</a:t>
              </a:r>
              <a:r>
                <a:rPr sz="1100" spc="-9" dirty="0">
                  <a:latin typeface="Times New Roman"/>
                  <a:cs typeface="Times New Roman"/>
                </a:rPr>
                <a:t>se</a:t>
              </a:r>
              <a:r>
                <a:rPr sz="1100" spc="13"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m</a:t>
              </a:r>
              <a:r>
                <a:rPr sz="1100" spc="-31" dirty="0">
                  <a:latin typeface="Times New Roman"/>
                  <a:cs typeface="Times New Roman"/>
                </a:rPr>
                <a:t>a</a:t>
              </a:r>
              <a:r>
                <a:rPr sz="1100" spc="9" dirty="0">
                  <a:latin typeface="Times New Roman"/>
                  <a:cs typeface="Times New Roman"/>
                </a:rPr>
                <a:t>j</a:t>
              </a:r>
              <a:r>
                <a:rPr sz="1100" spc="-18" dirty="0">
                  <a:latin typeface="Times New Roman"/>
                  <a:cs typeface="Times New Roman"/>
                </a:rPr>
                <a:t>es</a:t>
              </a:r>
              <a:r>
                <a:rPr sz="1100" spc="9" dirty="0">
                  <a:latin typeface="Times New Roman"/>
                  <a:cs typeface="Times New Roman"/>
                </a:rPr>
                <a:t>t</a:t>
              </a:r>
              <a:r>
                <a:rPr sz="1100" dirty="0">
                  <a:latin typeface="Times New Roman"/>
                  <a:cs typeface="Times New Roman"/>
                </a:rPr>
                <a:t>y</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s</a:t>
              </a:r>
              <a:r>
                <a:rPr sz="1100" spc="-4" dirty="0">
                  <a:latin typeface="Times New Roman"/>
                  <a:cs typeface="Times New Roman"/>
                </a:rPr>
                <a:t> </a:t>
              </a:r>
              <a:r>
                <a:rPr sz="1100" spc="-9" dirty="0">
                  <a:latin typeface="Times New Roman"/>
                  <a:cs typeface="Times New Roman"/>
                </a:rPr>
                <a:t>a</a:t>
              </a:r>
              <a:r>
                <a:rPr sz="1100" spc="-4" dirty="0">
                  <a:latin typeface="Times New Roman"/>
                  <a:cs typeface="Times New Roman"/>
                </a:rPr>
                <a:t> </a:t>
              </a:r>
              <a:r>
                <a:rPr sz="1100" spc="13" dirty="0">
                  <a:latin typeface="Times New Roman"/>
                  <a:cs typeface="Times New Roman"/>
                </a:rPr>
                <a:t>h</a:t>
              </a:r>
              <a:r>
                <a:rPr sz="1100" spc="-4" dirty="0">
                  <a:latin typeface="Times New Roman"/>
                  <a:cs typeface="Times New Roman"/>
                </a:rPr>
                <a:t>i</a:t>
              </a:r>
              <a:r>
                <a:rPr sz="1100" spc="-13" dirty="0">
                  <a:latin typeface="Times New Roman"/>
                  <a:cs typeface="Times New Roman"/>
                </a:rPr>
                <a:t>s</a:t>
              </a:r>
              <a:r>
                <a:rPr sz="1100" spc="-18" dirty="0">
                  <a:latin typeface="Times New Roman"/>
                  <a:cs typeface="Times New Roman"/>
                </a:rPr>
                <a:t>t</a:t>
              </a:r>
              <a:r>
                <a:rPr sz="1100" spc="18" dirty="0">
                  <a:latin typeface="Times New Roman"/>
                  <a:cs typeface="Times New Roman"/>
                </a:rPr>
                <a:t>o</a:t>
              </a:r>
              <a:r>
                <a:rPr sz="1100" spc="-13" dirty="0">
                  <a:latin typeface="Times New Roman"/>
                  <a:cs typeface="Times New Roman"/>
                </a:rPr>
                <a:t>r</a:t>
              </a:r>
              <a:r>
                <a:rPr sz="1100" dirty="0">
                  <a:latin typeface="Times New Roman"/>
                  <a:cs typeface="Times New Roman"/>
                </a:rPr>
                <a:t>y</a:t>
              </a:r>
              <a:r>
                <a:rPr sz="1100" spc="9"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4" dirty="0">
                  <a:latin typeface="Times New Roman"/>
                  <a:cs typeface="Times New Roman"/>
                </a:rPr>
                <a:t>u</a:t>
              </a:r>
              <a:r>
                <a:rPr sz="1100" spc="18" dirty="0">
                  <a:latin typeface="Times New Roman"/>
                  <a:cs typeface="Times New Roman"/>
                </a:rPr>
                <a:t>n</a:t>
              </a:r>
              <a:r>
                <a:rPr sz="1100" spc="-13" dirty="0">
                  <a:latin typeface="Times New Roman"/>
                  <a:cs typeface="Times New Roman"/>
                </a:rPr>
                <a:t>rem</a:t>
              </a:r>
              <a:r>
                <a:rPr sz="1100" spc="4" dirty="0">
                  <a:latin typeface="Times New Roman"/>
                  <a:cs typeface="Times New Roman"/>
                </a:rPr>
                <a:t>i</a:t>
              </a:r>
              <a:r>
                <a:rPr sz="1100" spc="-27" dirty="0">
                  <a:latin typeface="Times New Roman"/>
                  <a:cs typeface="Times New Roman"/>
                </a:rPr>
                <a:t>t</a:t>
              </a:r>
              <a:r>
                <a:rPr sz="1100" spc="-4" dirty="0">
                  <a:latin typeface="Times New Roman"/>
                  <a:cs typeface="Times New Roman"/>
                </a:rPr>
                <a:t>ti</a:t>
              </a:r>
              <a:r>
                <a:rPr sz="1100" dirty="0">
                  <a:latin typeface="Times New Roman"/>
                  <a:cs typeface="Times New Roman"/>
                </a:rPr>
                <a:t>ng </a:t>
              </a:r>
              <a:r>
                <a:rPr sz="1100" spc="-4" dirty="0">
                  <a:latin typeface="Times New Roman"/>
                  <a:cs typeface="Times New Roman"/>
                </a:rPr>
                <a:t>i</a:t>
              </a:r>
              <a:r>
                <a:rPr sz="1100" dirty="0">
                  <a:latin typeface="Times New Roman"/>
                  <a:cs typeface="Times New Roman"/>
                </a:rPr>
                <a:t>n</a:t>
              </a:r>
              <a:r>
                <a:rPr sz="1100" spc="-4" dirty="0">
                  <a:latin typeface="Times New Roman"/>
                  <a:cs typeface="Times New Roman"/>
                </a:rPr>
                <a:t>jur</a:t>
              </a:r>
              <a:r>
                <a:rPr sz="1100" spc="18" dirty="0">
                  <a:latin typeface="Times New Roman"/>
                  <a:cs typeface="Times New Roman"/>
                </a:rPr>
                <a:t>i</a:t>
              </a:r>
              <a:r>
                <a:rPr sz="1100" spc="-9" dirty="0">
                  <a:latin typeface="Times New Roman"/>
                  <a:cs typeface="Times New Roman"/>
                </a:rPr>
                <a:t>e</a:t>
              </a:r>
              <a:r>
                <a:rPr sz="1100" dirty="0">
                  <a:latin typeface="Times New Roman"/>
                  <a:cs typeface="Times New Roman"/>
                </a:rPr>
                <a:t>s</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4" dirty="0">
                  <a:latin typeface="Times New Roman"/>
                  <a:cs typeface="Times New Roman"/>
                </a:rPr>
                <a:t> usurpa</a:t>
              </a:r>
              <a:r>
                <a:rPr sz="1100" spc="13"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4" dirty="0">
                  <a:latin typeface="Times New Roman"/>
                  <a:cs typeface="Times New Roman"/>
                </a:rPr>
                <a:t>s</a:t>
              </a:r>
              <a:r>
                <a:rPr sz="1100" dirty="0">
                  <a:latin typeface="Times New Roman"/>
                  <a:cs typeface="Times New Roman"/>
                </a:rPr>
                <a:t>,</a:t>
              </a:r>
              <a:r>
                <a:rPr sz="1100" spc="-4" dirty="0">
                  <a:latin typeface="Times New Roman"/>
                  <a:cs typeface="Times New Roman"/>
                </a:rPr>
                <a:t> </a:t>
              </a:r>
              <a:r>
                <a:rPr sz="1100" spc="-13" dirty="0">
                  <a:latin typeface="Times New Roman"/>
                  <a:cs typeface="Times New Roman"/>
                </a:rPr>
                <a:t>a</a:t>
              </a:r>
              <a:r>
                <a:rPr sz="1100" spc="4" dirty="0">
                  <a:latin typeface="Times New Roman"/>
                  <a:cs typeface="Times New Roman"/>
                </a:rPr>
                <a:t>m</a:t>
              </a:r>
              <a:r>
                <a:rPr sz="1100" dirty="0">
                  <a:latin typeface="Times New Roman"/>
                  <a:cs typeface="Times New Roman"/>
                </a:rPr>
                <a:t>ong</a:t>
              </a:r>
              <a:r>
                <a:rPr sz="1100" spc="-27" dirty="0">
                  <a:latin typeface="Times New Roman"/>
                  <a:cs typeface="Times New Roman"/>
                </a:rPr>
                <a:t> </a:t>
              </a:r>
              <a:r>
                <a:rPr sz="1100" spc="-9"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a:t>
              </a:r>
              <a:r>
                <a:rPr sz="1100" spc="18" dirty="0">
                  <a:latin typeface="Times New Roman"/>
                  <a:cs typeface="Times New Roman"/>
                </a:rPr>
                <a:t>n</a:t>
              </a:r>
              <a:r>
                <a:rPr sz="1100" dirty="0">
                  <a:latin typeface="Times New Roman"/>
                  <a:cs typeface="Times New Roman"/>
                </a:rPr>
                <a:t>o</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n</a:t>
              </a:r>
              <a:r>
                <a:rPr sz="1100" spc="-9" dirty="0">
                  <a:latin typeface="Times New Roman"/>
                  <a:cs typeface="Times New Roman"/>
                </a:rPr>
                <a:t>e </a:t>
              </a:r>
              <a:r>
                <a:rPr sz="1100" spc="18" dirty="0">
                  <a:latin typeface="Times New Roman"/>
                  <a:cs typeface="Times New Roman"/>
                </a:rPr>
                <a:t>f</a:t>
              </a:r>
              <a:r>
                <a:rPr sz="1100" spc="-36" dirty="0">
                  <a:latin typeface="Times New Roman"/>
                  <a:cs typeface="Times New Roman"/>
                </a:rPr>
                <a:t>ac</a:t>
              </a:r>
              <a:r>
                <a:rPr sz="1100" spc="-4" dirty="0">
                  <a:latin typeface="Times New Roman"/>
                  <a:cs typeface="Times New Roman"/>
                </a:rPr>
                <a:t>t</a:t>
              </a:r>
              <a:r>
                <a:rPr sz="1100" dirty="0">
                  <a:latin typeface="Times New Roman"/>
                  <a:cs typeface="Times New Roman"/>
                </a:rPr>
                <a:t> </a:t>
              </a:r>
              <a:r>
                <a:rPr sz="1100" spc="-22" dirty="0">
                  <a:latin typeface="Times New Roman"/>
                  <a:cs typeface="Times New Roman"/>
                </a:rPr>
                <a:t>s</a:t>
              </a:r>
              <a:r>
                <a:rPr sz="1100" spc="18" dirty="0">
                  <a:latin typeface="Times New Roman"/>
                  <a:cs typeface="Times New Roman"/>
                </a:rPr>
                <a:t>t</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dirty="0">
                  <a:latin typeface="Times New Roman"/>
                  <a:cs typeface="Times New Roman"/>
                </a:rPr>
                <a:t>s</a:t>
              </a:r>
              <a:r>
                <a:rPr sz="1100" spc="-13" dirty="0">
                  <a:latin typeface="Times New Roman"/>
                  <a:cs typeface="Times New Roman"/>
                </a:rPr>
                <a:t> </a:t>
              </a:r>
              <a:r>
                <a:rPr sz="1100" spc="-9" dirty="0">
                  <a:latin typeface="Times New Roman"/>
                  <a:cs typeface="Times New Roman"/>
                </a:rPr>
                <a:t>s</a:t>
              </a:r>
              <a:r>
                <a:rPr sz="1100" spc="4" dirty="0">
                  <a:latin typeface="Times New Roman"/>
                  <a:cs typeface="Times New Roman"/>
                </a:rPr>
                <a:t>i</a:t>
              </a:r>
              <a:r>
                <a:rPr sz="1100" dirty="0">
                  <a:latin typeface="Times New Roman"/>
                  <a:cs typeface="Times New Roman"/>
                </a:rPr>
                <a:t>n</a:t>
              </a:r>
              <a:r>
                <a:rPr sz="1100" spc="-31" dirty="0">
                  <a:latin typeface="Times New Roman"/>
                  <a:cs typeface="Times New Roman"/>
                </a:rPr>
                <a:t>g</a:t>
              </a:r>
              <a:r>
                <a:rPr sz="1100" spc="9" dirty="0">
                  <a:latin typeface="Times New Roman"/>
                  <a:cs typeface="Times New Roman"/>
                </a:rPr>
                <a:t>l</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r</a:t>
              </a:r>
              <a:r>
                <a:rPr sz="1100" spc="-9" dirty="0">
                  <a:latin typeface="Times New Roman"/>
                  <a:cs typeface="Times New Roman"/>
                </a:rPr>
                <a:t> </a:t>
              </a:r>
              <a:r>
                <a:rPr sz="1100" spc="-4" dirty="0">
                  <a:latin typeface="Times New Roman"/>
                  <a:cs typeface="Times New Roman"/>
                </a:rPr>
                <a:t>s</a:t>
              </a:r>
              <a:r>
                <a:rPr sz="1100" spc="18" dirty="0">
                  <a:latin typeface="Times New Roman"/>
                  <a:cs typeface="Times New Roman"/>
                </a:rPr>
                <a:t>o</a:t>
              </a:r>
              <a:r>
                <a:rPr sz="1100" spc="-22" dirty="0">
                  <a:latin typeface="Times New Roman"/>
                  <a:cs typeface="Times New Roman"/>
                </a:rPr>
                <a:t>l</a:t>
              </a:r>
              <a:r>
                <a:rPr sz="1100" spc="9" dirty="0">
                  <a:latin typeface="Times New Roman"/>
                  <a:cs typeface="Times New Roman"/>
                </a:rPr>
                <a:t>i</a:t>
              </a:r>
              <a:r>
                <a:rPr sz="1100" spc="-4" dirty="0">
                  <a:latin typeface="Times New Roman"/>
                  <a:cs typeface="Times New Roman"/>
                </a:rPr>
                <a:t>t</a:t>
              </a:r>
              <a:r>
                <a:rPr sz="1100" spc="-13" dirty="0">
                  <a:latin typeface="Times New Roman"/>
                  <a:cs typeface="Times New Roman"/>
                </a:rPr>
                <a:t>ar</a:t>
              </a:r>
              <a:r>
                <a:rPr sz="1100" dirty="0">
                  <a:latin typeface="Times New Roman"/>
                  <a:cs typeface="Times New Roman"/>
                </a:rPr>
                <a:t>y</a:t>
              </a:r>
              <a:r>
                <a:rPr sz="1100" spc="9" dirty="0">
                  <a:latin typeface="Times New Roman"/>
                  <a:cs typeface="Times New Roman"/>
                </a:rPr>
                <a:t> t</a:t>
              </a:r>
              <a:r>
                <a:rPr sz="1100" dirty="0">
                  <a:latin typeface="Times New Roman"/>
                  <a:cs typeface="Times New Roman"/>
                </a:rPr>
                <a:t>o</a:t>
              </a:r>
              <a:r>
                <a:rPr sz="1100" spc="-31" dirty="0">
                  <a:latin typeface="Times New Roman"/>
                  <a:cs typeface="Times New Roman"/>
                </a:rPr>
                <a:t> </a:t>
              </a:r>
              <a:r>
                <a:rPr sz="1100" spc="-18" dirty="0">
                  <a:latin typeface="Times New Roman"/>
                  <a:cs typeface="Times New Roman"/>
                </a:rPr>
                <a:t>c</a:t>
              </a:r>
              <a:r>
                <a:rPr sz="1100" spc="4" dirty="0">
                  <a:latin typeface="Times New Roman"/>
                  <a:cs typeface="Times New Roman"/>
                </a:rPr>
                <a:t>o</a:t>
              </a:r>
              <a:r>
                <a:rPr sz="1100" dirty="0">
                  <a:latin typeface="Times New Roman"/>
                  <a:cs typeface="Times New Roman"/>
                </a:rPr>
                <a:t>n</a:t>
              </a:r>
              <a:r>
                <a:rPr sz="1100" spc="-4" dirty="0">
                  <a:latin typeface="Times New Roman"/>
                  <a:cs typeface="Times New Roman"/>
                </a:rPr>
                <a:t>t</a:t>
              </a:r>
              <a:r>
                <a:rPr sz="1100" spc="-13" dirty="0">
                  <a:latin typeface="Times New Roman"/>
                  <a:cs typeface="Times New Roman"/>
                </a:rPr>
                <a:t>rad</a:t>
              </a:r>
              <a:r>
                <a:rPr sz="1100" spc="9" dirty="0">
                  <a:latin typeface="Times New Roman"/>
                  <a:cs typeface="Times New Roman"/>
                </a:rPr>
                <a:t>i</a:t>
              </a:r>
              <a:r>
                <a:rPr sz="1100" spc="-27" dirty="0">
                  <a:latin typeface="Times New Roman"/>
                  <a:cs typeface="Times New Roman"/>
                </a:rPr>
                <a:t>ct </a:t>
              </a:r>
              <a:r>
                <a:rPr sz="1100" spc="-4" dirty="0">
                  <a:latin typeface="Times New Roman"/>
                  <a:cs typeface="Times New Roman"/>
                </a:rPr>
                <a:t>t</a:t>
              </a:r>
              <a:r>
                <a:rPr sz="1100" dirty="0">
                  <a:latin typeface="Times New Roman"/>
                  <a:cs typeface="Times New Roman"/>
                </a:rPr>
                <a:t>h</a:t>
              </a:r>
              <a:r>
                <a:rPr sz="1100" spc="-9" dirty="0">
                  <a:latin typeface="Times New Roman"/>
                  <a:cs typeface="Times New Roman"/>
                </a:rPr>
                <a:t>e </a:t>
              </a:r>
              <a:r>
                <a:rPr sz="1100" spc="-4" dirty="0">
                  <a:latin typeface="Times New Roman"/>
                  <a:cs typeface="Times New Roman"/>
                </a:rPr>
                <a:t>u</a:t>
              </a:r>
              <a:r>
                <a:rPr sz="1100" spc="18" dirty="0">
                  <a:latin typeface="Times New Roman"/>
                  <a:cs typeface="Times New Roman"/>
                </a:rPr>
                <a:t>n</a:t>
              </a:r>
              <a:r>
                <a:rPr sz="1100" spc="-18" dirty="0">
                  <a:latin typeface="Times New Roman"/>
                  <a:cs typeface="Times New Roman"/>
                </a:rPr>
                <a:t>i</a:t>
              </a:r>
              <a:r>
                <a:rPr sz="1100" spc="9" dirty="0">
                  <a:latin typeface="Times New Roman"/>
                  <a:cs typeface="Times New Roman"/>
                </a:rPr>
                <a:t>f</a:t>
              </a:r>
              <a:r>
                <a:rPr sz="1100" dirty="0">
                  <a:latin typeface="Times New Roman"/>
                  <a:cs typeface="Times New Roman"/>
                </a:rPr>
                <a:t>o</a:t>
              </a:r>
              <a:r>
                <a:rPr sz="1100" spc="-36" dirty="0">
                  <a:latin typeface="Times New Roman"/>
                  <a:cs typeface="Times New Roman"/>
                </a:rPr>
                <a:t>r</a:t>
              </a:r>
              <a:r>
                <a:rPr sz="1100" dirty="0">
                  <a:latin typeface="Times New Roman"/>
                  <a:cs typeface="Times New Roman"/>
                </a:rPr>
                <a:t>m</a:t>
              </a:r>
              <a:r>
                <a:rPr sz="1100" spc="9" dirty="0">
                  <a:latin typeface="Times New Roman"/>
                  <a:cs typeface="Times New Roman"/>
                </a:rPr>
                <a:t> t</a:t>
              </a:r>
              <a:r>
                <a:rPr sz="1100" spc="-36" dirty="0">
                  <a:latin typeface="Times New Roman"/>
                  <a:cs typeface="Times New Roman"/>
                </a:rPr>
                <a:t>e</a:t>
              </a:r>
              <a:r>
                <a:rPr sz="1100" spc="4" dirty="0">
                  <a:latin typeface="Times New Roman"/>
                  <a:cs typeface="Times New Roman"/>
                </a:rPr>
                <a:t>n</a:t>
              </a:r>
              <a:r>
                <a:rPr sz="1100" spc="-36" dirty="0">
                  <a:latin typeface="Times New Roman"/>
                  <a:cs typeface="Times New Roman"/>
                </a:rPr>
                <a:t>o</a:t>
              </a:r>
              <a:r>
                <a:rPr sz="1100" dirty="0">
                  <a:latin typeface="Times New Roman"/>
                  <a:cs typeface="Times New Roman"/>
                </a:rPr>
                <a:t>r</a:t>
              </a:r>
              <a:r>
                <a:rPr sz="1100" spc="9"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 </a:t>
              </a:r>
              <a:r>
                <a:rPr sz="1100" spc="-4" dirty="0">
                  <a:latin typeface="Times New Roman"/>
                  <a:cs typeface="Times New Roman"/>
                </a:rPr>
                <a:t>res</a:t>
              </a:r>
              <a:r>
                <a:rPr sz="1100" spc="4" dirty="0">
                  <a:latin typeface="Times New Roman"/>
                  <a:cs typeface="Times New Roman"/>
                </a:rPr>
                <a:t>t</a:t>
              </a:r>
              <a:r>
                <a:rPr sz="1100" dirty="0">
                  <a:latin typeface="Times New Roman"/>
                  <a:cs typeface="Times New Roman"/>
                </a:rPr>
                <a:t>,</a:t>
              </a:r>
              <a:r>
                <a:rPr sz="1100" spc="-13" dirty="0">
                  <a:latin typeface="Times New Roman"/>
                  <a:cs typeface="Times New Roman"/>
                </a:rPr>
                <a:t> </a:t>
              </a:r>
              <a:r>
                <a:rPr sz="1100" spc="-9" dirty="0">
                  <a:latin typeface="Times New Roman"/>
                  <a:cs typeface="Times New Roman"/>
                </a:rPr>
                <a:t>al</a:t>
              </a:r>
              <a:r>
                <a:rPr sz="1100" spc="-4" dirty="0">
                  <a:latin typeface="Times New Roman"/>
                  <a:cs typeface="Times New Roman"/>
                </a:rPr>
                <a:t>l</a:t>
              </a:r>
              <a:r>
                <a:rPr sz="1100" spc="-18"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9"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a:t>
              </a:r>
              <a:r>
                <a:rPr sz="1100" spc="18" dirty="0">
                  <a:latin typeface="Times New Roman"/>
                  <a:cs typeface="Times New Roman"/>
                </a:rPr>
                <a:t>h</a:t>
              </a:r>
              <a:r>
                <a:rPr sz="1100" spc="-36" dirty="0">
                  <a:latin typeface="Times New Roman"/>
                  <a:cs typeface="Times New Roman"/>
                </a:rPr>
                <a:t>a</a:t>
              </a:r>
              <a:r>
                <a:rPr sz="1100" spc="4" dirty="0">
                  <a:latin typeface="Times New Roman"/>
                  <a:cs typeface="Times New Roman"/>
                </a:rPr>
                <a:t>v</a:t>
              </a:r>
              <a:r>
                <a:rPr sz="1100" spc="-9" dirty="0">
                  <a:latin typeface="Times New Roman"/>
                  <a:cs typeface="Times New Roman"/>
                </a:rPr>
                <a:t>e</a:t>
              </a:r>
              <a:r>
                <a:rPr sz="1100" spc="-36"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31" dirty="0">
                  <a:latin typeface="Times New Roman"/>
                  <a:cs typeface="Times New Roman"/>
                </a:rPr>
                <a:t> </a:t>
              </a:r>
              <a:r>
                <a:rPr sz="1100" spc="18" dirty="0">
                  <a:latin typeface="Times New Roman"/>
                  <a:cs typeface="Times New Roman"/>
                </a:rPr>
                <a:t>d</a:t>
              </a:r>
              <a:r>
                <a:rPr sz="1100" spc="-4" dirty="0">
                  <a:latin typeface="Times New Roman"/>
                  <a:cs typeface="Times New Roman"/>
                </a:rPr>
                <a:t>i</a:t>
              </a:r>
              <a:r>
                <a:rPr sz="1100" spc="-13" dirty="0">
                  <a:latin typeface="Times New Roman"/>
                  <a:cs typeface="Times New Roman"/>
                </a:rPr>
                <a:t>rec</a:t>
              </a:r>
              <a:r>
                <a:rPr sz="1100" spc="-4" dirty="0">
                  <a:latin typeface="Times New Roman"/>
                  <a:cs typeface="Times New Roman"/>
                </a:rPr>
                <a:t>t</a:t>
              </a:r>
              <a:r>
                <a:rPr sz="1100" spc="4" dirty="0">
                  <a:latin typeface="Times New Roman"/>
                  <a:cs typeface="Times New Roman"/>
                </a:rPr>
                <a:t> </a:t>
              </a:r>
              <a:r>
                <a:rPr sz="1100" spc="18" dirty="0">
                  <a:latin typeface="Times New Roman"/>
                  <a:cs typeface="Times New Roman"/>
                </a:rPr>
                <a:t>o</a:t>
              </a:r>
              <a:r>
                <a:rPr sz="1100" dirty="0">
                  <a:latin typeface="Times New Roman"/>
                  <a:cs typeface="Times New Roman"/>
                </a:rPr>
                <a:t>b</a:t>
              </a:r>
              <a:r>
                <a:rPr sz="1100" spc="-4" dirty="0">
                  <a:latin typeface="Times New Roman"/>
                  <a:cs typeface="Times New Roman"/>
                </a:rPr>
                <a:t>j</a:t>
              </a:r>
              <a:r>
                <a:rPr sz="1100" spc="-22" dirty="0">
                  <a:latin typeface="Times New Roman"/>
                  <a:cs typeface="Times New Roman"/>
                </a:rPr>
                <a:t>ec</a:t>
              </a:r>
              <a:r>
                <a:rPr sz="1100" spc="-4" dirty="0">
                  <a:latin typeface="Times New Roman"/>
                  <a:cs typeface="Times New Roman"/>
                </a:rPr>
                <a:t>t</a:t>
              </a:r>
              <a:r>
                <a:rPr sz="1100" spc="9" dirty="0">
                  <a:latin typeface="Times New Roman"/>
                  <a:cs typeface="Times New Roman"/>
                </a:rPr>
                <a:t> 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es</a:t>
              </a:r>
              <a:r>
                <a:rPr sz="1100" spc="13" dirty="0">
                  <a:latin typeface="Times New Roman"/>
                  <a:cs typeface="Times New Roman"/>
                </a:rPr>
                <a:t>t</a:t>
              </a:r>
              <a:r>
                <a:rPr sz="1100" spc="-36" dirty="0">
                  <a:latin typeface="Times New Roman"/>
                  <a:cs typeface="Times New Roman"/>
                </a:rPr>
                <a:t>a</a:t>
              </a:r>
              <a:r>
                <a:rPr sz="1100" spc="4" dirty="0">
                  <a:latin typeface="Times New Roman"/>
                  <a:cs typeface="Times New Roman"/>
                </a:rPr>
                <a:t>b</a:t>
              </a:r>
              <a:r>
                <a:rPr sz="1100" spc="-22" dirty="0">
                  <a:latin typeface="Times New Roman"/>
                  <a:cs typeface="Times New Roman"/>
                </a:rPr>
                <a:t>l</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18" dirty="0">
                  <a:latin typeface="Times New Roman"/>
                  <a:cs typeface="Times New Roman"/>
                </a:rPr>
                <a:t>an</a:t>
              </a:r>
              <a:r>
                <a:rPr sz="1100" spc="-13" dirty="0">
                  <a:latin typeface="Times New Roman"/>
                  <a:cs typeface="Times New Roman"/>
                </a:rPr>
                <a:t> </a:t>
              </a:r>
              <a:r>
                <a:rPr sz="1100" spc="-36" dirty="0">
                  <a:latin typeface="Times New Roman"/>
                  <a:cs typeface="Times New Roman"/>
                </a:rPr>
                <a:t>a</a:t>
              </a:r>
              <a:r>
                <a:rPr sz="1100" spc="4" dirty="0">
                  <a:latin typeface="Times New Roman"/>
                  <a:cs typeface="Times New Roman"/>
                </a:rPr>
                <a:t>b</a:t>
              </a:r>
              <a:r>
                <a:rPr sz="1100" spc="-31" dirty="0">
                  <a:latin typeface="Times New Roman"/>
                  <a:cs typeface="Times New Roman"/>
                </a:rPr>
                <a:t>s</a:t>
              </a:r>
              <a:r>
                <a:rPr sz="1100" spc="18" dirty="0">
                  <a:latin typeface="Times New Roman"/>
                  <a:cs typeface="Times New Roman"/>
                </a:rPr>
                <a:t>o</a:t>
              </a:r>
              <a:r>
                <a:rPr sz="1100" spc="-4" dirty="0">
                  <a:latin typeface="Times New Roman"/>
                  <a:cs typeface="Times New Roman"/>
                </a:rPr>
                <a:t>l</a:t>
              </a:r>
              <a:r>
                <a:rPr sz="1100" spc="-31" dirty="0">
                  <a:latin typeface="Times New Roman"/>
                  <a:cs typeface="Times New Roman"/>
                </a:rPr>
                <a:t>u</a:t>
              </a:r>
              <a:r>
                <a:rPr sz="1100" spc="9" dirty="0">
                  <a:latin typeface="Times New Roman"/>
                  <a:cs typeface="Times New Roman"/>
                </a:rPr>
                <a:t>t</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y</a:t>
              </a:r>
              <a:r>
                <a:rPr sz="1100" spc="-9" dirty="0">
                  <a:latin typeface="Times New Roman"/>
                  <a:cs typeface="Times New Roman"/>
                </a:rPr>
                <a:t>ran</a:t>
              </a:r>
              <a:r>
                <a:rPr sz="1100" spc="18" dirty="0">
                  <a:latin typeface="Times New Roman"/>
                  <a:cs typeface="Times New Roman"/>
                </a:rPr>
                <a:t>n</a:t>
              </a:r>
              <a:r>
                <a:rPr sz="1100" dirty="0">
                  <a:latin typeface="Times New Roman"/>
                  <a:cs typeface="Times New Roman"/>
                </a:rPr>
                <a:t>y</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v</a:t>
              </a:r>
              <a:r>
                <a:rPr sz="1100" spc="-13" dirty="0">
                  <a:latin typeface="Times New Roman"/>
                  <a:cs typeface="Times New Roman"/>
                </a:rPr>
                <a:t>e</a:t>
              </a:r>
              <a:r>
                <a:rPr sz="1100" spc="-4" dirty="0">
                  <a:latin typeface="Times New Roman"/>
                  <a:cs typeface="Times New Roman"/>
                </a:rPr>
                <a:t>r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es</a:t>
              </a:r>
              <a:r>
                <a:rPr sz="1100" dirty="0">
                  <a:latin typeface="Times New Roman"/>
                  <a:cs typeface="Times New Roman"/>
                </a:rPr>
                <a:t>e</a:t>
              </a:r>
              <a:r>
                <a:rPr sz="1100" spc="-13" dirty="0">
                  <a:latin typeface="Times New Roman"/>
                  <a:cs typeface="Times New Roman"/>
                </a:rPr>
                <a:t> </a:t>
              </a:r>
              <a:r>
                <a:rPr sz="1100" spc="-9" dirty="0">
                  <a:latin typeface="Times New Roman"/>
                  <a:cs typeface="Times New Roman"/>
                </a:rPr>
                <a:t>s</a:t>
              </a:r>
              <a:r>
                <a:rPr sz="1100" spc="13"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es</a:t>
              </a:r>
              <a:r>
                <a:rPr sz="1100" dirty="0">
                  <a:latin typeface="Times New Roman"/>
                  <a:cs typeface="Times New Roman"/>
                </a:rPr>
                <a:t>.</a:t>
              </a:r>
              <a:r>
                <a:rPr sz="1100" spc="-13" dirty="0">
                  <a:latin typeface="Times New Roman"/>
                  <a:cs typeface="Times New Roman"/>
                </a:rPr>
                <a:t> </a:t>
              </a:r>
              <a:r>
                <a:rPr sz="1100" spc="-4" dirty="0">
                  <a:latin typeface="Times New Roman"/>
                  <a:cs typeface="Times New Roman"/>
                </a:rPr>
                <a:t>T</a:t>
              </a:r>
              <a:r>
                <a:rPr sz="1100" dirty="0">
                  <a:latin typeface="Times New Roman"/>
                  <a:cs typeface="Times New Roman"/>
                </a:rPr>
                <a:t>o</a:t>
              </a:r>
              <a:r>
                <a:rPr sz="1100" spc="13" dirty="0">
                  <a:latin typeface="Times New Roman"/>
                  <a:cs typeface="Times New Roman"/>
                </a:rPr>
                <a:t> </a:t>
              </a:r>
              <a:r>
                <a:rPr sz="1100" dirty="0">
                  <a:latin typeface="Times New Roman"/>
                  <a:cs typeface="Times New Roman"/>
                </a:rPr>
                <a:t>pr</a:t>
              </a:r>
              <a:r>
                <a:rPr sz="1100" spc="18" dirty="0">
                  <a:latin typeface="Times New Roman"/>
                  <a:cs typeface="Times New Roman"/>
                </a:rPr>
                <a:t>o</a:t>
              </a:r>
              <a:r>
                <a:rPr sz="1100" dirty="0">
                  <a:latin typeface="Times New Roman"/>
                  <a:cs typeface="Times New Roman"/>
                </a:rPr>
                <a:t>v</a:t>
              </a:r>
              <a:r>
                <a:rPr sz="1100" spc="-9" dirty="0">
                  <a:latin typeface="Times New Roman"/>
                  <a:cs typeface="Times New Roman"/>
                </a:rPr>
                <a:t>e</a:t>
              </a:r>
              <a:r>
                <a:rPr sz="1100" spc="-36"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4" dirty="0">
                  <a:latin typeface="Times New Roman"/>
                  <a:cs typeface="Times New Roman"/>
                </a:rPr>
                <a:t>i</a:t>
              </a:r>
              <a:r>
                <a:rPr sz="1100" spc="-45" dirty="0">
                  <a:latin typeface="Times New Roman"/>
                  <a:cs typeface="Times New Roman"/>
                </a:rPr>
                <a:t>s</a:t>
              </a:r>
              <a:r>
                <a:rPr sz="1100" dirty="0">
                  <a:latin typeface="Times New Roman"/>
                  <a:cs typeface="Times New Roman"/>
                </a:rPr>
                <a:t>,</a:t>
              </a:r>
              <a:r>
                <a:rPr sz="1100" spc="-9" dirty="0">
                  <a:latin typeface="Times New Roman"/>
                  <a:cs typeface="Times New Roman"/>
                </a:rPr>
                <a:t> </a:t>
              </a:r>
              <a:r>
                <a:rPr sz="1100" spc="9" dirty="0">
                  <a:latin typeface="Times New Roman"/>
                  <a:cs typeface="Times New Roman"/>
                </a:rPr>
                <a:t>l</a:t>
              </a:r>
              <a:r>
                <a:rPr sz="1100" spc="-31" dirty="0">
                  <a:latin typeface="Times New Roman"/>
                  <a:cs typeface="Times New Roman"/>
                </a:rPr>
                <a:t>e</a:t>
              </a:r>
              <a:r>
                <a:rPr sz="1100" spc="-4" dirty="0">
                  <a:latin typeface="Times New Roman"/>
                  <a:cs typeface="Times New Roman"/>
                </a:rPr>
                <a:t>t</a:t>
              </a:r>
              <a:r>
                <a:rPr sz="1100" spc="18" dirty="0">
                  <a:latin typeface="Times New Roman"/>
                  <a:cs typeface="Times New Roman"/>
                </a:rPr>
                <a:t> f</a:t>
              </a:r>
              <a:r>
                <a:rPr sz="1100" spc="-22" dirty="0">
                  <a:latin typeface="Times New Roman"/>
                  <a:cs typeface="Times New Roman"/>
                </a:rPr>
                <a:t>ac</a:t>
              </a:r>
              <a:r>
                <a:rPr sz="1100" spc="9" dirty="0">
                  <a:latin typeface="Times New Roman"/>
                  <a:cs typeface="Times New Roman"/>
                </a:rPr>
                <a:t>t</a:t>
              </a:r>
              <a:r>
                <a:rPr sz="1100" dirty="0">
                  <a:latin typeface="Times New Roman"/>
                  <a:cs typeface="Times New Roman"/>
                </a:rPr>
                <a:t>s</a:t>
              </a:r>
              <a:r>
                <a:rPr sz="1100" spc="-22" dirty="0">
                  <a:latin typeface="Times New Roman"/>
                  <a:cs typeface="Times New Roman"/>
                </a:rPr>
                <a:t> </a:t>
              </a:r>
              <a:r>
                <a:rPr sz="1100" spc="18" dirty="0">
                  <a:latin typeface="Times New Roman"/>
                  <a:cs typeface="Times New Roman"/>
                </a:rPr>
                <a:t>b</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su</a:t>
              </a:r>
              <a:r>
                <a:rPr sz="1100" spc="18" dirty="0">
                  <a:latin typeface="Times New Roman"/>
                  <a:cs typeface="Times New Roman"/>
                </a:rPr>
                <a:t>b</a:t>
              </a:r>
              <a:r>
                <a:rPr sz="1100" spc="-27" dirty="0">
                  <a:latin typeface="Times New Roman"/>
                  <a:cs typeface="Times New Roman"/>
                </a:rPr>
                <a:t>m</a:t>
              </a:r>
              <a:r>
                <a:rPr sz="1100" spc="9" dirty="0">
                  <a:latin typeface="Times New Roman"/>
                  <a:cs typeface="Times New Roman"/>
                </a:rPr>
                <a:t>i</a:t>
              </a:r>
              <a:r>
                <a:rPr sz="1100" spc="-22" dirty="0">
                  <a:latin typeface="Times New Roman"/>
                  <a:cs typeface="Times New Roman"/>
                </a:rPr>
                <a:t>t</a:t>
              </a:r>
              <a:r>
                <a:rPr sz="1100" spc="9" dirty="0">
                  <a:latin typeface="Times New Roman"/>
                  <a:cs typeface="Times New Roman"/>
                </a:rPr>
                <a:t>t</a:t>
              </a:r>
              <a:r>
                <a:rPr sz="1100" spc="-13" dirty="0">
                  <a:latin typeface="Times New Roman"/>
                  <a:cs typeface="Times New Roman"/>
                </a:rPr>
                <a:t>e</a:t>
              </a:r>
              <a:r>
                <a:rPr sz="1100" spc="-9" dirty="0">
                  <a:latin typeface="Times New Roman"/>
                  <a:cs typeface="Times New Roman"/>
                </a:rPr>
                <a:t>d </a:t>
              </a:r>
              <a:r>
                <a:rPr sz="1100" spc="9" dirty="0">
                  <a:latin typeface="Times New Roman"/>
                  <a:cs typeface="Times New Roman"/>
                </a:rPr>
                <a:t>t</a:t>
              </a:r>
              <a:r>
                <a:rPr sz="1100" dirty="0">
                  <a:latin typeface="Times New Roman"/>
                  <a:cs typeface="Times New Roman"/>
                </a:rPr>
                <a:t>o</a:t>
              </a:r>
              <a:r>
                <a:rPr sz="1100" spc="-27" dirty="0">
                  <a:latin typeface="Times New Roman"/>
                  <a:cs typeface="Times New Roman"/>
                </a:rPr>
                <a:t> </a:t>
              </a:r>
              <a:r>
                <a:rPr sz="1100" spc="-9" dirty="0">
                  <a:latin typeface="Times New Roman"/>
                  <a:cs typeface="Times New Roman"/>
                </a:rPr>
                <a:t>a</a:t>
              </a:r>
              <a:r>
                <a:rPr sz="1100" spc="-4" dirty="0">
                  <a:latin typeface="Times New Roman"/>
                  <a:cs typeface="Times New Roman"/>
                </a:rPr>
                <a:t> </a:t>
              </a:r>
              <a:r>
                <a:rPr sz="1100" spc="-13" dirty="0">
                  <a:latin typeface="Times New Roman"/>
                  <a:cs typeface="Times New Roman"/>
                </a:rPr>
                <a:t>ca</a:t>
              </a:r>
              <a:r>
                <a:rPr sz="1100" dirty="0">
                  <a:latin typeface="Times New Roman"/>
                  <a:cs typeface="Times New Roman"/>
                </a:rPr>
                <a:t>n</a:t>
              </a:r>
              <a:r>
                <a:rPr sz="1100" spc="-31" dirty="0">
                  <a:latin typeface="Times New Roman"/>
                  <a:cs typeface="Times New Roman"/>
                </a:rPr>
                <a:t>d</a:t>
              </a:r>
              <a:r>
                <a:rPr sz="1100" spc="9" dirty="0">
                  <a:latin typeface="Times New Roman"/>
                  <a:cs typeface="Times New Roman"/>
                </a:rPr>
                <a:t>i</a:t>
              </a:r>
              <a:r>
                <a:rPr sz="1100" dirty="0">
                  <a:latin typeface="Times New Roman"/>
                  <a:cs typeface="Times New Roman"/>
                </a:rPr>
                <a:t>d</a:t>
              </a:r>
              <a:r>
                <a:rPr sz="1100" spc="-13" dirty="0">
                  <a:latin typeface="Times New Roman"/>
                  <a:cs typeface="Times New Roman"/>
                </a:rPr>
                <a:t>w</a:t>
              </a:r>
              <a:r>
                <a:rPr sz="1100" spc="18" dirty="0">
                  <a:latin typeface="Times New Roman"/>
                  <a:cs typeface="Times New Roman"/>
                </a:rPr>
                <a:t>o</a:t>
              </a:r>
              <a:r>
                <a:rPr sz="1100" spc="-18" dirty="0">
                  <a:latin typeface="Times New Roman"/>
                  <a:cs typeface="Times New Roman"/>
                </a:rPr>
                <a:t>r</a:t>
              </a:r>
              <a:r>
                <a:rPr sz="1100" spc="9" dirty="0">
                  <a:latin typeface="Times New Roman"/>
                  <a:cs typeface="Times New Roman"/>
                </a:rPr>
                <a:t>l</a:t>
              </a:r>
              <a:r>
                <a:rPr sz="1100" spc="-22" dirty="0">
                  <a:latin typeface="Times New Roman"/>
                  <a:cs typeface="Times New Roman"/>
                </a:rPr>
                <a:t>d, </a:t>
              </a:r>
              <a:r>
                <a:rPr sz="1100" spc="4" dirty="0">
                  <a:latin typeface="Times New Roman"/>
                  <a:cs typeface="Times New Roman"/>
                </a:rPr>
                <a:t>f</a:t>
              </a:r>
              <a:r>
                <a:rPr sz="1100" dirty="0">
                  <a:latin typeface="Times New Roman"/>
                  <a:cs typeface="Times New Roman"/>
                </a:rPr>
                <a:t>or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36" dirty="0">
                  <a:latin typeface="Times New Roman"/>
                  <a:cs typeface="Times New Roman"/>
                </a:rPr>
                <a:t> </a:t>
              </a:r>
              <a:r>
                <a:rPr sz="1100" spc="9" dirty="0">
                  <a:latin typeface="Times New Roman"/>
                  <a:cs typeface="Times New Roman"/>
                </a:rPr>
                <a:t>t</a:t>
              </a:r>
              <a:r>
                <a:rPr sz="1100" spc="-4" dirty="0">
                  <a:latin typeface="Times New Roman"/>
                  <a:cs typeface="Times New Roman"/>
                </a:rPr>
                <a:t>ru</a:t>
              </a:r>
              <a:r>
                <a:rPr sz="1100" spc="18" dirty="0">
                  <a:latin typeface="Times New Roman"/>
                  <a:cs typeface="Times New Roman"/>
                </a:rPr>
                <a:t>t</a:t>
              </a:r>
              <a:r>
                <a:rPr sz="1100" dirty="0">
                  <a:latin typeface="Times New Roman"/>
                  <a:cs typeface="Times New Roman"/>
                </a:rPr>
                <a:t>h</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18" dirty="0">
                  <a:latin typeface="Times New Roman"/>
                  <a:cs typeface="Times New Roman"/>
                </a:rPr>
                <a:t> </a:t>
              </a:r>
              <a:r>
                <a:rPr sz="1100" spc="-4" dirty="0">
                  <a:latin typeface="Times New Roman"/>
                  <a:cs typeface="Times New Roman"/>
                </a:rPr>
                <a:t>w</a:t>
              </a:r>
              <a:r>
                <a:rPr sz="1100" dirty="0">
                  <a:latin typeface="Times New Roman"/>
                  <a:cs typeface="Times New Roman"/>
                </a:rPr>
                <a:t>e </a:t>
              </a:r>
              <a:r>
                <a:rPr sz="1100" spc="-9" dirty="0">
                  <a:latin typeface="Times New Roman"/>
                  <a:cs typeface="Times New Roman"/>
                </a:rPr>
                <a:t>p</a:t>
              </a:r>
              <a:r>
                <a:rPr sz="1100" spc="4" dirty="0">
                  <a:latin typeface="Times New Roman"/>
                  <a:cs typeface="Times New Roman"/>
                </a:rPr>
                <a:t>l</a:t>
              </a:r>
              <a:r>
                <a:rPr sz="1100" spc="-18" dirty="0">
                  <a:latin typeface="Times New Roman"/>
                  <a:cs typeface="Times New Roman"/>
                </a:rPr>
                <a:t>edg</a:t>
              </a:r>
              <a:r>
                <a:rPr sz="1100" spc="-9" dirty="0">
                  <a:latin typeface="Times New Roman"/>
                  <a:cs typeface="Times New Roman"/>
                </a:rPr>
                <a:t>e</a:t>
              </a:r>
              <a:r>
                <a:rPr sz="1100" spc="-18" dirty="0">
                  <a:latin typeface="Times New Roman"/>
                  <a:cs typeface="Times New Roman"/>
                </a:rPr>
                <a:t> </a:t>
              </a:r>
              <a:r>
                <a:rPr sz="1100" spc="-9" dirty="0">
                  <a:latin typeface="Times New Roman"/>
                  <a:cs typeface="Times New Roman"/>
                </a:rPr>
                <a:t>a</a:t>
              </a:r>
              <a:r>
                <a:rPr sz="1100" spc="9" dirty="0">
                  <a:latin typeface="Times New Roman"/>
                  <a:cs typeface="Times New Roman"/>
                </a:rPr>
                <a:t> </a:t>
              </a:r>
              <a:r>
                <a:rPr sz="1100" spc="18" dirty="0">
                  <a:latin typeface="Times New Roman"/>
                  <a:cs typeface="Times New Roman"/>
                </a:rPr>
                <a:t>f</a:t>
              </a:r>
              <a:r>
                <a:rPr sz="1100" spc="-31" dirty="0">
                  <a:latin typeface="Times New Roman"/>
                  <a:cs typeface="Times New Roman"/>
                </a:rPr>
                <a:t>a</a:t>
              </a:r>
              <a:r>
                <a:rPr sz="1100" spc="9" dirty="0">
                  <a:latin typeface="Times New Roman"/>
                  <a:cs typeface="Times New Roman"/>
                </a:rPr>
                <a:t>i</a:t>
              </a:r>
              <a:r>
                <a:rPr sz="1100" spc="-4" dirty="0">
                  <a:latin typeface="Times New Roman"/>
                  <a:cs typeface="Times New Roman"/>
                </a:rPr>
                <a:t>t</a:t>
              </a:r>
              <a:r>
                <a:rPr sz="1100" dirty="0">
                  <a:latin typeface="Times New Roman"/>
                  <a:cs typeface="Times New Roman"/>
                </a:rPr>
                <a:t>h</a:t>
              </a:r>
              <a:r>
                <a:rPr sz="1100" spc="-13" dirty="0">
                  <a:latin typeface="Times New Roman"/>
                  <a:cs typeface="Times New Roman"/>
                </a:rPr>
                <a:t> </a:t>
              </a:r>
              <a:r>
                <a:rPr sz="1100" spc="18" dirty="0">
                  <a:latin typeface="Times New Roman"/>
                  <a:cs typeface="Times New Roman"/>
                </a:rPr>
                <a:t>y</a:t>
              </a:r>
              <a:r>
                <a:rPr sz="1100" spc="-54" dirty="0">
                  <a:latin typeface="Times New Roman"/>
                  <a:cs typeface="Times New Roman"/>
                </a:rPr>
                <a:t>e</a:t>
              </a:r>
              <a:r>
                <a:rPr sz="1100" spc="-4" dirty="0">
                  <a:latin typeface="Times New Roman"/>
                  <a:cs typeface="Times New Roman"/>
                </a:rPr>
                <a:t>t</a:t>
              </a:r>
              <a:r>
                <a:rPr sz="1100" spc="13" dirty="0">
                  <a:latin typeface="Times New Roman"/>
                  <a:cs typeface="Times New Roman"/>
                </a:rPr>
                <a:t> </a:t>
              </a:r>
              <a:r>
                <a:rPr sz="1100" spc="-4" dirty="0">
                  <a:latin typeface="Times New Roman"/>
                  <a:cs typeface="Times New Roman"/>
                </a:rPr>
                <a:t>u</a:t>
              </a:r>
              <a:r>
                <a:rPr sz="1100" spc="18" dirty="0">
                  <a:latin typeface="Times New Roman"/>
                  <a:cs typeface="Times New Roman"/>
                </a:rPr>
                <a:t>n</a:t>
              </a:r>
              <a:r>
                <a:rPr sz="1100" spc="-9" dirty="0">
                  <a:latin typeface="Times New Roman"/>
                  <a:cs typeface="Times New Roman"/>
                </a:rPr>
                <a:t>sul</a:t>
              </a:r>
              <a:r>
                <a:rPr sz="1100" spc="18" dirty="0">
                  <a:latin typeface="Times New Roman"/>
                  <a:cs typeface="Times New Roman"/>
                </a:rPr>
                <a:t>l</a:t>
              </a:r>
              <a:r>
                <a:rPr sz="1100" spc="-27" dirty="0">
                  <a:latin typeface="Times New Roman"/>
                  <a:cs typeface="Times New Roman"/>
                </a:rPr>
                <a:t>i</a:t>
              </a:r>
              <a:r>
                <a:rPr sz="1100" spc="-13" dirty="0">
                  <a:latin typeface="Times New Roman"/>
                  <a:cs typeface="Times New Roman"/>
                </a:rPr>
                <a:t>e</a:t>
              </a:r>
              <a:r>
                <a:rPr sz="1100" spc="-9" dirty="0">
                  <a:latin typeface="Times New Roman"/>
                  <a:cs typeface="Times New Roman"/>
                </a:rPr>
                <a:t>d </a:t>
              </a:r>
              <a:r>
                <a:rPr sz="1100" spc="18" dirty="0">
                  <a:latin typeface="Times New Roman"/>
                  <a:cs typeface="Times New Roman"/>
                </a:rPr>
                <a:t>b</a:t>
              </a:r>
              <a:r>
                <a:rPr sz="1100" dirty="0">
                  <a:latin typeface="Times New Roman"/>
                  <a:cs typeface="Times New Roman"/>
                </a:rPr>
                <a:t>y</a:t>
              </a:r>
              <a:r>
                <a:rPr sz="1100" spc="-4" dirty="0">
                  <a:latin typeface="Times New Roman"/>
                  <a:cs typeface="Times New Roman"/>
                </a:rPr>
                <a:t> </a:t>
              </a:r>
              <a:r>
                <a:rPr sz="1100" spc="18" dirty="0">
                  <a:latin typeface="Times New Roman"/>
                  <a:cs typeface="Times New Roman"/>
                </a:rPr>
                <a:t>f</a:t>
              </a:r>
              <a:r>
                <a:rPr sz="1100" spc="-31" dirty="0">
                  <a:latin typeface="Times New Roman"/>
                  <a:cs typeface="Times New Roman"/>
                </a:rPr>
                <a:t>a</a:t>
              </a:r>
              <a:r>
                <a:rPr sz="1100" spc="9" dirty="0">
                  <a:latin typeface="Times New Roman"/>
                  <a:cs typeface="Times New Roman"/>
                </a:rPr>
                <a:t>l</a:t>
              </a:r>
              <a:r>
                <a:rPr sz="1100" spc="-18" dirty="0">
                  <a:latin typeface="Times New Roman"/>
                  <a:cs typeface="Times New Roman"/>
                </a:rPr>
                <a:t>se</a:t>
              </a:r>
              <a:r>
                <a:rPr sz="1100" spc="18" dirty="0">
                  <a:latin typeface="Times New Roman"/>
                  <a:cs typeface="Times New Roman"/>
                </a:rPr>
                <a:t>h</a:t>
              </a:r>
              <a:r>
                <a:rPr sz="1100" spc="-22" dirty="0">
                  <a:latin typeface="Times New Roman"/>
                  <a:cs typeface="Times New Roman"/>
                </a:rPr>
                <a:t>o</a:t>
              </a:r>
              <a:r>
                <a:rPr sz="1100" spc="18" dirty="0">
                  <a:latin typeface="Times New Roman"/>
                  <a:cs typeface="Times New Roman"/>
                </a:rPr>
                <a:t>o</a:t>
              </a:r>
              <a:r>
                <a:rPr sz="1100" spc="40" dirty="0">
                  <a:latin typeface="Times New Roman"/>
                  <a:cs typeface="Times New Roman"/>
                </a:rPr>
                <a:t>d.</a:t>
              </a:r>
              <a:endParaRPr sz="1100" dirty="0">
                <a:latin typeface="Times New Roman"/>
                <a:cs typeface="Times New Roman"/>
              </a:endParaRPr>
            </a:p>
          </p:txBody>
        </p:sp>
      </p:grpSp>
      <p:sp>
        <p:nvSpPr>
          <p:cNvPr id="410" name="object 410"/>
          <p:cNvSpPr txBox="1"/>
          <p:nvPr/>
        </p:nvSpPr>
        <p:spPr>
          <a:xfrm>
            <a:off x="341862" y="2067646"/>
            <a:ext cx="2934737" cy="276999"/>
          </a:xfrm>
          <a:prstGeom prst="rect">
            <a:avLst/>
          </a:prstGeom>
        </p:spPr>
        <p:txBody>
          <a:bodyPr vert="horz" wrap="square" lIns="0" tIns="0" rIns="0" bIns="0" rtlCol="0">
            <a:spAutoFit/>
          </a:bodyPr>
          <a:lstStyle/>
          <a:p>
            <a:pPr marL="11397"/>
            <a:r>
              <a:rPr lang="en-US" sz="1800" dirty="0">
                <a:latin typeface="+mn-lt"/>
                <a:cs typeface="Arial"/>
              </a:rPr>
              <a:t>"</a:t>
            </a:r>
            <a:r>
              <a:rPr sz="1800" dirty="0">
                <a:latin typeface="+mn-lt"/>
                <a:cs typeface="Arial"/>
              </a:rPr>
              <a:t>Big</a:t>
            </a:r>
            <a:r>
              <a:rPr lang="en-US" sz="1800" dirty="0">
                <a:latin typeface="+mn-lt"/>
                <a:cs typeface="Arial"/>
              </a:rPr>
              <a:t>"</a:t>
            </a:r>
            <a:r>
              <a:rPr sz="1800" spc="-4" dirty="0">
                <a:latin typeface="+mn-lt"/>
                <a:cs typeface="Arial"/>
              </a:rPr>
              <a:t> </a:t>
            </a:r>
            <a:r>
              <a:rPr lang="en-US" sz="1800" spc="-4" dirty="0">
                <a:latin typeface="+mn-lt"/>
                <a:cs typeface="Arial"/>
              </a:rPr>
              <a:t>(</a:t>
            </a:r>
            <a:r>
              <a:rPr sz="1800" spc="-166" dirty="0">
                <a:latin typeface="+mn-lt"/>
                <a:cs typeface="Arial"/>
              </a:rPr>
              <a:t>Y</a:t>
            </a:r>
            <a:r>
              <a:rPr sz="1800" dirty="0">
                <a:latin typeface="+mn-lt"/>
                <a:cs typeface="Arial"/>
              </a:rPr>
              <a:t>ellow</a:t>
            </a:r>
            <a:r>
              <a:rPr lang="en-US" sz="1800" dirty="0">
                <a:latin typeface="+mn-lt"/>
                <a:cs typeface="Arial"/>
              </a:rPr>
              <a:t>)</a:t>
            </a:r>
            <a:r>
              <a:rPr sz="1800" spc="-4" dirty="0">
                <a:latin typeface="+mn-lt"/>
                <a:cs typeface="Arial"/>
              </a:rPr>
              <a:t> </a:t>
            </a:r>
            <a:r>
              <a:rPr sz="1800" spc="-13" dirty="0">
                <a:latin typeface="+mn-lt"/>
                <a:cs typeface="Arial"/>
              </a:rPr>
              <a:t>=</a:t>
            </a:r>
            <a:r>
              <a:rPr sz="1800" spc="-4" dirty="0">
                <a:latin typeface="+mn-lt"/>
                <a:cs typeface="Arial"/>
              </a:rPr>
              <a:t> </a:t>
            </a:r>
            <a:r>
              <a:rPr sz="1800" dirty="0">
                <a:latin typeface="+mn-lt"/>
                <a:cs typeface="Arial"/>
              </a:rPr>
              <a:t>10</a:t>
            </a:r>
            <a:r>
              <a:rPr sz="1800" spc="-13" dirty="0">
                <a:latin typeface="+mn-lt"/>
                <a:cs typeface="Arial"/>
              </a:rPr>
              <a:t>+</a:t>
            </a:r>
            <a:r>
              <a:rPr sz="1800" spc="-4" dirty="0">
                <a:latin typeface="+mn-lt"/>
                <a:cs typeface="Arial"/>
              </a:rPr>
              <a:t> </a:t>
            </a:r>
            <a:r>
              <a:rPr sz="1800" dirty="0">
                <a:latin typeface="+mn-lt"/>
                <a:cs typeface="Arial"/>
              </a:rPr>
              <a:t>le</a:t>
            </a:r>
            <a:r>
              <a:rPr sz="1800" spc="-4" dirty="0">
                <a:latin typeface="+mn-lt"/>
                <a:cs typeface="Arial"/>
              </a:rPr>
              <a:t>tt</a:t>
            </a:r>
            <a:r>
              <a:rPr sz="1800" dirty="0">
                <a:latin typeface="+mn-lt"/>
                <a:cs typeface="Arial"/>
              </a:rPr>
              <a:t>ers</a:t>
            </a:r>
          </a:p>
        </p:txBody>
      </p:sp>
      <p:sp>
        <p:nvSpPr>
          <p:cNvPr id="411" name="object 411"/>
          <p:cNvSpPr txBox="1"/>
          <p:nvPr/>
        </p:nvSpPr>
        <p:spPr>
          <a:xfrm>
            <a:off x="341863" y="2549499"/>
            <a:ext cx="3315737" cy="276999"/>
          </a:xfrm>
          <a:prstGeom prst="rect">
            <a:avLst/>
          </a:prstGeom>
        </p:spPr>
        <p:txBody>
          <a:bodyPr vert="horz" wrap="square" lIns="0" tIns="0" rIns="0" bIns="0" rtlCol="0">
            <a:spAutoFit/>
          </a:bodyPr>
          <a:lstStyle/>
          <a:p>
            <a:pPr marL="11397"/>
            <a:r>
              <a:rPr lang="en-US" sz="1800" dirty="0">
                <a:cs typeface="Arial"/>
              </a:rPr>
              <a:t>"</a:t>
            </a:r>
            <a:r>
              <a:rPr sz="1800" dirty="0">
                <a:latin typeface="+mn-lt"/>
                <a:cs typeface="Arial"/>
              </a:rPr>
              <a:t>Medium</a:t>
            </a:r>
            <a:r>
              <a:rPr lang="en-US" sz="1800" dirty="0">
                <a:cs typeface="Arial"/>
              </a:rPr>
              <a:t>"</a:t>
            </a:r>
            <a:r>
              <a:rPr sz="1800" spc="-4" dirty="0">
                <a:latin typeface="+mn-lt"/>
                <a:cs typeface="Arial"/>
              </a:rPr>
              <a:t> </a:t>
            </a:r>
            <a:r>
              <a:rPr lang="en-US" sz="1800" spc="-13" dirty="0">
                <a:latin typeface="+mn-lt"/>
                <a:cs typeface="Arial"/>
              </a:rPr>
              <a:t>(</a:t>
            </a:r>
            <a:r>
              <a:rPr sz="1800" dirty="0">
                <a:latin typeface="+mn-lt"/>
                <a:cs typeface="Arial"/>
              </a:rPr>
              <a:t>Red</a:t>
            </a:r>
            <a:r>
              <a:rPr lang="en-US" sz="1800" dirty="0">
                <a:latin typeface="+mn-lt"/>
                <a:cs typeface="Arial"/>
              </a:rPr>
              <a:t>)</a:t>
            </a:r>
            <a:r>
              <a:rPr sz="1800" spc="-4" dirty="0">
                <a:latin typeface="+mn-lt"/>
                <a:cs typeface="Arial"/>
              </a:rPr>
              <a:t> </a:t>
            </a:r>
            <a:r>
              <a:rPr sz="1800" spc="-13" dirty="0">
                <a:latin typeface="+mn-lt"/>
                <a:cs typeface="Arial"/>
              </a:rPr>
              <a:t>=</a:t>
            </a:r>
            <a:r>
              <a:rPr sz="1800" spc="-4" dirty="0">
                <a:latin typeface="+mn-lt"/>
                <a:cs typeface="Arial"/>
              </a:rPr>
              <a:t> </a:t>
            </a:r>
            <a:r>
              <a:rPr sz="1800" dirty="0">
                <a:latin typeface="+mn-lt"/>
                <a:cs typeface="Arial"/>
              </a:rPr>
              <a:t>5</a:t>
            </a:r>
            <a:r>
              <a:rPr sz="1800" spc="-4" dirty="0">
                <a:latin typeface="+mn-lt"/>
                <a:cs typeface="Arial"/>
              </a:rPr>
              <a:t>..</a:t>
            </a:r>
            <a:r>
              <a:rPr sz="1800" dirty="0">
                <a:latin typeface="+mn-lt"/>
                <a:cs typeface="Arial"/>
              </a:rPr>
              <a:t>9</a:t>
            </a:r>
            <a:r>
              <a:rPr sz="1800" spc="-4" dirty="0">
                <a:latin typeface="+mn-lt"/>
                <a:cs typeface="Arial"/>
              </a:rPr>
              <a:t> </a:t>
            </a:r>
            <a:r>
              <a:rPr sz="1800" dirty="0">
                <a:latin typeface="+mn-lt"/>
                <a:cs typeface="Arial"/>
              </a:rPr>
              <a:t>le</a:t>
            </a:r>
            <a:r>
              <a:rPr sz="1800" spc="-4" dirty="0">
                <a:latin typeface="+mn-lt"/>
                <a:cs typeface="Arial"/>
              </a:rPr>
              <a:t>tt</a:t>
            </a:r>
            <a:r>
              <a:rPr sz="1800" dirty="0">
                <a:latin typeface="+mn-lt"/>
                <a:cs typeface="Arial"/>
              </a:rPr>
              <a:t>ers</a:t>
            </a:r>
          </a:p>
        </p:txBody>
      </p:sp>
      <p:sp>
        <p:nvSpPr>
          <p:cNvPr id="412" name="object 412"/>
          <p:cNvSpPr txBox="1"/>
          <p:nvPr/>
        </p:nvSpPr>
        <p:spPr>
          <a:xfrm>
            <a:off x="341863" y="3031352"/>
            <a:ext cx="3010937" cy="276999"/>
          </a:xfrm>
          <a:prstGeom prst="rect">
            <a:avLst/>
          </a:prstGeom>
        </p:spPr>
        <p:txBody>
          <a:bodyPr vert="horz" wrap="square" lIns="0" tIns="0" rIns="0" bIns="0" rtlCol="0">
            <a:spAutoFit/>
          </a:bodyPr>
          <a:lstStyle/>
          <a:p>
            <a:pPr marL="11397"/>
            <a:r>
              <a:rPr lang="en-US" sz="1800" dirty="0">
                <a:cs typeface="Arial"/>
              </a:rPr>
              <a:t>"</a:t>
            </a:r>
            <a:r>
              <a:rPr sz="1800" dirty="0">
                <a:latin typeface="+mn-lt"/>
                <a:cs typeface="Arial"/>
              </a:rPr>
              <a:t>Small</a:t>
            </a:r>
            <a:r>
              <a:rPr lang="en-US" sz="1800" dirty="0">
                <a:cs typeface="Arial"/>
              </a:rPr>
              <a:t>"</a:t>
            </a:r>
            <a:r>
              <a:rPr sz="1800" spc="-4" dirty="0">
                <a:latin typeface="+mn-lt"/>
                <a:cs typeface="Arial"/>
              </a:rPr>
              <a:t> </a:t>
            </a:r>
            <a:r>
              <a:rPr lang="en-US" sz="1800" spc="-13" dirty="0">
                <a:latin typeface="+mn-lt"/>
                <a:cs typeface="Arial"/>
              </a:rPr>
              <a:t>(</a:t>
            </a:r>
            <a:r>
              <a:rPr sz="1800" dirty="0">
                <a:latin typeface="+mn-lt"/>
                <a:cs typeface="Arial"/>
              </a:rPr>
              <a:t>Blue</a:t>
            </a:r>
            <a:r>
              <a:rPr lang="en-US" sz="1800" dirty="0">
                <a:latin typeface="+mn-lt"/>
                <a:cs typeface="Arial"/>
              </a:rPr>
              <a:t>)</a:t>
            </a:r>
            <a:r>
              <a:rPr sz="1800" spc="-4" dirty="0">
                <a:latin typeface="+mn-lt"/>
                <a:cs typeface="Arial"/>
              </a:rPr>
              <a:t> </a:t>
            </a:r>
            <a:r>
              <a:rPr sz="1800" spc="-13" dirty="0">
                <a:latin typeface="+mn-lt"/>
                <a:cs typeface="Arial"/>
              </a:rPr>
              <a:t>=</a:t>
            </a:r>
            <a:r>
              <a:rPr sz="1800" spc="-4" dirty="0">
                <a:latin typeface="+mn-lt"/>
                <a:cs typeface="Arial"/>
              </a:rPr>
              <a:t> </a:t>
            </a:r>
            <a:r>
              <a:rPr sz="1800" dirty="0">
                <a:latin typeface="+mn-lt"/>
                <a:cs typeface="Arial"/>
              </a:rPr>
              <a:t>2</a:t>
            </a:r>
            <a:r>
              <a:rPr sz="1800" spc="-4" dirty="0">
                <a:latin typeface="+mn-lt"/>
                <a:cs typeface="Arial"/>
              </a:rPr>
              <a:t>..</a:t>
            </a:r>
            <a:r>
              <a:rPr sz="1800" dirty="0">
                <a:latin typeface="+mn-lt"/>
                <a:cs typeface="Arial"/>
              </a:rPr>
              <a:t>4</a:t>
            </a:r>
            <a:r>
              <a:rPr sz="1800" spc="-4" dirty="0">
                <a:latin typeface="+mn-lt"/>
                <a:cs typeface="Arial"/>
              </a:rPr>
              <a:t> </a:t>
            </a:r>
            <a:r>
              <a:rPr sz="1800" dirty="0">
                <a:latin typeface="+mn-lt"/>
                <a:cs typeface="Arial"/>
              </a:rPr>
              <a:t>le</a:t>
            </a:r>
            <a:r>
              <a:rPr sz="1800" spc="-4" dirty="0">
                <a:latin typeface="+mn-lt"/>
                <a:cs typeface="Arial"/>
              </a:rPr>
              <a:t>tt</a:t>
            </a:r>
            <a:r>
              <a:rPr sz="1800" dirty="0">
                <a:latin typeface="+mn-lt"/>
                <a:cs typeface="Arial"/>
              </a:rPr>
              <a:t>ers</a:t>
            </a:r>
          </a:p>
        </p:txBody>
      </p:sp>
      <p:sp>
        <p:nvSpPr>
          <p:cNvPr id="413" name="object 413"/>
          <p:cNvSpPr txBox="1"/>
          <p:nvPr/>
        </p:nvSpPr>
        <p:spPr>
          <a:xfrm>
            <a:off x="341863" y="3513205"/>
            <a:ext cx="2477537" cy="276999"/>
          </a:xfrm>
          <a:prstGeom prst="rect">
            <a:avLst/>
          </a:prstGeom>
        </p:spPr>
        <p:txBody>
          <a:bodyPr vert="horz" wrap="square" lIns="0" tIns="0" rIns="0" bIns="0" rtlCol="0">
            <a:spAutoFit/>
          </a:bodyPr>
          <a:lstStyle/>
          <a:p>
            <a:pPr marL="11397"/>
            <a:r>
              <a:rPr lang="en-US" sz="1800" dirty="0">
                <a:cs typeface="Arial"/>
              </a:rPr>
              <a:t>"</a:t>
            </a:r>
            <a:r>
              <a:rPr sz="1800" spc="-76" dirty="0">
                <a:latin typeface="+mn-lt"/>
                <a:cs typeface="Arial"/>
              </a:rPr>
              <a:t>T</a:t>
            </a:r>
            <a:r>
              <a:rPr sz="1800" dirty="0">
                <a:latin typeface="+mn-lt"/>
                <a:cs typeface="Arial"/>
              </a:rPr>
              <a:t>iny</a:t>
            </a:r>
            <a:r>
              <a:rPr lang="en-US" sz="1800" dirty="0">
                <a:cs typeface="Arial"/>
              </a:rPr>
              <a:t>"</a:t>
            </a:r>
            <a:r>
              <a:rPr sz="1800" spc="-4" dirty="0">
                <a:latin typeface="+mn-lt"/>
                <a:cs typeface="Arial"/>
              </a:rPr>
              <a:t> </a:t>
            </a:r>
            <a:r>
              <a:rPr lang="en-US" sz="1800" spc="-13" dirty="0">
                <a:latin typeface="+mn-lt"/>
                <a:cs typeface="Arial"/>
              </a:rPr>
              <a:t>(</a:t>
            </a:r>
            <a:r>
              <a:rPr sz="1800" dirty="0">
                <a:latin typeface="+mn-lt"/>
                <a:cs typeface="Arial"/>
              </a:rPr>
              <a:t>Pink</a:t>
            </a:r>
            <a:r>
              <a:rPr lang="en-US" sz="1800" dirty="0">
                <a:latin typeface="+mn-lt"/>
                <a:cs typeface="Arial"/>
              </a:rPr>
              <a:t>)</a:t>
            </a:r>
            <a:r>
              <a:rPr sz="1800" spc="-4" dirty="0">
                <a:latin typeface="+mn-lt"/>
                <a:cs typeface="Arial"/>
              </a:rPr>
              <a:t> </a:t>
            </a:r>
            <a:r>
              <a:rPr sz="1800" spc="-13" dirty="0">
                <a:latin typeface="+mn-lt"/>
                <a:cs typeface="Arial"/>
              </a:rPr>
              <a:t>=</a:t>
            </a:r>
            <a:r>
              <a:rPr sz="1800" spc="-4" dirty="0">
                <a:latin typeface="+mn-lt"/>
                <a:cs typeface="Arial"/>
              </a:rPr>
              <a:t> </a:t>
            </a:r>
            <a:r>
              <a:rPr sz="1800" dirty="0">
                <a:latin typeface="+mn-lt"/>
                <a:cs typeface="Arial"/>
              </a:rPr>
              <a:t>1</a:t>
            </a:r>
            <a:r>
              <a:rPr sz="1800" spc="-4" dirty="0">
                <a:latin typeface="+mn-lt"/>
                <a:cs typeface="Arial"/>
              </a:rPr>
              <a:t> </a:t>
            </a:r>
            <a:r>
              <a:rPr sz="1800" dirty="0">
                <a:latin typeface="+mn-lt"/>
                <a:cs typeface="Arial"/>
              </a:rPr>
              <a:t>le</a:t>
            </a:r>
            <a:r>
              <a:rPr sz="1800" spc="-4" dirty="0">
                <a:latin typeface="+mn-lt"/>
                <a:cs typeface="Arial"/>
              </a:rPr>
              <a:t>tt</a:t>
            </a:r>
            <a:r>
              <a:rPr sz="1800" dirty="0">
                <a:latin typeface="+mn-lt"/>
                <a:cs typeface="Arial"/>
              </a:rPr>
              <a:t>er</a:t>
            </a:r>
          </a:p>
        </p:txBody>
      </p:sp>
      <p:sp>
        <p:nvSpPr>
          <p:cNvPr id="416" name="TextBox 415"/>
          <p:cNvSpPr txBox="1"/>
          <p:nvPr/>
        </p:nvSpPr>
        <p:spPr>
          <a:xfrm>
            <a:off x="341863" y="4343400"/>
            <a:ext cx="2438400" cy="1692771"/>
          </a:xfrm>
          <a:prstGeom prst="rect">
            <a:avLst/>
          </a:prstGeom>
          <a:noFill/>
        </p:spPr>
        <p:txBody>
          <a:bodyPr wrap="square" rtlCol="0">
            <a:spAutoFit/>
          </a:bodyPr>
          <a:lstStyle/>
          <a:p>
            <a:r>
              <a:rPr lang="en-US" sz="2000" dirty="0">
                <a:latin typeface="+mn-lt"/>
              </a:rPr>
              <a:t>Map task: ?</a:t>
            </a:r>
          </a:p>
          <a:p>
            <a:endParaRPr lang="en-US" sz="2000" dirty="0">
              <a:latin typeface="+mn-lt"/>
            </a:endParaRPr>
          </a:p>
          <a:p>
            <a:r>
              <a:rPr lang="en-US" sz="2000" dirty="0">
                <a:latin typeface="+mn-lt"/>
              </a:rPr>
              <a:t>Reduce task: ?</a:t>
            </a:r>
          </a:p>
          <a:p>
            <a:endParaRPr lang="en-US" sz="2000" dirty="0">
              <a:latin typeface="+mn-lt"/>
            </a:endParaRPr>
          </a:p>
          <a:p>
            <a:endParaRPr lang="en-US" sz="2000" dirty="0">
              <a:latin typeface="+mn-lt"/>
            </a:endParaRPr>
          </a:p>
        </p:txBody>
      </p:sp>
      <p:sp>
        <p:nvSpPr>
          <p:cNvPr id="417" name="Rectangle 2">
            <a:extLst>
              <a:ext uri="{FF2B5EF4-FFF2-40B4-BE49-F238E27FC236}">
                <a16:creationId xmlns="" xmlns:a16="http://schemas.microsoft.com/office/drawing/2014/main" id="{E27EF2DD-9873-D849-AAE7-4CE74A94A506}"/>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Example (with combiner)</a:t>
            </a:r>
          </a:p>
          <a:p>
            <a:r>
              <a:rPr lang="en-US" sz="3600" b="0" kern="0" dirty="0">
                <a:solidFill>
                  <a:srgbClr val="A01A06"/>
                </a:solidFill>
                <a:latin typeface="Calibri" panose="020F0502020204030204" pitchFamily="34" charset="0"/>
                <a:cs typeface="Calibri" panose="020F0502020204030204" pitchFamily="34" charset="0"/>
              </a:rPr>
              <a:t>Word length histogram</a:t>
            </a:r>
          </a:p>
          <a:p>
            <a:endParaRPr lang="en-US" sz="3600" b="0" kern="0" dirty="0">
              <a:solidFill>
                <a:srgbClr val="A01A0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796005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635086" y="4484873"/>
            <a:ext cx="5195455" cy="2084294"/>
          </a:xfrm>
          <a:custGeom>
            <a:avLst/>
            <a:gdLst/>
            <a:ahLst/>
            <a:cxnLst/>
            <a:rect l="l" t="t" r="r" b="b"/>
            <a:pathLst>
              <a:path w="5715000" h="2362200">
                <a:moveTo>
                  <a:pt x="0" y="0"/>
                </a:moveTo>
                <a:lnTo>
                  <a:pt x="5714998" y="0"/>
                </a:lnTo>
                <a:lnTo>
                  <a:pt x="5714998" y="2362200"/>
                </a:lnTo>
                <a:lnTo>
                  <a:pt x="0" y="2362200"/>
                </a:lnTo>
                <a:lnTo>
                  <a:pt x="0" y="0"/>
                </a:lnTo>
                <a:close/>
              </a:path>
            </a:pathLst>
          </a:custGeom>
          <a:solidFill>
            <a:srgbClr val="D783FF"/>
          </a:solidFill>
        </p:spPr>
        <p:txBody>
          <a:bodyPr wrap="square" lIns="0" tIns="0" rIns="0" bIns="0" rtlCol="0"/>
          <a:lstStyle/>
          <a:p>
            <a:endParaRPr/>
          </a:p>
        </p:txBody>
      </p:sp>
      <p:sp>
        <p:nvSpPr>
          <p:cNvPr id="8" name="object 8"/>
          <p:cNvSpPr/>
          <p:nvPr/>
        </p:nvSpPr>
        <p:spPr>
          <a:xfrm>
            <a:off x="3643745" y="2057400"/>
            <a:ext cx="5195455" cy="2353235"/>
          </a:xfrm>
          <a:custGeom>
            <a:avLst/>
            <a:gdLst/>
            <a:ahLst/>
            <a:cxnLst/>
            <a:rect l="l" t="t" r="r" b="b"/>
            <a:pathLst>
              <a:path w="5715000" h="2667000">
                <a:moveTo>
                  <a:pt x="0" y="0"/>
                </a:moveTo>
                <a:lnTo>
                  <a:pt x="5714998" y="0"/>
                </a:lnTo>
                <a:lnTo>
                  <a:pt x="5714998" y="2666998"/>
                </a:lnTo>
                <a:lnTo>
                  <a:pt x="0" y="2666998"/>
                </a:lnTo>
                <a:lnTo>
                  <a:pt x="0" y="0"/>
                </a:lnTo>
                <a:close/>
              </a:path>
            </a:pathLst>
          </a:custGeom>
          <a:solidFill>
            <a:srgbClr val="6095C9"/>
          </a:solidFill>
        </p:spPr>
        <p:txBody>
          <a:bodyPr wrap="square" lIns="0" tIns="0" rIns="0" bIns="0" rtlCol="0"/>
          <a:lstStyle/>
          <a:p>
            <a:endParaRPr/>
          </a:p>
        </p:txBody>
      </p:sp>
      <p:sp>
        <p:nvSpPr>
          <p:cNvPr id="2" name="object 2"/>
          <p:cNvSpPr txBox="1"/>
          <p:nvPr/>
        </p:nvSpPr>
        <p:spPr>
          <a:xfrm>
            <a:off x="4610388" y="1704728"/>
            <a:ext cx="3262168" cy="246221"/>
          </a:xfrm>
          <a:prstGeom prst="rect">
            <a:avLst/>
          </a:prstGeom>
        </p:spPr>
        <p:txBody>
          <a:bodyPr vert="horz" wrap="square" lIns="0" tIns="0" rIns="0" bIns="0" rtlCol="0">
            <a:spAutoFit/>
          </a:bodyPr>
          <a:lstStyle/>
          <a:p>
            <a:pPr marL="11397"/>
            <a:r>
              <a:rPr sz="1600" spc="-4" dirty="0">
                <a:latin typeface="Times New Roman"/>
                <a:cs typeface="Times New Roman"/>
              </a:rPr>
              <a:t>Abridge</a:t>
            </a:r>
            <a:r>
              <a:rPr sz="1600" dirty="0">
                <a:latin typeface="Times New Roman"/>
                <a:cs typeface="Times New Roman"/>
              </a:rPr>
              <a:t>d </a:t>
            </a:r>
            <a:r>
              <a:rPr sz="1600" spc="-4" dirty="0">
                <a:latin typeface="Times New Roman"/>
                <a:cs typeface="Times New Roman"/>
              </a:rPr>
              <a:t>D</a:t>
            </a:r>
            <a:r>
              <a:rPr sz="1600" spc="4" dirty="0">
                <a:latin typeface="Times New Roman"/>
                <a:cs typeface="Times New Roman"/>
              </a:rPr>
              <a:t>e</a:t>
            </a:r>
            <a:r>
              <a:rPr sz="1600" spc="-9" dirty="0">
                <a:latin typeface="Times New Roman"/>
                <a:cs typeface="Times New Roman"/>
              </a:rPr>
              <a:t>claration</a:t>
            </a:r>
            <a:r>
              <a:rPr sz="1600" spc="4" dirty="0">
                <a:latin typeface="Times New Roman"/>
                <a:cs typeface="Times New Roman"/>
              </a:rPr>
              <a:t> </a:t>
            </a:r>
            <a:r>
              <a:rPr sz="1600" dirty="0">
                <a:latin typeface="Times New Roman"/>
                <a:cs typeface="Times New Roman"/>
              </a:rPr>
              <a:t>of</a:t>
            </a:r>
            <a:r>
              <a:rPr sz="1600" spc="4" dirty="0">
                <a:latin typeface="Times New Roman"/>
                <a:cs typeface="Times New Roman"/>
              </a:rPr>
              <a:t> </a:t>
            </a:r>
            <a:r>
              <a:rPr sz="1600" dirty="0">
                <a:latin typeface="Times New Roman"/>
                <a:cs typeface="Times New Roman"/>
              </a:rPr>
              <a:t>Independence</a:t>
            </a:r>
          </a:p>
        </p:txBody>
      </p:sp>
      <p:sp>
        <p:nvSpPr>
          <p:cNvPr id="3" name="object 3"/>
          <p:cNvSpPr txBox="1"/>
          <p:nvPr/>
        </p:nvSpPr>
        <p:spPr>
          <a:xfrm>
            <a:off x="3643745" y="2057400"/>
            <a:ext cx="5195455" cy="2582796"/>
          </a:xfrm>
          <a:prstGeom prst="rect">
            <a:avLst/>
          </a:prstGeom>
        </p:spPr>
        <p:txBody>
          <a:bodyPr vert="horz" wrap="square" lIns="0" tIns="0" rIns="0" bIns="0" rtlCol="0">
            <a:spAutoFit/>
          </a:bodyPr>
          <a:lstStyle/>
          <a:p>
            <a:pPr marL="126506" marR="515143">
              <a:lnSpc>
                <a:spcPts val="1247"/>
              </a:lnSpc>
            </a:pPr>
            <a:r>
              <a:rPr sz="1100" dirty="0">
                <a:latin typeface="Times New Roman"/>
                <a:cs typeface="Times New Roman"/>
              </a:rPr>
              <a:t>A</a:t>
            </a:r>
            <a:r>
              <a:rPr sz="1100" spc="-4" dirty="0">
                <a:latin typeface="Times New Roman"/>
                <a:cs typeface="Times New Roman"/>
              </a:rPr>
              <a:t> </a:t>
            </a:r>
            <a:r>
              <a:rPr sz="1100" spc="-9" dirty="0">
                <a:latin typeface="Times New Roman"/>
                <a:cs typeface="Times New Roman"/>
              </a:rPr>
              <a:t>Declaration</a:t>
            </a:r>
            <a:r>
              <a:rPr sz="1100" spc="4" dirty="0">
                <a:latin typeface="Times New Roman"/>
                <a:cs typeface="Times New Roman"/>
              </a:rPr>
              <a:t> </a:t>
            </a:r>
            <a:r>
              <a:rPr sz="1100" dirty="0">
                <a:latin typeface="Times New Roman"/>
                <a:cs typeface="Times New Roman"/>
              </a:rPr>
              <a:t>By</a:t>
            </a:r>
            <a:r>
              <a:rPr sz="1100" spc="-4" dirty="0">
                <a:latin typeface="Times New Roman"/>
                <a:cs typeface="Times New Roman"/>
              </a:rPr>
              <a:t> the Representatives</a:t>
            </a:r>
            <a:r>
              <a:rPr sz="1100" dirty="0">
                <a:latin typeface="Times New Roman"/>
                <a:cs typeface="Times New Roman"/>
              </a:rPr>
              <a:t> of </a:t>
            </a:r>
            <a:r>
              <a:rPr sz="1100" spc="-4" dirty="0">
                <a:latin typeface="Times New Roman"/>
                <a:cs typeface="Times New Roman"/>
              </a:rPr>
              <a:t>the Unite</a:t>
            </a:r>
            <a:r>
              <a:rPr sz="1100" dirty="0">
                <a:latin typeface="Times New Roman"/>
                <a:cs typeface="Times New Roman"/>
              </a:rPr>
              <a:t>d </a:t>
            </a:r>
            <a:r>
              <a:rPr sz="1100" spc="-4" dirty="0">
                <a:latin typeface="Times New Roman"/>
                <a:cs typeface="Times New Roman"/>
              </a:rPr>
              <a:t>State</a:t>
            </a:r>
            <a:r>
              <a:rPr sz="1100" dirty="0">
                <a:latin typeface="Times New Roman"/>
                <a:cs typeface="Times New Roman"/>
              </a:rPr>
              <a:t>s of </a:t>
            </a:r>
            <a:r>
              <a:rPr sz="1100" spc="-13" dirty="0">
                <a:latin typeface="Times New Roman"/>
                <a:cs typeface="Times New Roman"/>
              </a:rPr>
              <a:t>America</a:t>
            </a:r>
            <a:r>
              <a:rPr sz="1100" spc="-4" dirty="0">
                <a:latin typeface="Times New Roman"/>
                <a:cs typeface="Times New Roman"/>
              </a:rPr>
              <a:t>,</a:t>
            </a:r>
            <a:r>
              <a:rPr sz="1100" spc="4" dirty="0">
                <a:latin typeface="Times New Roman"/>
                <a:cs typeface="Times New Roman"/>
              </a:rPr>
              <a:t> </a:t>
            </a:r>
            <a:r>
              <a:rPr sz="1100" spc="-4" dirty="0">
                <a:latin typeface="Times New Roman"/>
                <a:cs typeface="Times New Roman"/>
              </a:rPr>
              <a:t>in</a:t>
            </a:r>
            <a:r>
              <a:rPr sz="1100" dirty="0">
                <a:latin typeface="Times New Roman"/>
                <a:cs typeface="Times New Roman"/>
              </a:rPr>
              <a:t> </a:t>
            </a:r>
            <a:r>
              <a:rPr sz="1100" spc="-4" dirty="0">
                <a:latin typeface="Times New Roman"/>
                <a:cs typeface="Times New Roman"/>
              </a:rPr>
              <a:t>General Congr</a:t>
            </a:r>
            <a:r>
              <a:rPr sz="1100" spc="-13" dirty="0">
                <a:latin typeface="Times New Roman"/>
                <a:cs typeface="Times New Roman"/>
              </a:rPr>
              <a:t>e</a:t>
            </a:r>
            <a:r>
              <a:rPr sz="1100" spc="-4" dirty="0">
                <a:latin typeface="Times New Roman"/>
                <a:cs typeface="Times New Roman"/>
              </a:rPr>
              <a:t>s</a:t>
            </a:r>
            <a:r>
              <a:rPr sz="1100" dirty="0">
                <a:latin typeface="Times New Roman"/>
                <a:cs typeface="Times New Roman"/>
              </a:rPr>
              <a:t>s</a:t>
            </a:r>
            <a:r>
              <a:rPr sz="1100" spc="-4" dirty="0">
                <a:latin typeface="Times New Roman"/>
                <a:cs typeface="Times New Roman"/>
              </a:rPr>
              <a:t> A</a:t>
            </a:r>
            <a:r>
              <a:rPr sz="1100" dirty="0">
                <a:latin typeface="Times New Roman"/>
                <a:cs typeface="Times New Roman"/>
              </a:rPr>
              <a:t>s</a:t>
            </a:r>
            <a:r>
              <a:rPr sz="1100" spc="-4" dirty="0">
                <a:latin typeface="Times New Roman"/>
                <a:cs typeface="Times New Roman"/>
              </a:rPr>
              <a:t>sembled.</a:t>
            </a:r>
            <a:endParaRPr sz="1100" dirty="0">
              <a:latin typeface="Times New Roman"/>
              <a:cs typeface="Times New Roman"/>
            </a:endParaRPr>
          </a:p>
          <a:p>
            <a:pPr marL="126506">
              <a:lnSpc>
                <a:spcPts val="1171"/>
              </a:lnSpc>
            </a:pPr>
            <a:r>
              <a:rPr sz="1100" dirty="0">
                <a:latin typeface="Times New Roman"/>
                <a:cs typeface="Times New Roman"/>
              </a:rPr>
              <a:t>When</a:t>
            </a:r>
            <a:r>
              <a:rPr sz="1100" spc="-4" dirty="0">
                <a:latin typeface="Times New Roman"/>
                <a:cs typeface="Times New Roman"/>
              </a:rPr>
              <a:t> in the </a:t>
            </a:r>
            <a:r>
              <a:rPr sz="1100" dirty="0">
                <a:latin typeface="Times New Roman"/>
                <a:cs typeface="Times New Roman"/>
              </a:rPr>
              <a:t>course</a:t>
            </a:r>
            <a:r>
              <a:rPr sz="1100" spc="-4" dirty="0">
                <a:latin typeface="Times New Roman"/>
                <a:cs typeface="Times New Roman"/>
              </a:rPr>
              <a:t> </a:t>
            </a:r>
            <a:r>
              <a:rPr sz="1100" dirty="0">
                <a:latin typeface="Times New Roman"/>
                <a:cs typeface="Times New Roman"/>
              </a:rPr>
              <a:t>of human events</a:t>
            </a:r>
            <a:r>
              <a:rPr sz="1100" spc="-4" dirty="0">
                <a:latin typeface="Times New Roman"/>
                <a:cs typeface="Times New Roman"/>
              </a:rPr>
              <a:t> it</a:t>
            </a:r>
            <a:r>
              <a:rPr sz="1100" dirty="0">
                <a:latin typeface="Times New Roman"/>
                <a:cs typeface="Times New Roman"/>
              </a:rPr>
              <a:t> becomes necessary for </a:t>
            </a:r>
            <a:r>
              <a:rPr sz="1100" spc="-9" dirty="0">
                <a:latin typeface="Times New Roman"/>
                <a:cs typeface="Times New Roman"/>
              </a:rPr>
              <a:t>a</a:t>
            </a:r>
            <a:r>
              <a:rPr sz="1100" dirty="0">
                <a:latin typeface="Times New Roman"/>
                <a:cs typeface="Times New Roman"/>
              </a:rPr>
              <a:t> </a:t>
            </a:r>
            <a:r>
              <a:rPr sz="1100" spc="-9" dirty="0">
                <a:latin typeface="Times New Roman"/>
                <a:cs typeface="Times New Roman"/>
              </a:rPr>
              <a:t>people</a:t>
            </a:r>
            <a:r>
              <a:rPr sz="1100" dirty="0">
                <a:latin typeface="Times New Roman"/>
                <a:cs typeface="Times New Roman"/>
              </a:rPr>
              <a:t> </a:t>
            </a:r>
            <a:r>
              <a:rPr sz="1100" spc="-4" dirty="0">
                <a:latin typeface="Times New Roman"/>
                <a:cs typeface="Times New Roman"/>
              </a:rPr>
              <a:t>to </a:t>
            </a:r>
            <a:r>
              <a:rPr sz="1100" spc="-9" dirty="0">
                <a:latin typeface="Times New Roman"/>
                <a:cs typeface="Times New Roman"/>
              </a:rPr>
              <a:t>advance</a:t>
            </a:r>
            <a:r>
              <a:rPr sz="1100" spc="-13" dirty="0">
                <a:latin typeface="Times New Roman"/>
                <a:cs typeface="Times New Roman"/>
              </a:rPr>
              <a:t> </a:t>
            </a:r>
            <a:r>
              <a:rPr sz="1100" dirty="0">
                <a:latin typeface="Times New Roman"/>
                <a:cs typeface="Times New Roman"/>
              </a:rPr>
              <a:t>from</a:t>
            </a:r>
          </a:p>
          <a:p>
            <a:pPr marL="126506" marR="103143">
              <a:lnSpc>
                <a:spcPct val="95600"/>
              </a:lnSpc>
              <a:spcBef>
                <a:spcPts val="36"/>
              </a:spcBef>
            </a:pPr>
            <a:r>
              <a:rPr sz="1100" spc="-4" dirty="0">
                <a:latin typeface="Times New Roman"/>
                <a:cs typeface="Times New Roman"/>
              </a:rPr>
              <a:t>that subordinatio</a:t>
            </a:r>
            <a:r>
              <a:rPr sz="1100" dirty="0">
                <a:latin typeface="Times New Roman"/>
                <a:cs typeface="Times New Roman"/>
              </a:rPr>
              <a:t>n</a:t>
            </a:r>
            <a:r>
              <a:rPr sz="1100" spc="4" dirty="0">
                <a:latin typeface="Times New Roman"/>
                <a:cs typeface="Times New Roman"/>
              </a:rPr>
              <a:t> </a:t>
            </a:r>
            <a:r>
              <a:rPr sz="1100" spc="-4" dirty="0">
                <a:latin typeface="Times New Roman"/>
                <a:cs typeface="Times New Roman"/>
              </a:rPr>
              <a:t>in whic</a:t>
            </a:r>
            <a:r>
              <a:rPr sz="1100" dirty="0">
                <a:latin typeface="Times New Roman"/>
                <a:cs typeface="Times New Roman"/>
              </a:rPr>
              <a:t>h </a:t>
            </a:r>
            <a:r>
              <a:rPr sz="1100" spc="-9" dirty="0">
                <a:latin typeface="Times New Roman"/>
                <a:cs typeface="Times New Roman"/>
              </a:rPr>
              <a:t>they</a:t>
            </a:r>
            <a:r>
              <a:rPr sz="1100" spc="-4" dirty="0">
                <a:latin typeface="Times New Roman"/>
                <a:cs typeface="Times New Roman"/>
              </a:rPr>
              <a:t> </a:t>
            </a:r>
            <a:r>
              <a:rPr sz="1100" spc="-9" dirty="0">
                <a:latin typeface="Times New Roman"/>
                <a:cs typeface="Times New Roman"/>
              </a:rPr>
              <a:t>have</a:t>
            </a:r>
            <a:r>
              <a:rPr sz="1100" dirty="0">
                <a:latin typeface="Times New Roman"/>
                <a:cs typeface="Times New Roman"/>
              </a:rPr>
              <a:t> </a:t>
            </a:r>
            <a:r>
              <a:rPr sz="1100" spc="-4" dirty="0">
                <a:latin typeface="Times New Roman"/>
                <a:cs typeface="Times New Roman"/>
              </a:rPr>
              <a:t>hitherto</a:t>
            </a:r>
            <a:r>
              <a:rPr sz="1100" dirty="0">
                <a:latin typeface="Times New Roman"/>
                <a:cs typeface="Times New Roman"/>
              </a:rPr>
              <a:t> </a:t>
            </a:r>
            <a:r>
              <a:rPr sz="1100" spc="-9" dirty="0">
                <a:latin typeface="Times New Roman"/>
                <a:cs typeface="Times New Roman"/>
              </a:rPr>
              <a:t>remained,</a:t>
            </a:r>
            <a:r>
              <a:rPr sz="1100" dirty="0">
                <a:latin typeface="Times New Roman"/>
                <a:cs typeface="Times New Roman"/>
              </a:rPr>
              <a:t> and</a:t>
            </a:r>
            <a:r>
              <a:rPr sz="1100" spc="-9" dirty="0">
                <a:latin typeface="Times New Roman"/>
                <a:cs typeface="Times New Roman"/>
              </a:rPr>
              <a:t> </a:t>
            </a:r>
            <a:r>
              <a:rPr sz="1100" spc="-4" dirty="0">
                <a:latin typeface="Times New Roman"/>
                <a:cs typeface="Times New Roman"/>
              </a:rPr>
              <a:t>to </a:t>
            </a:r>
            <a:r>
              <a:rPr sz="1100" dirty="0">
                <a:latin typeface="Times New Roman"/>
                <a:cs typeface="Times New Roman"/>
              </a:rPr>
              <a:t>assume</a:t>
            </a:r>
            <a:r>
              <a:rPr sz="1100" spc="-4" dirty="0">
                <a:latin typeface="Times New Roman"/>
                <a:cs typeface="Times New Roman"/>
              </a:rPr>
              <a:t> </a:t>
            </a:r>
            <a:r>
              <a:rPr sz="1100" dirty="0">
                <a:latin typeface="Times New Roman"/>
                <a:cs typeface="Times New Roman"/>
              </a:rPr>
              <a:t>among</a:t>
            </a:r>
            <a:r>
              <a:rPr sz="1100" spc="-4" dirty="0">
                <a:latin typeface="Times New Roman"/>
                <a:cs typeface="Times New Roman"/>
              </a:rPr>
              <a:t> </a:t>
            </a:r>
            <a:r>
              <a:rPr sz="1100" dirty="0">
                <a:latin typeface="Times New Roman"/>
                <a:cs typeface="Times New Roman"/>
              </a:rPr>
              <a:t>powe</a:t>
            </a:r>
            <a:r>
              <a:rPr sz="1100" spc="-4" dirty="0">
                <a:latin typeface="Times New Roman"/>
                <a:cs typeface="Times New Roman"/>
              </a:rPr>
              <a:t>r</a:t>
            </a:r>
            <a:r>
              <a:rPr sz="1100" dirty="0">
                <a:latin typeface="Times New Roman"/>
                <a:cs typeface="Times New Roman"/>
              </a:rPr>
              <a:t>s</a:t>
            </a:r>
            <a:r>
              <a:rPr sz="1100" spc="-4" dirty="0">
                <a:latin typeface="Times New Roman"/>
                <a:cs typeface="Times New Roman"/>
              </a:rPr>
              <a:t> of the earth the </a:t>
            </a:r>
            <a:r>
              <a:rPr sz="1100" spc="-9" dirty="0">
                <a:latin typeface="Times New Roman"/>
                <a:cs typeface="Times New Roman"/>
              </a:rPr>
              <a:t>equal</a:t>
            </a:r>
            <a:r>
              <a:rPr sz="1100" spc="-4" dirty="0">
                <a:latin typeface="Times New Roman"/>
                <a:cs typeface="Times New Roman"/>
              </a:rPr>
              <a:t> </a:t>
            </a:r>
            <a:r>
              <a:rPr sz="1100" dirty="0">
                <a:latin typeface="Times New Roman"/>
                <a:cs typeface="Times New Roman"/>
              </a:rPr>
              <a:t>and</a:t>
            </a:r>
            <a:r>
              <a:rPr sz="1100" spc="-4" dirty="0">
                <a:latin typeface="Times New Roman"/>
                <a:cs typeface="Times New Roman"/>
              </a:rPr>
              <a:t> </a:t>
            </a:r>
            <a:r>
              <a:rPr sz="1100" spc="-13" dirty="0">
                <a:latin typeface="Times New Roman"/>
                <a:cs typeface="Times New Roman"/>
              </a:rPr>
              <a:t>independen</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s</a:t>
            </a:r>
            <a:r>
              <a:rPr sz="1100" spc="-4" dirty="0">
                <a:latin typeface="Times New Roman"/>
                <a:cs typeface="Times New Roman"/>
              </a:rPr>
              <a:t>tation to whic</a:t>
            </a:r>
            <a:r>
              <a:rPr sz="1100" dirty="0">
                <a:latin typeface="Times New Roman"/>
                <a:cs typeface="Times New Roman"/>
              </a:rPr>
              <a:t>h </a:t>
            </a:r>
            <a:r>
              <a:rPr sz="1100" spc="-4" dirty="0">
                <a:latin typeface="Times New Roman"/>
                <a:cs typeface="Times New Roman"/>
              </a:rPr>
              <a:t>the </a:t>
            </a:r>
            <a:r>
              <a:rPr sz="1100" dirty="0">
                <a:latin typeface="Times New Roman"/>
                <a:cs typeface="Times New Roman"/>
              </a:rPr>
              <a:t>laws</a:t>
            </a:r>
            <a:r>
              <a:rPr sz="1100" spc="-4" dirty="0">
                <a:latin typeface="Times New Roman"/>
                <a:cs typeface="Times New Roman"/>
              </a:rPr>
              <a:t> </a:t>
            </a:r>
            <a:r>
              <a:rPr sz="1100" dirty="0">
                <a:latin typeface="Times New Roman"/>
                <a:cs typeface="Times New Roman"/>
              </a:rPr>
              <a:t>of </a:t>
            </a:r>
            <a:r>
              <a:rPr sz="1100" spc="-4" dirty="0">
                <a:latin typeface="Times New Roman"/>
                <a:cs typeface="Times New Roman"/>
              </a:rPr>
              <a:t>nature</a:t>
            </a:r>
            <a:r>
              <a:rPr sz="1100" dirty="0">
                <a:latin typeface="Times New Roman"/>
                <a:cs typeface="Times New Roman"/>
              </a:rPr>
              <a:t> and</a:t>
            </a:r>
            <a:r>
              <a:rPr sz="1100" spc="-4" dirty="0">
                <a:latin typeface="Times New Roman"/>
                <a:cs typeface="Times New Roman"/>
              </a:rPr>
              <a:t> </a:t>
            </a:r>
            <a:r>
              <a:rPr sz="1100" dirty="0">
                <a:latin typeface="Times New Roman"/>
                <a:cs typeface="Times New Roman"/>
              </a:rPr>
              <a:t>of </a:t>
            </a:r>
            <a:r>
              <a:rPr sz="1100" spc="-9" dirty="0">
                <a:latin typeface="Times New Roman"/>
                <a:cs typeface="Times New Roman"/>
              </a:rPr>
              <a:t>na</a:t>
            </a:r>
            <a:r>
              <a:rPr sz="1100" dirty="0">
                <a:latin typeface="Times New Roman"/>
                <a:cs typeface="Times New Roman"/>
              </a:rPr>
              <a:t>ture's god </a:t>
            </a:r>
            <a:r>
              <a:rPr sz="1100" spc="-4" dirty="0">
                <a:latin typeface="Times New Roman"/>
                <a:cs typeface="Times New Roman"/>
              </a:rPr>
              <a:t>entitle </a:t>
            </a:r>
            <a:r>
              <a:rPr sz="1100" spc="-9" dirty="0">
                <a:latin typeface="Times New Roman"/>
                <a:cs typeface="Times New Roman"/>
              </a:rPr>
              <a:t>them,</a:t>
            </a:r>
            <a:r>
              <a:rPr sz="1100" spc="-4" dirty="0">
                <a:latin typeface="Times New Roman"/>
                <a:cs typeface="Times New Roman"/>
              </a:rPr>
              <a:t> </a:t>
            </a:r>
            <a:r>
              <a:rPr sz="1100" spc="-9" dirty="0">
                <a:latin typeface="Times New Roman"/>
                <a:cs typeface="Times New Roman"/>
              </a:rPr>
              <a:t>a</a:t>
            </a:r>
            <a:r>
              <a:rPr sz="1100" dirty="0">
                <a:latin typeface="Times New Roman"/>
                <a:cs typeface="Times New Roman"/>
              </a:rPr>
              <a:t> </a:t>
            </a:r>
            <a:r>
              <a:rPr sz="1100" spc="-9" dirty="0">
                <a:latin typeface="Times New Roman"/>
                <a:cs typeface="Times New Roman"/>
              </a:rPr>
              <a:t>decent</a:t>
            </a:r>
            <a:r>
              <a:rPr sz="1100" dirty="0">
                <a:latin typeface="Times New Roman"/>
                <a:cs typeface="Times New Roman"/>
              </a:rPr>
              <a:t> </a:t>
            </a:r>
            <a:r>
              <a:rPr sz="1100" spc="-4" dirty="0">
                <a:latin typeface="Times New Roman"/>
                <a:cs typeface="Times New Roman"/>
              </a:rPr>
              <a:t>respect</a:t>
            </a:r>
            <a:r>
              <a:rPr sz="1100" dirty="0">
                <a:latin typeface="Times New Roman"/>
                <a:cs typeface="Times New Roman"/>
              </a:rPr>
              <a:t> </a:t>
            </a:r>
            <a:r>
              <a:rPr sz="1100" spc="-4" dirty="0">
                <a:latin typeface="Times New Roman"/>
                <a:cs typeface="Times New Roman"/>
              </a:rPr>
              <a:t>to the </a:t>
            </a:r>
            <a:r>
              <a:rPr sz="1100" dirty="0">
                <a:latin typeface="Times New Roman"/>
                <a:cs typeface="Times New Roman"/>
              </a:rPr>
              <a:t>opinions of mankind</a:t>
            </a:r>
            <a:r>
              <a:rPr sz="1100" spc="-4" dirty="0">
                <a:latin typeface="Times New Roman"/>
                <a:cs typeface="Times New Roman"/>
              </a:rPr>
              <a:t> </a:t>
            </a:r>
            <a:r>
              <a:rPr sz="1100" dirty="0">
                <a:latin typeface="Times New Roman"/>
                <a:cs typeface="Times New Roman"/>
              </a:rPr>
              <a:t>requires </a:t>
            </a:r>
            <a:r>
              <a:rPr sz="1100" spc="-4" dirty="0">
                <a:latin typeface="Times New Roman"/>
                <a:cs typeface="Times New Roman"/>
              </a:rPr>
              <a:t>t</a:t>
            </a:r>
            <a:r>
              <a:rPr sz="1100" spc="-27" dirty="0">
                <a:latin typeface="Times New Roman"/>
                <a:cs typeface="Times New Roman"/>
              </a:rPr>
              <a:t>h</a:t>
            </a:r>
            <a:r>
              <a:rPr sz="1100" spc="-4" dirty="0">
                <a:latin typeface="Times New Roman"/>
                <a:cs typeface="Times New Roman"/>
              </a:rPr>
              <a:t>at</a:t>
            </a:r>
            <a:r>
              <a:rPr sz="1100" spc="4" dirty="0">
                <a:latin typeface="Times New Roman"/>
                <a:cs typeface="Times New Roman"/>
              </a:rPr>
              <a:t> </a:t>
            </a:r>
            <a:r>
              <a:rPr sz="1100" spc="-9" dirty="0">
                <a:latin typeface="Times New Roman"/>
                <a:cs typeface="Times New Roman"/>
              </a:rPr>
              <a:t>they</a:t>
            </a:r>
            <a:r>
              <a:rPr sz="1100" spc="4" dirty="0">
                <a:latin typeface="Times New Roman"/>
                <a:cs typeface="Times New Roman"/>
              </a:rPr>
              <a:t> </a:t>
            </a:r>
            <a:r>
              <a:rPr sz="1100" dirty="0">
                <a:latin typeface="Times New Roman"/>
                <a:cs typeface="Times New Roman"/>
              </a:rPr>
              <a:t>should  </a:t>
            </a:r>
            <a:r>
              <a:rPr sz="1100" spc="-4" dirty="0">
                <a:latin typeface="Times New Roman"/>
                <a:cs typeface="Times New Roman"/>
              </a:rPr>
              <a:t>declare</a:t>
            </a:r>
            <a:r>
              <a:rPr sz="1100" dirty="0">
                <a:latin typeface="Times New Roman"/>
                <a:cs typeface="Times New Roman"/>
              </a:rPr>
              <a:t> </a:t>
            </a:r>
            <a:r>
              <a:rPr sz="1100" spc="-4" dirty="0">
                <a:latin typeface="Times New Roman"/>
                <a:cs typeface="Times New Roman"/>
              </a:rPr>
              <a:t>the </a:t>
            </a:r>
            <a:r>
              <a:rPr sz="1100" dirty="0">
                <a:latin typeface="Times New Roman"/>
                <a:cs typeface="Times New Roman"/>
              </a:rPr>
              <a:t>causes</a:t>
            </a:r>
            <a:r>
              <a:rPr sz="1100" spc="-4" dirty="0">
                <a:latin typeface="Times New Roman"/>
                <a:cs typeface="Times New Roman"/>
              </a:rPr>
              <a:t> whic</a:t>
            </a:r>
            <a:r>
              <a:rPr sz="1100" dirty="0">
                <a:latin typeface="Times New Roman"/>
                <a:cs typeface="Times New Roman"/>
              </a:rPr>
              <a:t>h </a:t>
            </a:r>
            <a:r>
              <a:rPr sz="1100" spc="-9" dirty="0">
                <a:latin typeface="Times New Roman"/>
                <a:cs typeface="Times New Roman"/>
              </a:rPr>
              <a:t>impel</a:t>
            </a:r>
            <a:r>
              <a:rPr sz="1100" spc="-4" dirty="0">
                <a:latin typeface="Times New Roman"/>
                <a:cs typeface="Times New Roman"/>
              </a:rPr>
              <a:t> </a:t>
            </a:r>
            <a:r>
              <a:rPr sz="1100" spc="-9" dirty="0">
                <a:latin typeface="Times New Roman"/>
                <a:cs typeface="Times New Roman"/>
              </a:rPr>
              <a:t>them</a:t>
            </a:r>
            <a:r>
              <a:rPr sz="1100" spc="-4" dirty="0">
                <a:latin typeface="Times New Roman"/>
                <a:cs typeface="Times New Roman"/>
              </a:rPr>
              <a:t> to the </a:t>
            </a:r>
            <a:r>
              <a:rPr sz="1100" spc="-9" dirty="0">
                <a:latin typeface="Times New Roman"/>
                <a:cs typeface="Times New Roman"/>
              </a:rPr>
              <a:t>change.</a:t>
            </a:r>
            <a:endParaRPr sz="1100" dirty="0">
              <a:latin typeface="Times New Roman"/>
              <a:cs typeface="Times New Roman"/>
            </a:endParaRPr>
          </a:p>
          <a:p>
            <a:pPr marL="126506" marR="73511">
              <a:lnSpc>
                <a:spcPct val="95700"/>
              </a:lnSpc>
              <a:spcBef>
                <a:spcPts val="13"/>
              </a:spcBef>
            </a:pPr>
            <a:r>
              <a:rPr sz="1100" spc="-18" dirty="0">
                <a:latin typeface="Times New Roman"/>
                <a:cs typeface="Times New Roman"/>
              </a:rPr>
              <a:t>W</a:t>
            </a:r>
            <a:r>
              <a:rPr sz="1100" spc="-9" dirty="0">
                <a:latin typeface="Times New Roman"/>
                <a:cs typeface="Times New Roman"/>
              </a:rPr>
              <a:t>e</a:t>
            </a:r>
            <a:r>
              <a:rPr sz="1100" spc="-4" dirty="0">
                <a:latin typeface="Times New Roman"/>
                <a:cs typeface="Times New Roman"/>
              </a:rPr>
              <a:t> ho</a:t>
            </a:r>
            <a:r>
              <a:rPr sz="1100" spc="-9" dirty="0">
                <a:latin typeface="Times New Roman"/>
                <a:cs typeface="Times New Roman"/>
              </a:rPr>
              <a:t>l</a:t>
            </a:r>
            <a:r>
              <a:rPr sz="1100" dirty="0">
                <a:latin typeface="Times New Roman"/>
                <a:cs typeface="Times New Roman"/>
              </a:rPr>
              <a:t>d</a:t>
            </a:r>
            <a:r>
              <a:rPr sz="1100" spc="-4" dirty="0">
                <a:latin typeface="Times New Roman"/>
                <a:cs typeface="Times New Roman"/>
              </a:rPr>
              <a:t> </a:t>
            </a:r>
            <a:r>
              <a:rPr sz="1100" spc="-9" dirty="0">
                <a:latin typeface="Times New Roman"/>
                <a:cs typeface="Times New Roman"/>
              </a:rPr>
              <a:t>t</a:t>
            </a:r>
            <a:r>
              <a:rPr sz="1100" spc="-4" dirty="0">
                <a:latin typeface="Times New Roman"/>
                <a:cs typeface="Times New Roman"/>
              </a:rPr>
              <a:t>h</a:t>
            </a:r>
            <a:r>
              <a:rPr sz="1100" spc="-13" dirty="0">
                <a:latin typeface="Times New Roman"/>
                <a:cs typeface="Times New Roman"/>
              </a:rPr>
              <a:t>e</a:t>
            </a:r>
            <a:r>
              <a:rPr sz="1100" spc="-4" dirty="0">
                <a:latin typeface="Times New Roman"/>
                <a:cs typeface="Times New Roman"/>
              </a:rPr>
              <a:t>s</a:t>
            </a:r>
            <a:r>
              <a:rPr sz="1100" dirty="0">
                <a:latin typeface="Times New Roman"/>
                <a:cs typeface="Times New Roman"/>
              </a:rPr>
              <a:t>e</a:t>
            </a:r>
            <a:r>
              <a:rPr sz="1100" spc="-4" dirty="0">
                <a:latin typeface="Times New Roman"/>
                <a:cs typeface="Times New Roman"/>
              </a:rPr>
              <a:t> </a:t>
            </a:r>
            <a:r>
              <a:rPr sz="1100" dirty="0">
                <a:latin typeface="Times New Roman"/>
                <a:cs typeface="Times New Roman"/>
              </a:rPr>
              <a:t>truths </a:t>
            </a:r>
            <a:r>
              <a:rPr sz="1100" spc="-4" dirty="0">
                <a:latin typeface="Times New Roman"/>
                <a:cs typeface="Times New Roman"/>
              </a:rPr>
              <a:t>to </a:t>
            </a:r>
            <a:r>
              <a:rPr sz="1100" spc="-9" dirty="0">
                <a:latin typeface="Times New Roman"/>
                <a:cs typeface="Times New Roman"/>
              </a:rPr>
              <a:t>be</a:t>
            </a:r>
            <a:r>
              <a:rPr sz="1100" dirty="0">
                <a:latin typeface="Times New Roman"/>
                <a:cs typeface="Times New Roman"/>
              </a:rPr>
              <a:t> </a:t>
            </a:r>
            <a:r>
              <a:rPr sz="1100" spc="-9" dirty="0">
                <a:latin typeface="Times New Roman"/>
                <a:cs typeface="Times New Roman"/>
              </a:rPr>
              <a:t>self-evident</a:t>
            </a:r>
            <a:r>
              <a:rPr sz="1100" spc="-4" dirty="0">
                <a:latin typeface="Times New Roman"/>
                <a:cs typeface="Times New Roman"/>
              </a:rPr>
              <a:t>;</a:t>
            </a:r>
            <a:r>
              <a:rPr sz="1100" spc="4" dirty="0">
                <a:latin typeface="Times New Roman"/>
                <a:cs typeface="Times New Roman"/>
              </a:rPr>
              <a:t> </a:t>
            </a:r>
            <a:r>
              <a:rPr sz="1100" spc="-4" dirty="0">
                <a:latin typeface="Times New Roman"/>
                <a:cs typeface="Times New Roman"/>
              </a:rPr>
              <a:t>that all</a:t>
            </a:r>
            <a:r>
              <a:rPr sz="1100" dirty="0">
                <a:latin typeface="Times New Roman"/>
                <a:cs typeface="Times New Roman"/>
              </a:rPr>
              <a:t> </a:t>
            </a:r>
            <a:r>
              <a:rPr sz="1100" spc="-9" dirty="0">
                <a:latin typeface="Times New Roman"/>
                <a:cs typeface="Times New Roman"/>
              </a:rPr>
              <a:t>men</a:t>
            </a:r>
            <a:r>
              <a:rPr sz="1100" spc="-4" dirty="0">
                <a:latin typeface="Times New Roman"/>
                <a:cs typeface="Times New Roman"/>
              </a:rPr>
              <a:t> are created </a:t>
            </a:r>
            <a:r>
              <a:rPr sz="1100" spc="-9" dirty="0">
                <a:latin typeface="Times New Roman"/>
                <a:cs typeface="Times New Roman"/>
              </a:rPr>
              <a:t>equal</a:t>
            </a:r>
            <a:r>
              <a:rPr sz="1100" spc="-4" dirty="0">
                <a:latin typeface="Times New Roman"/>
                <a:cs typeface="Times New Roman"/>
              </a:rPr>
              <a:t> </a:t>
            </a:r>
            <a:r>
              <a:rPr sz="1100" dirty="0">
                <a:latin typeface="Times New Roman"/>
                <a:cs typeface="Times New Roman"/>
              </a:rPr>
              <a:t>and</a:t>
            </a:r>
            <a:r>
              <a:rPr sz="1100" spc="-4" dirty="0">
                <a:latin typeface="Times New Roman"/>
                <a:cs typeface="Times New Roman"/>
              </a:rPr>
              <a:t> </a:t>
            </a:r>
            <a:r>
              <a:rPr sz="1100" spc="-9" dirty="0">
                <a:latin typeface="Times New Roman"/>
                <a:cs typeface="Times New Roman"/>
              </a:rPr>
              <a:t>independent;</a:t>
            </a:r>
            <a:r>
              <a:rPr sz="1100" spc="-4" dirty="0">
                <a:latin typeface="Times New Roman"/>
                <a:cs typeface="Times New Roman"/>
              </a:rPr>
              <a:t> that </a:t>
            </a:r>
            <a:r>
              <a:rPr sz="1100" dirty="0">
                <a:latin typeface="Times New Roman"/>
                <a:cs typeface="Times New Roman"/>
              </a:rPr>
              <a:t>from </a:t>
            </a:r>
            <a:r>
              <a:rPr sz="1100" spc="-4" dirty="0">
                <a:latin typeface="Times New Roman"/>
                <a:cs typeface="Times New Roman"/>
              </a:rPr>
              <a:t>that </a:t>
            </a:r>
            <a:r>
              <a:rPr sz="1100" spc="-9" dirty="0">
                <a:latin typeface="Times New Roman"/>
                <a:cs typeface="Times New Roman"/>
              </a:rPr>
              <a:t>equal</a:t>
            </a:r>
            <a:r>
              <a:rPr sz="1100" spc="-4" dirty="0">
                <a:latin typeface="Times New Roman"/>
                <a:cs typeface="Times New Roman"/>
              </a:rPr>
              <a:t> creation </a:t>
            </a:r>
            <a:r>
              <a:rPr sz="1100" spc="-9" dirty="0">
                <a:latin typeface="Times New Roman"/>
                <a:cs typeface="Times New Roman"/>
              </a:rPr>
              <a:t>they</a:t>
            </a:r>
            <a:r>
              <a:rPr sz="1100" spc="-4" dirty="0">
                <a:latin typeface="Times New Roman"/>
                <a:cs typeface="Times New Roman"/>
              </a:rPr>
              <a:t> derive</a:t>
            </a:r>
            <a:r>
              <a:rPr sz="1100" dirty="0">
                <a:latin typeface="Times New Roman"/>
                <a:cs typeface="Times New Roman"/>
              </a:rPr>
              <a:t> rights </a:t>
            </a:r>
            <a:r>
              <a:rPr sz="1100" spc="-4" dirty="0">
                <a:latin typeface="Times New Roman"/>
                <a:cs typeface="Times New Roman"/>
              </a:rPr>
              <a:t>inherent </a:t>
            </a:r>
            <a:r>
              <a:rPr sz="1100" dirty="0">
                <a:latin typeface="Times New Roman"/>
                <a:cs typeface="Times New Roman"/>
              </a:rPr>
              <a:t>and</a:t>
            </a:r>
            <a:r>
              <a:rPr sz="1100" spc="-4" dirty="0">
                <a:latin typeface="Times New Roman"/>
                <a:cs typeface="Times New Roman"/>
              </a:rPr>
              <a:t> inalienable, </a:t>
            </a:r>
            <a:r>
              <a:rPr sz="1100" spc="-13" dirty="0">
                <a:latin typeface="Times New Roman"/>
                <a:cs typeface="Times New Roman"/>
              </a:rPr>
              <a:t>a</a:t>
            </a:r>
            <a:r>
              <a:rPr sz="1100" dirty="0">
                <a:latin typeface="Times New Roman"/>
                <a:cs typeface="Times New Roman"/>
              </a:rPr>
              <a:t>mong</a:t>
            </a:r>
            <a:r>
              <a:rPr sz="1100" spc="-4" dirty="0">
                <a:latin typeface="Times New Roman"/>
                <a:cs typeface="Times New Roman"/>
              </a:rPr>
              <a:t> whic</a:t>
            </a:r>
            <a:r>
              <a:rPr sz="1100" dirty="0">
                <a:latin typeface="Times New Roman"/>
                <a:cs typeface="Times New Roman"/>
              </a:rPr>
              <a:t>h </a:t>
            </a:r>
            <a:r>
              <a:rPr sz="1100" spc="-4" dirty="0">
                <a:latin typeface="Times New Roman"/>
                <a:cs typeface="Times New Roman"/>
              </a:rPr>
              <a:t>are the </a:t>
            </a:r>
            <a:r>
              <a:rPr sz="1100" dirty="0">
                <a:latin typeface="Times New Roman"/>
                <a:cs typeface="Times New Roman"/>
              </a:rPr>
              <a:t>preservation of </a:t>
            </a:r>
            <a:r>
              <a:rPr sz="1100" spc="-4" dirty="0">
                <a:latin typeface="Times New Roman"/>
                <a:cs typeface="Times New Roman"/>
              </a:rPr>
              <a:t>life, </a:t>
            </a:r>
            <a:r>
              <a:rPr sz="1100" dirty="0">
                <a:latin typeface="Times New Roman"/>
                <a:cs typeface="Times New Roman"/>
              </a:rPr>
              <a:t>and</a:t>
            </a:r>
            <a:r>
              <a:rPr sz="1100" spc="-4" dirty="0">
                <a:latin typeface="Times New Roman"/>
                <a:cs typeface="Times New Roman"/>
              </a:rPr>
              <a:t> liberty, </a:t>
            </a:r>
            <a:r>
              <a:rPr sz="1100" dirty="0">
                <a:latin typeface="Times New Roman"/>
                <a:cs typeface="Times New Roman"/>
              </a:rPr>
              <a:t>and</a:t>
            </a:r>
            <a:r>
              <a:rPr sz="1100" spc="-4" dirty="0">
                <a:latin typeface="Times New Roman"/>
                <a:cs typeface="Times New Roman"/>
              </a:rPr>
              <a:t> the </a:t>
            </a:r>
            <a:r>
              <a:rPr sz="1100" dirty="0">
                <a:latin typeface="Times New Roman"/>
                <a:cs typeface="Times New Roman"/>
              </a:rPr>
              <a:t>pursuit of happiness; </a:t>
            </a:r>
            <a:r>
              <a:rPr sz="1100" spc="-4" dirty="0">
                <a:latin typeface="Times New Roman"/>
                <a:cs typeface="Times New Roman"/>
              </a:rPr>
              <a:t>that to secur</a:t>
            </a:r>
            <a:r>
              <a:rPr sz="1100" dirty="0">
                <a:latin typeface="Times New Roman"/>
                <a:cs typeface="Times New Roman"/>
              </a:rPr>
              <a:t>e </a:t>
            </a:r>
            <a:r>
              <a:rPr sz="1100" spc="-4" dirty="0">
                <a:latin typeface="Times New Roman"/>
                <a:cs typeface="Times New Roman"/>
              </a:rPr>
              <a:t>these  ends</a:t>
            </a:r>
            <a:r>
              <a:rPr sz="1100" dirty="0">
                <a:latin typeface="Times New Roman"/>
                <a:cs typeface="Times New Roman"/>
              </a:rPr>
              <a:t>,</a:t>
            </a:r>
            <a:r>
              <a:rPr sz="1100" spc="-4" dirty="0">
                <a:latin typeface="Times New Roman"/>
                <a:cs typeface="Times New Roman"/>
              </a:rPr>
              <a:t> gover</a:t>
            </a:r>
            <a:r>
              <a:rPr sz="1100" dirty="0">
                <a:latin typeface="Times New Roman"/>
                <a:cs typeface="Times New Roman"/>
              </a:rPr>
              <a:t>nments </a:t>
            </a:r>
            <a:r>
              <a:rPr sz="1100" spc="-4" dirty="0">
                <a:latin typeface="Times New Roman"/>
                <a:cs typeface="Times New Roman"/>
              </a:rPr>
              <a:t>are</a:t>
            </a:r>
            <a:r>
              <a:rPr sz="1100" spc="9" dirty="0">
                <a:latin typeface="Times New Roman"/>
                <a:cs typeface="Times New Roman"/>
              </a:rPr>
              <a:t> </a:t>
            </a:r>
            <a:r>
              <a:rPr sz="1100" spc="-4" dirty="0">
                <a:latin typeface="Times New Roman"/>
                <a:cs typeface="Times New Roman"/>
              </a:rPr>
              <a:t>instituted </a:t>
            </a:r>
            <a:r>
              <a:rPr sz="1100" dirty="0">
                <a:latin typeface="Times New Roman"/>
                <a:cs typeface="Times New Roman"/>
              </a:rPr>
              <a:t>among</a:t>
            </a:r>
            <a:r>
              <a:rPr sz="1100" spc="-4" dirty="0">
                <a:latin typeface="Times New Roman"/>
                <a:cs typeface="Times New Roman"/>
              </a:rPr>
              <a:t> </a:t>
            </a:r>
            <a:r>
              <a:rPr sz="1100" spc="-9" dirty="0">
                <a:latin typeface="Times New Roman"/>
                <a:cs typeface="Times New Roman"/>
              </a:rPr>
              <a:t>men,</a:t>
            </a:r>
            <a:r>
              <a:rPr sz="1100" spc="-4" dirty="0">
                <a:latin typeface="Times New Roman"/>
                <a:cs typeface="Times New Roman"/>
              </a:rPr>
              <a:t> </a:t>
            </a:r>
            <a:r>
              <a:rPr sz="1100" dirty="0">
                <a:latin typeface="Times New Roman"/>
                <a:cs typeface="Times New Roman"/>
              </a:rPr>
              <a:t>deriving </a:t>
            </a:r>
            <a:r>
              <a:rPr sz="1100" spc="-4" dirty="0">
                <a:latin typeface="Times New Roman"/>
                <a:cs typeface="Times New Roman"/>
              </a:rPr>
              <a:t>their </a:t>
            </a:r>
            <a:r>
              <a:rPr sz="1100" dirty="0">
                <a:latin typeface="Times New Roman"/>
                <a:cs typeface="Times New Roman"/>
              </a:rPr>
              <a:t>just</a:t>
            </a:r>
            <a:r>
              <a:rPr sz="1100" spc="-4" dirty="0">
                <a:latin typeface="Times New Roman"/>
                <a:cs typeface="Times New Roman"/>
              </a:rPr>
              <a:t> </a:t>
            </a:r>
            <a:r>
              <a:rPr sz="1100" dirty="0">
                <a:latin typeface="Times New Roman"/>
                <a:cs typeface="Times New Roman"/>
              </a:rPr>
              <a:t>power </a:t>
            </a:r>
            <a:r>
              <a:rPr sz="1100" spc="-13" dirty="0">
                <a:latin typeface="Times New Roman"/>
                <a:cs typeface="Times New Roman"/>
              </a:rPr>
              <a:t>f</a:t>
            </a:r>
            <a:r>
              <a:rPr sz="1100" dirty="0">
                <a:latin typeface="Times New Roman"/>
                <a:cs typeface="Times New Roman"/>
              </a:rPr>
              <a:t>rom </a:t>
            </a:r>
            <a:r>
              <a:rPr sz="1100" spc="-4" dirty="0">
                <a:latin typeface="Times New Roman"/>
                <a:cs typeface="Times New Roman"/>
              </a:rPr>
              <a:t>the</a:t>
            </a:r>
            <a:r>
              <a:rPr sz="1100" dirty="0">
                <a:latin typeface="Times New Roman"/>
                <a:cs typeface="Times New Roman"/>
              </a:rPr>
              <a:t> consent of </a:t>
            </a:r>
            <a:r>
              <a:rPr sz="1100" spc="-4" dirty="0">
                <a:latin typeface="Times New Roman"/>
                <a:cs typeface="Times New Roman"/>
              </a:rPr>
              <a:t>the </a:t>
            </a:r>
            <a:r>
              <a:rPr sz="1100" dirty="0">
                <a:latin typeface="Times New Roman"/>
                <a:cs typeface="Times New Roman"/>
              </a:rPr>
              <a:t>governed; </a:t>
            </a:r>
            <a:r>
              <a:rPr sz="1100" spc="-4" dirty="0">
                <a:latin typeface="Times New Roman"/>
                <a:cs typeface="Times New Roman"/>
              </a:rPr>
              <a:t>that wheneve</a:t>
            </a:r>
            <a:r>
              <a:rPr sz="1100" dirty="0">
                <a:latin typeface="Times New Roman"/>
                <a:cs typeface="Times New Roman"/>
              </a:rPr>
              <a:t>r any</a:t>
            </a:r>
            <a:r>
              <a:rPr sz="1100" spc="-9" dirty="0">
                <a:latin typeface="Times New Roman"/>
                <a:cs typeface="Times New Roman"/>
              </a:rPr>
              <a:t> </a:t>
            </a:r>
            <a:r>
              <a:rPr sz="1100" dirty="0">
                <a:latin typeface="Times New Roman"/>
                <a:cs typeface="Times New Roman"/>
              </a:rPr>
              <a:t>form of government </a:t>
            </a:r>
            <a:r>
              <a:rPr sz="1100" spc="-9" dirty="0">
                <a:latin typeface="Times New Roman"/>
                <a:cs typeface="Times New Roman"/>
              </a:rPr>
              <a:t>shal</a:t>
            </a:r>
            <a:r>
              <a:rPr sz="1100" spc="-4" dirty="0">
                <a:latin typeface="Times New Roman"/>
                <a:cs typeface="Times New Roman"/>
              </a:rPr>
              <a:t>l</a:t>
            </a:r>
            <a:r>
              <a:rPr sz="1100" dirty="0">
                <a:latin typeface="Times New Roman"/>
                <a:cs typeface="Times New Roman"/>
              </a:rPr>
              <a:t> </a:t>
            </a:r>
            <a:r>
              <a:rPr sz="1100" spc="-9" dirty="0">
                <a:latin typeface="Times New Roman"/>
                <a:cs typeface="Times New Roman"/>
              </a:rPr>
              <a:t>become</a:t>
            </a:r>
            <a:r>
              <a:rPr sz="1100" dirty="0">
                <a:latin typeface="Times New Roman"/>
                <a:cs typeface="Times New Roman"/>
              </a:rPr>
              <a:t> </a:t>
            </a:r>
            <a:r>
              <a:rPr sz="1100" spc="-4" dirty="0">
                <a:latin typeface="Times New Roman"/>
                <a:cs typeface="Times New Roman"/>
              </a:rPr>
              <a:t>destructive</a:t>
            </a:r>
            <a:r>
              <a:rPr sz="1100" dirty="0">
                <a:latin typeface="Times New Roman"/>
                <a:cs typeface="Times New Roman"/>
              </a:rPr>
              <a:t> of </a:t>
            </a:r>
            <a:r>
              <a:rPr sz="1100" spc="-4" dirty="0">
                <a:latin typeface="Times New Roman"/>
                <a:cs typeface="Times New Roman"/>
              </a:rPr>
              <a:t>these </a:t>
            </a:r>
            <a:r>
              <a:rPr sz="1100" dirty="0">
                <a:latin typeface="Times New Roman"/>
                <a:cs typeface="Times New Roman"/>
              </a:rPr>
              <a:t>ends,</a:t>
            </a:r>
            <a:r>
              <a:rPr sz="1100" spc="4" dirty="0">
                <a:latin typeface="Times New Roman"/>
                <a:cs typeface="Times New Roman"/>
              </a:rPr>
              <a:t> </a:t>
            </a:r>
            <a:r>
              <a:rPr sz="1100" spc="-4" dirty="0">
                <a:latin typeface="Times New Roman"/>
                <a:cs typeface="Times New Roman"/>
              </a:rPr>
              <a:t>it</a:t>
            </a:r>
            <a:r>
              <a:rPr sz="1100" dirty="0">
                <a:latin typeface="Times New Roman"/>
                <a:cs typeface="Times New Roman"/>
              </a:rPr>
              <a:t> is</a:t>
            </a:r>
            <a:r>
              <a:rPr sz="1100" spc="-4" dirty="0">
                <a:latin typeface="Times New Roman"/>
                <a:cs typeface="Times New Roman"/>
              </a:rPr>
              <a:t> the right</a:t>
            </a:r>
            <a:r>
              <a:rPr sz="1100" dirty="0">
                <a:latin typeface="Times New Roman"/>
                <a:cs typeface="Times New Roman"/>
              </a:rPr>
              <a:t> of </a:t>
            </a:r>
            <a:r>
              <a:rPr sz="1100" spc="-4" dirty="0">
                <a:latin typeface="Times New Roman"/>
                <a:cs typeface="Times New Roman"/>
              </a:rPr>
              <a:t>the </a:t>
            </a:r>
            <a:r>
              <a:rPr sz="1100" spc="-9" dirty="0">
                <a:latin typeface="Times New Roman"/>
                <a:cs typeface="Times New Roman"/>
              </a:rPr>
              <a:t>people</a:t>
            </a:r>
            <a:r>
              <a:rPr sz="1100" dirty="0">
                <a:latin typeface="Times New Roman"/>
                <a:cs typeface="Times New Roman"/>
              </a:rPr>
              <a:t> </a:t>
            </a:r>
            <a:r>
              <a:rPr sz="1100" spc="-4" dirty="0">
                <a:latin typeface="Times New Roman"/>
                <a:cs typeface="Times New Roman"/>
              </a:rPr>
              <a:t>to alter </a:t>
            </a:r>
            <a:r>
              <a:rPr sz="1100" dirty="0">
                <a:latin typeface="Times New Roman"/>
                <a:cs typeface="Times New Roman"/>
              </a:rPr>
              <a:t>or</a:t>
            </a:r>
            <a:r>
              <a:rPr sz="1100" spc="-4" dirty="0">
                <a:latin typeface="Times New Roman"/>
                <a:cs typeface="Times New Roman"/>
              </a:rPr>
              <a:t> </a:t>
            </a:r>
            <a:r>
              <a:rPr sz="1100" spc="-9" dirty="0">
                <a:latin typeface="Times New Roman"/>
                <a:cs typeface="Times New Roman"/>
              </a:rPr>
              <a:t>t</a:t>
            </a:r>
            <a:r>
              <a:rPr sz="1100" dirty="0">
                <a:latin typeface="Times New Roman"/>
                <a:cs typeface="Times New Roman"/>
              </a:rPr>
              <a:t>o </a:t>
            </a:r>
            <a:r>
              <a:rPr sz="1100" spc="-13" dirty="0">
                <a:latin typeface="Times New Roman"/>
                <a:cs typeface="Times New Roman"/>
              </a:rPr>
              <a:t>a</a:t>
            </a:r>
            <a:r>
              <a:rPr sz="1100" dirty="0">
                <a:latin typeface="Times New Roman"/>
                <a:cs typeface="Times New Roman"/>
              </a:rPr>
              <a:t>bo</a:t>
            </a:r>
            <a:r>
              <a:rPr sz="1100" spc="-4" dirty="0">
                <a:latin typeface="Times New Roman"/>
                <a:cs typeface="Times New Roman"/>
              </a:rPr>
              <a:t>l</a:t>
            </a:r>
            <a:r>
              <a:rPr sz="1100" spc="-9" dirty="0">
                <a:latin typeface="Times New Roman"/>
                <a:cs typeface="Times New Roman"/>
              </a:rPr>
              <a:t>i</a:t>
            </a:r>
            <a:r>
              <a:rPr sz="1100" spc="-4" dirty="0">
                <a:latin typeface="Times New Roman"/>
                <a:cs typeface="Times New Roman"/>
              </a:rPr>
              <a:t>s</a:t>
            </a:r>
            <a:r>
              <a:rPr sz="1100" dirty="0">
                <a:latin typeface="Times New Roman"/>
                <a:cs typeface="Times New Roman"/>
              </a:rPr>
              <a:t>h </a:t>
            </a:r>
            <a:r>
              <a:rPr sz="1100" spc="-9" dirty="0">
                <a:latin typeface="Times New Roman"/>
                <a:cs typeface="Times New Roman"/>
              </a:rPr>
              <a:t>it</a:t>
            </a:r>
            <a:r>
              <a:rPr sz="1100" dirty="0">
                <a:latin typeface="Times New Roman"/>
                <a:cs typeface="Times New Roman"/>
              </a:rPr>
              <a:t>, </a:t>
            </a:r>
            <a:r>
              <a:rPr sz="1100" spc="-13" dirty="0">
                <a:latin typeface="Times New Roman"/>
                <a:cs typeface="Times New Roman"/>
              </a:rPr>
              <a:t>a</a:t>
            </a:r>
            <a:r>
              <a:rPr sz="1100" dirty="0">
                <a:latin typeface="Times New Roman"/>
                <a:cs typeface="Times New Roman"/>
              </a:rPr>
              <a:t>nd </a:t>
            </a:r>
            <a:r>
              <a:rPr sz="1100" spc="-9" dirty="0">
                <a:latin typeface="Times New Roman"/>
                <a:cs typeface="Times New Roman"/>
              </a:rPr>
              <a:t>t</a:t>
            </a:r>
            <a:r>
              <a:rPr sz="1100" dirty="0">
                <a:latin typeface="Times New Roman"/>
                <a:cs typeface="Times New Roman"/>
              </a:rPr>
              <a:t>o </a:t>
            </a:r>
            <a:r>
              <a:rPr sz="1100" spc="-9" dirty="0">
                <a:latin typeface="Times New Roman"/>
                <a:cs typeface="Times New Roman"/>
              </a:rPr>
              <a:t>i</a:t>
            </a:r>
            <a:r>
              <a:rPr sz="1100" dirty="0">
                <a:latin typeface="Times New Roman"/>
                <a:cs typeface="Times New Roman"/>
              </a:rPr>
              <a:t>ns</a:t>
            </a:r>
            <a:r>
              <a:rPr sz="1100" spc="-4" dirty="0">
                <a:latin typeface="Times New Roman"/>
                <a:cs typeface="Times New Roman"/>
              </a:rPr>
              <a:t>t</a:t>
            </a:r>
            <a:r>
              <a:rPr sz="1100" spc="-9" dirty="0">
                <a:latin typeface="Times New Roman"/>
                <a:cs typeface="Times New Roman"/>
              </a:rPr>
              <a:t>itute</a:t>
            </a:r>
            <a:r>
              <a:rPr sz="1100" spc="-4" dirty="0">
                <a:latin typeface="Times New Roman"/>
                <a:cs typeface="Times New Roman"/>
              </a:rPr>
              <a:t> </a:t>
            </a:r>
            <a:r>
              <a:rPr sz="1100" spc="-9" dirty="0">
                <a:latin typeface="Times New Roman"/>
                <a:cs typeface="Times New Roman"/>
              </a:rPr>
              <a:t>n</a:t>
            </a:r>
            <a:r>
              <a:rPr sz="1100" spc="-13" dirty="0">
                <a:latin typeface="Times New Roman"/>
                <a:cs typeface="Times New Roman"/>
              </a:rPr>
              <a:t>e</a:t>
            </a:r>
            <a:r>
              <a:rPr sz="1100" dirty="0">
                <a:latin typeface="Times New Roman"/>
                <a:cs typeface="Times New Roman"/>
              </a:rPr>
              <a:t>w government, </a:t>
            </a:r>
            <a:r>
              <a:rPr sz="1100" spc="-4" dirty="0">
                <a:latin typeface="Times New Roman"/>
                <a:cs typeface="Times New Roman"/>
              </a:rPr>
              <a:t>laying </a:t>
            </a:r>
            <a:r>
              <a:rPr sz="1100" dirty="0">
                <a:latin typeface="Times New Roman"/>
                <a:cs typeface="Times New Roman"/>
              </a:rPr>
              <a:t>it's</a:t>
            </a:r>
            <a:r>
              <a:rPr sz="1100" spc="-4" dirty="0">
                <a:latin typeface="Times New Roman"/>
                <a:cs typeface="Times New Roman"/>
              </a:rPr>
              <a:t> </a:t>
            </a:r>
            <a:r>
              <a:rPr sz="1100" dirty="0">
                <a:latin typeface="Times New Roman"/>
                <a:cs typeface="Times New Roman"/>
              </a:rPr>
              <a:t>foundation on </a:t>
            </a:r>
            <a:r>
              <a:rPr sz="1100" spc="-4" dirty="0">
                <a:latin typeface="Times New Roman"/>
                <a:cs typeface="Times New Roman"/>
              </a:rPr>
              <a:t>suc</a:t>
            </a:r>
            <a:r>
              <a:rPr sz="1100" dirty="0">
                <a:latin typeface="Times New Roman"/>
                <a:cs typeface="Times New Roman"/>
              </a:rPr>
              <a:t>h </a:t>
            </a:r>
            <a:r>
              <a:rPr sz="1100" spc="-4" dirty="0">
                <a:latin typeface="Times New Roman"/>
                <a:cs typeface="Times New Roman"/>
              </a:rPr>
              <a:t>principles</a:t>
            </a:r>
            <a:r>
              <a:rPr sz="1100" dirty="0">
                <a:latin typeface="Times New Roman"/>
                <a:cs typeface="Times New Roman"/>
              </a:rPr>
              <a:t> and</a:t>
            </a:r>
            <a:r>
              <a:rPr sz="1100" spc="-4" dirty="0">
                <a:latin typeface="Times New Roman"/>
                <a:cs typeface="Times New Roman"/>
              </a:rPr>
              <a:t> </a:t>
            </a:r>
            <a:r>
              <a:rPr sz="1100" spc="-9" dirty="0">
                <a:latin typeface="Times New Roman"/>
                <a:cs typeface="Times New Roman"/>
              </a:rPr>
              <a:t>organizing</a:t>
            </a:r>
            <a:r>
              <a:rPr sz="1100" dirty="0">
                <a:latin typeface="Times New Roman"/>
                <a:cs typeface="Times New Roman"/>
              </a:rPr>
              <a:t> it's</a:t>
            </a:r>
            <a:r>
              <a:rPr sz="1100" spc="-4" dirty="0">
                <a:latin typeface="Times New Roman"/>
                <a:cs typeface="Times New Roman"/>
              </a:rPr>
              <a:t> </a:t>
            </a:r>
            <a:r>
              <a:rPr sz="1100" dirty="0">
                <a:latin typeface="Times New Roman"/>
                <a:cs typeface="Times New Roman"/>
              </a:rPr>
              <a:t>power </a:t>
            </a:r>
            <a:r>
              <a:rPr sz="1100" spc="-9" dirty="0">
                <a:latin typeface="Times New Roman"/>
                <a:cs typeface="Times New Roman"/>
              </a:rPr>
              <a:t>in </a:t>
            </a:r>
            <a:r>
              <a:rPr sz="1100" spc="-4" dirty="0">
                <a:latin typeface="Times New Roman"/>
                <a:cs typeface="Times New Roman"/>
              </a:rPr>
              <a:t>suc</a:t>
            </a:r>
            <a:r>
              <a:rPr sz="1100" dirty="0">
                <a:latin typeface="Times New Roman"/>
                <a:cs typeface="Times New Roman"/>
              </a:rPr>
              <a:t>h</a:t>
            </a:r>
            <a:r>
              <a:rPr sz="1100" spc="4" dirty="0">
                <a:latin typeface="Times New Roman"/>
                <a:cs typeface="Times New Roman"/>
              </a:rPr>
              <a:t> </a:t>
            </a:r>
            <a:r>
              <a:rPr sz="1100" dirty="0">
                <a:latin typeface="Times New Roman"/>
                <a:cs typeface="Times New Roman"/>
              </a:rPr>
              <a:t>form, as </a:t>
            </a:r>
            <a:r>
              <a:rPr sz="1100" spc="-4" dirty="0">
                <a:latin typeface="Times New Roman"/>
                <a:cs typeface="Times New Roman"/>
              </a:rPr>
              <a:t>to</a:t>
            </a:r>
            <a:r>
              <a:rPr sz="1100" spc="-9" dirty="0">
                <a:latin typeface="Times New Roman"/>
                <a:cs typeface="Times New Roman"/>
              </a:rPr>
              <a:t> them</a:t>
            </a:r>
            <a:r>
              <a:rPr sz="1100" spc="-4" dirty="0">
                <a:latin typeface="Times New Roman"/>
                <a:cs typeface="Times New Roman"/>
              </a:rPr>
              <a:t> </a:t>
            </a:r>
            <a:r>
              <a:rPr sz="1100" spc="-9" dirty="0">
                <a:latin typeface="Times New Roman"/>
                <a:cs typeface="Times New Roman"/>
              </a:rPr>
              <a:t>shal</a:t>
            </a:r>
            <a:r>
              <a:rPr sz="1100" spc="-4" dirty="0">
                <a:latin typeface="Times New Roman"/>
                <a:cs typeface="Times New Roman"/>
              </a:rPr>
              <a:t>l</a:t>
            </a:r>
            <a:r>
              <a:rPr sz="1100" dirty="0">
                <a:latin typeface="Times New Roman"/>
                <a:cs typeface="Times New Roman"/>
              </a:rPr>
              <a:t> </a:t>
            </a:r>
            <a:r>
              <a:rPr sz="1100" spc="-13" dirty="0">
                <a:latin typeface="Times New Roman"/>
                <a:cs typeface="Times New Roman"/>
              </a:rPr>
              <a:t>see</a:t>
            </a:r>
            <a:r>
              <a:rPr sz="1100" spc="-9" dirty="0">
                <a:latin typeface="Times New Roman"/>
                <a:cs typeface="Times New Roman"/>
              </a:rPr>
              <a:t>m</a:t>
            </a:r>
            <a:r>
              <a:rPr sz="1100" dirty="0">
                <a:latin typeface="Times New Roman"/>
                <a:cs typeface="Times New Roman"/>
              </a:rPr>
              <a:t> most</a:t>
            </a:r>
            <a:r>
              <a:rPr sz="1100" spc="-4" dirty="0">
                <a:latin typeface="Times New Roman"/>
                <a:cs typeface="Times New Roman"/>
              </a:rPr>
              <a:t> likely to effect their safet</a:t>
            </a:r>
            <a:r>
              <a:rPr sz="1100" dirty="0">
                <a:latin typeface="Times New Roman"/>
                <a:cs typeface="Times New Roman"/>
              </a:rPr>
              <a:t>y and</a:t>
            </a:r>
            <a:r>
              <a:rPr sz="1100" spc="-9" dirty="0">
                <a:latin typeface="Times New Roman"/>
                <a:cs typeface="Times New Roman"/>
              </a:rPr>
              <a:t> </a:t>
            </a:r>
            <a:r>
              <a:rPr sz="1100" dirty="0">
                <a:latin typeface="Times New Roman"/>
                <a:cs typeface="Times New Roman"/>
              </a:rPr>
              <a:t>happiness. </a:t>
            </a:r>
            <a:r>
              <a:rPr sz="1100" spc="-4" dirty="0">
                <a:latin typeface="Times New Roman"/>
                <a:cs typeface="Times New Roman"/>
              </a:rPr>
              <a:t>Prudenc</a:t>
            </a:r>
            <a:r>
              <a:rPr sz="1100" dirty="0">
                <a:latin typeface="Times New Roman"/>
                <a:cs typeface="Times New Roman"/>
              </a:rPr>
              <a:t>e </a:t>
            </a:r>
            <a:r>
              <a:rPr sz="1100" spc="-9" dirty="0">
                <a:latin typeface="Times New Roman"/>
                <a:cs typeface="Times New Roman"/>
              </a:rPr>
              <a:t>indeed</a:t>
            </a:r>
            <a:r>
              <a:rPr sz="1100" spc="-4" dirty="0">
                <a:latin typeface="Times New Roman"/>
                <a:cs typeface="Times New Roman"/>
              </a:rPr>
              <a:t> </a:t>
            </a:r>
            <a:r>
              <a:rPr sz="1100" spc="-9" dirty="0">
                <a:latin typeface="Times New Roman"/>
                <a:cs typeface="Times New Roman"/>
              </a:rPr>
              <a:t>will</a:t>
            </a:r>
            <a:endParaRPr sz="1100" dirty="0">
              <a:latin typeface="Times New Roman"/>
              <a:cs typeface="Times New Roman"/>
            </a:endParaRPr>
          </a:p>
        </p:txBody>
      </p:sp>
      <p:sp>
        <p:nvSpPr>
          <p:cNvPr id="4" name="object 4"/>
          <p:cNvSpPr txBox="1"/>
          <p:nvPr/>
        </p:nvSpPr>
        <p:spPr>
          <a:xfrm>
            <a:off x="3635086" y="4484873"/>
            <a:ext cx="5195455" cy="2109362"/>
          </a:xfrm>
          <a:prstGeom prst="rect">
            <a:avLst/>
          </a:prstGeom>
        </p:spPr>
        <p:txBody>
          <a:bodyPr vert="horz" wrap="square" lIns="0" tIns="0" rIns="0" bIns="0" rtlCol="0">
            <a:spAutoFit/>
          </a:bodyPr>
          <a:lstStyle/>
          <a:p>
            <a:pPr marL="135054" marR="84908">
              <a:lnSpc>
                <a:spcPct val="95800"/>
              </a:lnSpc>
            </a:pPr>
            <a:r>
              <a:rPr sz="1100" spc="-4" dirty="0">
                <a:latin typeface="Times New Roman"/>
                <a:cs typeface="Times New Roman"/>
              </a:rPr>
              <a:t>dictate that </a:t>
            </a:r>
            <a:r>
              <a:rPr sz="1100" dirty="0">
                <a:latin typeface="Times New Roman"/>
                <a:cs typeface="Times New Roman"/>
              </a:rPr>
              <a:t>governments long</a:t>
            </a:r>
            <a:r>
              <a:rPr sz="1100" spc="-4" dirty="0">
                <a:latin typeface="Times New Roman"/>
                <a:cs typeface="Times New Roman"/>
              </a:rPr>
              <a:t> </a:t>
            </a:r>
            <a:r>
              <a:rPr sz="1100" dirty="0">
                <a:latin typeface="Times New Roman"/>
                <a:cs typeface="Times New Roman"/>
              </a:rPr>
              <a:t>established</a:t>
            </a:r>
            <a:r>
              <a:rPr sz="1100" spc="-9" dirty="0">
                <a:latin typeface="Times New Roman"/>
                <a:cs typeface="Times New Roman"/>
              </a:rPr>
              <a:t> </a:t>
            </a:r>
            <a:r>
              <a:rPr sz="1100" spc="-4" dirty="0">
                <a:latin typeface="Times New Roman"/>
                <a:cs typeface="Times New Roman"/>
              </a:rPr>
              <a:t>shoul</a:t>
            </a:r>
            <a:r>
              <a:rPr sz="1100" dirty="0">
                <a:latin typeface="Times New Roman"/>
                <a:cs typeface="Times New Roman"/>
              </a:rPr>
              <a:t>d no</a:t>
            </a:r>
            <a:r>
              <a:rPr sz="1100" spc="-4" dirty="0">
                <a:latin typeface="Times New Roman"/>
                <a:cs typeface="Times New Roman"/>
              </a:rPr>
              <a:t>t </a:t>
            </a:r>
            <a:r>
              <a:rPr sz="1100" spc="-13" dirty="0">
                <a:latin typeface="Times New Roman"/>
                <a:cs typeface="Times New Roman"/>
              </a:rPr>
              <a:t>b</a:t>
            </a:r>
            <a:r>
              <a:rPr sz="1100" spc="-9" dirty="0">
                <a:latin typeface="Times New Roman"/>
                <a:cs typeface="Times New Roman"/>
              </a:rPr>
              <a:t>e</a:t>
            </a:r>
            <a:r>
              <a:rPr sz="1100" spc="-4" dirty="0">
                <a:latin typeface="Times New Roman"/>
                <a:cs typeface="Times New Roman"/>
              </a:rPr>
              <a:t> change</a:t>
            </a:r>
            <a:r>
              <a:rPr sz="1100" dirty="0">
                <a:latin typeface="Times New Roman"/>
                <a:cs typeface="Times New Roman"/>
              </a:rPr>
              <a:t>d</a:t>
            </a:r>
            <a:r>
              <a:rPr sz="1100" spc="4" dirty="0">
                <a:latin typeface="Times New Roman"/>
                <a:cs typeface="Times New Roman"/>
              </a:rPr>
              <a:t> </a:t>
            </a:r>
            <a:r>
              <a:rPr sz="1100" dirty="0">
                <a:latin typeface="Times New Roman"/>
                <a:cs typeface="Times New Roman"/>
              </a:rPr>
              <a:t>for </a:t>
            </a:r>
            <a:r>
              <a:rPr sz="1100" spc="-4" dirty="0">
                <a:latin typeface="Times New Roman"/>
                <a:cs typeface="Times New Roman"/>
              </a:rPr>
              <a:t>light </a:t>
            </a:r>
            <a:r>
              <a:rPr sz="1100" dirty="0">
                <a:latin typeface="Times New Roman"/>
                <a:cs typeface="Times New Roman"/>
              </a:rPr>
              <a:t>and</a:t>
            </a:r>
            <a:r>
              <a:rPr sz="1100" spc="-4" dirty="0">
                <a:latin typeface="Times New Roman"/>
                <a:cs typeface="Times New Roman"/>
              </a:rPr>
              <a:t> transient </a:t>
            </a:r>
            <a:r>
              <a:rPr sz="1100" dirty="0">
                <a:latin typeface="Times New Roman"/>
                <a:cs typeface="Times New Roman"/>
              </a:rPr>
              <a:t>causes:</a:t>
            </a:r>
            <a:r>
              <a:rPr sz="1100" spc="-4" dirty="0">
                <a:latin typeface="Times New Roman"/>
                <a:cs typeface="Times New Roman"/>
              </a:rPr>
              <a:t> </a:t>
            </a:r>
            <a:r>
              <a:rPr sz="1100" dirty="0">
                <a:latin typeface="Times New Roman"/>
                <a:cs typeface="Times New Roman"/>
              </a:rPr>
              <a:t>and</a:t>
            </a:r>
            <a:r>
              <a:rPr sz="1100" spc="-4" dirty="0">
                <a:latin typeface="Times New Roman"/>
                <a:cs typeface="Times New Roman"/>
              </a:rPr>
              <a:t> </a:t>
            </a:r>
            <a:r>
              <a:rPr sz="1100" spc="-9" dirty="0">
                <a:latin typeface="Times New Roman"/>
                <a:cs typeface="Times New Roman"/>
              </a:rPr>
              <a:t>accordingly</a:t>
            </a:r>
            <a:r>
              <a:rPr sz="1100" spc="-4" dirty="0">
                <a:latin typeface="Times New Roman"/>
                <a:cs typeface="Times New Roman"/>
              </a:rPr>
              <a:t> all</a:t>
            </a:r>
            <a:r>
              <a:rPr sz="1100" dirty="0">
                <a:latin typeface="Times New Roman"/>
                <a:cs typeface="Times New Roman"/>
              </a:rPr>
              <a:t> </a:t>
            </a:r>
            <a:r>
              <a:rPr sz="1100" spc="-9" dirty="0">
                <a:latin typeface="Times New Roman"/>
                <a:cs typeface="Times New Roman"/>
              </a:rPr>
              <a:t>experience</a:t>
            </a:r>
            <a:r>
              <a:rPr sz="1100" spc="-4" dirty="0">
                <a:latin typeface="Times New Roman"/>
                <a:cs typeface="Times New Roman"/>
              </a:rPr>
              <a:t> </a:t>
            </a:r>
            <a:r>
              <a:rPr sz="1100" spc="-9" dirty="0">
                <a:latin typeface="Times New Roman"/>
                <a:cs typeface="Times New Roman"/>
              </a:rPr>
              <a:t>hath </a:t>
            </a:r>
            <a:r>
              <a:rPr sz="1100" spc="-4" dirty="0">
                <a:latin typeface="Times New Roman"/>
                <a:cs typeface="Times New Roman"/>
              </a:rPr>
              <a:t>shew</a:t>
            </a:r>
            <a:r>
              <a:rPr sz="1100" dirty="0">
                <a:latin typeface="Times New Roman"/>
                <a:cs typeface="Times New Roman"/>
              </a:rPr>
              <a:t>n</a:t>
            </a:r>
            <a:r>
              <a:rPr sz="1100" spc="9" dirty="0">
                <a:latin typeface="Times New Roman"/>
                <a:cs typeface="Times New Roman"/>
              </a:rPr>
              <a:t> </a:t>
            </a:r>
            <a:r>
              <a:rPr sz="1100" spc="-4" dirty="0">
                <a:latin typeface="Times New Roman"/>
                <a:cs typeface="Times New Roman"/>
              </a:rPr>
              <a:t>that </a:t>
            </a:r>
            <a:r>
              <a:rPr sz="1100" dirty="0">
                <a:latin typeface="Times New Roman"/>
                <a:cs typeface="Times New Roman"/>
              </a:rPr>
              <a:t>mankind</a:t>
            </a:r>
            <a:r>
              <a:rPr sz="1100" spc="-4" dirty="0">
                <a:latin typeface="Times New Roman"/>
                <a:cs typeface="Times New Roman"/>
              </a:rPr>
              <a:t> are </a:t>
            </a:r>
            <a:r>
              <a:rPr sz="1100" spc="-9" dirty="0">
                <a:latin typeface="Times New Roman"/>
                <a:cs typeface="Times New Roman"/>
              </a:rPr>
              <a:t>more</a:t>
            </a:r>
            <a:r>
              <a:rPr sz="1100" spc="-4" dirty="0">
                <a:latin typeface="Times New Roman"/>
                <a:cs typeface="Times New Roman"/>
              </a:rPr>
              <a:t> </a:t>
            </a:r>
            <a:r>
              <a:rPr sz="1100" dirty="0">
                <a:latin typeface="Times New Roman"/>
                <a:cs typeface="Times New Roman"/>
              </a:rPr>
              <a:t>disposed</a:t>
            </a:r>
            <a:r>
              <a:rPr sz="1100" spc="-9" dirty="0">
                <a:latin typeface="Times New Roman"/>
                <a:cs typeface="Times New Roman"/>
              </a:rPr>
              <a:t> </a:t>
            </a:r>
            <a:r>
              <a:rPr sz="1100" spc="-4" dirty="0">
                <a:latin typeface="Times New Roman"/>
                <a:cs typeface="Times New Roman"/>
              </a:rPr>
              <a:t>to suffe</a:t>
            </a:r>
            <a:r>
              <a:rPr sz="1100" dirty="0">
                <a:latin typeface="Times New Roman"/>
                <a:cs typeface="Times New Roman"/>
              </a:rPr>
              <a:t>r </a:t>
            </a:r>
            <a:r>
              <a:rPr sz="1100" spc="-4" dirty="0">
                <a:latin typeface="Times New Roman"/>
                <a:cs typeface="Times New Roman"/>
              </a:rPr>
              <a:t>whil</a:t>
            </a:r>
            <a:r>
              <a:rPr sz="1100" dirty="0">
                <a:latin typeface="Times New Roman"/>
                <a:cs typeface="Times New Roman"/>
              </a:rPr>
              <a:t>e </a:t>
            </a:r>
            <a:r>
              <a:rPr sz="1100" spc="-4" dirty="0">
                <a:latin typeface="Times New Roman"/>
                <a:cs typeface="Times New Roman"/>
              </a:rPr>
              <a:t>evils are sufferable</a:t>
            </a:r>
            <a:r>
              <a:rPr sz="1100" dirty="0">
                <a:latin typeface="Times New Roman"/>
                <a:cs typeface="Times New Roman"/>
              </a:rPr>
              <a:t>, </a:t>
            </a:r>
            <a:r>
              <a:rPr sz="1100" spc="-9" dirty="0">
                <a:latin typeface="Times New Roman"/>
                <a:cs typeface="Times New Roman"/>
              </a:rPr>
              <a:t>than</a:t>
            </a:r>
            <a:r>
              <a:rPr sz="1100" spc="-4" dirty="0">
                <a:latin typeface="Times New Roman"/>
                <a:cs typeface="Times New Roman"/>
              </a:rPr>
              <a:t> to right</a:t>
            </a:r>
            <a:r>
              <a:rPr sz="1100" dirty="0">
                <a:latin typeface="Times New Roman"/>
                <a:cs typeface="Times New Roman"/>
              </a:rPr>
              <a:t> themselves</a:t>
            </a:r>
            <a:r>
              <a:rPr sz="1100" spc="-4" dirty="0">
                <a:latin typeface="Times New Roman"/>
                <a:cs typeface="Times New Roman"/>
              </a:rPr>
              <a:t> </a:t>
            </a:r>
            <a:r>
              <a:rPr sz="1100" dirty="0">
                <a:latin typeface="Times New Roman"/>
                <a:cs typeface="Times New Roman"/>
              </a:rPr>
              <a:t>by</a:t>
            </a:r>
            <a:r>
              <a:rPr sz="1100" spc="-9" dirty="0">
                <a:latin typeface="Times New Roman"/>
                <a:cs typeface="Times New Roman"/>
              </a:rPr>
              <a:t> </a:t>
            </a:r>
            <a:r>
              <a:rPr sz="1100" dirty="0">
                <a:latin typeface="Times New Roman"/>
                <a:cs typeface="Times New Roman"/>
              </a:rPr>
              <a:t>abolishing</a:t>
            </a:r>
            <a:r>
              <a:rPr sz="1100" spc="-4" dirty="0">
                <a:latin typeface="Times New Roman"/>
                <a:cs typeface="Times New Roman"/>
              </a:rPr>
              <a:t> the </a:t>
            </a:r>
            <a:r>
              <a:rPr sz="1100" dirty="0">
                <a:latin typeface="Times New Roman"/>
                <a:cs typeface="Times New Roman"/>
              </a:rPr>
              <a:t>forms </a:t>
            </a:r>
            <a:r>
              <a:rPr sz="1100" spc="-4" dirty="0">
                <a:latin typeface="Times New Roman"/>
                <a:cs typeface="Times New Roman"/>
              </a:rPr>
              <a:t>to whic</a:t>
            </a:r>
            <a:r>
              <a:rPr sz="1100" dirty="0">
                <a:latin typeface="Times New Roman"/>
                <a:cs typeface="Times New Roman"/>
              </a:rPr>
              <a:t>h </a:t>
            </a:r>
            <a:r>
              <a:rPr sz="1100" spc="-9" dirty="0">
                <a:latin typeface="Times New Roman"/>
                <a:cs typeface="Times New Roman"/>
              </a:rPr>
              <a:t>they</a:t>
            </a:r>
            <a:r>
              <a:rPr sz="1100" spc="-4" dirty="0">
                <a:latin typeface="Times New Roman"/>
                <a:cs typeface="Times New Roman"/>
              </a:rPr>
              <a:t> are </a:t>
            </a:r>
            <a:r>
              <a:rPr sz="1100" spc="-9" dirty="0">
                <a:latin typeface="Times New Roman"/>
                <a:cs typeface="Times New Roman"/>
              </a:rPr>
              <a:t>accustomed.</a:t>
            </a:r>
            <a:r>
              <a:rPr sz="1100" spc="-4" dirty="0">
                <a:latin typeface="Times New Roman"/>
                <a:cs typeface="Times New Roman"/>
              </a:rPr>
              <a:t> </a:t>
            </a:r>
            <a:r>
              <a:rPr sz="1100" dirty="0">
                <a:latin typeface="Times New Roman"/>
                <a:cs typeface="Times New Roman"/>
              </a:rPr>
              <a:t>But </a:t>
            </a:r>
            <a:r>
              <a:rPr sz="1100" spc="-4" dirty="0">
                <a:latin typeface="Times New Roman"/>
                <a:cs typeface="Times New Roman"/>
              </a:rPr>
              <a:t>whe</a:t>
            </a:r>
            <a:r>
              <a:rPr sz="1100" dirty="0">
                <a:latin typeface="Times New Roman"/>
                <a:cs typeface="Times New Roman"/>
              </a:rPr>
              <a:t>n </a:t>
            </a:r>
            <a:r>
              <a:rPr sz="1100" spc="-9" dirty="0">
                <a:latin typeface="Times New Roman"/>
                <a:cs typeface="Times New Roman"/>
              </a:rPr>
              <a:t>a</a:t>
            </a:r>
            <a:r>
              <a:rPr sz="1100" dirty="0">
                <a:latin typeface="Times New Roman"/>
                <a:cs typeface="Times New Roman"/>
              </a:rPr>
              <a:t> long</a:t>
            </a:r>
            <a:r>
              <a:rPr sz="1100" spc="-4" dirty="0">
                <a:latin typeface="Times New Roman"/>
                <a:cs typeface="Times New Roman"/>
              </a:rPr>
              <a:t> train </a:t>
            </a:r>
            <a:r>
              <a:rPr sz="1100" dirty="0">
                <a:latin typeface="Times New Roman"/>
                <a:cs typeface="Times New Roman"/>
              </a:rPr>
              <a:t>of abuses</a:t>
            </a:r>
            <a:r>
              <a:rPr sz="1100" spc="-4" dirty="0">
                <a:latin typeface="Times New Roman"/>
                <a:cs typeface="Times New Roman"/>
              </a:rPr>
              <a:t> </a:t>
            </a:r>
            <a:r>
              <a:rPr sz="1100" dirty="0">
                <a:latin typeface="Times New Roman"/>
                <a:cs typeface="Times New Roman"/>
              </a:rPr>
              <a:t>and</a:t>
            </a:r>
            <a:r>
              <a:rPr sz="1100" spc="-9" dirty="0">
                <a:latin typeface="Times New Roman"/>
                <a:cs typeface="Times New Roman"/>
              </a:rPr>
              <a:t> </a:t>
            </a:r>
            <a:r>
              <a:rPr sz="1100" dirty="0">
                <a:latin typeface="Times New Roman"/>
                <a:cs typeface="Times New Roman"/>
              </a:rPr>
              <a:t>usurpations, begun</a:t>
            </a:r>
            <a:r>
              <a:rPr sz="1100" spc="-9" dirty="0">
                <a:latin typeface="Times New Roman"/>
                <a:cs typeface="Times New Roman"/>
              </a:rPr>
              <a:t> </a:t>
            </a:r>
            <a:r>
              <a:rPr sz="1100" spc="-4" dirty="0">
                <a:latin typeface="Times New Roman"/>
                <a:cs typeface="Times New Roman"/>
              </a:rPr>
              <a:t>at</a:t>
            </a:r>
            <a:r>
              <a:rPr sz="1100" spc="4" dirty="0">
                <a:latin typeface="Times New Roman"/>
                <a:cs typeface="Times New Roman"/>
              </a:rPr>
              <a:t> </a:t>
            </a:r>
            <a:r>
              <a:rPr sz="1100" spc="-9" dirty="0">
                <a:latin typeface="Times New Roman"/>
                <a:cs typeface="Times New Roman"/>
              </a:rPr>
              <a:t>a</a:t>
            </a:r>
            <a:r>
              <a:rPr sz="1100" spc="-4" dirty="0">
                <a:latin typeface="Times New Roman"/>
                <a:cs typeface="Times New Roman"/>
              </a:rPr>
              <a:t> d</a:t>
            </a:r>
            <a:r>
              <a:rPr sz="1100" spc="-9" dirty="0">
                <a:latin typeface="Times New Roman"/>
                <a:cs typeface="Times New Roman"/>
              </a:rPr>
              <a:t>i</a:t>
            </a:r>
            <a:r>
              <a:rPr sz="1100" spc="-4" dirty="0">
                <a:latin typeface="Times New Roman"/>
                <a:cs typeface="Times New Roman"/>
              </a:rPr>
              <a:t>st</a:t>
            </a:r>
            <a:r>
              <a:rPr sz="1100" spc="-9" dirty="0">
                <a:latin typeface="Times New Roman"/>
                <a:cs typeface="Times New Roman"/>
              </a:rPr>
              <a:t>i</a:t>
            </a:r>
            <a:r>
              <a:rPr sz="1100" spc="-4" dirty="0">
                <a:latin typeface="Times New Roman"/>
                <a:cs typeface="Times New Roman"/>
              </a:rPr>
              <a:t>ngu</a:t>
            </a:r>
            <a:r>
              <a:rPr sz="1100" spc="-9" dirty="0">
                <a:latin typeface="Times New Roman"/>
                <a:cs typeface="Times New Roman"/>
              </a:rPr>
              <a:t>i</a:t>
            </a:r>
            <a:r>
              <a:rPr sz="1100" spc="-4" dirty="0">
                <a:latin typeface="Times New Roman"/>
                <a:cs typeface="Times New Roman"/>
              </a:rPr>
              <a:t>sh</a:t>
            </a:r>
            <a:r>
              <a:rPr sz="1100" spc="-13" dirty="0">
                <a:latin typeface="Times New Roman"/>
                <a:cs typeface="Times New Roman"/>
              </a:rPr>
              <a:t>e</a:t>
            </a:r>
            <a:r>
              <a:rPr sz="1100" dirty="0">
                <a:latin typeface="Times New Roman"/>
                <a:cs typeface="Times New Roman"/>
              </a:rPr>
              <a:t>d</a:t>
            </a:r>
            <a:r>
              <a:rPr sz="1100" spc="4" dirty="0">
                <a:latin typeface="Times New Roman"/>
                <a:cs typeface="Times New Roman"/>
              </a:rPr>
              <a:t> </a:t>
            </a:r>
            <a:r>
              <a:rPr sz="1100" dirty="0">
                <a:latin typeface="Times New Roman"/>
                <a:cs typeface="Times New Roman"/>
              </a:rPr>
              <a:t>period, and</a:t>
            </a:r>
            <a:r>
              <a:rPr sz="1100" spc="-4" dirty="0">
                <a:latin typeface="Times New Roman"/>
                <a:cs typeface="Times New Roman"/>
              </a:rPr>
              <a:t> </a:t>
            </a:r>
            <a:r>
              <a:rPr sz="1100" dirty="0">
                <a:latin typeface="Times New Roman"/>
                <a:cs typeface="Times New Roman"/>
              </a:rPr>
              <a:t>pursuing </a:t>
            </a:r>
            <a:r>
              <a:rPr sz="1100" spc="-4" dirty="0">
                <a:latin typeface="Times New Roman"/>
                <a:cs typeface="Times New Roman"/>
              </a:rPr>
              <a:t>invariably the </a:t>
            </a:r>
            <a:r>
              <a:rPr sz="1100" spc="-13" dirty="0">
                <a:latin typeface="Times New Roman"/>
                <a:cs typeface="Times New Roman"/>
              </a:rPr>
              <a:t>sam</a:t>
            </a:r>
            <a:r>
              <a:rPr sz="1100" spc="-9" dirty="0">
                <a:latin typeface="Times New Roman"/>
                <a:cs typeface="Times New Roman"/>
              </a:rPr>
              <a:t>e</a:t>
            </a:r>
            <a:r>
              <a:rPr sz="1100" dirty="0">
                <a:latin typeface="Times New Roman"/>
                <a:cs typeface="Times New Roman"/>
              </a:rPr>
              <a:t> </a:t>
            </a:r>
            <a:r>
              <a:rPr sz="1100" spc="-4" dirty="0">
                <a:latin typeface="Times New Roman"/>
                <a:cs typeface="Times New Roman"/>
              </a:rPr>
              <a:t>object,</a:t>
            </a:r>
            <a:r>
              <a:rPr sz="1100" dirty="0">
                <a:latin typeface="Times New Roman"/>
                <a:cs typeface="Times New Roman"/>
              </a:rPr>
              <a:t> </a:t>
            </a:r>
            <a:r>
              <a:rPr sz="1100" spc="-9" dirty="0">
                <a:latin typeface="Times New Roman"/>
                <a:cs typeface="Times New Roman"/>
              </a:rPr>
              <a:t>evinces</a:t>
            </a:r>
            <a:r>
              <a:rPr sz="1100" spc="-4" dirty="0">
                <a:latin typeface="Times New Roman"/>
                <a:cs typeface="Times New Roman"/>
              </a:rPr>
              <a:t> </a:t>
            </a:r>
            <a:r>
              <a:rPr sz="1100" spc="-9" dirty="0">
                <a:latin typeface="Times New Roman"/>
                <a:cs typeface="Times New Roman"/>
              </a:rPr>
              <a:t>a </a:t>
            </a:r>
            <a:r>
              <a:rPr sz="1100" dirty="0">
                <a:latin typeface="Times New Roman"/>
                <a:cs typeface="Times New Roman"/>
              </a:rPr>
              <a:t>design </a:t>
            </a:r>
            <a:r>
              <a:rPr sz="1100" spc="-4" dirty="0">
                <a:latin typeface="Times New Roman"/>
                <a:cs typeface="Times New Roman"/>
              </a:rPr>
              <a:t>to </a:t>
            </a:r>
            <a:r>
              <a:rPr sz="1100" spc="-9" dirty="0">
                <a:latin typeface="Times New Roman"/>
                <a:cs typeface="Times New Roman"/>
              </a:rPr>
              <a:t>reduce them</a:t>
            </a:r>
            <a:r>
              <a:rPr sz="1100" spc="-4" dirty="0">
                <a:latin typeface="Times New Roman"/>
                <a:cs typeface="Times New Roman"/>
              </a:rPr>
              <a:t> to arbitrary </a:t>
            </a:r>
            <a:r>
              <a:rPr sz="1100" dirty="0">
                <a:latin typeface="Times New Roman"/>
                <a:cs typeface="Times New Roman"/>
              </a:rPr>
              <a:t>power, </a:t>
            </a:r>
            <a:r>
              <a:rPr sz="1100" spc="-4" dirty="0">
                <a:latin typeface="Times New Roman"/>
                <a:cs typeface="Times New Roman"/>
              </a:rPr>
              <a:t>it</a:t>
            </a:r>
            <a:r>
              <a:rPr sz="1100" dirty="0">
                <a:latin typeface="Times New Roman"/>
                <a:cs typeface="Times New Roman"/>
              </a:rPr>
              <a:t> is</a:t>
            </a:r>
            <a:r>
              <a:rPr sz="1100" spc="-4" dirty="0">
                <a:latin typeface="Times New Roman"/>
                <a:cs typeface="Times New Roman"/>
              </a:rPr>
              <a:t> their right,</a:t>
            </a:r>
            <a:r>
              <a:rPr sz="1100" dirty="0">
                <a:latin typeface="Times New Roman"/>
                <a:cs typeface="Times New Roman"/>
              </a:rPr>
              <a:t> </a:t>
            </a:r>
            <a:r>
              <a:rPr sz="1100" spc="-4" dirty="0">
                <a:latin typeface="Times New Roman"/>
                <a:cs typeface="Times New Roman"/>
              </a:rPr>
              <a:t>it</a:t>
            </a:r>
            <a:r>
              <a:rPr sz="1100" spc="-13" dirty="0">
                <a:latin typeface="Times New Roman"/>
                <a:cs typeface="Times New Roman"/>
              </a:rPr>
              <a:t> </a:t>
            </a:r>
            <a:r>
              <a:rPr sz="1100" dirty="0">
                <a:latin typeface="Times New Roman"/>
                <a:cs typeface="Times New Roman"/>
              </a:rPr>
              <a:t>is</a:t>
            </a:r>
            <a:r>
              <a:rPr sz="1100" spc="-4" dirty="0">
                <a:latin typeface="Times New Roman"/>
                <a:cs typeface="Times New Roman"/>
              </a:rPr>
              <a:t> their </a:t>
            </a:r>
            <a:r>
              <a:rPr sz="1100" dirty="0">
                <a:latin typeface="Times New Roman"/>
                <a:cs typeface="Times New Roman"/>
              </a:rPr>
              <a:t>duty, </a:t>
            </a:r>
            <a:r>
              <a:rPr sz="1100" spc="-4" dirty="0">
                <a:latin typeface="Times New Roman"/>
                <a:cs typeface="Times New Roman"/>
              </a:rPr>
              <a:t>to </a:t>
            </a:r>
            <a:r>
              <a:rPr sz="1100" dirty="0">
                <a:latin typeface="Times New Roman"/>
                <a:cs typeface="Times New Roman"/>
              </a:rPr>
              <a:t>throw</a:t>
            </a:r>
            <a:r>
              <a:rPr sz="1100" spc="-4" dirty="0">
                <a:latin typeface="Times New Roman"/>
                <a:cs typeface="Times New Roman"/>
              </a:rPr>
              <a:t> </a:t>
            </a:r>
            <a:r>
              <a:rPr sz="1100" dirty="0">
                <a:latin typeface="Times New Roman"/>
                <a:cs typeface="Times New Roman"/>
              </a:rPr>
              <a:t>off </a:t>
            </a:r>
            <a:r>
              <a:rPr sz="1100" spc="-4" dirty="0">
                <a:latin typeface="Times New Roman"/>
                <a:cs typeface="Times New Roman"/>
              </a:rPr>
              <a:t>suc</a:t>
            </a:r>
            <a:r>
              <a:rPr sz="1100" dirty="0">
                <a:latin typeface="Times New Roman"/>
                <a:cs typeface="Times New Roman"/>
              </a:rPr>
              <a:t>h gov</a:t>
            </a:r>
            <a:r>
              <a:rPr sz="1100" spc="4" dirty="0">
                <a:latin typeface="Times New Roman"/>
                <a:cs typeface="Times New Roman"/>
              </a:rPr>
              <a:t>e</a:t>
            </a:r>
            <a:r>
              <a:rPr sz="1100" spc="-9" dirty="0">
                <a:latin typeface="Times New Roman"/>
                <a:cs typeface="Times New Roman"/>
              </a:rPr>
              <a:t>rnment</a:t>
            </a:r>
            <a:r>
              <a:rPr sz="1100" dirty="0">
                <a:latin typeface="Times New Roman"/>
                <a:cs typeface="Times New Roman"/>
              </a:rPr>
              <a:t> and </a:t>
            </a:r>
            <a:r>
              <a:rPr sz="1100" spc="-4" dirty="0">
                <a:latin typeface="Times New Roman"/>
                <a:cs typeface="Times New Roman"/>
              </a:rPr>
              <a:t>to </a:t>
            </a:r>
            <a:r>
              <a:rPr sz="1100" dirty="0">
                <a:latin typeface="Times New Roman"/>
                <a:cs typeface="Times New Roman"/>
              </a:rPr>
              <a:t>provide new guards for future </a:t>
            </a:r>
            <a:r>
              <a:rPr sz="1100" spc="-4" dirty="0">
                <a:latin typeface="Times New Roman"/>
                <a:cs typeface="Times New Roman"/>
              </a:rPr>
              <a:t>security</a:t>
            </a:r>
            <a:r>
              <a:rPr sz="1100" dirty="0">
                <a:latin typeface="Times New Roman"/>
                <a:cs typeface="Times New Roman"/>
              </a:rPr>
              <a:t>. </a:t>
            </a:r>
            <a:r>
              <a:rPr sz="1100" spc="-4" dirty="0">
                <a:latin typeface="Times New Roman"/>
                <a:cs typeface="Times New Roman"/>
              </a:rPr>
              <a:t>Suc</a:t>
            </a:r>
            <a:r>
              <a:rPr sz="1100" dirty="0">
                <a:latin typeface="Times New Roman"/>
                <a:cs typeface="Times New Roman"/>
              </a:rPr>
              <a:t>h has </a:t>
            </a:r>
            <a:r>
              <a:rPr sz="1100" spc="-9" dirty="0">
                <a:latin typeface="Times New Roman"/>
                <a:cs typeface="Times New Roman"/>
              </a:rPr>
              <a:t>been</a:t>
            </a:r>
            <a:r>
              <a:rPr sz="1100" dirty="0">
                <a:latin typeface="Times New Roman"/>
                <a:cs typeface="Times New Roman"/>
              </a:rPr>
              <a:t> </a:t>
            </a:r>
            <a:r>
              <a:rPr sz="1100" spc="-4" dirty="0">
                <a:latin typeface="Times New Roman"/>
                <a:cs typeface="Times New Roman"/>
              </a:rPr>
              <a:t>the patient</a:t>
            </a:r>
            <a:r>
              <a:rPr sz="1100" dirty="0">
                <a:latin typeface="Times New Roman"/>
                <a:cs typeface="Times New Roman"/>
              </a:rPr>
              <a:t> </a:t>
            </a:r>
            <a:r>
              <a:rPr sz="1100" spc="-4" dirty="0">
                <a:latin typeface="Times New Roman"/>
                <a:cs typeface="Times New Roman"/>
              </a:rPr>
              <a:t>suffering</a:t>
            </a:r>
            <a:r>
              <a:rPr sz="1100" dirty="0">
                <a:latin typeface="Times New Roman"/>
                <a:cs typeface="Times New Roman"/>
              </a:rPr>
              <a:t>s of </a:t>
            </a:r>
            <a:r>
              <a:rPr sz="1100" spc="-4" dirty="0">
                <a:latin typeface="Times New Roman"/>
                <a:cs typeface="Times New Roman"/>
              </a:rPr>
              <a:t>the colonies; </a:t>
            </a:r>
            <a:r>
              <a:rPr sz="1100" dirty="0">
                <a:latin typeface="Times New Roman"/>
                <a:cs typeface="Times New Roman"/>
              </a:rPr>
              <a:t>and</a:t>
            </a:r>
            <a:r>
              <a:rPr sz="1100" spc="-4" dirty="0">
                <a:latin typeface="Times New Roman"/>
                <a:cs typeface="Times New Roman"/>
              </a:rPr>
              <a:t> suc</a:t>
            </a:r>
            <a:r>
              <a:rPr sz="1100" dirty="0">
                <a:latin typeface="Times New Roman"/>
                <a:cs typeface="Times New Roman"/>
              </a:rPr>
              <a:t>h is</a:t>
            </a:r>
            <a:r>
              <a:rPr sz="1100" spc="-4" dirty="0">
                <a:latin typeface="Times New Roman"/>
                <a:cs typeface="Times New Roman"/>
              </a:rPr>
              <a:t> </a:t>
            </a:r>
            <a:r>
              <a:rPr sz="1100" dirty="0">
                <a:latin typeface="Times New Roman"/>
                <a:cs typeface="Times New Roman"/>
              </a:rPr>
              <a:t>now</a:t>
            </a:r>
            <a:r>
              <a:rPr sz="1100" spc="-4" dirty="0">
                <a:latin typeface="Times New Roman"/>
                <a:cs typeface="Times New Roman"/>
              </a:rPr>
              <a:t> the </a:t>
            </a:r>
            <a:r>
              <a:rPr sz="1100" dirty="0">
                <a:latin typeface="Times New Roman"/>
                <a:cs typeface="Times New Roman"/>
              </a:rPr>
              <a:t>necessity </a:t>
            </a:r>
            <a:r>
              <a:rPr sz="1100" spc="-4" dirty="0">
                <a:latin typeface="Times New Roman"/>
                <a:cs typeface="Times New Roman"/>
              </a:rPr>
              <a:t>whic</a:t>
            </a:r>
            <a:r>
              <a:rPr sz="1100" dirty="0">
                <a:latin typeface="Times New Roman"/>
                <a:cs typeface="Times New Roman"/>
              </a:rPr>
              <a:t>h constrains</a:t>
            </a:r>
            <a:r>
              <a:rPr sz="1100" spc="-4" dirty="0">
                <a:latin typeface="Times New Roman"/>
                <a:cs typeface="Times New Roman"/>
              </a:rPr>
              <a:t> </a:t>
            </a:r>
            <a:r>
              <a:rPr sz="1100" spc="-9" dirty="0">
                <a:latin typeface="Times New Roman"/>
                <a:cs typeface="Times New Roman"/>
              </a:rPr>
              <a:t>them</a:t>
            </a:r>
            <a:r>
              <a:rPr sz="1100" spc="-4" dirty="0">
                <a:latin typeface="Times New Roman"/>
                <a:cs typeface="Times New Roman"/>
              </a:rPr>
              <a:t> to </a:t>
            </a:r>
            <a:r>
              <a:rPr sz="1100" dirty="0">
                <a:latin typeface="Times New Roman"/>
                <a:cs typeface="Times New Roman"/>
              </a:rPr>
              <a:t>expunge</a:t>
            </a:r>
            <a:r>
              <a:rPr sz="1100" spc="-4" dirty="0">
                <a:latin typeface="Times New Roman"/>
                <a:cs typeface="Times New Roman"/>
              </a:rPr>
              <a:t> their</a:t>
            </a:r>
            <a:r>
              <a:rPr sz="1100" spc="4" dirty="0">
                <a:latin typeface="Times New Roman"/>
                <a:cs typeface="Times New Roman"/>
              </a:rPr>
              <a:t> </a:t>
            </a:r>
            <a:r>
              <a:rPr sz="1100" dirty="0">
                <a:latin typeface="Times New Roman"/>
                <a:cs typeface="Times New Roman"/>
              </a:rPr>
              <a:t>former </a:t>
            </a:r>
            <a:r>
              <a:rPr sz="1100" spc="-4" dirty="0">
                <a:latin typeface="Times New Roman"/>
                <a:cs typeface="Times New Roman"/>
              </a:rPr>
              <a:t>system</a:t>
            </a:r>
            <a:r>
              <a:rPr sz="1100" dirty="0">
                <a:latin typeface="Times New Roman"/>
                <a:cs typeface="Times New Roman"/>
              </a:rPr>
              <a:t>s of government. </a:t>
            </a:r>
            <a:r>
              <a:rPr sz="1100" spc="-4" dirty="0">
                <a:latin typeface="Times New Roman"/>
                <a:cs typeface="Times New Roman"/>
              </a:rPr>
              <a:t>the </a:t>
            </a:r>
            <a:r>
              <a:rPr sz="1100" dirty="0">
                <a:latin typeface="Times New Roman"/>
                <a:cs typeface="Times New Roman"/>
              </a:rPr>
              <a:t>history of his present </a:t>
            </a:r>
            <a:r>
              <a:rPr sz="1100" spc="-9" dirty="0">
                <a:latin typeface="Times New Roman"/>
                <a:cs typeface="Times New Roman"/>
              </a:rPr>
              <a:t>majesty</a:t>
            </a:r>
            <a:r>
              <a:rPr sz="1100" spc="-4" dirty="0">
                <a:latin typeface="Times New Roman"/>
                <a:cs typeface="Times New Roman"/>
              </a:rPr>
              <a:t> </a:t>
            </a:r>
            <a:r>
              <a:rPr sz="1100" dirty="0">
                <a:latin typeface="Times New Roman"/>
                <a:cs typeface="Times New Roman"/>
              </a:rPr>
              <a:t>is</a:t>
            </a:r>
            <a:r>
              <a:rPr sz="1100" spc="-4" dirty="0">
                <a:latin typeface="Times New Roman"/>
                <a:cs typeface="Times New Roman"/>
              </a:rPr>
              <a:t> </a:t>
            </a:r>
            <a:r>
              <a:rPr sz="1100" spc="-9" dirty="0">
                <a:latin typeface="Times New Roman"/>
                <a:cs typeface="Times New Roman"/>
              </a:rPr>
              <a:t>a</a:t>
            </a:r>
            <a:r>
              <a:rPr sz="1100" dirty="0">
                <a:latin typeface="Times New Roman"/>
                <a:cs typeface="Times New Roman"/>
              </a:rPr>
              <a:t> history of </a:t>
            </a:r>
            <a:r>
              <a:rPr sz="1100" spc="-4" dirty="0">
                <a:latin typeface="Times New Roman"/>
                <a:cs typeface="Times New Roman"/>
              </a:rPr>
              <a:t>unremitting </a:t>
            </a:r>
            <a:r>
              <a:rPr sz="1100" spc="-9" dirty="0">
                <a:latin typeface="Times New Roman"/>
                <a:cs typeface="Times New Roman"/>
              </a:rPr>
              <a:t>inju</a:t>
            </a:r>
            <a:r>
              <a:rPr sz="1100" spc="-4" dirty="0">
                <a:latin typeface="Times New Roman"/>
                <a:cs typeface="Times New Roman"/>
              </a:rPr>
              <a:t>rie</a:t>
            </a:r>
            <a:r>
              <a:rPr sz="1100" dirty="0">
                <a:latin typeface="Times New Roman"/>
                <a:cs typeface="Times New Roman"/>
              </a:rPr>
              <a:t>s</a:t>
            </a:r>
            <a:r>
              <a:rPr sz="1100" spc="-4" dirty="0">
                <a:latin typeface="Times New Roman"/>
                <a:cs typeface="Times New Roman"/>
              </a:rPr>
              <a:t> </a:t>
            </a:r>
            <a:r>
              <a:rPr sz="1100" spc="-13" dirty="0">
                <a:latin typeface="Times New Roman"/>
                <a:cs typeface="Times New Roman"/>
              </a:rPr>
              <a:t>an</a:t>
            </a:r>
            <a:r>
              <a:rPr sz="1100" dirty="0">
                <a:latin typeface="Times New Roman"/>
                <a:cs typeface="Times New Roman"/>
              </a:rPr>
              <a:t>d</a:t>
            </a:r>
            <a:r>
              <a:rPr sz="1100" spc="9" dirty="0">
                <a:latin typeface="Times New Roman"/>
                <a:cs typeface="Times New Roman"/>
              </a:rPr>
              <a:t> </a:t>
            </a:r>
            <a:r>
              <a:rPr sz="1100" dirty="0">
                <a:latin typeface="Times New Roman"/>
                <a:cs typeface="Times New Roman"/>
              </a:rPr>
              <a:t>usurpations, </a:t>
            </a:r>
            <a:r>
              <a:rPr sz="1100" spc="-4" dirty="0">
                <a:latin typeface="Times New Roman"/>
                <a:cs typeface="Times New Roman"/>
              </a:rPr>
              <a:t>a</a:t>
            </a:r>
            <a:r>
              <a:rPr sz="1100" dirty="0">
                <a:latin typeface="Times New Roman"/>
                <a:cs typeface="Times New Roman"/>
              </a:rPr>
              <a:t>mong</a:t>
            </a:r>
            <a:r>
              <a:rPr sz="1100" spc="-4" dirty="0">
                <a:latin typeface="Times New Roman"/>
                <a:cs typeface="Times New Roman"/>
              </a:rPr>
              <a:t> whic</a:t>
            </a:r>
            <a:r>
              <a:rPr sz="1100" dirty="0">
                <a:latin typeface="Times New Roman"/>
                <a:cs typeface="Times New Roman"/>
              </a:rPr>
              <a:t>h no one </a:t>
            </a:r>
            <a:r>
              <a:rPr sz="1100" spc="-4" dirty="0">
                <a:latin typeface="Times New Roman"/>
                <a:cs typeface="Times New Roman"/>
              </a:rPr>
              <a:t>fact</a:t>
            </a:r>
            <a:r>
              <a:rPr sz="1100" dirty="0">
                <a:latin typeface="Times New Roman"/>
                <a:cs typeface="Times New Roman"/>
              </a:rPr>
              <a:t> </a:t>
            </a:r>
            <a:r>
              <a:rPr sz="1100" spc="-4" dirty="0">
                <a:latin typeface="Times New Roman"/>
                <a:cs typeface="Times New Roman"/>
              </a:rPr>
              <a:t>stand</a:t>
            </a:r>
            <a:r>
              <a:rPr sz="1100" dirty="0">
                <a:latin typeface="Times New Roman"/>
                <a:cs typeface="Times New Roman"/>
              </a:rPr>
              <a:t>s </a:t>
            </a:r>
            <a:r>
              <a:rPr sz="1100" spc="-4" dirty="0">
                <a:latin typeface="Times New Roman"/>
                <a:cs typeface="Times New Roman"/>
              </a:rPr>
              <a:t>singl</a:t>
            </a:r>
            <a:r>
              <a:rPr sz="1100" dirty="0">
                <a:latin typeface="Times New Roman"/>
                <a:cs typeface="Times New Roman"/>
              </a:rPr>
              <a:t>e or </a:t>
            </a:r>
            <a:r>
              <a:rPr sz="1100" spc="-9" dirty="0">
                <a:latin typeface="Times New Roman"/>
                <a:cs typeface="Times New Roman"/>
              </a:rPr>
              <a:t>solitary</a:t>
            </a:r>
            <a:r>
              <a:rPr sz="1100" dirty="0">
                <a:latin typeface="Times New Roman"/>
                <a:cs typeface="Times New Roman"/>
              </a:rPr>
              <a:t> </a:t>
            </a:r>
            <a:r>
              <a:rPr sz="1100" spc="-4" dirty="0">
                <a:latin typeface="Times New Roman"/>
                <a:cs typeface="Times New Roman"/>
              </a:rPr>
              <a:t>to contradict the</a:t>
            </a:r>
            <a:r>
              <a:rPr sz="1100" spc="4" dirty="0">
                <a:latin typeface="Times New Roman"/>
                <a:cs typeface="Times New Roman"/>
              </a:rPr>
              <a:t> </a:t>
            </a:r>
            <a:r>
              <a:rPr sz="1100" dirty="0">
                <a:latin typeface="Times New Roman"/>
                <a:cs typeface="Times New Roman"/>
              </a:rPr>
              <a:t>uniform</a:t>
            </a:r>
            <a:r>
              <a:rPr sz="1100" spc="4" dirty="0">
                <a:latin typeface="Times New Roman"/>
                <a:cs typeface="Times New Roman"/>
              </a:rPr>
              <a:t> </a:t>
            </a:r>
            <a:r>
              <a:rPr sz="1100" spc="-4" dirty="0">
                <a:latin typeface="Times New Roman"/>
                <a:cs typeface="Times New Roman"/>
              </a:rPr>
              <a:t>tenor</a:t>
            </a:r>
            <a:r>
              <a:rPr sz="1100" spc="4" dirty="0">
                <a:latin typeface="Times New Roman"/>
                <a:cs typeface="Times New Roman"/>
              </a:rPr>
              <a:t> </a:t>
            </a:r>
            <a:r>
              <a:rPr sz="1100" dirty="0">
                <a:latin typeface="Times New Roman"/>
                <a:cs typeface="Times New Roman"/>
              </a:rPr>
              <a:t>of</a:t>
            </a:r>
            <a:r>
              <a:rPr sz="1100" spc="4" dirty="0">
                <a:latin typeface="Times New Roman"/>
                <a:cs typeface="Times New Roman"/>
              </a:rPr>
              <a:t> </a:t>
            </a:r>
            <a:r>
              <a:rPr sz="1100" spc="-4" dirty="0">
                <a:latin typeface="Times New Roman"/>
                <a:cs typeface="Times New Roman"/>
              </a:rPr>
              <a:t>the</a:t>
            </a:r>
            <a:r>
              <a:rPr sz="1100" spc="4" dirty="0">
                <a:latin typeface="Times New Roman"/>
                <a:cs typeface="Times New Roman"/>
              </a:rPr>
              <a:t> </a:t>
            </a:r>
            <a:r>
              <a:rPr sz="1100" dirty="0">
                <a:latin typeface="Times New Roman"/>
                <a:cs typeface="Times New Roman"/>
              </a:rPr>
              <a:t>res</a:t>
            </a:r>
            <a:r>
              <a:rPr sz="1100" spc="-4" dirty="0">
                <a:latin typeface="Times New Roman"/>
                <a:cs typeface="Times New Roman"/>
              </a:rPr>
              <a:t>t,</a:t>
            </a:r>
            <a:r>
              <a:rPr sz="1100" spc="4" dirty="0">
                <a:latin typeface="Times New Roman"/>
                <a:cs typeface="Times New Roman"/>
              </a:rPr>
              <a:t> </a:t>
            </a:r>
            <a:r>
              <a:rPr sz="1100" spc="-4" dirty="0">
                <a:latin typeface="Times New Roman"/>
                <a:cs typeface="Times New Roman"/>
              </a:rPr>
              <a:t>all</a:t>
            </a:r>
            <a:r>
              <a:rPr sz="1100" spc="-31" dirty="0">
                <a:latin typeface="Times New Roman"/>
                <a:cs typeface="Times New Roman"/>
              </a:rPr>
              <a:t> </a:t>
            </a:r>
            <a:r>
              <a:rPr sz="1100" spc="-9" dirty="0">
                <a:latin typeface="Times New Roman"/>
                <a:cs typeface="Times New Roman"/>
              </a:rPr>
              <a:t>o</a:t>
            </a:r>
            <a:r>
              <a:rPr sz="1100" dirty="0">
                <a:latin typeface="Times New Roman"/>
                <a:cs typeface="Times New Roman"/>
              </a:rPr>
              <a:t>f</a:t>
            </a:r>
            <a:r>
              <a:rPr sz="1100" spc="-18" dirty="0">
                <a:latin typeface="Times New Roman"/>
                <a:cs typeface="Times New Roman"/>
              </a:rPr>
              <a:t> </a:t>
            </a:r>
            <a:r>
              <a:rPr sz="1100" spc="-9" dirty="0">
                <a:latin typeface="Times New Roman"/>
                <a:cs typeface="Times New Roman"/>
              </a:rPr>
              <a:t>w</a:t>
            </a:r>
            <a:r>
              <a:rPr sz="1100" spc="22" dirty="0">
                <a:latin typeface="Times New Roman"/>
                <a:cs typeface="Times New Roman"/>
              </a:rPr>
              <a:t>h</a:t>
            </a:r>
            <a:r>
              <a:rPr sz="1100" spc="-4" dirty="0">
                <a:latin typeface="Times New Roman"/>
                <a:cs typeface="Times New Roman"/>
              </a:rPr>
              <a:t>ich </a:t>
            </a:r>
            <a:r>
              <a:rPr sz="1100" spc="-9" dirty="0">
                <a:latin typeface="Times New Roman"/>
                <a:cs typeface="Times New Roman"/>
              </a:rPr>
              <a:t>have</a:t>
            </a:r>
            <a:r>
              <a:rPr sz="1100" dirty="0">
                <a:latin typeface="Times New Roman"/>
                <a:cs typeface="Times New Roman"/>
              </a:rPr>
              <a:t> </a:t>
            </a:r>
            <a:r>
              <a:rPr sz="1100" spc="-4" dirty="0">
                <a:latin typeface="Times New Roman"/>
                <a:cs typeface="Times New Roman"/>
              </a:rPr>
              <a:t>in direct</a:t>
            </a:r>
            <a:r>
              <a:rPr sz="1100" dirty="0">
                <a:latin typeface="Times New Roman"/>
                <a:cs typeface="Times New Roman"/>
              </a:rPr>
              <a:t> </a:t>
            </a:r>
            <a:r>
              <a:rPr sz="1100" spc="-4" dirty="0">
                <a:latin typeface="Times New Roman"/>
                <a:cs typeface="Times New Roman"/>
              </a:rPr>
              <a:t>object</a:t>
            </a:r>
            <a:r>
              <a:rPr sz="1100" dirty="0">
                <a:latin typeface="Times New Roman"/>
                <a:cs typeface="Times New Roman"/>
              </a:rPr>
              <a:t> </a:t>
            </a:r>
            <a:r>
              <a:rPr sz="1100" spc="-4" dirty="0">
                <a:latin typeface="Times New Roman"/>
                <a:cs typeface="Times New Roman"/>
              </a:rPr>
              <a:t>the establishment </a:t>
            </a:r>
            <a:r>
              <a:rPr sz="1100" dirty="0">
                <a:latin typeface="Times New Roman"/>
                <a:cs typeface="Times New Roman"/>
              </a:rPr>
              <a:t>of </a:t>
            </a:r>
            <a:r>
              <a:rPr sz="1100" spc="-9" dirty="0">
                <a:latin typeface="Times New Roman"/>
                <a:cs typeface="Times New Roman"/>
              </a:rPr>
              <a:t>an</a:t>
            </a:r>
            <a:r>
              <a:rPr sz="1100" spc="-4" dirty="0">
                <a:latin typeface="Times New Roman"/>
                <a:cs typeface="Times New Roman"/>
              </a:rPr>
              <a:t> </a:t>
            </a:r>
            <a:r>
              <a:rPr sz="1100" dirty="0">
                <a:latin typeface="Times New Roman"/>
                <a:cs typeface="Times New Roman"/>
              </a:rPr>
              <a:t>absolute</a:t>
            </a:r>
            <a:r>
              <a:rPr sz="1100" spc="-4" dirty="0">
                <a:latin typeface="Times New Roman"/>
                <a:cs typeface="Times New Roman"/>
              </a:rPr>
              <a:t> </a:t>
            </a:r>
            <a:r>
              <a:rPr sz="1100" dirty="0">
                <a:latin typeface="Times New Roman"/>
                <a:cs typeface="Times New Roman"/>
              </a:rPr>
              <a:t>tyranny</a:t>
            </a:r>
            <a:r>
              <a:rPr sz="1100" spc="-4" dirty="0">
                <a:latin typeface="Times New Roman"/>
                <a:cs typeface="Times New Roman"/>
              </a:rPr>
              <a:t> </a:t>
            </a:r>
            <a:r>
              <a:rPr sz="1100" dirty="0">
                <a:latin typeface="Times New Roman"/>
                <a:cs typeface="Times New Roman"/>
              </a:rPr>
              <a:t>over</a:t>
            </a:r>
            <a:r>
              <a:rPr sz="1100" spc="4" dirty="0">
                <a:latin typeface="Times New Roman"/>
                <a:cs typeface="Times New Roman"/>
              </a:rPr>
              <a:t> </a:t>
            </a:r>
            <a:r>
              <a:rPr sz="1100" spc="-4" dirty="0">
                <a:latin typeface="Times New Roman"/>
                <a:cs typeface="Times New Roman"/>
              </a:rPr>
              <a:t>these states</a:t>
            </a:r>
            <a:r>
              <a:rPr sz="1100" dirty="0">
                <a:latin typeface="Times New Roman"/>
                <a:cs typeface="Times New Roman"/>
              </a:rPr>
              <a:t>. To</a:t>
            </a:r>
            <a:r>
              <a:rPr sz="1100" spc="-4" dirty="0">
                <a:latin typeface="Times New Roman"/>
                <a:cs typeface="Times New Roman"/>
              </a:rPr>
              <a:t> </a:t>
            </a:r>
            <a:r>
              <a:rPr sz="1100" dirty="0">
                <a:latin typeface="Times New Roman"/>
                <a:cs typeface="Times New Roman"/>
              </a:rPr>
              <a:t>prove this,</a:t>
            </a:r>
            <a:r>
              <a:rPr sz="1100" spc="-4" dirty="0">
                <a:latin typeface="Times New Roman"/>
                <a:cs typeface="Times New Roman"/>
              </a:rPr>
              <a:t> let facts</a:t>
            </a:r>
            <a:r>
              <a:rPr sz="1100" dirty="0">
                <a:latin typeface="Times New Roman"/>
                <a:cs typeface="Times New Roman"/>
              </a:rPr>
              <a:t> </a:t>
            </a:r>
            <a:r>
              <a:rPr sz="1100" spc="-9" dirty="0">
                <a:latin typeface="Times New Roman"/>
                <a:cs typeface="Times New Roman"/>
              </a:rPr>
              <a:t>be</a:t>
            </a:r>
            <a:r>
              <a:rPr sz="1100" dirty="0">
                <a:latin typeface="Times New Roman"/>
                <a:cs typeface="Times New Roman"/>
              </a:rPr>
              <a:t> </a:t>
            </a:r>
            <a:r>
              <a:rPr sz="1100" spc="-13" dirty="0">
                <a:latin typeface="Times New Roman"/>
                <a:cs typeface="Times New Roman"/>
              </a:rPr>
              <a:t>submitte</a:t>
            </a:r>
            <a:r>
              <a:rPr sz="1100" spc="-9" dirty="0">
                <a:latin typeface="Times New Roman"/>
                <a:cs typeface="Times New Roman"/>
              </a:rPr>
              <a:t>d</a:t>
            </a:r>
            <a:r>
              <a:rPr sz="1100" dirty="0">
                <a:latin typeface="Times New Roman"/>
                <a:cs typeface="Times New Roman"/>
              </a:rPr>
              <a:t> </a:t>
            </a:r>
            <a:r>
              <a:rPr sz="1100" spc="-4" dirty="0">
                <a:latin typeface="Times New Roman"/>
                <a:cs typeface="Times New Roman"/>
              </a:rPr>
              <a:t>to </a:t>
            </a:r>
            <a:r>
              <a:rPr sz="1100" spc="-9" dirty="0">
                <a:latin typeface="Times New Roman"/>
                <a:cs typeface="Times New Roman"/>
              </a:rPr>
              <a:t>a</a:t>
            </a:r>
            <a:r>
              <a:rPr sz="1100" dirty="0">
                <a:latin typeface="Times New Roman"/>
                <a:cs typeface="Times New Roman"/>
              </a:rPr>
              <a:t> </a:t>
            </a:r>
            <a:r>
              <a:rPr sz="1100" spc="-9" dirty="0">
                <a:latin typeface="Times New Roman"/>
                <a:cs typeface="Times New Roman"/>
              </a:rPr>
              <a:t>candid</a:t>
            </a:r>
            <a:r>
              <a:rPr sz="1100" spc="-4" dirty="0">
                <a:latin typeface="Times New Roman"/>
                <a:cs typeface="Times New Roman"/>
              </a:rPr>
              <a:t> world, </a:t>
            </a:r>
            <a:r>
              <a:rPr sz="1100" dirty="0">
                <a:latin typeface="Times New Roman"/>
                <a:cs typeface="Times New Roman"/>
              </a:rPr>
              <a:t>for </a:t>
            </a:r>
            <a:r>
              <a:rPr sz="1100" spc="-4" dirty="0">
                <a:latin typeface="Times New Roman"/>
                <a:cs typeface="Times New Roman"/>
              </a:rPr>
              <a:t>the truth </a:t>
            </a:r>
            <a:r>
              <a:rPr sz="1100" dirty="0">
                <a:latin typeface="Times New Roman"/>
                <a:cs typeface="Times New Roman"/>
              </a:rPr>
              <a:t>of </a:t>
            </a:r>
            <a:r>
              <a:rPr sz="1100" spc="-4" dirty="0">
                <a:latin typeface="Times New Roman"/>
                <a:cs typeface="Times New Roman"/>
              </a:rPr>
              <a:t>whic</a:t>
            </a:r>
            <a:r>
              <a:rPr sz="1100" dirty="0">
                <a:latin typeface="Times New Roman"/>
                <a:cs typeface="Times New Roman"/>
              </a:rPr>
              <a:t>h</a:t>
            </a:r>
            <a:r>
              <a:rPr sz="1100" spc="-4" dirty="0">
                <a:latin typeface="Times New Roman"/>
                <a:cs typeface="Times New Roman"/>
              </a:rPr>
              <a:t> </a:t>
            </a:r>
            <a:r>
              <a:rPr sz="1100" dirty="0">
                <a:latin typeface="Times New Roman"/>
                <a:cs typeface="Times New Roman"/>
              </a:rPr>
              <a:t>we </a:t>
            </a:r>
            <a:r>
              <a:rPr sz="1100" spc="-9" dirty="0">
                <a:latin typeface="Times New Roman"/>
                <a:cs typeface="Times New Roman"/>
              </a:rPr>
              <a:t>pledge</a:t>
            </a:r>
            <a:r>
              <a:rPr sz="1100" dirty="0">
                <a:latin typeface="Times New Roman"/>
                <a:cs typeface="Times New Roman"/>
              </a:rPr>
              <a:t> </a:t>
            </a:r>
            <a:r>
              <a:rPr sz="1100" spc="-9" dirty="0">
                <a:latin typeface="Times New Roman"/>
                <a:cs typeface="Times New Roman"/>
              </a:rPr>
              <a:t>a</a:t>
            </a:r>
            <a:r>
              <a:rPr sz="1100" dirty="0">
                <a:latin typeface="Times New Roman"/>
                <a:cs typeface="Times New Roman"/>
              </a:rPr>
              <a:t> </a:t>
            </a:r>
            <a:r>
              <a:rPr sz="1100" spc="-4" dirty="0">
                <a:latin typeface="Times New Roman"/>
                <a:cs typeface="Times New Roman"/>
              </a:rPr>
              <a:t>faith</a:t>
            </a:r>
            <a:r>
              <a:rPr sz="1100" dirty="0">
                <a:latin typeface="Times New Roman"/>
                <a:cs typeface="Times New Roman"/>
              </a:rPr>
              <a:t> </a:t>
            </a:r>
            <a:r>
              <a:rPr sz="1100" spc="-4" dirty="0">
                <a:latin typeface="Times New Roman"/>
                <a:cs typeface="Times New Roman"/>
              </a:rPr>
              <a:t>yet</a:t>
            </a:r>
            <a:r>
              <a:rPr sz="1100" dirty="0">
                <a:latin typeface="Times New Roman"/>
                <a:cs typeface="Times New Roman"/>
              </a:rPr>
              <a:t> unsullied by falsehood.</a:t>
            </a:r>
          </a:p>
        </p:txBody>
      </p:sp>
      <p:sp>
        <p:nvSpPr>
          <p:cNvPr id="5" name="object 5"/>
          <p:cNvSpPr txBox="1"/>
          <p:nvPr/>
        </p:nvSpPr>
        <p:spPr>
          <a:xfrm>
            <a:off x="381000" y="3763575"/>
            <a:ext cx="2667000" cy="1218795"/>
          </a:xfrm>
          <a:prstGeom prst="rect">
            <a:avLst/>
          </a:prstGeom>
        </p:spPr>
        <p:txBody>
          <a:bodyPr vert="horz" wrap="square" lIns="0" tIns="0" rIns="0" bIns="0" rtlCol="0">
            <a:spAutoFit/>
          </a:bodyPr>
          <a:lstStyle/>
          <a:p>
            <a:pPr marL="11397" marR="4559">
              <a:lnSpc>
                <a:spcPct val="98800"/>
              </a:lnSpc>
            </a:pPr>
            <a:r>
              <a:rPr sz="2000" b="1" dirty="0">
                <a:solidFill>
                  <a:srgbClr val="A01A06"/>
                </a:solidFill>
                <a:latin typeface="Calibri" panose="020F0502020204030204" pitchFamily="34" charset="0"/>
                <a:cs typeface="Calibri" panose="020F0502020204030204" pitchFamily="34" charset="0"/>
              </a:rPr>
              <a:t>Spli</a:t>
            </a:r>
            <a:r>
              <a:rPr sz="2000" b="1" spc="-4" dirty="0">
                <a:solidFill>
                  <a:srgbClr val="A01A06"/>
                </a:solidFill>
                <a:latin typeface="Calibri" panose="020F0502020204030204" pitchFamily="34" charset="0"/>
                <a:cs typeface="Calibri" panose="020F0502020204030204" pitchFamily="34" charset="0"/>
              </a:rPr>
              <a:t>t t</a:t>
            </a:r>
            <a:r>
              <a:rPr sz="2000" b="1" dirty="0">
                <a:solidFill>
                  <a:srgbClr val="A01A06"/>
                </a:solidFill>
                <a:latin typeface="Calibri" panose="020F0502020204030204" pitchFamily="34" charset="0"/>
                <a:cs typeface="Calibri" panose="020F0502020204030204" pitchFamily="34" charset="0"/>
              </a:rPr>
              <a:t>he</a:t>
            </a:r>
            <a:r>
              <a:rPr sz="2000" b="1" spc="-4" dirty="0">
                <a:solidFill>
                  <a:srgbClr val="A01A06"/>
                </a:solidFill>
                <a:latin typeface="Calibri" panose="020F0502020204030204" pitchFamily="34" charset="0"/>
                <a:cs typeface="Calibri" panose="020F0502020204030204" pitchFamily="34" charset="0"/>
              </a:rPr>
              <a:t> </a:t>
            </a:r>
            <a:r>
              <a:rPr sz="2000" b="1" dirty="0">
                <a:solidFill>
                  <a:srgbClr val="A01A06"/>
                </a:solidFill>
                <a:latin typeface="Calibri" panose="020F0502020204030204" pitchFamily="34" charset="0"/>
                <a:cs typeface="Calibri" panose="020F0502020204030204" pitchFamily="34" charset="0"/>
              </a:rPr>
              <a:t>documen</a:t>
            </a:r>
            <a:r>
              <a:rPr sz="2000" b="1" spc="-4" dirty="0">
                <a:solidFill>
                  <a:srgbClr val="A01A06"/>
                </a:solidFill>
                <a:latin typeface="Calibri" panose="020F0502020204030204" pitchFamily="34" charset="0"/>
                <a:cs typeface="Calibri" panose="020F0502020204030204" pitchFamily="34" charset="0"/>
              </a:rPr>
              <a:t>t </a:t>
            </a:r>
            <a:r>
              <a:rPr sz="2000" b="1" dirty="0">
                <a:solidFill>
                  <a:srgbClr val="A01A06"/>
                </a:solidFill>
                <a:latin typeface="Calibri" panose="020F0502020204030204" pitchFamily="34" charset="0"/>
                <a:cs typeface="Calibri" panose="020F0502020204030204" pitchFamily="34" charset="0"/>
              </a:rPr>
              <a:t>in</a:t>
            </a:r>
            <a:r>
              <a:rPr sz="2000" b="1" spc="-4" dirty="0">
                <a:solidFill>
                  <a:srgbClr val="A01A06"/>
                </a:solidFill>
                <a:latin typeface="Calibri" panose="020F0502020204030204" pitchFamily="34" charset="0"/>
                <a:cs typeface="Calibri" panose="020F0502020204030204" pitchFamily="34" charset="0"/>
              </a:rPr>
              <a:t>t</a:t>
            </a:r>
            <a:r>
              <a:rPr sz="2000" b="1" dirty="0">
                <a:solidFill>
                  <a:srgbClr val="A01A06"/>
                </a:solidFill>
                <a:latin typeface="Calibri" panose="020F0502020204030204" pitchFamily="34" charset="0"/>
                <a:cs typeface="Calibri" panose="020F0502020204030204" pitchFamily="34" charset="0"/>
              </a:rPr>
              <a:t>o </a:t>
            </a:r>
            <a:r>
              <a:rPr lang="en-US" sz="2000" b="1" dirty="0">
                <a:solidFill>
                  <a:srgbClr val="A01A06"/>
                </a:solidFill>
                <a:latin typeface="Calibri" panose="020F0502020204030204" pitchFamily="34" charset="0"/>
                <a:cs typeface="Calibri" panose="020F0502020204030204" pitchFamily="34" charset="0"/>
              </a:rPr>
              <a:t>multiple </a:t>
            </a:r>
            <a:r>
              <a:rPr sz="2000" b="1" dirty="0">
                <a:solidFill>
                  <a:srgbClr val="A01A06"/>
                </a:solidFill>
                <a:latin typeface="Calibri" panose="020F0502020204030204" pitchFamily="34" charset="0"/>
                <a:cs typeface="Calibri" panose="020F0502020204030204" pitchFamily="34" charset="0"/>
              </a:rPr>
              <a:t>chunks</a:t>
            </a:r>
            <a:r>
              <a:rPr sz="2000" b="1" spc="-4" dirty="0">
                <a:solidFill>
                  <a:srgbClr val="A01A06"/>
                </a:solidFill>
                <a:latin typeface="Calibri" panose="020F0502020204030204" pitchFamily="34" charset="0"/>
                <a:cs typeface="Calibri" panose="020F0502020204030204" pitchFamily="34" charset="0"/>
              </a:rPr>
              <a:t> </a:t>
            </a:r>
            <a:r>
              <a:rPr sz="2000" b="1" dirty="0">
                <a:solidFill>
                  <a:srgbClr val="A01A06"/>
                </a:solidFill>
                <a:latin typeface="Calibri" panose="020F0502020204030204" pitchFamily="34" charset="0"/>
                <a:cs typeface="Calibri" panose="020F0502020204030204" pitchFamily="34" charset="0"/>
              </a:rPr>
              <a:t>and</a:t>
            </a:r>
            <a:r>
              <a:rPr sz="2000" b="1" spc="-4" dirty="0">
                <a:solidFill>
                  <a:srgbClr val="A01A06"/>
                </a:solidFill>
                <a:latin typeface="Calibri" panose="020F0502020204030204" pitchFamily="34" charset="0"/>
                <a:cs typeface="Calibri" panose="020F0502020204030204" pitchFamily="34" charset="0"/>
              </a:rPr>
              <a:t> </a:t>
            </a:r>
            <a:r>
              <a:rPr sz="2000" b="1" dirty="0">
                <a:solidFill>
                  <a:srgbClr val="A01A06"/>
                </a:solidFill>
                <a:latin typeface="Calibri" panose="020F0502020204030204" pitchFamily="34" charset="0"/>
                <a:cs typeface="Calibri" panose="020F0502020204030204" pitchFamily="34" charset="0"/>
              </a:rPr>
              <a:t>process</a:t>
            </a:r>
            <a:r>
              <a:rPr sz="2000" b="1" spc="-4" dirty="0">
                <a:solidFill>
                  <a:srgbClr val="A01A06"/>
                </a:solidFill>
                <a:latin typeface="Calibri" panose="020F0502020204030204" pitchFamily="34" charset="0"/>
                <a:cs typeface="Calibri" panose="020F0502020204030204" pitchFamily="34" charset="0"/>
              </a:rPr>
              <a:t> </a:t>
            </a:r>
            <a:r>
              <a:rPr sz="2000" b="1" dirty="0">
                <a:solidFill>
                  <a:srgbClr val="A01A06"/>
                </a:solidFill>
                <a:latin typeface="Calibri" panose="020F0502020204030204" pitchFamily="34" charset="0"/>
                <a:cs typeface="Calibri" panose="020F0502020204030204" pitchFamily="34" charset="0"/>
              </a:rPr>
              <a:t>each chunk</a:t>
            </a:r>
            <a:r>
              <a:rPr sz="2000" b="1" spc="-4" dirty="0">
                <a:solidFill>
                  <a:srgbClr val="A01A06"/>
                </a:solidFill>
                <a:latin typeface="Calibri" panose="020F0502020204030204" pitchFamily="34" charset="0"/>
                <a:cs typeface="Calibri" panose="020F0502020204030204" pitchFamily="34" charset="0"/>
              </a:rPr>
              <a:t> </a:t>
            </a:r>
            <a:r>
              <a:rPr sz="2000" b="1" dirty="0">
                <a:solidFill>
                  <a:srgbClr val="A01A06"/>
                </a:solidFill>
                <a:latin typeface="Calibri" panose="020F0502020204030204" pitchFamily="34" charset="0"/>
                <a:cs typeface="Calibri" panose="020F0502020204030204" pitchFamily="34" charset="0"/>
              </a:rPr>
              <a:t>on</a:t>
            </a:r>
            <a:r>
              <a:rPr sz="2000" b="1" spc="-4" dirty="0">
                <a:solidFill>
                  <a:srgbClr val="A01A06"/>
                </a:solidFill>
                <a:latin typeface="Calibri" panose="020F0502020204030204" pitchFamily="34" charset="0"/>
                <a:cs typeface="Calibri" panose="020F0502020204030204" pitchFamily="34" charset="0"/>
              </a:rPr>
              <a:t> </a:t>
            </a:r>
            <a:r>
              <a:rPr sz="2000" b="1" dirty="0">
                <a:solidFill>
                  <a:srgbClr val="A01A06"/>
                </a:solidFill>
                <a:latin typeface="Calibri" panose="020F0502020204030204" pitchFamily="34" charset="0"/>
                <a:cs typeface="Calibri" panose="020F0502020204030204" pitchFamily="34" charset="0"/>
              </a:rPr>
              <a:t>di</a:t>
            </a:r>
            <a:r>
              <a:rPr sz="2000" b="1" spc="-36" dirty="0">
                <a:solidFill>
                  <a:srgbClr val="A01A06"/>
                </a:solidFill>
                <a:latin typeface="Calibri" panose="020F0502020204030204" pitchFamily="34" charset="0"/>
                <a:cs typeface="Calibri" panose="020F0502020204030204" pitchFamily="34" charset="0"/>
              </a:rPr>
              <a:t>f</a:t>
            </a:r>
            <a:r>
              <a:rPr sz="2000" b="1" spc="-4" dirty="0">
                <a:solidFill>
                  <a:srgbClr val="A01A06"/>
                </a:solidFill>
                <a:latin typeface="Calibri" panose="020F0502020204030204" pitchFamily="34" charset="0"/>
                <a:cs typeface="Calibri" panose="020F0502020204030204" pitchFamily="34" charset="0"/>
              </a:rPr>
              <a:t>f</a:t>
            </a:r>
            <a:r>
              <a:rPr sz="2000" b="1" dirty="0">
                <a:solidFill>
                  <a:srgbClr val="A01A06"/>
                </a:solidFill>
                <a:latin typeface="Calibri" panose="020F0502020204030204" pitchFamily="34" charset="0"/>
                <a:cs typeface="Calibri" panose="020F0502020204030204" pitchFamily="34" charset="0"/>
              </a:rPr>
              <a:t>eren</a:t>
            </a:r>
            <a:r>
              <a:rPr sz="2000" b="1" spc="-4" dirty="0">
                <a:solidFill>
                  <a:srgbClr val="A01A06"/>
                </a:solidFill>
                <a:latin typeface="Calibri" panose="020F0502020204030204" pitchFamily="34" charset="0"/>
                <a:cs typeface="Calibri" panose="020F0502020204030204" pitchFamily="34" charset="0"/>
              </a:rPr>
              <a:t>t </a:t>
            </a:r>
            <a:r>
              <a:rPr lang="en-US" sz="2000" b="1" dirty="0">
                <a:solidFill>
                  <a:srgbClr val="A01A06"/>
                </a:solidFill>
                <a:latin typeface="Calibri" panose="020F0502020204030204" pitchFamily="34" charset="0"/>
                <a:cs typeface="Calibri" panose="020F0502020204030204" pitchFamily="34" charset="0"/>
              </a:rPr>
              <a:t>nodes</a:t>
            </a:r>
            <a:endParaRPr sz="2000" b="1" dirty="0">
              <a:solidFill>
                <a:srgbClr val="A01A06"/>
              </a:solidFill>
              <a:latin typeface="Calibri" panose="020F0502020204030204" pitchFamily="34" charset="0"/>
              <a:cs typeface="Calibri" panose="020F0502020204030204" pitchFamily="34" charset="0"/>
            </a:endParaRPr>
          </a:p>
        </p:txBody>
      </p:sp>
      <p:sp>
        <p:nvSpPr>
          <p:cNvPr id="7" name="object 7"/>
          <p:cNvSpPr/>
          <p:nvPr/>
        </p:nvSpPr>
        <p:spPr>
          <a:xfrm>
            <a:off x="3635086" y="4484873"/>
            <a:ext cx="5195455" cy="2084294"/>
          </a:xfrm>
          <a:custGeom>
            <a:avLst/>
            <a:gdLst/>
            <a:ahLst/>
            <a:cxnLst/>
            <a:rect l="l" t="t" r="r" b="b"/>
            <a:pathLst>
              <a:path w="5715000" h="2362200">
                <a:moveTo>
                  <a:pt x="0" y="0"/>
                </a:moveTo>
                <a:lnTo>
                  <a:pt x="5714998" y="0"/>
                </a:lnTo>
                <a:lnTo>
                  <a:pt x="5714998" y="2362199"/>
                </a:lnTo>
                <a:lnTo>
                  <a:pt x="0" y="2362199"/>
                </a:lnTo>
                <a:lnTo>
                  <a:pt x="0" y="0"/>
                </a:lnTo>
                <a:close/>
              </a:path>
            </a:pathLst>
          </a:custGeom>
          <a:ln w="9524">
            <a:solidFill>
              <a:srgbClr val="D783FF"/>
            </a:solidFill>
          </a:ln>
        </p:spPr>
        <p:txBody>
          <a:bodyPr wrap="square" lIns="0" tIns="0" rIns="0" bIns="0" rtlCol="0"/>
          <a:lstStyle/>
          <a:p>
            <a:endParaRPr/>
          </a:p>
        </p:txBody>
      </p:sp>
      <p:sp>
        <p:nvSpPr>
          <p:cNvPr id="9" name="object 9"/>
          <p:cNvSpPr/>
          <p:nvPr/>
        </p:nvSpPr>
        <p:spPr>
          <a:xfrm>
            <a:off x="3643745" y="2057400"/>
            <a:ext cx="5195455" cy="2353235"/>
          </a:xfrm>
          <a:custGeom>
            <a:avLst/>
            <a:gdLst/>
            <a:ahLst/>
            <a:cxnLst/>
            <a:rect l="l" t="t" r="r" b="b"/>
            <a:pathLst>
              <a:path w="5715000" h="2667000">
                <a:moveTo>
                  <a:pt x="0" y="0"/>
                </a:moveTo>
                <a:lnTo>
                  <a:pt x="5714998" y="0"/>
                </a:lnTo>
                <a:lnTo>
                  <a:pt x="5714998" y="2666999"/>
                </a:lnTo>
                <a:lnTo>
                  <a:pt x="0" y="2666999"/>
                </a:lnTo>
                <a:lnTo>
                  <a:pt x="0" y="0"/>
                </a:lnTo>
                <a:close/>
              </a:path>
            </a:pathLst>
          </a:custGeom>
          <a:ln w="9524">
            <a:solidFill>
              <a:srgbClr val="6095C9"/>
            </a:solidFill>
          </a:ln>
        </p:spPr>
        <p:txBody>
          <a:bodyPr wrap="square" lIns="0" tIns="0" rIns="0" bIns="0" rtlCol="0"/>
          <a:lstStyle/>
          <a:p>
            <a:endParaRPr/>
          </a:p>
        </p:txBody>
      </p:sp>
      <p:sp>
        <p:nvSpPr>
          <p:cNvPr id="10" name="object 10"/>
          <p:cNvSpPr txBox="1"/>
          <p:nvPr/>
        </p:nvSpPr>
        <p:spPr>
          <a:xfrm>
            <a:off x="2291484" y="3110906"/>
            <a:ext cx="1177636" cy="246221"/>
          </a:xfrm>
          <a:prstGeom prst="rect">
            <a:avLst/>
          </a:prstGeom>
          <a:solidFill>
            <a:srgbClr val="6095C9"/>
          </a:solidFill>
          <a:ln w="9524">
            <a:solidFill>
              <a:srgbClr val="6095C9"/>
            </a:solidFill>
          </a:ln>
        </p:spPr>
        <p:txBody>
          <a:bodyPr vert="horz" wrap="square" lIns="0" tIns="0" rIns="0" bIns="0" rtlCol="0">
            <a:spAutoFit/>
          </a:bodyPr>
          <a:lstStyle/>
          <a:p>
            <a:pPr marL="191469"/>
            <a:r>
              <a:rPr sz="1600" dirty="0">
                <a:ln>
                  <a:solidFill>
                    <a:sysClr val="windowText" lastClr="000000"/>
                  </a:solidFill>
                </a:ln>
                <a:latin typeface="Arial"/>
                <a:cs typeface="Arial"/>
              </a:rPr>
              <a:t>Chunk</a:t>
            </a:r>
            <a:r>
              <a:rPr sz="1600" spc="-4" dirty="0">
                <a:ln>
                  <a:solidFill>
                    <a:sysClr val="windowText" lastClr="000000"/>
                  </a:solidFill>
                </a:ln>
                <a:latin typeface="Arial"/>
                <a:cs typeface="Arial"/>
              </a:rPr>
              <a:t> </a:t>
            </a:r>
            <a:r>
              <a:rPr sz="1600" dirty="0">
                <a:ln>
                  <a:solidFill>
                    <a:sysClr val="windowText" lastClr="000000"/>
                  </a:solidFill>
                </a:ln>
                <a:latin typeface="Arial"/>
                <a:cs typeface="Arial"/>
              </a:rPr>
              <a:t>1</a:t>
            </a:r>
          </a:p>
        </p:txBody>
      </p:sp>
      <p:sp>
        <p:nvSpPr>
          <p:cNvPr id="11" name="object 11"/>
          <p:cNvSpPr txBox="1"/>
          <p:nvPr/>
        </p:nvSpPr>
        <p:spPr>
          <a:xfrm>
            <a:off x="2291484" y="5403909"/>
            <a:ext cx="1177636" cy="246221"/>
          </a:xfrm>
          <a:prstGeom prst="rect">
            <a:avLst/>
          </a:prstGeom>
          <a:solidFill>
            <a:srgbClr val="D783FF"/>
          </a:solidFill>
          <a:ln w="9524">
            <a:solidFill>
              <a:srgbClr val="D783FF"/>
            </a:solidFill>
          </a:ln>
        </p:spPr>
        <p:txBody>
          <a:bodyPr vert="horz" wrap="square" lIns="0" tIns="0" rIns="0" bIns="0" rtlCol="0">
            <a:spAutoFit/>
          </a:bodyPr>
          <a:lstStyle/>
          <a:p>
            <a:pPr marL="191469"/>
            <a:r>
              <a:rPr sz="1600" dirty="0">
                <a:ln>
                  <a:solidFill>
                    <a:sysClr val="windowText" lastClr="000000"/>
                  </a:solidFill>
                </a:ln>
                <a:latin typeface="Arial"/>
                <a:cs typeface="Arial"/>
              </a:rPr>
              <a:t>Chunk</a:t>
            </a:r>
            <a:r>
              <a:rPr sz="1600" spc="-4" dirty="0">
                <a:ln>
                  <a:solidFill>
                    <a:sysClr val="windowText" lastClr="000000"/>
                  </a:solidFill>
                </a:ln>
                <a:latin typeface="Arial"/>
                <a:cs typeface="Arial"/>
              </a:rPr>
              <a:t> </a:t>
            </a:r>
            <a:r>
              <a:rPr sz="1600" dirty="0">
                <a:ln>
                  <a:solidFill>
                    <a:sysClr val="windowText" lastClr="000000"/>
                  </a:solidFill>
                </a:ln>
                <a:latin typeface="Arial"/>
                <a:cs typeface="Arial"/>
              </a:rPr>
              <a:t>2</a:t>
            </a:r>
          </a:p>
        </p:txBody>
      </p:sp>
      <p:sp>
        <p:nvSpPr>
          <p:cNvPr id="12" name="object 12"/>
          <p:cNvSpPr/>
          <p:nvPr/>
        </p:nvSpPr>
        <p:spPr>
          <a:xfrm>
            <a:off x="1039090" y="537883"/>
            <a:ext cx="7481455" cy="739588"/>
          </a:xfrm>
          <a:custGeom>
            <a:avLst/>
            <a:gdLst/>
            <a:ahLst/>
            <a:cxnLst/>
            <a:rect l="l" t="t" r="r" b="b"/>
            <a:pathLst>
              <a:path w="8229600" h="838200">
                <a:moveTo>
                  <a:pt x="0" y="0"/>
                </a:moveTo>
                <a:lnTo>
                  <a:pt x="8229598" y="0"/>
                </a:lnTo>
                <a:lnTo>
                  <a:pt x="8229598" y="838200"/>
                </a:lnTo>
                <a:lnTo>
                  <a:pt x="0" y="838200"/>
                </a:lnTo>
                <a:lnTo>
                  <a:pt x="0" y="0"/>
                </a:lnTo>
                <a:close/>
              </a:path>
            </a:pathLst>
          </a:custGeom>
          <a:solidFill>
            <a:srgbClr val="FFFFFF"/>
          </a:solidFill>
        </p:spPr>
        <p:txBody>
          <a:bodyPr wrap="square" lIns="0" tIns="0" rIns="0" bIns="0" rtlCol="0"/>
          <a:lstStyle/>
          <a:p>
            <a:endParaRPr/>
          </a:p>
        </p:txBody>
      </p:sp>
      <p:sp>
        <p:nvSpPr>
          <p:cNvPr id="14" name="Rectangle 2">
            <a:extLst>
              <a:ext uri="{FF2B5EF4-FFF2-40B4-BE49-F238E27FC236}">
                <a16:creationId xmlns="" xmlns:a16="http://schemas.microsoft.com/office/drawing/2014/main" id="{B35C5170-2542-AE4D-B5BE-10759CC9D3A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Example (with combiner)</a:t>
            </a:r>
          </a:p>
          <a:p>
            <a:r>
              <a:rPr lang="en-US" sz="3600" b="0" kern="0" dirty="0">
                <a:solidFill>
                  <a:srgbClr val="A01A06"/>
                </a:solidFill>
                <a:latin typeface="Calibri" panose="020F0502020204030204" pitchFamily="34" charset="0"/>
                <a:cs typeface="Calibri" panose="020F0502020204030204" pitchFamily="34" charset="0"/>
              </a:rPr>
              <a:t>Word length histogram</a:t>
            </a:r>
          </a:p>
        </p:txBody>
      </p:sp>
    </p:spTree>
    <p:extLst>
      <p:ext uri="{BB962C8B-B14F-4D97-AF65-F5344CB8AC3E}">
        <p14:creationId xmlns:p14="http://schemas.microsoft.com/office/powerpoint/2010/main" val="284317934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4" name="Group 453">
            <a:extLst>
              <a:ext uri="{FF2B5EF4-FFF2-40B4-BE49-F238E27FC236}">
                <a16:creationId xmlns="" xmlns:a16="http://schemas.microsoft.com/office/drawing/2014/main" id="{DCD6B8BB-00D1-674D-B4CA-397A1ED4EB12}"/>
              </a:ext>
            </a:extLst>
          </p:cNvPr>
          <p:cNvGrpSpPr/>
          <p:nvPr/>
        </p:nvGrpSpPr>
        <p:grpSpPr>
          <a:xfrm>
            <a:off x="7446817" y="4876800"/>
            <a:ext cx="1177636" cy="1143000"/>
            <a:chOff x="7446817" y="4876800"/>
            <a:chExt cx="1177636" cy="1143000"/>
          </a:xfrm>
        </p:grpSpPr>
        <p:sp>
          <p:nvSpPr>
            <p:cNvPr id="2" name="object 2"/>
            <p:cNvSpPr/>
            <p:nvPr/>
          </p:nvSpPr>
          <p:spPr>
            <a:xfrm>
              <a:off x="7446817" y="4876800"/>
              <a:ext cx="1177636" cy="1143000"/>
            </a:xfrm>
            <a:custGeom>
              <a:avLst/>
              <a:gdLst/>
              <a:ahLst/>
              <a:cxnLst/>
              <a:rect l="l" t="t" r="r" b="b"/>
              <a:pathLst>
                <a:path w="1295400" h="1295400">
                  <a:moveTo>
                    <a:pt x="0" y="0"/>
                  </a:moveTo>
                  <a:lnTo>
                    <a:pt x="1295400" y="0"/>
                  </a:lnTo>
                  <a:lnTo>
                    <a:pt x="1295400" y="1295400"/>
                  </a:lnTo>
                  <a:lnTo>
                    <a:pt x="0" y="1295400"/>
                  </a:lnTo>
                  <a:lnTo>
                    <a:pt x="0" y="0"/>
                  </a:lnTo>
                  <a:close/>
                </a:path>
              </a:pathLst>
            </a:custGeom>
            <a:solidFill>
              <a:srgbClr val="D783FF"/>
            </a:solidFill>
          </p:spPr>
          <p:txBody>
            <a:bodyPr wrap="square" lIns="0" tIns="0" rIns="0" bIns="0" rtlCol="0"/>
            <a:lstStyle/>
            <a:p>
              <a:endParaRPr/>
            </a:p>
          </p:txBody>
        </p:sp>
        <p:sp>
          <p:nvSpPr>
            <p:cNvPr id="3" name="object 3"/>
            <p:cNvSpPr/>
            <p:nvPr/>
          </p:nvSpPr>
          <p:spPr>
            <a:xfrm>
              <a:off x="7446817" y="4876800"/>
              <a:ext cx="1177636" cy="1143000"/>
            </a:xfrm>
            <a:custGeom>
              <a:avLst/>
              <a:gdLst/>
              <a:ahLst/>
              <a:cxnLst/>
              <a:rect l="l" t="t" r="r" b="b"/>
              <a:pathLst>
                <a:path w="1295400" h="1295400">
                  <a:moveTo>
                    <a:pt x="0" y="0"/>
                  </a:moveTo>
                  <a:lnTo>
                    <a:pt x="1295399" y="0"/>
                  </a:lnTo>
                  <a:lnTo>
                    <a:pt x="1295399" y="1295399"/>
                  </a:lnTo>
                  <a:lnTo>
                    <a:pt x="0" y="1295399"/>
                  </a:lnTo>
                  <a:lnTo>
                    <a:pt x="0" y="0"/>
                  </a:lnTo>
                  <a:close/>
                </a:path>
              </a:pathLst>
            </a:custGeom>
            <a:ln w="9524">
              <a:solidFill>
                <a:srgbClr val="D783FF"/>
              </a:solidFill>
            </a:ln>
          </p:spPr>
          <p:txBody>
            <a:bodyPr wrap="square" lIns="0" tIns="0" rIns="0" bIns="0" rtlCol="0"/>
            <a:lstStyle/>
            <a:p>
              <a:endParaRPr/>
            </a:p>
          </p:txBody>
        </p:sp>
        <p:sp>
          <p:nvSpPr>
            <p:cNvPr id="4" name="object 4"/>
            <p:cNvSpPr/>
            <p:nvPr/>
          </p:nvSpPr>
          <p:spPr>
            <a:xfrm>
              <a:off x="7516090" y="4944036"/>
              <a:ext cx="623455" cy="201706"/>
            </a:xfrm>
            <a:custGeom>
              <a:avLst/>
              <a:gdLst/>
              <a:ahLst/>
              <a:cxnLst/>
              <a:rect l="l" t="t" r="r" b="b"/>
              <a:pathLst>
                <a:path w="685800" h="228600">
                  <a:moveTo>
                    <a:pt x="0" y="0"/>
                  </a:moveTo>
                  <a:lnTo>
                    <a:pt x="685800" y="0"/>
                  </a:lnTo>
                  <a:lnTo>
                    <a:pt x="685800" y="228600"/>
                  </a:lnTo>
                  <a:lnTo>
                    <a:pt x="0" y="228600"/>
                  </a:lnTo>
                  <a:lnTo>
                    <a:pt x="0" y="0"/>
                  </a:lnTo>
                  <a:close/>
                </a:path>
              </a:pathLst>
            </a:custGeom>
            <a:solidFill>
              <a:srgbClr val="FFFB00"/>
            </a:solidFill>
          </p:spPr>
          <p:txBody>
            <a:bodyPr wrap="square" lIns="0" tIns="0" rIns="0" bIns="0" rtlCol="0"/>
            <a:lstStyle/>
            <a:p>
              <a:endParaRPr/>
            </a:p>
          </p:txBody>
        </p:sp>
        <p:sp>
          <p:nvSpPr>
            <p:cNvPr id="5" name="object 5"/>
            <p:cNvSpPr/>
            <p:nvPr/>
          </p:nvSpPr>
          <p:spPr>
            <a:xfrm>
              <a:off x="7516090" y="5212977"/>
              <a:ext cx="277091" cy="201706"/>
            </a:xfrm>
            <a:custGeom>
              <a:avLst/>
              <a:gdLst/>
              <a:ahLst/>
              <a:cxnLst/>
              <a:rect l="l" t="t" r="r" b="b"/>
              <a:pathLst>
                <a:path w="304800" h="228600">
                  <a:moveTo>
                    <a:pt x="0" y="0"/>
                  </a:moveTo>
                  <a:lnTo>
                    <a:pt x="304800" y="0"/>
                  </a:lnTo>
                  <a:lnTo>
                    <a:pt x="304800" y="228600"/>
                  </a:lnTo>
                  <a:lnTo>
                    <a:pt x="0" y="228600"/>
                  </a:lnTo>
                  <a:lnTo>
                    <a:pt x="0" y="0"/>
                  </a:lnTo>
                  <a:close/>
                </a:path>
              </a:pathLst>
            </a:custGeom>
            <a:solidFill>
              <a:srgbClr val="FF2600"/>
            </a:solidFill>
          </p:spPr>
          <p:txBody>
            <a:bodyPr wrap="square" lIns="0" tIns="0" rIns="0" bIns="0" rtlCol="0"/>
            <a:lstStyle/>
            <a:p>
              <a:endParaRPr/>
            </a:p>
          </p:txBody>
        </p:sp>
        <p:sp>
          <p:nvSpPr>
            <p:cNvPr id="6" name="object 6"/>
            <p:cNvSpPr/>
            <p:nvPr/>
          </p:nvSpPr>
          <p:spPr>
            <a:xfrm>
              <a:off x="7516090" y="5414683"/>
              <a:ext cx="415636" cy="201706"/>
            </a:xfrm>
            <a:custGeom>
              <a:avLst/>
              <a:gdLst/>
              <a:ahLst/>
              <a:cxnLst/>
              <a:rect l="l" t="t" r="r" b="b"/>
              <a:pathLst>
                <a:path w="457200" h="228600">
                  <a:moveTo>
                    <a:pt x="0" y="0"/>
                  </a:moveTo>
                  <a:lnTo>
                    <a:pt x="457200" y="0"/>
                  </a:lnTo>
                  <a:lnTo>
                    <a:pt x="457200" y="228600"/>
                  </a:lnTo>
                  <a:lnTo>
                    <a:pt x="0" y="228600"/>
                  </a:lnTo>
                  <a:lnTo>
                    <a:pt x="0" y="0"/>
                  </a:lnTo>
                  <a:close/>
                </a:path>
              </a:pathLst>
            </a:custGeom>
            <a:solidFill>
              <a:srgbClr val="0433FF"/>
            </a:solidFill>
          </p:spPr>
          <p:txBody>
            <a:bodyPr wrap="square" lIns="0" tIns="0" rIns="0" bIns="0" rtlCol="0"/>
            <a:lstStyle/>
            <a:p>
              <a:endParaRPr/>
            </a:p>
          </p:txBody>
        </p:sp>
        <p:sp>
          <p:nvSpPr>
            <p:cNvPr id="7" name="object 7"/>
            <p:cNvSpPr/>
            <p:nvPr/>
          </p:nvSpPr>
          <p:spPr>
            <a:xfrm>
              <a:off x="7516090" y="5683624"/>
              <a:ext cx="415636" cy="201706"/>
            </a:xfrm>
            <a:custGeom>
              <a:avLst/>
              <a:gdLst/>
              <a:ahLst/>
              <a:cxnLst/>
              <a:rect l="l" t="t" r="r" b="b"/>
              <a:pathLst>
                <a:path w="457200" h="228600">
                  <a:moveTo>
                    <a:pt x="0" y="0"/>
                  </a:moveTo>
                  <a:lnTo>
                    <a:pt x="457200" y="0"/>
                  </a:lnTo>
                  <a:lnTo>
                    <a:pt x="457200" y="228600"/>
                  </a:lnTo>
                  <a:lnTo>
                    <a:pt x="0" y="228600"/>
                  </a:lnTo>
                  <a:lnTo>
                    <a:pt x="0" y="0"/>
                  </a:lnTo>
                  <a:close/>
                </a:path>
              </a:pathLst>
            </a:custGeom>
            <a:solidFill>
              <a:srgbClr val="D783FF"/>
            </a:solidFill>
          </p:spPr>
          <p:txBody>
            <a:bodyPr wrap="square" lIns="0" tIns="0" rIns="0" bIns="0" rtlCol="0"/>
            <a:lstStyle/>
            <a:p>
              <a:endParaRPr/>
            </a:p>
          </p:txBody>
        </p:sp>
        <p:sp>
          <p:nvSpPr>
            <p:cNvPr id="8" name="object 8"/>
            <p:cNvSpPr txBox="1"/>
            <p:nvPr/>
          </p:nvSpPr>
          <p:spPr>
            <a:xfrm>
              <a:off x="7449127" y="4944196"/>
              <a:ext cx="1074305" cy="246221"/>
            </a:xfrm>
            <a:prstGeom prst="rect">
              <a:avLst/>
            </a:prstGeom>
          </p:spPr>
          <p:txBody>
            <a:bodyPr vert="horz" wrap="square" lIns="0" tIns="0" rIns="0" bIns="0" rtlCol="0">
              <a:spAutoFit/>
            </a:bodyPr>
            <a:lstStyle/>
            <a:p>
              <a:pPr marL="11397"/>
              <a:r>
                <a:rPr sz="1600" dirty="0">
                  <a:latin typeface="Arial"/>
                  <a:cs typeface="Arial"/>
                </a:rPr>
                <a:t>(yello</a:t>
              </a:r>
              <a:r>
                <a:rPr sz="1600" spc="-90" dirty="0">
                  <a:latin typeface="Arial"/>
                  <a:cs typeface="Arial"/>
                </a:rPr>
                <a:t>w</a:t>
              </a:r>
              <a:r>
                <a:rPr sz="1600" spc="-4" dirty="0">
                  <a:latin typeface="Arial"/>
                  <a:cs typeface="Arial"/>
                </a:rPr>
                <a:t>, </a:t>
              </a:r>
              <a:r>
                <a:rPr sz="1600" dirty="0">
                  <a:latin typeface="Arial"/>
                  <a:cs typeface="Arial"/>
                </a:rPr>
                <a:t>20)</a:t>
              </a:r>
            </a:p>
          </p:txBody>
        </p:sp>
        <p:sp>
          <p:nvSpPr>
            <p:cNvPr id="9" name="object 9"/>
            <p:cNvSpPr txBox="1"/>
            <p:nvPr/>
          </p:nvSpPr>
          <p:spPr>
            <a:xfrm>
              <a:off x="7449127" y="5179520"/>
              <a:ext cx="808759" cy="246221"/>
            </a:xfrm>
            <a:prstGeom prst="rect">
              <a:avLst/>
            </a:prstGeom>
          </p:spPr>
          <p:txBody>
            <a:bodyPr vert="horz" wrap="square" lIns="0" tIns="0" rIns="0" bIns="0" rtlCol="0">
              <a:spAutoFit/>
            </a:bodyPr>
            <a:lstStyle/>
            <a:p>
              <a:pPr marL="11397"/>
              <a:r>
                <a:rPr sz="1600" dirty="0">
                  <a:latin typeface="Arial"/>
                  <a:cs typeface="Arial"/>
                </a:rPr>
                <a:t>(red</a:t>
              </a:r>
              <a:r>
                <a:rPr sz="1600" spc="-4" dirty="0">
                  <a:latin typeface="Arial"/>
                  <a:cs typeface="Arial"/>
                </a:rPr>
                <a:t>, </a:t>
              </a:r>
              <a:r>
                <a:rPr sz="1600" dirty="0">
                  <a:latin typeface="Arial"/>
                  <a:cs typeface="Arial"/>
                </a:rPr>
                <a:t>71)</a:t>
              </a:r>
              <a:endParaRPr sz="1600">
                <a:latin typeface="Arial"/>
                <a:cs typeface="Arial"/>
              </a:endParaRPr>
            </a:p>
          </p:txBody>
        </p:sp>
        <p:sp>
          <p:nvSpPr>
            <p:cNvPr id="10" name="object 10"/>
            <p:cNvSpPr txBox="1"/>
            <p:nvPr/>
          </p:nvSpPr>
          <p:spPr>
            <a:xfrm>
              <a:off x="7449127" y="5426049"/>
              <a:ext cx="901123" cy="246221"/>
            </a:xfrm>
            <a:prstGeom prst="rect">
              <a:avLst/>
            </a:prstGeom>
          </p:spPr>
          <p:txBody>
            <a:bodyPr vert="horz" wrap="square" lIns="0" tIns="0" rIns="0" bIns="0" rtlCol="0">
              <a:spAutoFit/>
            </a:bodyPr>
            <a:lstStyle/>
            <a:p>
              <a:pPr marL="11397"/>
              <a:r>
                <a:rPr sz="1600" dirty="0">
                  <a:latin typeface="Arial"/>
                  <a:cs typeface="Arial"/>
                </a:rPr>
                <a:t>(blue</a:t>
              </a:r>
              <a:r>
                <a:rPr sz="1600" spc="-4" dirty="0">
                  <a:latin typeface="Arial"/>
                  <a:cs typeface="Arial"/>
                </a:rPr>
                <a:t>, </a:t>
              </a:r>
              <a:r>
                <a:rPr sz="1600" dirty="0">
                  <a:latin typeface="Arial"/>
                  <a:cs typeface="Arial"/>
                </a:rPr>
                <a:t>93)</a:t>
              </a:r>
            </a:p>
          </p:txBody>
        </p:sp>
        <p:sp>
          <p:nvSpPr>
            <p:cNvPr id="11" name="object 11"/>
            <p:cNvSpPr txBox="1"/>
            <p:nvPr/>
          </p:nvSpPr>
          <p:spPr>
            <a:xfrm>
              <a:off x="7449127" y="5661373"/>
              <a:ext cx="831850" cy="246221"/>
            </a:xfrm>
            <a:prstGeom prst="rect">
              <a:avLst/>
            </a:prstGeom>
          </p:spPr>
          <p:txBody>
            <a:bodyPr vert="horz" wrap="square" lIns="0" tIns="0" rIns="0" bIns="0" rtlCol="0">
              <a:spAutoFit/>
            </a:bodyPr>
            <a:lstStyle/>
            <a:p>
              <a:pPr marL="11397"/>
              <a:r>
                <a:rPr sz="1600" dirty="0">
                  <a:latin typeface="Arial"/>
                  <a:cs typeface="Arial"/>
                </a:rPr>
                <a:t>(pin</a:t>
              </a:r>
              <a:r>
                <a:rPr sz="1600" spc="-9" dirty="0">
                  <a:latin typeface="Arial"/>
                  <a:cs typeface="Arial"/>
                </a:rPr>
                <a:t>k,</a:t>
              </a:r>
              <a:r>
                <a:rPr sz="1600" spc="-4" dirty="0">
                  <a:latin typeface="Arial"/>
                  <a:cs typeface="Arial"/>
                </a:rPr>
                <a:t> </a:t>
              </a:r>
              <a:r>
                <a:rPr sz="1600" dirty="0">
                  <a:latin typeface="Arial"/>
                  <a:cs typeface="Arial"/>
                </a:rPr>
                <a:t>6</a:t>
              </a:r>
              <a:r>
                <a:rPr sz="1600" spc="-4" dirty="0">
                  <a:latin typeface="Arial"/>
                  <a:cs typeface="Arial"/>
                </a:rPr>
                <a:t> </a:t>
              </a:r>
              <a:r>
                <a:rPr sz="1600" dirty="0">
                  <a:latin typeface="Arial"/>
                  <a:cs typeface="Arial"/>
                </a:rPr>
                <a:t>)</a:t>
              </a:r>
            </a:p>
          </p:txBody>
        </p:sp>
      </p:grpSp>
      <p:sp>
        <p:nvSpPr>
          <p:cNvPr id="16" name="object 16"/>
          <p:cNvSpPr txBox="1"/>
          <p:nvPr/>
        </p:nvSpPr>
        <p:spPr>
          <a:xfrm>
            <a:off x="3141228" y="1648619"/>
            <a:ext cx="3277177" cy="246221"/>
          </a:xfrm>
          <a:prstGeom prst="rect">
            <a:avLst/>
          </a:prstGeom>
        </p:spPr>
        <p:txBody>
          <a:bodyPr vert="horz" wrap="square" lIns="0" tIns="0" rIns="0" bIns="0" rtlCol="0">
            <a:spAutoFit/>
          </a:bodyPr>
          <a:lstStyle/>
          <a:p>
            <a:pPr marL="11397"/>
            <a:r>
              <a:rPr sz="1600" spc="-4" dirty="0">
                <a:latin typeface="Times New Roman"/>
                <a:cs typeface="Times New Roman"/>
              </a:rPr>
              <a:t>A</a:t>
            </a:r>
            <a:r>
              <a:rPr sz="1600" spc="-9" dirty="0">
                <a:latin typeface="Times New Roman"/>
                <a:cs typeface="Times New Roman"/>
              </a:rPr>
              <a:t>bri</a:t>
            </a:r>
            <a:r>
              <a:rPr sz="1600" spc="18" dirty="0">
                <a:latin typeface="Times New Roman"/>
                <a:cs typeface="Times New Roman"/>
              </a:rPr>
              <a:t>d</a:t>
            </a:r>
            <a:r>
              <a:rPr sz="1600" spc="9" dirty="0">
                <a:latin typeface="Times New Roman"/>
                <a:cs typeface="Times New Roman"/>
              </a:rPr>
              <a:t>g</a:t>
            </a:r>
            <a:r>
              <a:rPr sz="1600" spc="-13" dirty="0">
                <a:latin typeface="Times New Roman"/>
                <a:cs typeface="Times New Roman"/>
              </a:rPr>
              <a:t>e</a:t>
            </a:r>
            <a:r>
              <a:rPr sz="1600" spc="-9" dirty="0">
                <a:latin typeface="Times New Roman"/>
                <a:cs typeface="Times New Roman"/>
              </a:rPr>
              <a:t>d</a:t>
            </a:r>
            <a:r>
              <a:rPr sz="1600" spc="13" dirty="0">
                <a:latin typeface="Times New Roman"/>
                <a:cs typeface="Times New Roman"/>
              </a:rPr>
              <a:t> </a:t>
            </a:r>
            <a:r>
              <a:rPr sz="1600" spc="-4" dirty="0">
                <a:latin typeface="Times New Roman"/>
                <a:cs typeface="Times New Roman"/>
              </a:rPr>
              <a:t>De</a:t>
            </a:r>
            <a:r>
              <a:rPr sz="1600" spc="-13" dirty="0">
                <a:latin typeface="Times New Roman"/>
                <a:cs typeface="Times New Roman"/>
              </a:rPr>
              <a:t>clarati</a:t>
            </a:r>
            <a:r>
              <a:rPr sz="1600" spc="-4" dirty="0">
                <a:latin typeface="Times New Roman"/>
                <a:cs typeface="Times New Roman"/>
              </a:rPr>
              <a:t>o</a:t>
            </a:r>
            <a:r>
              <a:rPr sz="1600" dirty="0">
                <a:latin typeface="Times New Roman"/>
                <a:cs typeface="Times New Roman"/>
              </a:rPr>
              <a:t>n</a:t>
            </a:r>
            <a:r>
              <a:rPr sz="1600" spc="4" dirty="0">
                <a:latin typeface="Times New Roman"/>
                <a:cs typeface="Times New Roman"/>
              </a:rPr>
              <a:t> </a:t>
            </a:r>
            <a:r>
              <a:rPr sz="1600" spc="-4" dirty="0">
                <a:latin typeface="Times New Roman"/>
                <a:cs typeface="Times New Roman"/>
              </a:rPr>
              <a:t>o</a:t>
            </a:r>
            <a:r>
              <a:rPr sz="1600" dirty="0">
                <a:latin typeface="Times New Roman"/>
                <a:cs typeface="Times New Roman"/>
              </a:rPr>
              <a:t>f</a:t>
            </a:r>
            <a:r>
              <a:rPr sz="1600" spc="-18" dirty="0">
                <a:latin typeface="Times New Roman"/>
                <a:cs typeface="Times New Roman"/>
              </a:rPr>
              <a:t> </a:t>
            </a:r>
            <a:r>
              <a:rPr sz="1600" spc="18" dirty="0">
                <a:latin typeface="Times New Roman"/>
                <a:cs typeface="Times New Roman"/>
              </a:rPr>
              <a:t>I</a:t>
            </a:r>
            <a:r>
              <a:rPr sz="1600" spc="-13" dirty="0">
                <a:latin typeface="Times New Roman"/>
                <a:cs typeface="Times New Roman"/>
              </a:rPr>
              <a:t>nd</a:t>
            </a:r>
            <a:r>
              <a:rPr sz="1600" spc="18" dirty="0">
                <a:latin typeface="Times New Roman"/>
                <a:cs typeface="Times New Roman"/>
              </a:rPr>
              <a:t>e</a:t>
            </a:r>
            <a:r>
              <a:rPr sz="1600" spc="-13" dirty="0">
                <a:latin typeface="Times New Roman"/>
                <a:cs typeface="Times New Roman"/>
              </a:rPr>
              <a:t>pe</a:t>
            </a:r>
            <a:r>
              <a:rPr sz="1600" spc="18" dirty="0">
                <a:latin typeface="Times New Roman"/>
                <a:cs typeface="Times New Roman"/>
              </a:rPr>
              <a:t>n</a:t>
            </a:r>
            <a:r>
              <a:rPr sz="1600" spc="13" dirty="0">
                <a:latin typeface="Times New Roman"/>
                <a:cs typeface="Times New Roman"/>
              </a:rPr>
              <a:t>dence</a:t>
            </a:r>
            <a:endParaRPr sz="1600" dirty="0">
              <a:latin typeface="Times New Roman"/>
              <a:cs typeface="Times New Roman"/>
            </a:endParaRPr>
          </a:p>
        </p:txBody>
      </p:sp>
      <p:grpSp>
        <p:nvGrpSpPr>
          <p:cNvPr id="451" name="Group 450">
            <a:extLst>
              <a:ext uri="{FF2B5EF4-FFF2-40B4-BE49-F238E27FC236}">
                <a16:creationId xmlns="" xmlns:a16="http://schemas.microsoft.com/office/drawing/2014/main" id="{92F32D72-CD73-2542-B669-F2A700DCD80B}"/>
              </a:ext>
            </a:extLst>
          </p:cNvPr>
          <p:cNvGrpSpPr/>
          <p:nvPr/>
        </p:nvGrpSpPr>
        <p:grpSpPr>
          <a:xfrm>
            <a:off x="2008632" y="2015542"/>
            <a:ext cx="5214217" cy="2377170"/>
            <a:chOff x="2024783" y="1560420"/>
            <a:chExt cx="5214217" cy="2377170"/>
          </a:xfrm>
        </p:grpSpPr>
        <p:sp>
          <p:nvSpPr>
            <p:cNvPr id="14" name="object 14"/>
            <p:cNvSpPr/>
            <p:nvPr/>
          </p:nvSpPr>
          <p:spPr>
            <a:xfrm>
              <a:off x="2024783" y="1560420"/>
              <a:ext cx="5195455" cy="2353235"/>
            </a:xfrm>
            <a:custGeom>
              <a:avLst/>
              <a:gdLst/>
              <a:ahLst/>
              <a:cxnLst/>
              <a:rect l="l" t="t" r="r" b="b"/>
              <a:pathLst>
                <a:path w="5715000" h="2667000">
                  <a:moveTo>
                    <a:pt x="0" y="0"/>
                  </a:moveTo>
                  <a:lnTo>
                    <a:pt x="5714998" y="0"/>
                  </a:lnTo>
                  <a:lnTo>
                    <a:pt x="5714998" y="2666998"/>
                  </a:lnTo>
                  <a:lnTo>
                    <a:pt x="0" y="2666998"/>
                  </a:lnTo>
                  <a:lnTo>
                    <a:pt x="0" y="0"/>
                  </a:lnTo>
                  <a:close/>
                </a:path>
              </a:pathLst>
            </a:custGeom>
            <a:solidFill>
              <a:srgbClr val="6095C9"/>
            </a:solidFill>
          </p:spPr>
          <p:txBody>
            <a:bodyPr wrap="square" lIns="0" tIns="0" rIns="0" bIns="0" rtlCol="0"/>
            <a:lstStyle/>
            <a:p>
              <a:endParaRPr/>
            </a:p>
          </p:txBody>
        </p:sp>
        <p:sp>
          <p:nvSpPr>
            <p:cNvPr id="15" name="object 15"/>
            <p:cNvSpPr/>
            <p:nvPr/>
          </p:nvSpPr>
          <p:spPr>
            <a:xfrm>
              <a:off x="2024783" y="1560420"/>
              <a:ext cx="5195455" cy="2353235"/>
            </a:xfrm>
            <a:custGeom>
              <a:avLst/>
              <a:gdLst/>
              <a:ahLst/>
              <a:cxnLst/>
              <a:rect l="l" t="t" r="r" b="b"/>
              <a:pathLst>
                <a:path w="5715000" h="2667000">
                  <a:moveTo>
                    <a:pt x="0" y="0"/>
                  </a:moveTo>
                  <a:lnTo>
                    <a:pt x="5714998" y="0"/>
                  </a:lnTo>
                  <a:lnTo>
                    <a:pt x="5714998" y="2666999"/>
                  </a:lnTo>
                  <a:lnTo>
                    <a:pt x="0" y="2666999"/>
                  </a:lnTo>
                  <a:lnTo>
                    <a:pt x="0" y="0"/>
                  </a:lnTo>
                  <a:close/>
                </a:path>
              </a:pathLst>
            </a:custGeom>
            <a:ln w="9524">
              <a:solidFill>
                <a:srgbClr val="6095C9"/>
              </a:solidFill>
            </a:ln>
          </p:spPr>
          <p:txBody>
            <a:bodyPr wrap="square" lIns="0" tIns="0" rIns="0" bIns="0" rtlCol="0"/>
            <a:lstStyle/>
            <a:p>
              <a:endParaRPr/>
            </a:p>
          </p:txBody>
        </p:sp>
        <p:sp>
          <p:nvSpPr>
            <p:cNvPr id="17" name="object 17"/>
            <p:cNvSpPr/>
            <p:nvPr/>
          </p:nvSpPr>
          <p:spPr>
            <a:xfrm>
              <a:off x="2146011" y="1574628"/>
              <a:ext cx="99868" cy="156322"/>
            </a:xfrm>
            <a:custGeom>
              <a:avLst/>
              <a:gdLst/>
              <a:ahLst/>
              <a:cxnLst/>
              <a:rect l="l" t="t" r="r" b="b"/>
              <a:pathLst>
                <a:path w="109855" h="177164">
                  <a:moveTo>
                    <a:pt x="0" y="176809"/>
                  </a:moveTo>
                  <a:lnTo>
                    <a:pt x="109759" y="176809"/>
                  </a:lnTo>
                  <a:lnTo>
                    <a:pt x="109759" y="0"/>
                  </a:lnTo>
                  <a:lnTo>
                    <a:pt x="0" y="0"/>
                  </a:lnTo>
                  <a:lnTo>
                    <a:pt x="0" y="176809"/>
                  </a:lnTo>
                  <a:close/>
                </a:path>
              </a:pathLst>
            </a:custGeom>
            <a:solidFill>
              <a:srgbClr val="FF40FF"/>
            </a:solidFill>
          </p:spPr>
          <p:txBody>
            <a:bodyPr wrap="square" lIns="0" tIns="0" rIns="0" bIns="0" rtlCol="0"/>
            <a:lstStyle/>
            <a:p>
              <a:endParaRPr/>
            </a:p>
          </p:txBody>
        </p:sp>
        <p:sp>
          <p:nvSpPr>
            <p:cNvPr id="18" name="object 18"/>
            <p:cNvSpPr/>
            <p:nvPr/>
          </p:nvSpPr>
          <p:spPr>
            <a:xfrm>
              <a:off x="2281825" y="1574628"/>
              <a:ext cx="645968" cy="156322"/>
            </a:xfrm>
            <a:custGeom>
              <a:avLst/>
              <a:gdLst/>
              <a:ahLst/>
              <a:cxnLst/>
              <a:rect l="l" t="t" r="r" b="b"/>
              <a:pathLst>
                <a:path w="710564" h="177164">
                  <a:moveTo>
                    <a:pt x="0" y="176809"/>
                  </a:moveTo>
                  <a:lnTo>
                    <a:pt x="710389" y="176809"/>
                  </a:lnTo>
                  <a:lnTo>
                    <a:pt x="710389" y="0"/>
                  </a:lnTo>
                  <a:lnTo>
                    <a:pt x="0" y="0"/>
                  </a:lnTo>
                  <a:lnTo>
                    <a:pt x="0" y="176809"/>
                  </a:lnTo>
                  <a:close/>
                </a:path>
              </a:pathLst>
            </a:custGeom>
            <a:solidFill>
              <a:srgbClr val="FFFC00"/>
            </a:solidFill>
          </p:spPr>
          <p:txBody>
            <a:bodyPr wrap="square" lIns="0" tIns="0" rIns="0" bIns="0" rtlCol="0"/>
            <a:lstStyle/>
            <a:p>
              <a:endParaRPr/>
            </a:p>
          </p:txBody>
        </p:sp>
        <p:sp>
          <p:nvSpPr>
            <p:cNvPr id="19" name="object 19"/>
            <p:cNvSpPr/>
            <p:nvPr/>
          </p:nvSpPr>
          <p:spPr>
            <a:xfrm>
              <a:off x="2963666" y="1574628"/>
              <a:ext cx="161059" cy="156322"/>
            </a:xfrm>
            <a:custGeom>
              <a:avLst/>
              <a:gdLst/>
              <a:ahLst/>
              <a:cxnLst/>
              <a:rect l="l" t="t" r="r" b="b"/>
              <a:pathLst>
                <a:path w="177164" h="177164">
                  <a:moveTo>
                    <a:pt x="0" y="176809"/>
                  </a:moveTo>
                  <a:lnTo>
                    <a:pt x="176835" y="176809"/>
                  </a:lnTo>
                  <a:lnTo>
                    <a:pt x="176835" y="0"/>
                  </a:lnTo>
                  <a:lnTo>
                    <a:pt x="0" y="0"/>
                  </a:lnTo>
                  <a:lnTo>
                    <a:pt x="0" y="176809"/>
                  </a:lnTo>
                  <a:close/>
                </a:path>
              </a:pathLst>
            </a:custGeom>
            <a:solidFill>
              <a:srgbClr val="0A31FF"/>
            </a:solidFill>
          </p:spPr>
          <p:txBody>
            <a:bodyPr wrap="square" lIns="0" tIns="0" rIns="0" bIns="0" rtlCol="0"/>
            <a:lstStyle/>
            <a:p>
              <a:endParaRPr/>
            </a:p>
          </p:txBody>
        </p:sp>
        <p:sp>
          <p:nvSpPr>
            <p:cNvPr id="20" name="object 20"/>
            <p:cNvSpPr/>
            <p:nvPr/>
          </p:nvSpPr>
          <p:spPr>
            <a:xfrm>
              <a:off x="3160457" y="1574628"/>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21" name="object 21"/>
            <p:cNvSpPr/>
            <p:nvPr/>
          </p:nvSpPr>
          <p:spPr>
            <a:xfrm>
              <a:off x="3365565" y="1574628"/>
              <a:ext cx="873414" cy="156322"/>
            </a:xfrm>
            <a:custGeom>
              <a:avLst/>
              <a:gdLst/>
              <a:ahLst/>
              <a:cxnLst/>
              <a:rect l="l" t="t" r="r" b="b"/>
              <a:pathLst>
                <a:path w="960754" h="177164">
                  <a:moveTo>
                    <a:pt x="0" y="176809"/>
                  </a:moveTo>
                  <a:lnTo>
                    <a:pt x="960397" y="176809"/>
                  </a:lnTo>
                  <a:lnTo>
                    <a:pt x="960397" y="0"/>
                  </a:lnTo>
                  <a:lnTo>
                    <a:pt x="0" y="0"/>
                  </a:lnTo>
                  <a:lnTo>
                    <a:pt x="0" y="176809"/>
                  </a:lnTo>
                  <a:close/>
                </a:path>
              </a:pathLst>
            </a:custGeom>
            <a:solidFill>
              <a:srgbClr val="FFFC00"/>
            </a:solidFill>
          </p:spPr>
          <p:txBody>
            <a:bodyPr wrap="square" lIns="0" tIns="0" rIns="0" bIns="0" rtlCol="0"/>
            <a:lstStyle/>
            <a:p>
              <a:endParaRPr/>
            </a:p>
          </p:txBody>
        </p:sp>
        <p:sp>
          <p:nvSpPr>
            <p:cNvPr id="22" name="object 22"/>
            <p:cNvSpPr/>
            <p:nvPr/>
          </p:nvSpPr>
          <p:spPr>
            <a:xfrm>
              <a:off x="4274686" y="1574628"/>
              <a:ext cx="116609" cy="156322"/>
            </a:xfrm>
            <a:custGeom>
              <a:avLst/>
              <a:gdLst/>
              <a:ahLst/>
              <a:cxnLst/>
              <a:rect l="l" t="t" r="r" b="b"/>
              <a:pathLst>
                <a:path w="128270" h="177164">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a:p>
          </p:txBody>
        </p:sp>
        <p:sp>
          <p:nvSpPr>
            <p:cNvPr id="23" name="object 23"/>
            <p:cNvSpPr/>
            <p:nvPr/>
          </p:nvSpPr>
          <p:spPr>
            <a:xfrm>
              <a:off x="4427129" y="1574628"/>
              <a:ext cx="166832" cy="156322"/>
            </a:xfrm>
            <a:custGeom>
              <a:avLst/>
              <a:gdLst/>
              <a:ahLst/>
              <a:cxnLst/>
              <a:rect l="l" t="t" r="r" b="b"/>
              <a:pathLst>
                <a:path w="183514" h="177164">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a:p>
          </p:txBody>
        </p:sp>
        <p:sp>
          <p:nvSpPr>
            <p:cNvPr id="24" name="object 24"/>
            <p:cNvSpPr/>
            <p:nvPr/>
          </p:nvSpPr>
          <p:spPr>
            <a:xfrm>
              <a:off x="4629464" y="1574628"/>
              <a:ext cx="374650" cy="156322"/>
            </a:xfrm>
            <a:custGeom>
              <a:avLst/>
              <a:gdLst/>
              <a:ahLst/>
              <a:cxnLst/>
              <a:rect l="l" t="t" r="r" b="b"/>
              <a:pathLst>
                <a:path w="412114" h="177164">
                  <a:moveTo>
                    <a:pt x="0" y="176809"/>
                  </a:moveTo>
                  <a:lnTo>
                    <a:pt x="411598" y="176809"/>
                  </a:lnTo>
                  <a:lnTo>
                    <a:pt x="411598" y="0"/>
                  </a:lnTo>
                  <a:lnTo>
                    <a:pt x="0" y="0"/>
                  </a:lnTo>
                  <a:lnTo>
                    <a:pt x="0" y="176809"/>
                  </a:lnTo>
                  <a:close/>
                </a:path>
              </a:pathLst>
            </a:custGeom>
            <a:solidFill>
              <a:srgbClr val="FF2800"/>
            </a:solidFill>
          </p:spPr>
          <p:txBody>
            <a:bodyPr wrap="square" lIns="0" tIns="0" rIns="0" bIns="0" rtlCol="0"/>
            <a:lstStyle/>
            <a:p>
              <a:endParaRPr/>
            </a:p>
          </p:txBody>
        </p:sp>
        <p:sp>
          <p:nvSpPr>
            <p:cNvPr id="25" name="object 25"/>
            <p:cNvSpPr/>
            <p:nvPr/>
          </p:nvSpPr>
          <p:spPr>
            <a:xfrm>
              <a:off x="5039677" y="1574628"/>
              <a:ext cx="330200" cy="156322"/>
            </a:xfrm>
            <a:custGeom>
              <a:avLst/>
              <a:gdLst/>
              <a:ahLst/>
              <a:cxnLst/>
              <a:rect l="l" t="t" r="r" b="b"/>
              <a:pathLst>
                <a:path w="363220" h="177164">
                  <a:moveTo>
                    <a:pt x="0" y="176809"/>
                  </a:moveTo>
                  <a:lnTo>
                    <a:pt x="362816" y="176809"/>
                  </a:lnTo>
                  <a:lnTo>
                    <a:pt x="362816" y="0"/>
                  </a:lnTo>
                  <a:lnTo>
                    <a:pt x="0" y="0"/>
                  </a:lnTo>
                  <a:lnTo>
                    <a:pt x="0" y="176809"/>
                  </a:lnTo>
                  <a:close/>
                </a:path>
              </a:pathLst>
            </a:custGeom>
            <a:solidFill>
              <a:srgbClr val="FF2800"/>
            </a:solidFill>
          </p:spPr>
          <p:txBody>
            <a:bodyPr wrap="square" lIns="0" tIns="0" rIns="0" bIns="0" rtlCol="0"/>
            <a:lstStyle/>
            <a:p>
              <a:endParaRPr/>
            </a:p>
          </p:txBody>
        </p:sp>
        <p:sp>
          <p:nvSpPr>
            <p:cNvPr id="26" name="object 26"/>
            <p:cNvSpPr/>
            <p:nvPr/>
          </p:nvSpPr>
          <p:spPr>
            <a:xfrm>
              <a:off x="5405543" y="1574628"/>
              <a:ext cx="116609" cy="156322"/>
            </a:xfrm>
            <a:custGeom>
              <a:avLst/>
              <a:gdLst/>
              <a:ahLst/>
              <a:cxnLst/>
              <a:rect l="l" t="t" r="r" b="b"/>
              <a:pathLst>
                <a:path w="128270" h="177164">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a:p>
          </p:txBody>
        </p:sp>
        <p:sp>
          <p:nvSpPr>
            <p:cNvPr id="27" name="object 27"/>
            <p:cNvSpPr/>
            <p:nvPr/>
          </p:nvSpPr>
          <p:spPr>
            <a:xfrm>
              <a:off x="5557987" y="1574628"/>
              <a:ext cx="474518" cy="156322"/>
            </a:xfrm>
            <a:custGeom>
              <a:avLst/>
              <a:gdLst/>
              <a:ahLst/>
              <a:cxnLst/>
              <a:rect l="l" t="t" r="r" b="b"/>
              <a:pathLst>
                <a:path w="521970" h="177164">
                  <a:moveTo>
                    <a:pt x="0" y="176809"/>
                  </a:moveTo>
                  <a:lnTo>
                    <a:pt x="521358" y="176809"/>
                  </a:lnTo>
                  <a:lnTo>
                    <a:pt x="521358" y="0"/>
                  </a:lnTo>
                  <a:lnTo>
                    <a:pt x="0" y="0"/>
                  </a:lnTo>
                  <a:lnTo>
                    <a:pt x="0" y="176809"/>
                  </a:lnTo>
                  <a:close/>
                </a:path>
              </a:pathLst>
            </a:custGeom>
            <a:solidFill>
              <a:srgbClr val="FF2800"/>
            </a:solidFill>
          </p:spPr>
          <p:txBody>
            <a:bodyPr wrap="square" lIns="0" tIns="0" rIns="0" bIns="0" rtlCol="0"/>
            <a:lstStyle/>
            <a:p>
              <a:endParaRPr/>
            </a:p>
          </p:txBody>
        </p:sp>
        <p:sp>
          <p:nvSpPr>
            <p:cNvPr id="28" name="object 28"/>
            <p:cNvSpPr/>
            <p:nvPr/>
          </p:nvSpPr>
          <p:spPr>
            <a:xfrm>
              <a:off x="6104015" y="1574628"/>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a:p>
          </p:txBody>
        </p:sp>
        <p:sp>
          <p:nvSpPr>
            <p:cNvPr id="29" name="object 29"/>
            <p:cNvSpPr/>
            <p:nvPr/>
          </p:nvSpPr>
          <p:spPr>
            <a:xfrm>
              <a:off x="6245371" y="1574628"/>
              <a:ext cx="438150" cy="156322"/>
            </a:xfrm>
            <a:custGeom>
              <a:avLst/>
              <a:gdLst/>
              <a:ahLst/>
              <a:cxnLst/>
              <a:rect l="l" t="t" r="r" b="b"/>
              <a:pathLst>
                <a:path w="481965" h="177164">
                  <a:moveTo>
                    <a:pt x="0" y="176809"/>
                  </a:moveTo>
                  <a:lnTo>
                    <a:pt x="481723" y="176809"/>
                  </a:lnTo>
                  <a:lnTo>
                    <a:pt x="481723" y="0"/>
                  </a:lnTo>
                  <a:lnTo>
                    <a:pt x="0" y="0"/>
                  </a:lnTo>
                  <a:lnTo>
                    <a:pt x="0" y="176809"/>
                  </a:lnTo>
                  <a:close/>
                </a:path>
              </a:pathLst>
            </a:custGeom>
            <a:solidFill>
              <a:srgbClr val="FF2800"/>
            </a:solidFill>
          </p:spPr>
          <p:txBody>
            <a:bodyPr wrap="square" lIns="0" tIns="0" rIns="0" bIns="0" rtlCol="0"/>
            <a:lstStyle/>
            <a:p>
              <a:endParaRPr/>
            </a:p>
          </p:txBody>
        </p:sp>
        <p:sp>
          <p:nvSpPr>
            <p:cNvPr id="30" name="object 30"/>
            <p:cNvSpPr txBox="1"/>
            <p:nvPr/>
          </p:nvSpPr>
          <p:spPr>
            <a:xfrm>
              <a:off x="2134466" y="1578932"/>
              <a:ext cx="5104534" cy="169277"/>
            </a:xfrm>
            <a:prstGeom prst="rect">
              <a:avLst/>
            </a:prstGeom>
          </p:spPr>
          <p:txBody>
            <a:bodyPr vert="horz" wrap="square" lIns="0" tIns="0" rIns="0" bIns="0" rtlCol="0">
              <a:spAutoFit/>
            </a:bodyPr>
            <a:lstStyle/>
            <a:p>
              <a:pPr marL="11397"/>
              <a:r>
                <a:rPr sz="1100" dirty="0">
                  <a:latin typeface="Times New Roman"/>
                  <a:cs typeface="Times New Roman"/>
                </a:rPr>
                <a:t>A</a:t>
              </a:r>
              <a:r>
                <a:rPr sz="1100" spc="-9" dirty="0">
                  <a:latin typeface="Times New Roman"/>
                  <a:cs typeface="Times New Roman"/>
                </a:rPr>
                <a:t> </a:t>
              </a:r>
              <a:r>
                <a:rPr sz="1100" spc="-4" dirty="0">
                  <a:latin typeface="Times New Roman"/>
                  <a:cs typeface="Times New Roman"/>
                </a:rPr>
                <a:t>De</a:t>
              </a:r>
              <a:r>
                <a:rPr sz="1100" spc="-13" dirty="0">
                  <a:latin typeface="Times New Roman"/>
                  <a:cs typeface="Times New Roman"/>
                </a:rPr>
                <a:t>c</a:t>
              </a:r>
              <a:r>
                <a:rPr sz="1100" spc="4" dirty="0">
                  <a:latin typeface="Times New Roman"/>
                  <a:cs typeface="Times New Roman"/>
                </a:rPr>
                <a:t>l</a:t>
              </a:r>
              <a:r>
                <a:rPr sz="1100" spc="-13" dirty="0">
                  <a:latin typeface="Times New Roman"/>
                  <a:cs typeface="Times New Roman"/>
                </a:rPr>
                <a:t>ara</a:t>
              </a:r>
              <a:r>
                <a:rPr sz="1100" spc="4"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9" dirty="0">
                  <a:latin typeface="Times New Roman"/>
                  <a:cs typeface="Times New Roman"/>
                </a:rPr>
                <a:t> B</a:t>
              </a:r>
              <a:r>
                <a:rPr sz="1100" dirty="0">
                  <a:latin typeface="Times New Roman"/>
                  <a:cs typeface="Times New Roman"/>
                </a:rPr>
                <a:t>y</a:t>
              </a:r>
              <a:r>
                <a:rPr sz="1100" spc="9" dirty="0">
                  <a:latin typeface="Times New Roman"/>
                  <a:cs typeface="Times New Roman"/>
                </a:rPr>
                <a:t> t</a:t>
              </a:r>
              <a:r>
                <a:rPr sz="1100" dirty="0">
                  <a:latin typeface="Times New Roman"/>
                  <a:cs typeface="Times New Roman"/>
                </a:rPr>
                <a:t>h</a:t>
              </a:r>
              <a:r>
                <a:rPr sz="1100" spc="-9" dirty="0">
                  <a:latin typeface="Times New Roman"/>
                  <a:cs typeface="Times New Roman"/>
                </a:rPr>
                <a:t>e </a:t>
              </a:r>
              <a:r>
                <a:rPr sz="1100" spc="-4" dirty="0">
                  <a:latin typeface="Times New Roman"/>
                  <a:cs typeface="Times New Roman"/>
                </a:rPr>
                <a:t>Represe</a:t>
              </a:r>
              <a:r>
                <a:rPr sz="1100" spc="9" dirty="0">
                  <a:latin typeface="Times New Roman"/>
                  <a:cs typeface="Times New Roman"/>
                </a:rPr>
                <a:t>n</a:t>
              </a:r>
              <a:r>
                <a:rPr sz="1100" spc="-4"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v</a:t>
              </a:r>
              <a:r>
                <a:rPr sz="1100" spc="-9" dirty="0">
                  <a:latin typeface="Times New Roman"/>
                  <a:cs typeface="Times New Roman"/>
                </a:rPr>
                <a:t>e</a:t>
              </a:r>
              <a:r>
                <a:rPr sz="1100" dirty="0">
                  <a:latin typeface="Times New Roman"/>
                  <a:cs typeface="Times New Roman"/>
                </a:rPr>
                <a:t>s</a:t>
              </a:r>
              <a:r>
                <a:rPr sz="1100" spc="-18"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31" dirty="0">
                  <a:latin typeface="Times New Roman"/>
                  <a:cs typeface="Times New Roman"/>
                </a:rPr>
                <a:t> </a:t>
              </a:r>
              <a:r>
                <a:rPr sz="1100" spc="-9" dirty="0">
                  <a:latin typeface="Times New Roman"/>
                  <a:cs typeface="Times New Roman"/>
                </a:rPr>
                <a:t>U</a:t>
              </a:r>
              <a:r>
                <a:rPr sz="1100" spc="18" dirty="0">
                  <a:latin typeface="Times New Roman"/>
                  <a:cs typeface="Times New Roman"/>
                </a:rPr>
                <a:t>n</a:t>
              </a:r>
              <a:r>
                <a:rPr sz="1100" spc="-4" dirty="0">
                  <a:latin typeface="Times New Roman"/>
                  <a:cs typeface="Times New Roman"/>
                </a:rPr>
                <a:t>i</a:t>
              </a:r>
              <a:r>
                <a:rPr sz="1100" spc="-49" dirty="0">
                  <a:latin typeface="Times New Roman"/>
                  <a:cs typeface="Times New Roman"/>
                </a:rPr>
                <a:t>t</a:t>
              </a:r>
              <a:r>
                <a:rPr sz="1100" spc="4" dirty="0">
                  <a:latin typeface="Times New Roman"/>
                  <a:cs typeface="Times New Roman"/>
                </a:rPr>
                <a:t>e</a:t>
              </a:r>
              <a:r>
                <a:rPr sz="1100" dirty="0">
                  <a:latin typeface="Times New Roman"/>
                  <a:cs typeface="Times New Roman"/>
                </a:rPr>
                <a:t>d </a:t>
              </a:r>
              <a:r>
                <a:rPr sz="1100" spc="-4" dirty="0">
                  <a:latin typeface="Times New Roman"/>
                  <a:cs typeface="Times New Roman"/>
                </a:rPr>
                <a:t>S</a:t>
              </a:r>
              <a:r>
                <a:rPr sz="1100" spc="13"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9" dirty="0">
                  <a:latin typeface="Times New Roman"/>
                  <a:cs typeface="Times New Roman"/>
                </a:rPr>
                <a:t>e</a:t>
              </a:r>
              <a:r>
                <a:rPr sz="1100" dirty="0">
                  <a:latin typeface="Times New Roman"/>
                  <a:cs typeface="Times New Roman"/>
                </a:rPr>
                <a:t>s</a:t>
              </a:r>
              <a:r>
                <a:rPr sz="1100" spc="-18"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4" dirty="0">
                  <a:latin typeface="Times New Roman"/>
                  <a:cs typeface="Times New Roman"/>
                </a:rPr>
                <a:t> </a:t>
              </a:r>
              <a:r>
                <a:rPr sz="1100" spc="18" dirty="0">
                  <a:latin typeface="Times New Roman"/>
                  <a:cs typeface="Times New Roman"/>
                </a:rPr>
                <a:t>A</a:t>
              </a:r>
              <a:r>
                <a:rPr sz="1100" spc="-9" dirty="0">
                  <a:latin typeface="Times New Roman"/>
                  <a:cs typeface="Times New Roman"/>
                </a:rPr>
                <a:t>m</a:t>
              </a:r>
              <a:r>
                <a:rPr sz="1100" spc="-36" dirty="0">
                  <a:latin typeface="Times New Roman"/>
                  <a:cs typeface="Times New Roman"/>
                </a:rPr>
                <a:t>e</a:t>
              </a:r>
              <a:r>
                <a:rPr sz="1100" spc="-18" dirty="0">
                  <a:latin typeface="Times New Roman"/>
                  <a:cs typeface="Times New Roman"/>
                </a:rPr>
                <a:t>r</a:t>
              </a:r>
              <a:r>
                <a:rPr sz="1100" spc="9" dirty="0">
                  <a:latin typeface="Times New Roman"/>
                  <a:cs typeface="Times New Roman"/>
                </a:rPr>
                <a:t>i</a:t>
              </a:r>
              <a:r>
                <a:rPr sz="1100" spc="-13" dirty="0">
                  <a:latin typeface="Times New Roman"/>
                  <a:cs typeface="Times New Roman"/>
                </a:rPr>
                <a:t>ca</a:t>
              </a:r>
              <a:r>
                <a:rPr sz="1100" dirty="0">
                  <a:latin typeface="Times New Roman"/>
                  <a:cs typeface="Times New Roman"/>
                </a:rPr>
                <a:t>, </a:t>
              </a:r>
              <a:r>
                <a:rPr sz="1100" spc="4" dirty="0">
                  <a:latin typeface="Times New Roman"/>
                  <a:cs typeface="Times New Roman"/>
                </a:rPr>
                <a:t>i</a:t>
              </a:r>
              <a:r>
                <a:rPr sz="1100" dirty="0">
                  <a:latin typeface="Times New Roman"/>
                  <a:cs typeface="Times New Roman"/>
                </a:rPr>
                <a:t>n</a:t>
              </a:r>
              <a:r>
                <a:rPr sz="1100" spc="-18" dirty="0">
                  <a:latin typeface="Times New Roman"/>
                  <a:cs typeface="Times New Roman"/>
                </a:rPr>
                <a:t> </a:t>
              </a:r>
              <a:r>
                <a:rPr sz="1100" spc="-9" dirty="0">
                  <a:latin typeface="Times New Roman"/>
                  <a:cs typeface="Times New Roman"/>
                </a:rPr>
                <a:t>Ge</a:t>
              </a:r>
              <a:r>
                <a:rPr sz="1100" spc="13" dirty="0">
                  <a:latin typeface="Times New Roman"/>
                  <a:cs typeface="Times New Roman"/>
                </a:rPr>
                <a:t>n</a:t>
              </a:r>
              <a:r>
                <a:rPr sz="1100" spc="-13" dirty="0">
                  <a:latin typeface="Times New Roman"/>
                  <a:cs typeface="Times New Roman"/>
                </a:rPr>
                <a:t>eral</a:t>
              </a:r>
              <a:endParaRPr sz="1100" dirty="0">
                <a:latin typeface="Times New Roman"/>
                <a:cs typeface="Times New Roman"/>
              </a:endParaRPr>
            </a:p>
          </p:txBody>
        </p:sp>
        <p:sp>
          <p:nvSpPr>
            <p:cNvPr id="31" name="object 31"/>
            <p:cNvSpPr/>
            <p:nvPr/>
          </p:nvSpPr>
          <p:spPr>
            <a:xfrm>
              <a:off x="2146012" y="1730636"/>
              <a:ext cx="513195" cy="153521"/>
            </a:xfrm>
            <a:custGeom>
              <a:avLst/>
              <a:gdLst/>
              <a:ahLst/>
              <a:cxnLst/>
              <a:rect l="l" t="t" r="r" b="b"/>
              <a:pathLst>
                <a:path w="564514" h="173989">
                  <a:moveTo>
                    <a:pt x="0" y="173761"/>
                  </a:moveTo>
                  <a:lnTo>
                    <a:pt x="564043" y="173761"/>
                  </a:lnTo>
                  <a:lnTo>
                    <a:pt x="564043" y="0"/>
                  </a:lnTo>
                  <a:lnTo>
                    <a:pt x="0" y="0"/>
                  </a:lnTo>
                  <a:lnTo>
                    <a:pt x="0" y="173761"/>
                  </a:lnTo>
                  <a:close/>
                </a:path>
              </a:pathLst>
            </a:custGeom>
            <a:solidFill>
              <a:srgbClr val="FF2800"/>
            </a:solidFill>
          </p:spPr>
          <p:txBody>
            <a:bodyPr wrap="square" lIns="0" tIns="0" rIns="0" bIns="0" rtlCol="0"/>
            <a:lstStyle/>
            <a:p>
              <a:endParaRPr/>
            </a:p>
          </p:txBody>
        </p:sp>
        <p:sp>
          <p:nvSpPr>
            <p:cNvPr id="32" name="object 32"/>
            <p:cNvSpPr/>
            <p:nvPr/>
          </p:nvSpPr>
          <p:spPr>
            <a:xfrm>
              <a:off x="2694810" y="1730636"/>
              <a:ext cx="615373" cy="153521"/>
            </a:xfrm>
            <a:custGeom>
              <a:avLst/>
              <a:gdLst/>
              <a:ahLst/>
              <a:cxnLst/>
              <a:rect l="l" t="t" r="r" b="b"/>
              <a:pathLst>
                <a:path w="676910" h="173989">
                  <a:moveTo>
                    <a:pt x="0" y="173761"/>
                  </a:moveTo>
                  <a:lnTo>
                    <a:pt x="676851" y="173761"/>
                  </a:lnTo>
                  <a:lnTo>
                    <a:pt x="676851" y="0"/>
                  </a:lnTo>
                  <a:lnTo>
                    <a:pt x="0" y="0"/>
                  </a:lnTo>
                  <a:lnTo>
                    <a:pt x="0" y="173761"/>
                  </a:lnTo>
                  <a:close/>
                </a:path>
              </a:pathLst>
            </a:custGeom>
            <a:solidFill>
              <a:srgbClr val="FF2800"/>
            </a:solidFill>
          </p:spPr>
          <p:txBody>
            <a:bodyPr wrap="square" lIns="0" tIns="0" rIns="0" bIns="0" rtlCol="0"/>
            <a:lstStyle/>
            <a:p>
              <a:endParaRPr/>
            </a:p>
          </p:txBody>
        </p:sp>
        <p:sp>
          <p:nvSpPr>
            <p:cNvPr id="33" name="object 33"/>
            <p:cNvSpPr txBox="1"/>
            <p:nvPr/>
          </p:nvSpPr>
          <p:spPr>
            <a:xfrm>
              <a:off x="2134466" y="1734941"/>
              <a:ext cx="1238827" cy="169277"/>
            </a:xfrm>
            <a:prstGeom prst="rect">
              <a:avLst/>
            </a:prstGeom>
          </p:spPr>
          <p:txBody>
            <a:bodyPr vert="horz" wrap="square" lIns="0" tIns="0" rIns="0" bIns="0" rtlCol="0">
              <a:spAutoFit/>
            </a:bodyPr>
            <a:lstStyle/>
            <a:p>
              <a:pPr marL="11397"/>
              <a:r>
                <a:rPr sz="1100" spc="-31" dirty="0">
                  <a:latin typeface="Times New Roman"/>
                  <a:cs typeface="Times New Roman"/>
                </a:rPr>
                <a:t>C</a:t>
              </a:r>
              <a:r>
                <a:rPr sz="1100" spc="18" dirty="0">
                  <a:latin typeface="Times New Roman"/>
                  <a:cs typeface="Times New Roman"/>
                </a:rPr>
                <a:t>o</a:t>
              </a:r>
              <a:r>
                <a:rPr sz="1100" dirty="0">
                  <a:latin typeface="Times New Roman"/>
                  <a:cs typeface="Times New Roman"/>
                </a:rPr>
                <a:t>n</a:t>
              </a:r>
              <a:r>
                <a:rPr sz="1100" spc="-4" dirty="0">
                  <a:latin typeface="Times New Roman"/>
                  <a:cs typeface="Times New Roman"/>
                </a:rPr>
                <a:t>gres</a:t>
              </a:r>
              <a:r>
                <a:rPr sz="1100" dirty="0">
                  <a:latin typeface="Times New Roman"/>
                  <a:cs typeface="Times New Roman"/>
                </a:rPr>
                <a:t>s</a:t>
              </a:r>
              <a:r>
                <a:rPr sz="1100" spc="-4" dirty="0">
                  <a:latin typeface="Times New Roman"/>
                  <a:cs typeface="Times New Roman"/>
                </a:rPr>
                <a:t> A</a:t>
              </a:r>
              <a:r>
                <a:rPr sz="1100" spc="9" dirty="0">
                  <a:latin typeface="Times New Roman"/>
                  <a:cs typeface="Times New Roman"/>
                </a:rPr>
                <a:t>s</a:t>
              </a:r>
              <a:r>
                <a:rPr sz="1100" spc="-18" dirty="0">
                  <a:latin typeface="Times New Roman"/>
                  <a:cs typeface="Times New Roman"/>
                </a:rPr>
                <a:t>se</a:t>
              </a:r>
              <a:r>
                <a:rPr sz="1100" spc="4" dirty="0">
                  <a:latin typeface="Times New Roman"/>
                  <a:cs typeface="Times New Roman"/>
                </a:rPr>
                <a:t>m</a:t>
              </a:r>
              <a:r>
                <a:rPr sz="1100" dirty="0">
                  <a:latin typeface="Times New Roman"/>
                  <a:cs typeface="Times New Roman"/>
                </a:rPr>
                <a:t>b</a:t>
              </a:r>
              <a:r>
                <a:rPr sz="1100" spc="-4" dirty="0">
                  <a:latin typeface="Times New Roman"/>
                  <a:cs typeface="Times New Roman"/>
                </a:rPr>
                <a:t>l</a:t>
              </a:r>
              <a:r>
                <a:rPr sz="1100" spc="40" dirty="0">
                  <a:latin typeface="Times New Roman"/>
                  <a:cs typeface="Times New Roman"/>
                </a:rPr>
                <a:t>ed.</a:t>
              </a:r>
              <a:endParaRPr sz="1100" dirty="0">
                <a:latin typeface="Times New Roman"/>
                <a:cs typeface="Times New Roman"/>
              </a:endParaRPr>
            </a:p>
          </p:txBody>
        </p:sp>
        <p:sp>
          <p:nvSpPr>
            <p:cNvPr id="34" name="object 34"/>
            <p:cNvSpPr/>
            <p:nvPr/>
          </p:nvSpPr>
          <p:spPr>
            <a:xfrm>
              <a:off x="2146011" y="1883955"/>
              <a:ext cx="330200" cy="156322"/>
            </a:xfrm>
            <a:custGeom>
              <a:avLst/>
              <a:gdLst/>
              <a:ahLst/>
              <a:cxnLst/>
              <a:rect l="l" t="t" r="r" b="b"/>
              <a:pathLst>
                <a:path w="363219" h="177164">
                  <a:moveTo>
                    <a:pt x="0" y="176809"/>
                  </a:moveTo>
                  <a:lnTo>
                    <a:pt x="362816" y="176809"/>
                  </a:lnTo>
                  <a:lnTo>
                    <a:pt x="362816" y="0"/>
                  </a:lnTo>
                  <a:lnTo>
                    <a:pt x="0" y="0"/>
                  </a:lnTo>
                  <a:lnTo>
                    <a:pt x="0" y="176809"/>
                  </a:lnTo>
                  <a:close/>
                </a:path>
              </a:pathLst>
            </a:custGeom>
            <a:solidFill>
              <a:srgbClr val="0A31FF"/>
            </a:solidFill>
          </p:spPr>
          <p:txBody>
            <a:bodyPr wrap="square" lIns="0" tIns="0" rIns="0" bIns="0" rtlCol="0"/>
            <a:lstStyle/>
            <a:p>
              <a:endParaRPr/>
            </a:p>
          </p:txBody>
        </p:sp>
        <p:sp>
          <p:nvSpPr>
            <p:cNvPr id="35" name="object 35"/>
            <p:cNvSpPr/>
            <p:nvPr/>
          </p:nvSpPr>
          <p:spPr>
            <a:xfrm>
              <a:off x="2511877" y="1883955"/>
              <a:ext cx="108527" cy="156322"/>
            </a:xfrm>
            <a:custGeom>
              <a:avLst/>
              <a:gdLst/>
              <a:ahLst/>
              <a:cxnLst/>
              <a:rect l="l" t="t" r="r" b="b"/>
              <a:pathLst>
                <a:path w="119380" h="177164">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a:p>
          </p:txBody>
        </p:sp>
        <p:sp>
          <p:nvSpPr>
            <p:cNvPr id="36" name="object 36"/>
            <p:cNvSpPr/>
            <p:nvPr/>
          </p:nvSpPr>
          <p:spPr>
            <a:xfrm>
              <a:off x="2656007" y="1883955"/>
              <a:ext cx="169141" cy="156322"/>
            </a:xfrm>
            <a:custGeom>
              <a:avLst/>
              <a:gdLst/>
              <a:ahLst/>
              <a:cxnLst/>
              <a:rect l="l" t="t" r="r" b="b"/>
              <a:pathLst>
                <a:path w="186055"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37" name="object 37"/>
            <p:cNvSpPr/>
            <p:nvPr/>
          </p:nvSpPr>
          <p:spPr>
            <a:xfrm>
              <a:off x="2861114" y="1883955"/>
              <a:ext cx="360795" cy="156322"/>
            </a:xfrm>
            <a:custGeom>
              <a:avLst/>
              <a:gdLst/>
              <a:ahLst/>
              <a:cxnLst/>
              <a:rect l="l" t="t" r="r" b="b"/>
              <a:pathLst>
                <a:path w="396875" h="177164">
                  <a:moveTo>
                    <a:pt x="0" y="176809"/>
                  </a:moveTo>
                  <a:lnTo>
                    <a:pt x="396354" y="176809"/>
                  </a:lnTo>
                  <a:lnTo>
                    <a:pt x="396354" y="0"/>
                  </a:lnTo>
                  <a:lnTo>
                    <a:pt x="0" y="0"/>
                  </a:lnTo>
                  <a:lnTo>
                    <a:pt x="0" y="176809"/>
                  </a:lnTo>
                  <a:close/>
                </a:path>
              </a:pathLst>
            </a:custGeom>
            <a:solidFill>
              <a:srgbClr val="FF2800"/>
            </a:solidFill>
          </p:spPr>
          <p:txBody>
            <a:bodyPr wrap="square" lIns="0" tIns="0" rIns="0" bIns="0" rtlCol="0"/>
            <a:lstStyle/>
            <a:p>
              <a:endParaRPr/>
            </a:p>
          </p:txBody>
        </p:sp>
        <p:sp>
          <p:nvSpPr>
            <p:cNvPr id="38" name="object 38"/>
            <p:cNvSpPr/>
            <p:nvPr/>
          </p:nvSpPr>
          <p:spPr>
            <a:xfrm>
              <a:off x="3257469" y="1883955"/>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a:p>
          </p:txBody>
        </p:sp>
        <p:sp>
          <p:nvSpPr>
            <p:cNvPr id="39" name="object 39"/>
            <p:cNvSpPr/>
            <p:nvPr/>
          </p:nvSpPr>
          <p:spPr>
            <a:xfrm>
              <a:off x="3407140" y="1883955"/>
              <a:ext cx="376959" cy="156322"/>
            </a:xfrm>
            <a:custGeom>
              <a:avLst/>
              <a:gdLst/>
              <a:ahLst/>
              <a:cxnLst/>
              <a:rect l="l" t="t" r="r" b="b"/>
              <a:pathLst>
                <a:path w="414654" h="177164">
                  <a:moveTo>
                    <a:pt x="0" y="176809"/>
                  </a:moveTo>
                  <a:lnTo>
                    <a:pt x="414647" y="176809"/>
                  </a:lnTo>
                  <a:lnTo>
                    <a:pt x="414647" y="0"/>
                  </a:lnTo>
                  <a:lnTo>
                    <a:pt x="0" y="0"/>
                  </a:lnTo>
                  <a:lnTo>
                    <a:pt x="0" y="176809"/>
                  </a:lnTo>
                  <a:close/>
                </a:path>
              </a:pathLst>
            </a:custGeom>
            <a:solidFill>
              <a:srgbClr val="FF2800"/>
            </a:solidFill>
          </p:spPr>
          <p:txBody>
            <a:bodyPr wrap="square" lIns="0" tIns="0" rIns="0" bIns="0" rtlCol="0"/>
            <a:lstStyle/>
            <a:p>
              <a:endParaRPr/>
            </a:p>
          </p:txBody>
        </p:sp>
        <p:sp>
          <p:nvSpPr>
            <p:cNvPr id="40" name="object 40"/>
            <p:cNvSpPr/>
            <p:nvPr/>
          </p:nvSpPr>
          <p:spPr>
            <a:xfrm>
              <a:off x="3820126" y="1883955"/>
              <a:ext cx="352136" cy="156322"/>
            </a:xfrm>
            <a:custGeom>
              <a:avLst/>
              <a:gdLst/>
              <a:ahLst/>
              <a:cxnLst/>
              <a:rect l="l" t="t" r="r" b="b"/>
              <a:pathLst>
                <a:path w="387350" h="177164">
                  <a:moveTo>
                    <a:pt x="0" y="176809"/>
                  </a:moveTo>
                  <a:lnTo>
                    <a:pt x="387208" y="176809"/>
                  </a:lnTo>
                  <a:lnTo>
                    <a:pt x="387208" y="0"/>
                  </a:lnTo>
                  <a:lnTo>
                    <a:pt x="0" y="0"/>
                  </a:lnTo>
                  <a:lnTo>
                    <a:pt x="0" y="176809"/>
                  </a:lnTo>
                  <a:close/>
                </a:path>
              </a:pathLst>
            </a:custGeom>
            <a:solidFill>
              <a:srgbClr val="FF2800"/>
            </a:solidFill>
          </p:spPr>
          <p:txBody>
            <a:bodyPr wrap="square" lIns="0" tIns="0" rIns="0" bIns="0" rtlCol="0"/>
            <a:lstStyle/>
            <a:p>
              <a:endParaRPr/>
            </a:p>
          </p:txBody>
        </p:sp>
        <p:sp>
          <p:nvSpPr>
            <p:cNvPr id="41" name="object 41"/>
            <p:cNvSpPr/>
            <p:nvPr/>
          </p:nvSpPr>
          <p:spPr>
            <a:xfrm>
              <a:off x="4208165" y="1883955"/>
              <a:ext cx="75045" cy="156322"/>
            </a:xfrm>
            <a:custGeom>
              <a:avLst/>
              <a:gdLst/>
              <a:ahLst/>
              <a:cxnLst/>
              <a:rect l="l" t="t" r="r" b="b"/>
              <a:pathLst>
                <a:path w="82550" h="177164">
                  <a:moveTo>
                    <a:pt x="0" y="176809"/>
                  </a:moveTo>
                  <a:lnTo>
                    <a:pt x="82319" y="176809"/>
                  </a:lnTo>
                  <a:lnTo>
                    <a:pt x="82319" y="0"/>
                  </a:lnTo>
                  <a:lnTo>
                    <a:pt x="0" y="0"/>
                  </a:lnTo>
                  <a:lnTo>
                    <a:pt x="0" y="176809"/>
                  </a:lnTo>
                  <a:close/>
                </a:path>
              </a:pathLst>
            </a:custGeom>
            <a:solidFill>
              <a:srgbClr val="0A31FF"/>
            </a:solidFill>
          </p:spPr>
          <p:txBody>
            <a:bodyPr wrap="square" lIns="0" tIns="0" rIns="0" bIns="0" rtlCol="0"/>
            <a:lstStyle/>
            <a:p>
              <a:endParaRPr/>
            </a:p>
          </p:txBody>
        </p:sp>
        <p:sp>
          <p:nvSpPr>
            <p:cNvPr id="42" name="object 42"/>
            <p:cNvSpPr/>
            <p:nvPr/>
          </p:nvSpPr>
          <p:spPr>
            <a:xfrm>
              <a:off x="4319032" y="1883955"/>
              <a:ext cx="482600" cy="156322"/>
            </a:xfrm>
            <a:custGeom>
              <a:avLst/>
              <a:gdLst/>
              <a:ahLst/>
              <a:cxnLst/>
              <a:rect l="l" t="t" r="r" b="b"/>
              <a:pathLst>
                <a:path w="530860" h="177164">
                  <a:moveTo>
                    <a:pt x="0" y="176809"/>
                  </a:moveTo>
                  <a:lnTo>
                    <a:pt x="530505" y="176809"/>
                  </a:lnTo>
                  <a:lnTo>
                    <a:pt x="530505" y="0"/>
                  </a:lnTo>
                  <a:lnTo>
                    <a:pt x="0" y="0"/>
                  </a:lnTo>
                  <a:lnTo>
                    <a:pt x="0" y="176809"/>
                  </a:lnTo>
                  <a:close/>
                </a:path>
              </a:pathLst>
            </a:custGeom>
            <a:solidFill>
              <a:srgbClr val="FF2800"/>
            </a:solidFill>
          </p:spPr>
          <p:txBody>
            <a:bodyPr wrap="square" lIns="0" tIns="0" rIns="0" bIns="0" rtlCol="0"/>
            <a:lstStyle/>
            <a:p>
              <a:endParaRPr/>
            </a:p>
          </p:txBody>
        </p:sp>
        <p:sp>
          <p:nvSpPr>
            <p:cNvPr id="43" name="object 43"/>
            <p:cNvSpPr/>
            <p:nvPr/>
          </p:nvSpPr>
          <p:spPr>
            <a:xfrm>
              <a:off x="4837342" y="1883955"/>
              <a:ext cx="535132" cy="156322"/>
            </a:xfrm>
            <a:custGeom>
              <a:avLst/>
              <a:gdLst/>
              <a:ahLst/>
              <a:cxnLst/>
              <a:rect l="l" t="t" r="r" b="b"/>
              <a:pathLst>
                <a:path w="588645" h="177164">
                  <a:moveTo>
                    <a:pt x="0" y="176809"/>
                  </a:moveTo>
                  <a:lnTo>
                    <a:pt x="588434" y="176809"/>
                  </a:lnTo>
                  <a:lnTo>
                    <a:pt x="588434" y="0"/>
                  </a:lnTo>
                  <a:lnTo>
                    <a:pt x="0" y="0"/>
                  </a:lnTo>
                  <a:lnTo>
                    <a:pt x="0" y="176809"/>
                  </a:lnTo>
                  <a:close/>
                </a:path>
              </a:pathLst>
            </a:custGeom>
            <a:solidFill>
              <a:srgbClr val="FF2800"/>
            </a:solidFill>
          </p:spPr>
          <p:txBody>
            <a:bodyPr wrap="square" lIns="0" tIns="0" rIns="0" bIns="0" rtlCol="0"/>
            <a:lstStyle/>
            <a:p>
              <a:endParaRPr/>
            </a:p>
          </p:txBody>
        </p:sp>
        <p:sp>
          <p:nvSpPr>
            <p:cNvPr id="44" name="object 44"/>
            <p:cNvSpPr/>
            <p:nvPr/>
          </p:nvSpPr>
          <p:spPr>
            <a:xfrm>
              <a:off x="5408315" y="1883955"/>
              <a:ext cx="163945" cy="156322"/>
            </a:xfrm>
            <a:custGeom>
              <a:avLst/>
              <a:gdLst/>
              <a:ahLst/>
              <a:cxnLst/>
              <a:rect l="l" t="t" r="r" b="b"/>
              <a:pathLst>
                <a:path w="180339" h="177164">
                  <a:moveTo>
                    <a:pt x="0" y="176809"/>
                  </a:moveTo>
                  <a:lnTo>
                    <a:pt x="179883" y="176809"/>
                  </a:lnTo>
                  <a:lnTo>
                    <a:pt x="179883" y="0"/>
                  </a:lnTo>
                  <a:lnTo>
                    <a:pt x="0" y="0"/>
                  </a:lnTo>
                  <a:lnTo>
                    <a:pt x="0" y="176809"/>
                  </a:lnTo>
                  <a:close/>
                </a:path>
              </a:pathLst>
            </a:custGeom>
            <a:solidFill>
              <a:srgbClr val="0A31FF"/>
            </a:solidFill>
          </p:spPr>
          <p:txBody>
            <a:bodyPr wrap="square" lIns="0" tIns="0" rIns="0" bIns="0" rtlCol="0"/>
            <a:lstStyle/>
            <a:p>
              <a:endParaRPr/>
            </a:p>
          </p:txBody>
        </p:sp>
        <p:sp>
          <p:nvSpPr>
            <p:cNvPr id="45" name="object 45"/>
            <p:cNvSpPr/>
            <p:nvPr/>
          </p:nvSpPr>
          <p:spPr>
            <a:xfrm>
              <a:off x="5607877" y="1883955"/>
              <a:ext cx="61191" cy="156322"/>
            </a:xfrm>
            <a:custGeom>
              <a:avLst/>
              <a:gdLst/>
              <a:ahLst/>
              <a:cxnLst/>
              <a:rect l="l" t="t" r="r" b="b"/>
              <a:pathLst>
                <a:path w="67310" h="177164">
                  <a:moveTo>
                    <a:pt x="0" y="176809"/>
                  </a:moveTo>
                  <a:lnTo>
                    <a:pt x="67075" y="176809"/>
                  </a:lnTo>
                  <a:lnTo>
                    <a:pt x="67075" y="0"/>
                  </a:lnTo>
                  <a:lnTo>
                    <a:pt x="0" y="0"/>
                  </a:lnTo>
                  <a:lnTo>
                    <a:pt x="0" y="176809"/>
                  </a:lnTo>
                  <a:close/>
                </a:path>
              </a:pathLst>
            </a:custGeom>
            <a:solidFill>
              <a:srgbClr val="FF40FF"/>
            </a:solidFill>
          </p:spPr>
          <p:txBody>
            <a:bodyPr wrap="square" lIns="0" tIns="0" rIns="0" bIns="0" rtlCol="0"/>
            <a:lstStyle/>
            <a:p>
              <a:endParaRPr/>
            </a:p>
          </p:txBody>
        </p:sp>
        <p:sp>
          <p:nvSpPr>
            <p:cNvPr id="46" name="object 46"/>
            <p:cNvSpPr/>
            <p:nvPr/>
          </p:nvSpPr>
          <p:spPr>
            <a:xfrm>
              <a:off x="5704889" y="1883955"/>
              <a:ext cx="368877" cy="156322"/>
            </a:xfrm>
            <a:custGeom>
              <a:avLst/>
              <a:gdLst/>
              <a:ahLst/>
              <a:cxnLst/>
              <a:rect l="l" t="t" r="r" b="b"/>
              <a:pathLst>
                <a:path w="405765" h="177164">
                  <a:moveTo>
                    <a:pt x="0" y="176809"/>
                  </a:moveTo>
                  <a:lnTo>
                    <a:pt x="405500" y="176809"/>
                  </a:lnTo>
                  <a:lnTo>
                    <a:pt x="405500" y="0"/>
                  </a:lnTo>
                  <a:lnTo>
                    <a:pt x="0" y="0"/>
                  </a:lnTo>
                  <a:lnTo>
                    <a:pt x="0" y="176809"/>
                  </a:lnTo>
                  <a:close/>
                </a:path>
              </a:pathLst>
            </a:custGeom>
            <a:solidFill>
              <a:srgbClr val="FF2800"/>
            </a:solidFill>
          </p:spPr>
          <p:txBody>
            <a:bodyPr wrap="square" lIns="0" tIns="0" rIns="0" bIns="0" rtlCol="0"/>
            <a:lstStyle/>
            <a:p>
              <a:endParaRPr/>
            </a:p>
          </p:txBody>
        </p:sp>
        <p:sp>
          <p:nvSpPr>
            <p:cNvPr id="47" name="object 47"/>
            <p:cNvSpPr/>
            <p:nvPr/>
          </p:nvSpPr>
          <p:spPr>
            <a:xfrm>
              <a:off x="6109558" y="1883955"/>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a:p>
          </p:txBody>
        </p:sp>
        <p:sp>
          <p:nvSpPr>
            <p:cNvPr id="48" name="object 48"/>
            <p:cNvSpPr/>
            <p:nvPr/>
          </p:nvSpPr>
          <p:spPr>
            <a:xfrm>
              <a:off x="6250914" y="1883955"/>
              <a:ext cx="452005" cy="156322"/>
            </a:xfrm>
            <a:custGeom>
              <a:avLst/>
              <a:gdLst/>
              <a:ahLst/>
              <a:cxnLst/>
              <a:rect l="l" t="t" r="r" b="b"/>
              <a:pathLst>
                <a:path w="497204" h="177164">
                  <a:moveTo>
                    <a:pt x="0" y="176809"/>
                  </a:moveTo>
                  <a:lnTo>
                    <a:pt x="496967" y="176809"/>
                  </a:lnTo>
                  <a:lnTo>
                    <a:pt x="496967" y="0"/>
                  </a:lnTo>
                  <a:lnTo>
                    <a:pt x="0" y="0"/>
                  </a:lnTo>
                  <a:lnTo>
                    <a:pt x="0" y="176809"/>
                  </a:lnTo>
                  <a:close/>
                </a:path>
              </a:pathLst>
            </a:custGeom>
            <a:solidFill>
              <a:srgbClr val="FF2800"/>
            </a:solidFill>
          </p:spPr>
          <p:txBody>
            <a:bodyPr wrap="square" lIns="0" tIns="0" rIns="0" bIns="0" rtlCol="0"/>
            <a:lstStyle/>
            <a:p>
              <a:endParaRPr/>
            </a:p>
          </p:txBody>
        </p:sp>
        <p:sp>
          <p:nvSpPr>
            <p:cNvPr id="49" name="object 49"/>
            <p:cNvSpPr/>
            <p:nvPr/>
          </p:nvSpPr>
          <p:spPr>
            <a:xfrm>
              <a:off x="6738735" y="1883955"/>
              <a:ext cx="269009" cy="156322"/>
            </a:xfrm>
            <a:custGeom>
              <a:avLst/>
              <a:gdLst/>
              <a:ahLst/>
              <a:cxnLst/>
              <a:rect l="l" t="t" r="r" b="b"/>
              <a:pathLst>
                <a:path w="295909" h="177164">
                  <a:moveTo>
                    <a:pt x="0" y="176809"/>
                  </a:moveTo>
                  <a:lnTo>
                    <a:pt x="295741" y="176809"/>
                  </a:lnTo>
                  <a:lnTo>
                    <a:pt x="295741" y="0"/>
                  </a:lnTo>
                  <a:lnTo>
                    <a:pt x="0" y="0"/>
                  </a:lnTo>
                  <a:lnTo>
                    <a:pt x="0" y="176809"/>
                  </a:lnTo>
                  <a:close/>
                </a:path>
              </a:pathLst>
            </a:custGeom>
            <a:solidFill>
              <a:srgbClr val="0A31FF"/>
            </a:solidFill>
          </p:spPr>
          <p:txBody>
            <a:bodyPr wrap="square" lIns="0" tIns="0" rIns="0" bIns="0" rtlCol="0"/>
            <a:lstStyle/>
            <a:p>
              <a:endParaRPr/>
            </a:p>
          </p:txBody>
        </p:sp>
        <p:sp>
          <p:nvSpPr>
            <p:cNvPr id="50" name="object 50"/>
            <p:cNvSpPr txBox="1"/>
            <p:nvPr/>
          </p:nvSpPr>
          <p:spPr>
            <a:xfrm>
              <a:off x="2134465" y="1888259"/>
              <a:ext cx="5104535" cy="169277"/>
            </a:xfrm>
            <a:prstGeom prst="rect">
              <a:avLst/>
            </a:prstGeom>
          </p:spPr>
          <p:txBody>
            <a:bodyPr vert="horz" wrap="square" lIns="0" tIns="0" rIns="0" bIns="0" rtlCol="0">
              <a:spAutoFit/>
            </a:bodyPr>
            <a:lstStyle/>
            <a:p>
              <a:pPr marL="11397"/>
              <a:r>
                <a:rPr sz="1100" spc="-27" dirty="0">
                  <a:latin typeface="Times New Roman"/>
                  <a:cs typeface="Times New Roman"/>
                </a:rPr>
                <a:t>W</a:t>
              </a:r>
              <a:r>
                <a:rPr sz="1100" spc="18" dirty="0">
                  <a:latin typeface="Times New Roman"/>
                  <a:cs typeface="Times New Roman"/>
                </a:rPr>
                <a:t>h</a:t>
              </a:r>
              <a:r>
                <a:rPr sz="1100" spc="-36" dirty="0">
                  <a:latin typeface="Times New Roman"/>
                  <a:cs typeface="Times New Roman"/>
                </a:rPr>
                <a:t>e</a:t>
              </a:r>
              <a:r>
                <a:rPr sz="1100" spc="-9" dirty="0">
                  <a:latin typeface="Times New Roman"/>
                  <a:cs typeface="Times New Roman"/>
                </a:rPr>
                <a:t>n</a:t>
              </a:r>
              <a:r>
                <a:rPr sz="1100" spc="9" dirty="0">
                  <a:latin typeface="Times New Roman"/>
                  <a:cs typeface="Times New Roman"/>
                </a:rPr>
                <a:t> i</a:t>
              </a:r>
              <a:r>
                <a:rPr sz="1100" dirty="0">
                  <a:latin typeface="Times New Roman"/>
                  <a:cs typeface="Times New Roman"/>
                </a:rPr>
                <a:t>n</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c</a:t>
              </a:r>
              <a:r>
                <a:rPr sz="1100" spc="4" dirty="0">
                  <a:latin typeface="Times New Roman"/>
                  <a:cs typeface="Times New Roman"/>
                </a:rPr>
                <a:t>o</a:t>
              </a:r>
              <a:r>
                <a:rPr sz="1100" spc="-9" dirty="0">
                  <a:latin typeface="Times New Roman"/>
                  <a:cs typeface="Times New Roman"/>
                </a:rPr>
                <a:t>urs</a:t>
              </a:r>
              <a:r>
                <a:rPr sz="1100" dirty="0">
                  <a:latin typeface="Times New Roman"/>
                  <a:cs typeface="Times New Roman"/>
                </a:rPr>
                <a:t>e</a:t>
              </a:r>
              <a:r>
                <a:rPr sz="1100" spc="-13" dirty="0">
                  <a:latin typeface="Times New Roman"/>
                  <a:cs typeface="Times New Roman"/>
                </a:rPr>
                <a:t> </a:t>
              </a:r>
              <a:r>
                <a:rPr sz="1100" spc="13" dirty="0">
                  <a:latin typeface="Times New Roman"/>
                  <a:cs typeface="Times New Roman"/>
                </a:rPr>
                <a:t>o</a:t>
              </a:r>
              <a:r>
                <a:rPr sz="1100" dirty="0">
                  <a:latin typeface="Times New Roman"/>
                  <a:cs typeface="Times New Roman"/>
                </a:rPr>
                <a:t>f</a:t>
              </a:r>
              <a:r>
                <a:rPr sz="1100" spc="-4" dirty="0">
                  <a:latin typeface="Times New Roman"/>
                  <a:cs typeface="Times New Roman"/>
                </a:rPr>
                <a:t> </a:t>
              </a:r>
              <a:r>
                <a:rPr sz="1100" spc="18" dirty="0">
                  <a:latin typeface="Times New Roman"/>
                  <a:cs typeface="Times New Roman"/>
                </a:rPr>
                <a:t>h</a:t>
              </a:r>
              <a:r>
                <a:rPr sz="1100" spc="-22" dirty="0">
                  <a:latin typeface="Times New Roman"/>
                  <a:cs typeface="Times New Roman"/>
                </a:rPr>
                <a:t>u</a:t>
              </a:r>
              <a:r>
                <a:rPr sz="1100" spc="18" dirty="0">
                  <a:latin typeface="Times New Roman"/>
                  <a:cs typeface="Times New Roman"/>
                </a:rPr>
                <a:t>m</a:t>
              </a:r>
              <a:r>
                <a:rPr sz="1100" spc="-36" dirty="0">
                  <a:latin typeface="Times New Roman"/>
                  <a:cs typeface="Times New Roman"/>
                </a:rPr>
                <a:t>a</a:t>
              </a:r>
              <a:r>
                <a:rPr sz="1100" spc="-9" dirty="0">
                  <a:latin typeface="Times New Roman"/>
                  <a:cs typeface="Times New Roman"/>
                </a:rPr>
                <a:t>n</a:t>
              </a:r>
              <a:r>
                <a:rPr sz="1100" spc="13" dirty="0">
                  <a:latin typeface="Times New Roman"/>
                  <a:cs typeface="Times New Roman"/>
                </a:rPr>
                <a:t> </a:t>
              </a:r>
              <a:r>
                <a:rPr sz="1100" spc="-18" dirty="0">
                  <a:latin typeface="Times New Roman"/>
                  <a:cs typeface="Times New Roman"/>
                </a:rPr>
                <a:t>e</a:t>
              </a:r>
              <a:r>
                <a:rPr sz="1100" spc="4" dirty="0">
                  <a:latin typeface="Times New Roman"/>
                  <a:cs typeface="Times New Roman"/>
                </a:rPr>
                <a:t>v</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i</a:t>
              </a:r>
              <a:r>
                <a:rPr sz="1100" spc="-4" dirty="0">
                  <a:latin typeface="Times New Roman"/>
                  <a:cs typeface="Times New Roman"/>
                </a:rPr>
                <a:t>t</a:t>
              </a:r>
              <a:r>
                <a:rPr sz="1100" spc="-31" dirty="0">
                  <a:latin typeface="Times New Roman"/>
                  <a:cs typeface="Times New Roman"/>
                </a:rPr>
                <a:t> </a:t>
              </a:r>
              <a:r>
                <a:rPr sz="1100" spc="18" dirty="0">
                  <a:latin typeface="Times New Roman"/>
                  <a:cs typeface="Times New Roman"/>
                </a:rPr>
                <a:t>b</a:t>
              </a:r>
              <a:r>
                <a:rPr sz="1100" spc="-27" dirty="0">
                  <a:latin typeface="Times New Roman"/>
                  <a:cs typeface="Times New Roman"/>
                </a:rPr>
                <a:t>ec</a:t>
              </a:r>
              <a:r>
                <a:rPr sz="1100" spc="4" dirty="0">
                  <a:latin typeface="Times New Roman"/>
                  <a:cs typeface="Times New Roman"/>
                </a:rPr>
                <a:t>o</a:t>
              </a:r>
              <a:r>
                <a:rPr sz="1100" spc="-9" dirty="0">
                  <a:latin typeface="Times New Roman"/>
                  <a:cs typeface="Times New Roman"/>
                </a:rPr>
                <a:t>me</a:t>
              </a:r>
              <a:r>
                <a:rPr sz="1100" dirty="0">
                  <a:latin typeface="Times New Roman"/>
                  <a:cs typeface="Times New Roman"/>
                </a:rPr>
                <a:t>s</a:t>
              </a:r>
              <a:r>
                <a:rPr sz="1100" spc="-18" dirty="0">
                  <a:latin typeface="Times New Roman"/>
                  <a:cs typeface="Times New Roman"/>
                </a:rPr>
                <a:t> </a:t>
              </a:r>
              <a:r>
                <a:rPr sz="1100" spc="18" dirty="0">
                  <a:latin typeface="Times New Roman"/>
                  <a:cs typeface="Times New Roman"/>
                </a:rPr>
                <a:t>n</a:t>
              </a:r>
              <a:r>
                <a:rPr sz="1100" spc="-9" dirty="0">
                  <a:latin typeface="Times New Roman"/>
                  <a:cs typeface="Times New Roman"/>
                </a:rPr>
                <a:t>ecessar</a:t>
              </a:r>
              <a:r>
                <a:rPr sz="1100" dirty="0">
                  <a:latin typeface="Times New Roman"/>
                  <a:cs typeface="Times New Roman"/>
                </a:rPr>
                <a:t>y</a:t>
              </a:r>
              <a:r>
                <a:rPr sz="1100" spc="9" dirty="0">
                  <a:latin typeface="Times New Roman"/>
                  <a:cs typeface="Times New Roman"/>
                </a:rPr>
                <a:t> </a:t>
              </a:r>
              <a:r>
                <a:rPr sz="1100" spc="18" dirty="0">
                  <a:latin typeface="Times New Roman"/>
                  <a:cs typeface="Times New Roman"/>
                </a:rPr>
                <a:t>f</a:t>
              </a:r>
              <a:r>
                <a:rPr sz="1100" dirty="0">
                  <a:latin typeface="Times New Roman"/>
                  <a:cs typeface="Times New Roman"/>
                </a:rPr>
                <a:t>or </a:t>
              </a:r>
              <a:r>
                <a:rPr sz="1100" spc="-9" dirty="0">
                  <a:latin typeface="Times New Roman"/>
                  <a:cs typeface="Times New Roman"/>
                </a:rPr>
                <a:t>a</a:t>
              </a:r>
              <a:r>
                <a:rPr sz="1100" dirty="0">
                  <a:latin typeface="Times New Roman"/>
                  <a:cs typeface="Times New Roman"/>
                </a:rPr>
                <a:t> pe</a:t>
              </a:r>
              <a:r>
                <a:rPr sz="1100" spc="18" dirty="0">
                  <a:latin typeface="Times New Roman"/>
                  <a:cs typeface="Times New Roman"/>
                </a:rPr>
                <a:t>o</a:t>
              </a:r>
              <a:r>
                <a:rPr sz="1100" spc="-31" dirty="0">
                  <a:latin typeface="Times New Roman"/>
                  <a:cs typeface="Times New Roman"/>
                </a:rPr>
                <a:t>p</a:t>
              </a:r>
              <a:r>
                <a:rPr sz="1100" spc="9" dirty="0">
                  <a:latin typeface="Times New Roman"/>
                  <a:cs typeface="Times New Roman"/>
                </a:rPr>
                <a:t>l</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o</a:t>
              </a:r>
              <a:r>
                <a:rPr sz="1100" spc="-27" dirty="0">
                  <a:latin typeface="Times New Roman"/>
                  <a:cs typeface="Times New Roman"/>
                </a:rPr>
                <a:t> </a:t>
              </a:r>
              <a:r>
                <a:rPr sz="1100" spc="-4" dirty="0">
                  <a:latin typeface="Times New Roman"/>
                  <a:cs typeface="Times New Roman"/>
                </a:rPr>
                <a:t>ad</a:t>
              </a:r>
              <a:r>
                <a:rPr sz="1100" spc="18" dirty="0">
                  <a:latin typeface="Times New Roman"/>
                  <a:cs typeface="Times New Roman"/>
                </a:rPr>
                <a:t>v</a:t>
              </a:r>
              <a:r>
                <a:rPr sz="1100" spc="-36" dirty="0">
                  <a:latin typeface="Times New Roman"/>
                  <a:cs typeface="Times New Roman"/>
                </a:rPr>
                <a:t>a</a:t>
              </a:r>
              <a:r>
                <a:rPr sz="1100" spc="4" dirty="0">
                  <a:latin typeface="Times New Roman"/>
                  <a:cs typeface="Times New Roman"/>
                </a:rPr>
                <a:t>n</a:t>
              </a:r>
              <a:r>
                <a:rPr sz="1100" spc="-13" dirty="0">
                  <a:latin typeface="Times New Roman"/>
                  <a:cs typeface="Times New Roman"/>
                </a:rPr>
                <a:t>c</a:t>
              </a:r>
              <a:r>
                <a:rPr sz="1100" spc="-9" dirty="0">
                  <a:latin typeface="Times New Roman"/>
                  <a:cs typeface="Times New Roman"/>
                </a:rPr>
                <a:t>e </a:t>
              </a:r>
              <a:r>
                <a:rPr sz="1100" spc="18" dirty="0">
                  <a:latin typeface="Times New Roman"/>
                  <a:cs typeface="Times New Roman"/>
                </a:rPr>
                <a:t>f</a:t>
              </a:r>
              <a:r>
                <a:rPr sz="1100" spc="-13" dirty="0">
                  <a:latin typeface="Times New Roman"/>
                  <a:cs typeface="Times New Roman"/>
                </a:rPr>
                <a:t>r</a:t>
              </a:r>
              <a:r>
                <a:rPr sz="1100" spc="18" dirty="0">
                  <a:latin typeface="Times New Roman"/>
                  <a:cs typeface="Times New Roman"/>
                </a:rPr>
                <a:t>o</a:t>
              </a:r>
              <a:r>
                <a:rPr sz="1100" spc="-9" dirty="0">
                  <a:latin typeface="Times New Roman"/>
                  <a:cs typeface="Times New Roman"/>
                </a:rPr>
                <a:t>m</a:t>
              </a:r>
              <a:endParaRPr sz="1100" dirty="0">
                <a:latin typeface="Times New Roman"/>
                <a:cs typeface="Times New Roman"/>
              </a:endParaRPr>
            </a:p>
          </p:txBody>
        </p:sp>
        <p:sp>
          <p:nvSpPr>
            <p:cNvPr id="51" name="object 51"/>
            <p:cNvSpPr/>
            <p:nvPr/>
          </p:nvSpPr>
          <p:spPr>
            <a:xfrm>
              <a:off x="2146012" y="2039964"/>
              <a:ext cx="208395" cy="153521"/>
            </a:xfrm>
            <a:custGeom>
              <a:avLst/>
              <a:gdLst/>
              <a:ahLst/>
              <a:cxnLst/>
              <a:rect l="l" t="t" r="r" b="b"/>
              <a:pathLst>
                <a:path w="229235"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a:p>
          </p:txBody>
        </p:sp>
        <p:sp>
          <p:nvSpPr>
            <p:cNvPr id="52" name="object 52"/>
            <p:cNvSpPr/>
            <p:nvPr/>
          </p:nvSpPr>
          <p:spPr>
            <a:xfrm>
              <a:off x="2389923" y="2039964"/>
              <a:ext cx="762577" cy="153521"/>
            </a:xfrm>
            <a:custGeom>
              <a:avLst/>
              <a:gdLst/>
              <a:ahLst/>
              <a:cxnLst/>
              <a:rect l="l" t="t" r="r" b="b"/>
              <a:pathLst>
                <a:path w="838835" h="173989">
                  <a:moveTo>
                    <a:pt x="0" y="173761"/>
                  </a:moveTo>
                  <a:lnTo>
                    <a:pt x="838442" y="173761"/>
                  </a:lnTo>
                  <a:lnTo>
                    <a:pt x="838442" y="0"/>
                  </a:lnTo>
                  <a:lnTo>
                    <a:pt x="0" y="0"/>
                  </a:lnTo>
                  <a:lnTo>
                    <a:pt x="0" y="173761"/>
                  </a:lnTo>
                  <a:close/>
                </a:path>
              </a:pathLst>
            </a:custGeom>
            <a:solidFill>
              <a:srgbClr val="FFFC00"/>
            </a:solidFill>
          </p:spPr>
          <p:txBody>
            <a:bodyPr wrap="square" lIns="0" tIns="0" rIns="0" bIns="0" rtlCol="0"/>
            <a:lstStyle/>
            <a:p>
              <a:endParaRPr/>
            </a:p>
          </p:txBody>
        </p:sp>
        <p:sp>
          <p:nvSpPr>
            <p:cNvPr id="53" name="object 53"/>
            <p:cNvSpPr/>
            <p:nvPr/>
          </p:nvSpPr>
          <p:spPr>
            <a:xfrm>
              <a:off x="3188175" y="2039964"/>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a:p>
          </p:txBody>
        </p:sp>
        <p:sp>
          <p:nvSpPr>
            <p:cNvPr id="54" name="object 54"/>
            <p:cNvSpPr/>
            <p:nvPr/>
          </p:nvSpPr>
          <p:spPr>
            <a:xfrm>
              <a:off x="3329532" y="2039964"/>
              <a:ext cx="338282" cy="153521"/>
            </a:xfrm>
            <a:custGeom>
              <a:avLst/>
              <a:gdLst/>
              <a:ahLst/>
              <a:cxnLst/>
              <a:rect l="l" t="t" r="r" b="b"/>
              <a:pathLst>
                <a:path w="372110" h="173989">
                  <a:moveTo>
                    <a:pt x="0" y="173761"/>
                  </a:moveTo>
                  <a:lnTo>
                    <a:pt x="371963" y="173761"/>
                  </a:lnTo>
                  <a:lnTo>
                    <a:pt x="371963" y="0"/>
                  </a:lnTo>
                  <a:lnTo>
                    <a:pt x="0" y="0"/>
                  </a:lnTo>
                  <a:lnTo>
                    <a:pt x="0" y="173761"/>
                  </a:lnTo>
                  <a:close/>
                </a:path>
              </a:pathLst>
            </a:custGeom>
            <a:solidFill>
              <a:srgbClr val="FF2800"/>
            </a:solidFill>
          </p:spPr>
          <p:txBody>
            <a:bodyPr wrap="square" lIns="0" tIns="0" rIns="0" bIns="0" rtlCol="0"/>
            <a:lstStyle/>
            <a:p>
              <a:endParaRPr/>
            </a:p>
          </p:txBody>
        </p:sp>
        <p:sp>
          <p:nvSpPr>
            <p:cNvPr id="55" name="object 55"/>
            <p:cNvSpPr/>
            <p:nvPr/>
          </p:nvSpPr>
          <p:spPr>
            <a:xfrm>
              <a:off x="3703712" y="2039964"/>
              <a:ext cx="238414" cy="153521"/>
            </a:xfrm>
            <a:custGeom>
              <a:avLst/>
              <a:gdLst/>
              <a:ahLst/>
              <a:cxnLst/>
              <a:rect l="l" t="t" r="r" b="b"/>
              <a:pathLst>
                <a:path w="262254" h="173989">
                  <a:moveTo>
                    <a:pt x="0" y="173761"/>
                  </a:moveTo>
                  <a:lnTo>
                    <a:pt x="262203" y="173761"/>
                  </a:lnTo>
                  <a:lnTo>
                    <a:pt x="262203" y="0"/>
                  </a:lnTo>
                  <a:lnTo>
                    <a:pt x="0" y="0"/>
                  </a:lnTo>
                  <a:lnTo>
                    <a:pt x="0" y="173761"/>
                  </a:lnTo>
                  <a:close/>
                </a:path>
              </a:pathLst>
            </a:custGeom>
            <a:solidFill>
              <a:srgbClr val="0A31FF"/>
            </a:solidFill>
          </p:spPr>
          <p:txBody>
            <a:bodyPr wrap="square" lIns="0" tIns="0" rIns="0" bIns="0" rtlCol="0"/>
            <a:lstStyle/>
            <a:p>
              <a:endParaRPr/>
            </a:p>
          </p:txBody>
        </p:sp>
        <p:sp>
          <p:nvSpPr>
            <p:cNvPr id="56" name="object 56"/>
            <p:cNvSpPr/>
            <p:nvPr/>
          </p:nvSpPr>
          <p:spPr>
            <a:xfrm>
              <a:off x="3978112" y="2039964"/>
              <a:ext cx="258041" cy="153521"/>
            </a:xfrm>
            <a:custGeom>
              <a:avLst/>
              <a:gdLst/>
              <a:ahLst/>
              <a:cxnLst/>
              <a:rect l="l" t="t" r="r" b="b"/>
              <a:pathLst>
                <a:path w="283845" h="173989">
                  <a:moveTo>
                    <a:pt x="0" y="173761"/>
                  </a:moveTo>
                  <a:lnTo>
                    <a:pt x="283545" y="173761"/>
                  </a:lnTo>
                  <a:lnTo>
                    <a:pt x="283545" y="0"/>
                  </a:lnTo>
                  <a:lnTo>
                    <a:pt x="0" y="0"/>
                  </a:lnTo>
                  <a:lnTo>
                    <a:pt x="0" y="173761"/>
                  </a:lnTo>
                  <a:close/>
                </a:path>
              </a:pathLst>
            </a:custGeom>
            <a:solidFill>
              <a:srgbClr val="0A31FF"/>
            </a:solidFill>
          </p:spPr>
          <p:txBody>
            <a:bodyPr wrap="square" lIns="0" tIns="0" rIns="0" bIns="0" rtlCol="0"/>
            <a:lstStyle/>
            <a:p>
              <a:endParaRPr/>
            </a:p>
          </p:txBody>
        </p:sp>
        <p:sp>
          <p:nvSpPr>
            <p:cNvPr id="57" name="object 57"/>
            <p:cNvSpPr/>
            <p:nvPr/>
          </p:nvSpPr>
          <p:spPr>
            <a:xfrm>
              <a:off x="4271914" y="2039964"/>
              <a:ext cx="430068" cy="153521"/>
            </a:xfrm>
            <a:custGeom>
              <a:avLst/>
              <a:gdLst/>
              <a:ahLst/>
              <a:cxnLst/>
              <a:rect l="l" t="t" r="r" b="b"/>
              <a:pathLst>
                <a:path w="473075" h="173989">
                  <a:moveTo>
                    <a:pt x="0" y="173761"/>
                  </a:moveTo>
                  <a:lnTo>
                    <a:pt x="472576" y="173761"/>
                  </a:lnTo>
                  <a:lnTo>
                    <a:pt x="472576" y="0"/>
                  </a:lnTo>
                  <a:lnTo>
                    <a:pt x="0" y="0"/>
                  </a:lnTo>
                  <a:lnTo>
                    <a:pt x="0" y="173761"/>
                  </a:lnTo>
                  <a:close/>
                </a:path>
              </a:pathLst>
            </a:custGeom>
            <a:solidFill>
              <a:srgbClr val="FF2800"/>
            </a:solidFill>
          </p:spPr>
          <p:txBody>
            <a:bodyPr wrap="square" lIns="0" tIns="0" rIns="0" bIns="0" rtlCol="0"/>
            <a:lstStyle/>
            <a:p>
              <a:endParaRPr/>
            </a:p>
          </p:txBody>
        </p:sp>
        <p:sp>
          <p:nvSpPr>
            <p:cNvPr id="58" name="object 58"/>
            <p:cNvSpPr/>
            <p:nvPr/>
          </p:nvSpPr>
          <p:spPr>
            <a:xfrm>
              <a:off x="4737562" y="2039964"/>
              <a:ext cx="513195" cy="153521"/>
            </a:xfrm>
            <a:custGeom>
              <a:avLst/>
              <a:gdLst/>
              <a:ahLst/>
              <a:cxnLst/>
              <a:rect l="l" t="t" r="r" b="b"/>
              <a:pathLst>
                <a:path w="564514" h="173989">
                  <a:moveTo>
                    <a:pt x="0" y="173761"/>
                  </a:moveTo>
                  <a:lnTo>
                    <a:pt x="564042" y="173761"/>
                  </a:lnTo>
                  <a:lnTo>
                    <a:pt x="564042" y="0"/>
                  </a:lnTo>
                  <a:lnTo>
                    <a:pt x="0" y="0"/>
                  </a:lnTo>
                  <a:lnTo>
                    <a:pt x="0" y="173761"/>
                  </a:lnTo>
                  <a:close/>
                </a:path>
              </a:pathLst>
            </a:custGeom>
            <a:solidFill>
              <a:srgbClr val="FF2800"/>
            </a:solidFill>
          </p:spPr>
          <p:txBody>
            <a:bodyPr wrap="square" lIns="0" tIns="0" rIns="0" bIns="0" rtlCol="0"/>
            <a:lstStyle/>
            <a:p>
              <a:endParaRPr/>
            </a:p>
          </p:txBody>
        </p:sp>
        <p:sp>
          <p:nvSpPr>
            <p:cNvPr id="59" name="object 59"/>
            <p:cNvSpPr/>
            <p:nvPr/>
          </p:nvSpPr>
          <p:spPr>
            <a:xfrm>
              <a:off x="5322392" y="2039964"/>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a:p>
          </p:txBody>
        </p:sp>
        <p:sp>
          <p:nvSpPr>
            <p:cNvPr id="60" name="object 60"/>
            <p:cNvSpPr/>
            <p:nvPr/>
          </p:nvSpPr>
          <p:spPr>
            <a:xfrm>
              <a:off x="5557988" y="2039964"/>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a:p>
          </p:txBody>
        </p:sp>
        <p:sp>
          <p:nvSpPr>
            <p:cNvPr id="61" name="object 61"/>
            <p:cNvSpPr/>
            <p:nvPr/>
          </p:nvSpPr>
          <p:spPr>
            <a:xfrm>
              <a:off x="5699344" y="2039964"/>
              <a:ext cx="404667" cy="153521"/>
            </a:xfrm>
            <a:custGeom>
              <a:avLst/>
              <a:gdLst/>
              <a:ahLst/>
              <a:cxnLst/>
              <a:rect l="l" t="t" r="r" b="b"/>
              <a:pathLst>
                <a:path w="445134" h="173989">
                  <a:moveTo>
                    <a:pt x="0" y="173761"/>
                  </a:moveTo>
                  <a:lnTo>
                    <a:pt x="445136" y="173761"/>
                  </a:lnTo>
                  <a:lnTo>
                    <a:pt x="445136" y="0"/>
                  </a:lnTo>
                  <a:lnTo>
                    <a:pt x="0" y="0"/>
                  </a:lnTo>
                  <a:lnTo>
                    <a:pt x="0" y="173761"/>
                  </a:lnTo>
                  <a:close/>
                </a:path>
              </a:pathLst>
            </a:custGeom>
            <a:solidFill>
              <a:srgbClr val="FF2800"/>
            </a:solidFill>
          </p:spPr>
          <p:txBody>
            <a:bodyPr wrap="square" lIns="0" tIns="0" rIns="0" bIns="0" rtlCol="0"/>
            <a:lstStyle/>
            <a:p>
              <a:endParaRPr/>
            </a:p>
          </p:txBody>
        </p:sp>
        <p:sp>
          <p:nvSpPr>
            <p:cNvPr id="62" name="object 62"/>
            <p:cNvSpPr/>
            <p:nvPr/>
          </p:nvSpPr>
          <p:spPr>
            <a:xfrm>
              <a:off x="6140048" y="2039964"/>
              <a:ext cx="376959" cy="153521"/>
            </a:xfrm>
            <a:custGeom>
              <a:avLst/>
              <a:gdLst/>
              <a:ahLst/>
              <a:cxnLst/>
              <a:rect l="l" t="t" r="r" b="b"/>
              <a:pathLst>
                <a:path w="414654" h="173989">
                  <a:moveTo>
                    <a:pt x="0" y="173761"/>
                  </a:moveTo>
                  <a:lnTo>
                    <a:pt x="414647" y="173761"/>
                  </a:lnTo>
                  <a:lnTo>
                    <a:pt x="414647" y="0"/>
                  </a:lnTo>
                  <a:lnTo>
                    <a:pt x="0" y="0"/>
                  </a:lnTo>
                  <a:lnTo>
                    <a:pt x="0" y="173761"/>
                  </a:lnTo>
                  <a:close/>
                </a:path>
              </a:pathLst>
            </a:custGeom>
            <a:solidFill>
              <a:srgbClr val="FF2800"/>
            </a:solidFill>
          </p:spPr>
          <p:txBody>
            <a:bodyPr wrap="square" lIns="0" tIns="0" rIns="0" bIns="0" rtlCol="0"/>
            <a:lstStyle/>
            <a:p>
              <a:endParaRPr/>
            </a:p>
          </p:txBody>
        </p:sp>
        <p:sp>
          <p:nvSpPr>
            <p:cNvPr id="63" name="object 63"/>
            <p:cNvSpPr/>
            <p:nvPr/>
          </p:nvSpPr>
          <p:spPr>
            <a:xfrm>
              <a:off x="6553031" y="2039964"/>
              <a:ext cx="399473" cy="153521"/>
            </a:xfrm>
            <a:custGeom>
              <a:avLst/>
              <a:gdLst/>
              <a:ahLst/>
              <a:cxnLst/>
              <a:rect l="l" t="t" r="r" b="b"/>
              <a:pathLst>
                <a:path w="439420" h="173989">
                  <a:moveTo>
                    <a:pt x="0" y="173761"/>
                  </a:moveTo>
                  <a:lnTo>
                    <a:pt x="439038" y="173761"/>
                  </a:lnTo>
                  <a:lnTo>
                    <a:pt x="439038" y="0"/>
                  </a:lnTo>
                  <a:lnTo>
                    <a:pt x="0" y="0"/>
                  </a:lnTo>
                  <a:lnTo>
                    <a:pt x="0" y="173761"/>
                  </a:lnTo>
                  <a:close/>
                </a:path>
              </a:pathLst>
            </a:custGeom>
            <a:solidFill>
              <a:srgbClr val="FF2800"/>
            </a:solidFill>
          </p:spPr>
          <p:txBody>
            <a:bodyPr wrap="square" lIns="0" tIns="0" rIns="0" bIns="0" rtlCol="0"/>
            <a:lstStyle/>
            <a:p>
              <a:endParaRPr/>
            </a:p>
          </p:txBody>
        </p:sp>
        <p:sp>
          <p:nvSpPr>
            <p:cNvPr id="64" name="object 64"/>
            <p:cNvSpPr/>
            <p:nvPr/>
          </p:nvSpPr>
          <p:spPr>
            <a:xfrm>
              <a:off x="6988190" y="2039964"/>
              <a:ext cx="116609" cy="153521"/>
            </a:xfrm>
            <a:custGeom>
              <a:avLst/>
              <a:gdLst/>
              <a:ahLst/>
              <a:cxnLst/>
              <a:rect l="l" t="t" r="r" b="b"/>
              <a:pathLst>
                <a:path w="128270" h="173989">
                  <a:moveTo>
                    <a:pt x="0" y="173761"/>
                  </a:moveTo>
                  <a:lnTo>
                    <a:pt x="128052" y="173761"/>
                  </a:lnTo>
                  <a:lnTo>
                    <a:pt x="128052" y="0"/>
                  </a:lnTo>
                  <a:lnTo>
                    <a:pt x="0" y="0"/>
                  </a:lnTo>
                  <a:lnTo>
                    <a:pt x="0" y="173761"/>
                  </a:lnTo>
                  <a:close/>
                </a:path>
              </a:pathLst>
            </a:custGeom>
            <a:solidFill>
              <a:srgbClr val="0A31FF"/>
            </a:solidFill>
          </p:spPr>
          <p:txBody>
            <a:bodyPr wrap="square" lIns="0" tIns="0" rIns="0" bIns="0" rtlCol="0"/>
            <a:lstStyle/>
            <a:p>
              <a:endParaRPr/>
            </a:p>
          </p:txBody>
        </p:sp>
        <p:sp>
          <p:nvSpPr>
            <p:cNvPr id="65" name="object 65"/>
            <p:cNvSpPr txBox="1"/>
            <p:nvPr/>
          </p:nvSpPr>
          <p:spPr>
            <a:xfrm>
              <a:off x="2134466" y="2044268"/>
              <a:ext cx="5104534" cy="169277"/>
            </a:xfrm>
            <a:prstGeom prst="rect">
              <a:avLst/>
            </a:prstGeom>
          </p:spPr>
          <p:txBody>
            <a:bodyPr vert="horz" wrap="square" lIns="0" tIns="0" rIns="0" bIns="0" rtlCol="0">
              <a:spAutoFit/>
            </a:bodyPr>
            <a:lstStyle/>
            <a:p>
              <a:pPr marL="11397"/>
              <a:r>
                <a:rPr sz="1100" spc="-4" dirty="0">
                  <a:latin typeface="Times New Roman"/>
                  <a:cs typeface="Times New Roman"/>
                </a:rPr>
                <a:t>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9" dirty="0">
                  <a:latin typeface="Times New Roman"/>
                  <a:cs typeface="Times New Roman"/>
                </a:rPr>
                <a:t>su</a:t>
              </a:r>
              <a:r>
                <a:rPr sz="1100" spc="13" dirty="0">
                  <a:latin typeface="Times New Roman"/>
                  <a:cs typeface="Times New Roman"/>
                </a:rPr>
                <a:t>b</a:t>
              </a:r>
              <a:r>
                <a:rPr sz="1100" dirty="0">
                  <a:latin typeface="Times New Roman"/>
                  <a:cs typeface="Times New Roman"/>
                </a:rPr>
                <a:t>o</a:t>
              </a:r>
              <a:r>
                <a:rPr sz="1100" spc="-4" dirty="0">
                  <a:latin typeface="Times New Roman"/>
                  <a:cs typeface="Times New Roman"/>
                </a:rPr>
                <a:t>rd</a:t>
              </a:r>
              <a:r>
                <a:rPr sz="1100" spc="18" dirty="0">
                  <a:latin typeface="Times New Roman"/>
                  <a:cs typeface="Times New Roman"/>
                </a:rPr>
                <a:t>i</a:t>
              </a:r>
              <a:r>
                <a:rPr sz="1100" dirty="0">
                  <a:latin typeface="Times New Roman"/>
                  <a:cs typeface="Times New Roman"/>
                </a:rPr>
                <a:t>n</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22" dirty="0">
                  <a:latin typeface="Times New Roman"/>
                  <a:cs typeface="Times New Roman"/>
                </a:rPr>
                <a:t> </a:t>
              </a:r>
              <a:r>
                <a:rPr sz="1100" spc="-13"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t</a:t>
              </a:r>
              <a:r>
                <a:rPr sz="1100" dirty="0">
                  <a:latin typeface="Times New Roman"/>
                  <a:cs typeface="Times New Roman"/>
                </a:rPr>
                <a:t>h</a:t>
              </a:r>
              <a:r>
                <a:rPr sz="1100" spc="-36" dirty="0">
                  <a:latin typeface="Times New Roman"/>
                  <a:cs typeface="Times New Roman"/>
                </a:rPr>
                <a:t>e</a:t>
              </a:r>
              <a:r>
                <a:rPr sz="1100" spc="-9" dirty="0">
                  <a:latin typeface="Times New Roman"/>
                  <a:cs typeface="Times New Roman"/>
                </a:rPr>
                <a:t>y</a:t>
              </a:r>
              <a:r>
                <a:rPr sz="1100" spc="9" dirty="0">
                  <a:latin typeface="Times New Roman"/>
                  <a:cs typeface="Times New Roman"/>
                </a:rPr>
                <a:t> </a:t>
              </a:r>
              <a:r>
                <a:rPr sz="1100" spc="18" dirty="0">
                  <a:latin typeface="Times New Roman"/>
                  <a:cs typeface="Times New Roman"/>
                </a:rPr>
                <a:t>h</a:t>
              </a:r>
              <a:r>
                <a:rPr sz="1100" spc="-36" dirty="0">
                  <a:latin typeface="Times New Roman"/>
                  <a:cs typeface="Times New Roman"/>
                </a:rPr>
                <a:t>a</a:t>
              </a:r>
              <a:r>
                <a:rPr sz="1100" spc="4" dirty="0">
                  <a:latin typeface="Times New Roman"/>
                  <a:cs typeface="Times New Roman"/>
                </a:rPr>
                <a:t>v</a:t>
              </a:r>
              <a:r>
                <a:rPr sz="1100" spc="-9" dirty="0">
                  <a:latin typeface="Times New Roman"/>
                  <a:cs typeface="Times New Roman"/>
                </a:rPr>
                <a:t>e</a:t>
              </a:r>
              <a:r>
                <a:rPr sz="1100" spc="-36" dirty="0">
                  <a:latin typeface="Times New Roman"/>
                  <a:cs typeface="Times New Roman"/>
                </a:rPr>
                <a:t> </a:t>
              </a:r>
              <a:r>
                <a:rPr sz="1100" spc="18" dirty="0">
                  <a:latin typeface="Times New Roman"/>
                  <a:cs typeface="Times New Roman"/>
                </a:rPr>
                <a:t>h</a:t>
              </a:r>
              <a:r>
                <a:rPr sz="1100" spc="-4" dirty="0">
                  <a:latin typeface="Times New Roman"/>
                  <a:cs typeface="Times New Roman"/>
                </a:rPr>
                <a:t>it</a:t>
              </a:r>
              <a:r>
                <a:rPr sz="1100" dirty="0">
                  <a:latin typeface="Times New Roman"/>
                  <a:cs typeface="Times New Roman"/>
                </a:rPr>
                <a:t>h</a:t>
              </a:r>
              <a:r>
                <a:rPr sz="1100" spc="-13" dirty="0">
                  <a:latin typeface="Times New Roman"/>
                  <a:cs typeface="Times New Roman"/>
                </a:rPr>
                <a:t>er</a:t>
              </a:r>
              <a:r>
                <a:rPr sz="1100" spc="9" dirty="0">
                  <a:latin typeface="Times New Roman"/>
                  <a:cs typeface="Times New Roman"/>
                </a:rPr>
                <a:t>t</a:t>
              </a:r>
              <a:r>
                <a:rPr sz="1100" dirty="0">
                  <a:latin typeface="Times New Roman"/>
                  <a:cs typeface="Times New Roman"/>
                </a:rPr>
                <a:t>o</a:t>
              </a:r>
              <a:r>
                <a:rPr sz="1100" spc="-31" dirty="0">
                  <a:latin typeface="Times New Roman"/>
                  <a:cs typeface="Times New Roman"/>
                </a:rPr>
                <a:t> </a:t>
              </a:r>
              <a:r>
                <a:rPr sz="1100" spc="-13" dirty="0">
                  <a:latin typeface="Times New Roman"/>
                  <a:cs typeface="Times New Roman"/>
                </a:rPr>
                <a:t>re</a:t>
              </a:r>
              <a:r>
                <a:rPr sz="1100" dirty="0">
                  <a:latin typeface="Times New Roman"/>
                  <a:cs typeface="Times New Roman"/>
                </a:rPr>
                <a:t>m</a:t>
              </a:r>
              <a:r>
                <a:rPr sz="1100" spc="-31" dirty="0">
                  <a:latin typeface="Times New Roman"/>
                  <a:cs typeface="Times New Roman"/>
                </a:rPr>
                <a:t>a</a:t>
              </a:r>
              <a:r>
                <a:rPr sz="1100" spc="9" dirty="0">
                  <a:latin typeface="Times New Roman"/>
                  <a:cs typeface="Times New Roman"/>
                </a:rPr>
                <a:t>i</a:t>
              </a:r>
              <a:r>
                <a:rPr sz="1100" dirty="0">
                  <a:latin typeface="Times New Roman"/>
                  <a:cs typeface="Times New Roman"/>
                </a:rPr>
                <a:t>n</a:t>
              </a:r>
              <a:r>
                <a:rPr sz="1100" spc="-4" dirty="0">
                  <a:latin typeface="Times New Roman"/>
                  <a:cs typeface="Times New Roman"/>
                </a:rPr>
                <a:t>ed</a:t>
              </a:r>
              <a:r>
                <a:rPr sz="1100" dirty="0">
                  <a:latin typeface="Times New Roman"/>
                  <a:cs typeface="Times New Roman"/>
                </a:rPr>
                <a:t>,</a:t>
              </a:r>
              <a:r>
                <a:rPr sz="1100" spc="-4" dirty="0">
                  <a:latin typeface="Times New Roman"/>
                  <a:cs typeface="Times New Roman"/>
                </a:rPr>
                <a:t> </a:t>
              </a:r>
              <a:r>
                <a:rPr sz="1100" spc="-13"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o</a:t>
              </a:r>
              <a:r>
                <a:rPr sz="1100" spc="-27" dirty="0">
                  <a:latin typeface="Times New Roman"/>
                  <a:cs typeface="Times New Roman"/>
                </a:rPr>
                <a:t> </a:t>
              </a:r>
              <a:r>
                <a:rPr sz="1100" spc="-9" dirty="0">
                  <a:latin typeface="Times New Roman"/>
                  <a:cs typeface="Times New Roman"/>
                </a:rPr>
                <a:t>assu</a:t>
              </a:r>
              <a:r>
                <a:rPr sz="1100" spc="13" dirty="0">
                  <a:latin typeface="Times New Roman"/>
                  <a:cs typeface="Times New Roman"/>
                </a:rPr>
                <a:t>m</a:t>
              </a:r>
              <a:r>
                <a:rPr sz="1100" spc="-9" dirty="0">
                  <a:latin typeface="Times New Roman"/>
                  <a:cs typeface="Times New Roman"/>
                </a:rPr>
                <a:t>e </a:t>
              </a:r>
              <a:r>
                <a:rPr sz="1100" spc="-13" dirty="0">
                  <a:latin typeface="Times New Roman"/>
                  <a:cs typeface="Times New Roman"/>
                </a:rPr>
                <a:t>a</a:t>
              </a:r>
              <a:r>
                <a:rPr sz="1100" dirty="0">
                  <a:latin typeface="Times New Roman"/>
                  <a:cs typeface="Times New Roman"/>
                </a:rPr>
                <a:t>mong</a:t>
              </a:r>
              <a:r>
                <a:rPr sz="1100" spc="-4" dirty="0">
                  <a:latin typeface="Times New Roman"/>
                  <a:cs typeface="Times New Roman"/>
                </a:rPr>
                <a:t> p</a:t>
              </a:r>
              <a:r>
                <a:rPr sz="1100" spc="13" dirty="0">
                  <a:latin typeface="Times New Roman"/>
                  <a:cs typeface="Times New Roman"/>
                </a:rPr>
                <a:t>o</a:t>
              </a:r>
              <a:r>
                <a:rPr sz="1100" spc="-4" dirty="0">
                  <a:latin typeface="Times New Roman"/>
                  <a:cs typeface="Times New Roman"/>
                </a:rPr>
                <a:t>wer</a:t>
              </a:r>
              <a:r>
                <a:rPr sz="1100" dirty="0">
                  <a:latin typeface="Times New Roman"/>
                  <a:cs typeface="Times New Roman"/>
                </a:rPr>
                <a:t>s</a:t>
              </a:r>
              <a:r>
                <a:rPr sz="1100" spc="-9" dirty="0">
                  <a:latin typeface="Times New Roman"/>
                  <a:cs typeface="Times New Roman"/>
                </a:rPr>
                <a:t> </a:t>
              </a:r>
              <a:r>
                <a:rPr sz="1100" spc="13" dirty="0">
                  <a:latin typeface="Times New Roman"/>
                  <a:cs typeface="Times New Roman"/>
                </a:rPr>
                <a:t>o</a:t>
              </a:r>
              <a:r>
                <a:rPr sz="1100" dirty="0">
                  <a:latin typeface="Times New Roman"/>
                  <a:cs typeface="Times New Roman"/>
                </a:rPr>
                <a:t>f</a:t>
              </a:r>
            </a:p>
          </p:txBody>
        </p:sp>
        <p:sp>
          <p:nvSpPr>
            <p:cNvPr id="66" name="object 66"/>
            <p:cNvSpPr/>
            <p:nvPr/>
          </p:nvSpPr>
          <p:spPr>
            <a:xfrm>
              <a:off x="2146011" y="2193282"/>
              <a:ext cx="169141" cy="156322"/>
            </a:xfrm>
            <a:custGeom>
              <a:avLst/>
              <a:gdLst/>
              <a:ahLst/>
              <a:cxnLst/>
              <a:rect l="l" t="t" r="r" b="b"/>
              <a:pathLst>
                <a:path w="186055"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67" name="object 67"/>
            <p:cNvSpPr/>
            <p:nvPr/>
          </p:nvSpPr>
          <p:spPr>
            <a:xfrm>
              <a:off x="2351119" y="2193282"/>
              <a:ext cx="277668" cy="156322"/>
            </a:xfrm>
            <a:custGeom>
              <a:avLst/>
              <a:gdLst/>
              <a:ahLst/>
              <a:cxnLst/>
              <a:rect l="l" t="t" r="r" b="b"/>
              <a:pathLst>
                <a:path w="305435" h="177164">
                  <a:moveTo>
                    <a:pt x="0" y="176809"/>
                  </a:moveTo>
                  <a:lnTo>
                    <a:pt x="304888" y="176809"/>
                  </a:lnTo>
                  <a:lnTo>
                    <a:pt x="304888" y="0"/>
                  </a:lnTo>
                  <a:lnTo>
                    <a:pt x="0" y="0"/>
                  </a:lnTo>
                  <a:lnTo>
                    <a:pt x="0" y="176809"/>
                  </a:lnTo>
                  <a:close/>
                </a:path>
              </a:pathLst>
            </a:custGeom>
            <a:solidFill>
              <a:srgbClr val="FF2800"/>
            </a:solidFill>
          </p:spPr>
          <p:txBody>
            <a:bodyPr wrap="square" lIns="0" tIns="0" rIns="0" bIns="0" rtlCol="0"/>
            <a:lstStyle/>
            <a:p>
              <a:endParaRPr/>
            </a:p>
          </p:txBody>
        </p:sp>
        <p:sp>
          <p:nvSpPr>
            <p:cNvPr id="68" name="object 68"/>
            <p:cNvSpPr/>
            <p:nvPr/>
          </p:nvSpPr>
          <p:spPr>
            <a:xfrm>
              <a:off x="2664321" y="2193282"/>
              <a:ext cx="169141" cy="156322"/>
            </a:xfrm>
            <a:custGeom>
              <a:avLst/>
              <a:gdLst/>
              <a:ahLst/>
              <a:cxnLst/>
              <a:rect l="l" t="t" r="r" b="b"/>
              <a:pathLst>
                <a:path w="186055"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69" name="object 69"/>
            <p:cNvSpPr/>
            <p:nvPr/>
          </p:nvSpPr>
          <p:spPr>
            <a:xfrm>
              <a:off x="2869428" y="2193282"/>
              <a:ext cx="296718" cy="156322"/>
            </a:xfrm>
            <a:custGeom>
              <a:avLst/>
              <a:gdLst/>
              <a:ahLst/>
              <a:cxnLst/>
              <a:rect l="l" t="t" r="r" b="b"/>
              <a:pathLst>
                <a:path w="326389" h="177164">
                  <a:moveTo>
                    <a:pt x="0" y="176809"/>
                  </a:moveTo>
                  <a:lnTo>
                    <a:pt x="326230" y="176809"/>
                  </a:lnTo>
                  <a:lnTo>
                    <a:pt x="326230" y="0"/>
                  </a:lnTo>
                  <a:lnTo>
                    <a:pt x="0" y="0"/>
                  </a:lnTo>
                  <a:lnTo>
                    <a:pt x="0" y="176809"/>
                  </a:lnTo>
                  <a:close/>
                </a:path>
              </a:pathLst>
            </a:custGeom>
            <a:solidFill>
              <a:srgbClr val="FF2800"/>
            </a:solidFill>
          </p:spPr>
          <p:txBody>
            <a:bodyPr wrap="square" lIns="0" tIns="0" rIns="0" bIns="0" rtlCol="0"/>
            <a:lstStyle/>
            <a:p>
              <a:endParaRPr/>
            </a:p>
          </p:txBody>
        </p:sp>
        <p:sp>
          <p:nvSpPr>
            <p:cNvPr id="70" name="object 70"/>
            <p:cNvSpPr/>
            <p:nvPr/>
          </p:nvSpPr>
          <p:spPr>
            <a:xfrm>
              <a:off x="3202033" y="2193282"/>
              <a:ext cx="199736" cy="156322"/>
            </a:xfrm>
            <a:custGeom>
              <a:avLst/>
              <a:gdLst/>
              <a:ahLst/>
              <a:cxnLst/>
              <a:rect l="l" t="t" r="r" b="b"/>
              <a:pathLst>
                <a:path w="219710"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a:p>
          </p:txBody>
        </p:sp>
        <p:sp>
          <p:nvSpPr>
            <p:cNvPr id="71" name="object 71"/>
            <p:cNvSpPr/>
            <p:nvPr/>
          </p:nvSpPr>
          <p:spPr>
            <a:xfrm>
              <a:off x="3437629" y="2193282"/>
              <a:ext cx="676564" cy="156322"/>
            </a:xfrm>
            <a:custGeom>
              <a:avLst/>
              <a:gdLst/>
              <a:ahLst/>
              <a:cxnLst/>
              <a:rect l="l" t="t" r="r" b="b"/>
              <a:pathLst>
                <a:path w="744220" h="177164">
                  <a:moveTo>
                    <a:pt x="0" y="176809"/>
                  </a:moveTo>
                  <a:lnTo>
                    <a:pt x="743927" y="176809"/>
                  </a:lnTo>
                  <a:lnTo>
                    <a:pt x="743927" y="0"/>
                  </a:lnTo>
                  <a:lnTo>
                    <a:pt x="0" y="0"/>
                  </a:lnTo>
                  <a:lnTo>
                    <a:pt x="0" y="176809"/>
                  </a:lnTo>
                  <a:close/>
                </a:path>
              </a:pathLst>
            </a:custGeom>
            <a:solidFill>
              <a:srgbClr val="FFFC00"/>
            </a:solidFill>
          </p:spPr>
          <p:txBody>
            <a:bodyPr wrap="square" lIns="0" tIns="0" rIns="0" bIns="0" rtlCol="0"/>
            <a:lstStyle/>
            <a:p>
              <a:endParaRPr/>
            </a:p>
          </p:txBody>
        </p:sp>
        <p:sp>
          <p:nvSpPr>
            <p:cNvPr id="72" name="object 72"/>
            <p:cNvSpPr/>
            <p:nvPr/>
          </p:nvSpPr>
          <p:spPr>
            <a:xfrm>
              <a:off x="4149958" y="2193282"/>
              <a:ext cx="368877" cy="156322"/>
            </a:xfrm>
            <a:custGeom>
              <a:avLst/>
              <a:gdLst/>
              <a:ahLst/>
              <a:cxnLst/>
              <a:rect l="l" t="t" r="r" b="b"/>
              <a:pathLst>
                <a:path w="405764"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a:p>
          </p:txBody>
        </p:sp>
        <p:sp>
          <p:nvSpPr>
            <p:cNvPr id="73" name="object 73"/>
            <p:cNvSpPr/>
            <p:nvPr/>
          </p:nvSpPr>
          <p:spPr>
            <a:xfrm>
              <a:off x="4554629" y="2193282"/>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a:p>
          </p:txBody>
        </p:sp>
        <p:sp>
          <p:nvSpPr>
            <p:cNvPr id="74" name="object 74"/>
            <p:cNvSpPr/>
            <p:nvPr/>
          </p:nvSpPr>
          <p:spPr>
            <a:xfrm>
              <a:off x="4695985" y="2193282"/>
              <a:ext cx="335395" cy="156322"/>
            </a:xfrm>
            <a:custGeom>
              <a:avLst/>
              <a:gdLst/>
              <a:ahLst/>
              <a:cxnLst/>
              <a:rect l="l" t="t" r="r" b="b"/>
              <a:pathLst>
                <a:path w="368935" h="177164">
                  <a:moveTo>
                    <a:pt x="0" y="176809"/>
                  </a:moveTo>
                  <a:lnTo>
                    <a:pt x="368914" y="176809"/>
                  </a:lnTo>
                  <a:lnTo>
                    <a:pt x="368914" y="0"/>
                  </a:lnTo>
                  <a:lnTo>
                    <a:pt x="0" y="0"/>
                  </a:lnTo>
                  <a:lnTo>
                    <a:pt x="0" y="176809"/>
                  </a:lnTo>
                  <a:close/>
                </a:path>
              </a:pathLst>
            </a:custGeom>
            <a:solidFill>
              <a:srgbClr val="FF2800"/>
            </a:solidFill>
          </p:spPr>
          <p:txBody>
            <a:bodyPr wrap="square" lIns="0" tIns="0" rIns="0" bIns="0" rtlCol="0"/>
            <a:lstStyle/>
            <a:p>
              <a:endParaRPr/>
            </a:p>
          </p:txBody>
        </p:sp>
        <p:sp>
          <p:nvSpPr>
            <p:cNvPr id="75" name="object 75"/>
            <p:cNvSpPr/>
            <p:nvPr/>
          </p:nvSpPr>
          <p:spPr>
            <a:xfrm>
              <a:off x="5067395" y="2193282"/>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76" name="object 76"/>
            <p:cNvSpPr/>
            <p:nvPr/>
          </p:nvSpPr>
          <p:spPr>
            <a:xfrm>
              <a:off x="5272501" y="2193282"/>
              <a:ext cx="252268" cy="156322"/>
            </a:xfrm>
            <a:custGeom>
              <a:avLst/>
              <a:gdLst/>
              <a:ahLst/>
              <a:cxnLst/>
              <a:rect l="l" t="t" r="r" b="b"/>
              <a:pathLst>
                <a:path w="277495" h="177164">
                  <a:moveTo>
                    <a:pt x="0" y="176809"/>
                  </a:moveTo>
                  <a:lnTo>
                    <a:pt x="277448" y="176809"/>
                  </a:lnTo>
                  <a:lnTo>
                    <a:pt x="277448" y="0"/>
                  </a:lnTo>
                  <a:lnTo>
                    <a:pt x="0" y="0"/>
                  </a:lnTo>
                  <a:lnTo>
                    <a:pt x="0" y="176809"/>
                  </a:lnTo>
                  <a:close/>
                </a:path>
              </a:pathLst>
            </a:custGeom>
            <a:solidFill>
              <a:srgbClr val="0A31FF"/>
            </a:solidFill>
          </p:spPr>
          <p:txBody>
            <a:bodyPr wrap="square" lIns="0" tIns="0" rIns="0" bIns="0" rtlCol="0"/>
            <a:lstStyle/>
            <a:p>
              <a:endParaRPr/>
            </a:p>
          </p:txBody>
        </p:sp>
        <p:sp>
          <p:nvSpPr>
            <p:cNvPr id="77" name="object 77"/>
            <p:cNvSpPr/>
            <p:nvPr/>
          </p:nvSpPr>
          <p:spPr>
            <a:xfrm>
              <a:off x="5560759" y="2193282"/>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a:p>
          </p:txBody>
        </p:sp>
        <p:sp>
          <p:nvSpPr>
            <p:cNvPr id="78" name="object 78"/>
            <p:cNvSpPr/>
            <p:nvPr/>
          </p:nvSpPr>
          <p:spPr>
            <a:xfrm>
              <a:off x="5710431" y="2193282"/>
              <a:ext cx="346941" cy="156322"/>
            </a:xfrm>
            <a:custGeom>
              <a:avLst/>
              <a:gdLst/>
              <a:ahLst/>
              <a:cxnLst/>
              <a:rect l="l" t="t" r="r" b="b"/>
              <a:pathLst>
                <a:path w="381634" h="177164">
                  <a:moveTo>
                    <a:pt x="0" y="176809"/>
                  </a:moveTo>
                  <a:lnTo>
                    <a:pt x="381110" y="176809"/>
                  </a:lnTo>
                  <a:lnTo>
                    <a:pt x="381110" y="0"/>
                  </a:lnTo>
                  <a:lnTo>
                    <a:pt x="0" y="0"/>
                  </a:lnTo>
                  <a:lnTo>
                    <a:pt x="0" y="176809"/>
                  </a:lnTo>
                  <a:close/>
                </a:path>
              </a:pathLst>
            </a:custGeom>
            <a:solidFill>
              <a:srgbClr val="FF2800"/>
            </a:solidFill>
          </p:spPr>
          <p:txBody>
            <a:bodyPr wrap="square" lIns="0" tIns="0" rIns="0" bIns="0" rtlCol="0"/>
            <a:lstStyle/>
            <a:p>
              <a:endParaRPr/>
            </a:p>
          </p:txBody>
        </p:sp>
        <p:sp>
          <p:nvSpPr>
            <p:cNvPr id="79" name="object 79"/>
            <p:cNvSpPr/>
            <p:nvPr/>
          </p:nvSpPr>
          <p:spPr>
            <a:xfrm>
              <a:off x="6092928" y="2193282"/>
              <a:ext cx="196850" cy="156322"/>
            </a:xfrm>
            <a:custGeom>
              <a:avLst/>
              <a:gdLst/>
              <a:ahLst/>
              <a:cxnLst/>
              <a:rect l="l" t="t" r="r" b="b"/>
              <a:pathLst>
                <a:path w="216534" h="177164">
                  <a:moveTo>
                    <a:pt x="0" y="176809"/>
                  </a:moveTo>
                  <a:lnTo>
                    <a:pt x="216470" y="176809"/>
                  </a:lnTo>
                  <a:lnTo>
                    <a:pt x="216470" y="0"/>
                  </a:lnTo>
                  <a:lnTo>
                    <a:pt x="0" y="0"/>
                  </a:lnTo>
                  <a:lnTo>
                    <a:pt x="0" y="176809"/>
                  </a:lnTo>
                  <a:close/>
                </a:path>
              </a:pathLst>
            </a:custGeom>
            <a:solidFill>
              <a:srgbClr val="0A31FF"/>
            </a:solidFill>
          </p:spPr>
          <p:txBody>
            <a:bodyPr wrap="square" lIns="0" tIns="0" rIns="0" bIns="0" rtlCol="0"/>
            <a:lstStyle/>
            <a:p>
              <a:endParaRPr/>
            </a:p>
          </p:txBody>
        </p:sp>
        <p:sp>
          <p:nvSpPr>
            <p:cNvPr id="80" name="object 80"/>
            <p:cNvSpPr/>
            <p:nvPr/>
          </p:nvSpPr>
          <p:spPr>
            <a:xfrm>
              <a:off x="6325751" y="2193282"/>
              <a:ext cx="116609" cy="156322"/>
            </a:xfrm>
            <a:custGeom>
              <a:avLst/>
              <a:gdLst/>
              <a:ahLst/>
              <a:cxnLst/>
              <a:rect l="l" t="t" r="r" b="b"/>
              <a:pathLst>
                <a:path w="128270" h="177164">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a:p>
          </p:txBody>
        </p:sp>
        <p:sp>
          <p:nvSpPr>
            <p:cNvPr id="81" name="object 81"/>
            <p:cNvSpPr/>
            <p:nvPr/>
          </p:nvSpPr>
          <p:spPr>
            <a:xfrm>
              <a:off x="6478195" y="2193282"/>
              <a:ext cx="421409" cy="156322"/>
            </a:xfrm>
            <a:custGeom>
              <a:avLst/>
              <a:gdLst/>
              <a:ahLst/>
              <a:cxnLst/>
              <a:rect l="l" t="t" r="r" b="b"/>
              <a:pathLst>
                <a:path w="463550" h="177164">
                  <a:moveTo>
                    <a:pt x="0" y="176809"/>
                  </a:moveTo>
                  <a:lnTo>
                    <a:pt x="463429" y="176809"/>
                  </a:lnTo>
                  <a:lnTo>
                    <a:pt x="463429" y="0"/>
                  </a:lnTo>
                  <a:lnTo>
                    <a:pt x="0" y="0"/>
                  </a:lnTo>
                  <a:lnTo>
                    <a:pt x="0" y="176809"/>
                  </a:lnTo>
                  <a:close/>
                </a:path>
              </a:pathLst>
            </a:custGeom>
            <a:solidFill>
              <a:srgbClr val="FF2800"/>
            </a:solidFill>
          </p:spPr>
          <p:txBody>
            <a:bodyPr wrap="square" lIns="0" tIns="0" rIns="0" bIns="0" rtlCol="0"/>
            <a:lstStyle/>
            <a:p>
              <a:endParaRPr/>
            </a:p>
          </p:txBody>
        </p:sp>
        <p:sp>
          <p:nvSpPr>
            <p:cNvPr id="82" name="object 82"/>
            <p:cNvSpPr txBox="1"/>
            <p:nvPr/>
          </p:nvSpPr>
          <p:spPr>
            <a:xfrm>
              <a:off x="2134466" y="2197587"/>
              <a:ext cx="5104534" cy="169277"/>
            </a:xfrm>
            <a:prstGeom prst="rect">
              <a:avLst/>
            </a:prstGeom>
          </p:spPr>
          <p:txBody>
            <a:bodyPr vert="horz" wrap="square" lIns="0" tIns="0" rIns="0" bIns="0" rtlCol="0">
              <a:spAutoFit/>
            </a:bodyPr>
            <a:lstStyle/>
            <a:p>
              <a:pPr marL="11397"/>
              <a:r>
                <a:rPr sz="1100" spc="-4" dirty="0">
                  <a:latin typeface="Times New Roman"/>
                  <a:cs typeface="Times New Roman"/>
                </a:rPr>
                <a:t>th</a:t>
              </a:r>
              <a:r>
                <a:rPr sz="1100" spc="-9" dirty="0">
                  <a:latin typeface="Times New Roman"/>
                  <a:cs typeface="Times New Roman"/>
                </a:rPr>
                <a:t>e</a:t>
              </a:r>
              <a:r>
                <a:rPr sz="1100" spc="-4" dirty="0">
                  <a:latin typeface="Times New Roman"/>
                  <a:cs typeface="Times New Roman"/>
                </a:rPr>
                <a:t> </a:t>
              </a:r>
              <a:r>
                <a:rPr sz="1100" spc="-9" dirty="0">
                  <a:latin typeface="Times New Roman"/>
                  <a:cs typeface="Times New Roman"/>
                </a:rPr>
                <a:t>ear</a:t>
              </a:r>
              <a:r>
                <a:rPr sz="1100" spc="4" dirty="0">
                  <a:latin typeface="Times New Roman"/>
                  <a:cs typeface="Times New Roman"/>
                </a:rPr>
                <a:t>t</a:t>
              </a:r>
              <a:r>
                <a:rPr sz="1100" dirty="0">
                  <a:latin typeface="Times New Roman"/>
                  <a:cs typeface="Times New Roman"/>
                </a:rPr>
                <a:t>h</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equa</a:t>
              </a:r>
              <a:r>
                <a:rPr sz="1100" spc="-4" dirty="0">
                  <a:latin typeface="Times New Roman"/>
                  <a:cs typeface="Times New Roman"/>
                </a:rPr>
                <a:t>l</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9" dirty="0">
                  <a:latin typeface="Times New Roman"/>
                  <a:cs typeface="Times New Roman"/>
                </a:rPr>
                <a:t>depe</a:t>
              </a:r>
              <a:r>
                <a:rPr sz="1100" spc="13" dirty="0">
                  <a:latin typeface="Times New Roman"/>
                  <a:cs typeface="Times New Roman"/>
                </a:rPr>
                <a:t>n</a:t>
              </a:r>
              <a:r>
                <a:rPr sz="1100" spc="-13" dirty="0">
                  <a:latin typeface="Times New Roman"/>
                  <a:cs typeface="Times New Roman"/>
                </a:rPr>
                <a:t>de</a:t>
              </a:r>
              <a:r>
                <a:rPr sz="1100" spc="18" dirty="0">
                  <a:latin typeface="Times New Roman"/>
                  <a:cs typeface="Times New Roman"/>
                </a:rPr>
                <a:t>n</a:t>
              </a:r>
              <a:r>
                <a:rPr sz="1100" spc="-4" dirty="0">
                  <a:latin typeface="Times New Roman"/>
                  <a:cs typeface="Times New Roman"/>
                </a:rPr>
                <a:t>t</a:t>
              </a:r>
              <a:r>
                <a:rPr sz="1100" spc="-9" dirty="0">
                  <a:latin typeface="Times New Roman"/>
                  <a:cs typeface="Times New Roman"/>
                </a:rPr>
                <a:t> s</a:t>
              </a:r>
              <a:r>
                <a:rPr sz="1100" spc="18"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31" dirty="0">
                  <a:latin typeface="Times New Roman"/>
                  <a:cs typeface="Times New Roman"/>
                </a:rPr>
                <a:t> </a:t>
              </a:r>
              <a:r>
                <a:rPr sz="1100" spc="9" dirty="0">
                  <a:latin typeface="Times New Roman"/>
                  <a:cs typeface="Times New Roman"/>
                </a:rPr>
                <a:t>t</a:t>
              </a:r>
              <a:r>
                <a:rPr sz="1100" dirty="0">
                  <a:latin typeface="Times New Roman"/>
                  <a:cs typeface="Times New Roman"/>
                </a:rPr>
                <a:t>o</a:t>
              </a:r>
              <a:r>
                <a:rPr sz="1100" spc="-9" dirty="0">
                  <a:latin typeface="Times New Roman"/>
                  <a:cs typeface="Times New Roman"/>
                </a:rPr>
                <a:t> 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dirty="0">
                  <a:latin typeface="Times New Roman"/>
                  <a:cs typeface="Times New Roman"/>
                </a:rPr>
                <a:t>h</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l</a:t>
              </a:r>
              <a:r>
                <a:rPr sz="1100" spc="-9" dirty="0">
                  <a:latin typeface="Times New Roman"/>
                  <a:cs typeface="Times New Roman"/>
                </a:rPr>
                <a:t>aw</a:t>
              </a:r>
              <a:r>
                <a:rPr sz="1100" dirty="0">
                  <a:latin typeface="Times New Roman"/>
                  <a:cs typeface="Times New Roman"/>
                </a:rPr>
                <a:t>s</a:t>
              </a:r>
              <a:r>
                <a:rPr sz="1100" spc="-13" dirty="0">
                  <a:latin typeface="Times New Roman"/>
                  <a:cs typeface="Times New Roman"/>
                </a:rPr>
                <a:t> </a:t>
              </a:r>
              <a:r>
                <a:rPr sz="1100" spc="13" dirty="0">
                  <a:latin typeface="Times New Roman"/>
                  <a:cs typeface="Times New Roman"/>
                </a:rPr>
                <a:t>o</a:t>
              </a:r>
              <a:r>
                <a:rPr sz="1100" dirty="0">
                  <a:latin typeface="Times New Roman"/>
                  <a:cs typeface="Times New Roman"/>
                </a:rPr>
                <a:t>f</a:t>
              </a:r>
              <a:r>
                <a:rPr sz="1100" spc="-27" dirty="0">
                  <a:latin typeface="Times New Roman"/>
                  <a:cs typeface="Times New Roman"/>
                </a:rPr>
                <a:t> </a:t>
              </a:r>
              <a:r>
                <a:rPr sz="1100" spc="18" dirty="0">
                  <a:latin typeface="Times New Roman"/>
                  <a:cs typeface="Times New Roman"/>
                </a:rPr>
                <a:t>n</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ur</a:t>
              </a:r>
              <a:r>
                <a:rPr sz="1100" dirty="0">
                  <a:latin typeface="Times New Roman"/>
                  <a:cs typeface="Times New Roman"/>
                </a:rPr>
                <a:t>e</a:t>
              </a:r>
              <a:r>
                <a:rPr sz="1100" spc="-4" dirty="0">
                  <a:latin typeface="Times New Roman"/>
                  <a:cs typeface="Times New Roman"/>
                </a:rPr>
                <a:t> </a:t>
              </a:r>
              <a:r>
                <a:rPr sz="1100" spc="-13" dirty="0">
                  <a:latin typeface="Times New Roman"/>
                  <a:cs typeface="Times New Roman"/>
                </a:rPr>
                <a:t>a</a:t>
              </a:r>
              <a:r>
                <a:rPr sz="1100" dirty="0">
                  <a:latin typeface="Times New Roman"/>
                  <a:cs typeface="Times New Roman"/>
                </a:rPr>
                <a:t>nd</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4" dirty="0">
                  <a:latin typeface="Times New Roman"/>
                  <a:cs typeface="Times New Roman"/>
                </a:rPr>
                <a:t> </a:t>
              </a:r>
              <a:r>
                <a:rPr sz="1100" spc="18" dirty="0">
                  <a:latin typeface="Times New Roman"/>
                  <a:cs typeface="Times New Roman"/>
                </a:rPr>
                <a:t>n</a:t>
              </a:r>
              <a:r>
                <a:rPr sz="1100" spc="-27" dirty="0">
                  <a:latin typeface="Times New Roman"/>
                  <a:cs typeface="Times New Roman"/>
                </a:rPr>
                <a:t>at</a:t>
              </a:r>
              <a:r>
                <a:rPr sz="1100" spc="4" dirty="0">
                  <a:latin typeface="Times New Roman"/>
                  <a:cs typeface="Times New Roman"/>
                </a:rPr>
                <a:t>u</a:t>
              </a:r>
              <a:r>
                <a:rPr sz="1100" spc="-9" dirty="0">
                  <a:latin typeface="Times New Roman"/>
                  <a:cs typeface="Times New Roman"/>
                </a:rPr>
                <a:t>re</a:t>
              </a:r>
              <a:r>
                <a:rPr sz="1100" spc="18" dirty="0">
                  <a:latin typeface="Times New Roman"/>
                  <a:cs typeface="Times New Roman"/>
                </a:rPr>
                <a:t>'</a:t>
              </a:r>
              <a:r>
                <a:rPr sz="1100" dirty="0">
                  <a:latin typeface="Times New Roman"/>
                  <a:cs typeface="Times New Roman"/>
                </a:rPr>
                <a:t>s</a:t>
              </a:r>
            </a:p>
          </p:txBody>
        </p:sp>
        <p:sp>
          <p:nvSpPr>
            <p:cNvPr id="83" name="object 83"/>
            <p:cNvSpPr/>
            <p:nvPr/>
          </p:nvSpPr>
          <p:spPr>
            <a:xfrm>
              <a:off x="2146012" y="2349290"/>
              <a:ext cx="208395" cy="153521"/>
            </a:xfrm>
            <a:custGeom>
              <a:avLst/>
              <a:gdLst/>
              <a:ahLst/>
              <a:cxnLst/>
              <a:rect l="l" t="t" r="r" b="b"/>
              <a:pathLst>
                <a:path w="229235"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a:p>
          </p:txBody>
        </p:sp>
        <p:sp>
          <p:nvSpPr>
            <p:cNvPr id="84" name="object 84"/>
            <p:cNvSpPr/>
            <p:nvPr/>
          </p:nvSpPr>
          <p:spPr>
            <a:xfrm>
              <a:off x="2389923" y="2349290"/>
              <a:ext cx="346941" cy="153521"/>
            </a:xfrm>
            <a:custGeom>
              <a:avLst/>
              <a:gdLst/>
              <a:ahLst/>
              <a:cxnLst/>
              <a:rect l="l" t="t" r="r" b="b"/>
              <a:pathLst>
                <a:path w="381635" h="173989">
                  <a:moveTo>
                    <a:pt x="0" y="173761"/>
                  </a:moveTo>
                  <a:lnTo>
                    <a:pt x="381110" y="173761"/>
                  </a:lnTo>
                  <a:lnTo>
                    <a:pt x="381110" y="0"/>
                  </a:lnTo>
                  <a:lnTo>
                    <a:pt x="0" y="0"/>
                  </a:lnTo>
                  <a:lnTo>
                    <a:pt x="0" y="173761"/>
                  </a:lnTo>
                  <a:close/>
                </a:path>
              </a:pathLst>
            </a:custGeom>
            <a:solidFill>
              <a:srgbClr val="FF2800"/>
            </a:solidFill>
          </p:spPr>
          <p:txBody>
            <a:bodyPr wrap="square" lIns="0" tIns="0" rIns="0" bIns="0" rtlCol="0"/>
            <a:lstStyle/>
            <a:p>
              <a:endParaRPr/>
            </a:p>
          </p:txBody>
        </p:sp>
        <p:sp>
          <p:nvSpPr>
            <p:cNvPr id="85" name="object 85"/>
            <p:cNvSpPr/>
            <p:nvPr/>
          </p:nvSpPr>
          <p:spPr>
            <a:xfrm>
              <a:off x="2772417" y="2349290"/>
              <a:ext cx="274782" cy="153521"/>
            </a:xfrm>
            <a:custGeom>
              <a:avLst/>
              <a:gdLst/>
              <a:ahLst/>
              <a:cxnLst/>
              <a:rect l="l" t="t" r="r" b="b"/>
              <a:pathLst>
                <a:path w="302260" h="173989">
                  <a:moveTo>
                    <a:pt x="0" y="173761"/>
                  </a:moveTo>
                  <a:lnTo>
                    <a:pt x="301839" y="173761"/>
                  </a:lnTo>
                  <a:lnTo>
                    <a:pt x="301839" y="0"/>
                  </a:lnTo>
                  <a:lnTo>
                    <a:pt x="0" y="0"/>
                  </a:lnTo>
                  <a:lnTo>
                    <a:pt x="0" y="173761"/>
                  </a:lnTo>
                  <a:close/>
                </a:path>
              </a:pathLst>
            </a:custGeom>
            <a:solidFill>
              <a:srgbClr val="0A31FF"/>
            </a:solidFill>
          </p:spPr>
          <p:txBody>
            <a:bodyPr wrap="square" lIns="0" tIns="0" rIns="0" bIns="0" rtlCol="0"/>
            <a:lstStyle/>
            <a:p>
              <a:endParaRPr/>
            </a:p>
          </p:txBody>
        </p:sp>
        <p:sp>
          <p:nvSpPr>
            <p:cNvPr id="86" name="object 86"/>
            <p:cNvSpPr/>
            <p:nvPr/>
          </p:nvSpPr>
          <p:spPr>
            <a:xfrm>
              <a:off x="3118882" y="2349290"/>
              <a:ext cx="61191" cy="153521"/>
            </a:xfrm>
            <a:custGeom>
              <a:avLst/>
              <a:gdLst/>
              <a:ahLst/>
              <a:cxnLst/>
              <a:rect l="l" t="t" r="r" b="b"/>
              <a:pathLst>
                <a:path w="67310" h="173989">
                  <a:moveTo>
                    <a:pt x="0" y="173761"/>
                  </a:moveTo>
                  <a:lnTo>
                    <a:pt x="67075" y="173761"/>
                  </a:lnTo>
                  <a:lnTo>
                    <a:pt x="67075" y="0"/>
                  </a:lnTo>
                  <a:lnTo>
                    <a:pt x="0" y="0"/>
                  </a:lnTo>
                  <a:lnTo>
                    <a:pt x="0" y="173761"/>
                  </a:lnTo>
                  <a:close/>
                </a:path>
              </a:pathLst>
            </a:custGeom>
            <a:solidFill>
              <a:srgbClr val="FF40FF"/>
            </a:solidFill>
          </p:spPr>
          <p:txBody>
            <a:bodyPr wrap="square" lIns="0" tIns="0" rIns="0" bIns="0" rtlCol="0"/>
            <a:lstStyle/>
            <a:p>
              <a:endParaRPr/>
            </a:p>
          </p:txBody>
        </p:sp>
        <p:sp>
          <p:nvSpPr>
            <p:cNvPr id="87" name="object 87"/>
            <p:cNvSpPr/>
            <p:nvPr/>
          </p:nvSpPr>
          <p:spPr>
            <a:xfrm>
              <a:off x="3215892" y="2349290"/>
              <a:ext cx="360795" cy="153521"/>
            </a:xfrm>
            <a:custGeom>
              <a:avLst/>
              <a:gdLst/>
              <a:ahLst/>
              <a:cxnLst/>
              <a:rect l="l" t="t" r="r" b="b"/>
              <a:pathLst>
                <a:path w="396875" h="173989">
                  <a:moveTo>
                    <a:pt x="0" y="173761"/>
                  </a:moveTo>
                  <a:lnTo>
                    <a:pt x="396354" y="173761"/>
                  </a:lnTo>
                  <a:lnTo>
                    <a:pt x="396354" y="0"/>
                  </a:lnTo>
                  <a:lnTo>
                    <a:pt x="0" y="0"/>
                  </a:lnTo>
                  <a:lnTo>
                    <a:pt x="0" y="173761"/>
                  </a:lnTo>
                  <a:close/>
                </a:path>
              </a:pathLst>
            </a:custGeom>
            <a:solidFill>
              <a:srgbClr val="FF2800"/>
            </a:solidFill>
          </p:spPr>
          <p:txBody>
            <a:bodyPr wrap="square" lIns="0" tIns="0" rIns="0" bIns="0" rtlCol="0"/>
            <a:lstStyle/>
            <a:p>
              <a:endParaRPr/>
            </a:p>
          </p:txBody>
        </p:sp>
        <p:sp>
          <p:nvSpPr>
            <p:cNvPr id="88" name="object 88"/>
            <p:cNvSpPr/>
            <p:nvPr/>
          </p:nvSpPr>
          <p:spPr>
            <a:xfrm>
              <a:off x="3609475" y="2349290"/>
              <a:ext cx="390814" cy="153521"/>
            </a:xfrm>
            <a:custGeom>
              <a:avLst/>
              <a:gdLst/>
              <a:ahLst/>
              <a:cxnLst/>
              <a:rect l="l" t="t" r="r" b="b"/>
              <a:pathLst>
                <a:path w="429895" h="173989">
                  <a:moveTo>
                    <a:pt x="0" y="173761"/>
                  </a:moveTo>
                  <a:lnTo>
                    <a:pt x="429892" y="173761"/>
                  </a:lnTo>
                  <a:lnTo>
                    <a:pt x="429892" y="0"/>
                  </a:lnTo>
                  <a:lnTo>
                    <a:pt x="0" y="0"/>
                  </a:lnTo>
                  <a:lnTo>
                    <a:pt x="0" y="173761"/>
                  </a:lnTo>
                  <a:close/>
                </a:path>
              </a:pathLst>
            </a:custGeom>
            <a:solidFill>
              <a:srgbClr val="FF2800"/>
            </a:solidFill>
          </p:spPr>
          <p:txBody>
            <a:bodyPr wrap="square" lIns="0" tIns="0" rIns="0" bIns="0" rtlCol="0"/>
            <a:lstStyle/>
            <a:p>
              <a:endParaRPr/>
            </a:p>
          </p:txBody>
        </p:sp>
        <p:sp>
          <p:nvSpPr>
            <p:cNvPr id="89" name="object 89"/>
            <p:cNvSpPr/>
            <p:nvPr/>
          </p:nvSpPr>
          <p:spPr>
            <a:xfrm>
              <a:off x="4036318" y="2349290"/>
              <a:ext cx="108527" cy="153521"/>
            </a:xfrm>
            <a:custGeom>
              <a:avLst/>
              <a:gdLst/>
              <a:ahLst/>
              <a:cxnLst/>
              <a:rect l="l" t="t" r="r" b="b"/>
              <a:pathLst>
                <a:path w="119379" h="173989">
                  <a:moveTo>
                    <a:pt x="0" y="173761"/>
                  </a:moveTo>
                  <a:lnTo>
                    <a:pt x="118906" y="173761"/>
                  </a:lnTo>
                  <a:lnTo>
                    <a:pt x="118906" y="0"/>
                  </a:lnTo>
                  <a:lnTo>
                    <a:pt x="0" y="0"/>
                  </a:lnTo>
                  <a:lnTo>
                    <a:pt x="0" y="173761"/>
                  </a:lnTo>
                  <a:close/>
                </a:path>
              </a:pathLst>
            </a:custGeom>
            <a:solidFill>
              <a:srgbClr val="0A31FF"/>
            </a:solidFill>
          </p:spPr>
          <p:txBody>
            <a:bodyPr wrap="square" lIns="0" tIns="0" rIns="0" bIns="0" rtlCol="0"/>
            <a:lstStyle/>
            <a:p>
              <a:endParaRPr/>
            </a:p>
          </p:txBody>
        </p:sp>
        <p:sp>
          <p:nvSpPr>
            <p:cNvPr id="90" name="object 90"/>
            <p:cNvSpPr/>
            <p:nvPr/>
          </p:nvSpPr>
          <p:spPr>
            <a:xfrm>
              <a:off x="4180448" y="2349290"/>
              <a:ext cx="169141" cy="153521"/>
            </a:xfrm>
            <a:custGeom>
              <a:avLst/>
              <a:gdLst/>
              <a:ahLst/>
              <a:cxnLst/>
              <a:rect l="l" t="t" r="r" b="b"/>
              <a:pathLst>
                <a:path w="186054"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a:p>
          </p:txBody>
        </p:sp>
        <p:sp>
          <p:nvSpPr>
            <p:cNvPr id="91" name="object 91"/>
            <p:cNvSpPr/>
            <p:nvPr/>
          </p:nvSpPr>
          <p:spPr>
            <a:xfrm>
              <a:off x="4385554" y="2349290"/>
              <a:ext cx="474518" cy="153521"/>
            </a:xfrm>
            <a:custGeom>
              <a:avLst/>
              <a:gdLst/>
              <a:ahLst/>
              <a:cxnLst/>
              <a:rect l="l" t="t" r="r" b="b"/>
              <a:pathLst>
                <a:path w="521970" h="173989">
                  <a:moveTo>
                    <a:pt x="0" y="173761"/>
                  </a:moveTo>
                  <a:lnTo>
                    <a:pt x="521358" y="173761"/>
                  </a:lnTo>
                  <a:lnTo>
                    <a:pt x="521358" y="0"/>
                  </a:lnTo>
                  <a:lnTo>
                    <a:pt x="0" y="0"/>
                  </a:lnTo>
                  <a:lnTo>
                    <a:pt x="0" y="173761"/>
                  </a:lnTo>
                  <a:close/>
                </a:path>
              </a:pathLst>
            </a:custGeom>
            <a:solidFill>
              <a:srgbClr val="FF2800"/>
            </a:solidFill>
          </p:spPr>
          <p:txBody>
            <a:bodyPr wrap="square" lIns="0" tIns="0" rIns="0" bIns="0" rtlCol="0"/>
            <a:lstStyle/>
            <a:p>
              <a:endParaRPr/>
            </a:p>
          </p:txBody>
        </p:sp>
        <p:sp>
          <p:nvSpPr>
            <p:cNvPr id="92" name="object 92"/>
            <p:cNvSpPr/>
            <p:nvPr/>
          </p:nvSpPr>
          <p:spPr>
            <a:xfrm>
              <a:off x="4895549" y="2349290"/>
              <a:ext cx="113723" cy="153521"/>
            </a:xfrm>
            <a:custGeom>
              <a:avLst/>
              <a:gdLst/>
              <a:ahLst/>
              <a:cxnLst/>
              <a:rect l="l" t="t" r="r" b="b"/>
              <a:pathLst>
                <a:path w="125095" h="173989">
                  <a:moveTo>
                    <a:pt x="0" y="173761"/>
                  </a:moveTo>
                  <a:lnTo>
                    <a:pt x="125004" y="173761"/>
                  </a:lnTo>
                  <a:lnTo>
                    <a:pt x="125004" y="0"/>
                  </a:lnTo>
                  <a:lnTo>
                    <a:pt x="0" y="0"/>
                  </a:lnTo>
                  <a:lnTo>
                    <a:pt x="0" y="173761"/>
                  </a:lnTo>
                  <a:close/>
                </a:path>
              </a:pathLst>
            </a:custGeom>
            <a:solidFill>
              <a:srgbClr val="0A31FF"/>
            </a:solidFill>
          </p:spPr>
          <p:txBody>
            <a:bodyPr wrap="square" lIns="0" tIns="0" rIns="0" bIns="0" rtlCol="0"/>
            <a:lstStyle/>
            <a:p>
              <a:endParaRPr/>
            </a:p>
          </p:txBody>
        </p:sp>
        <p:sp>
          <p:nvSpPr>
            <p:cNvPr id="93" name="object 93"/>
            <p:cNvSpPr/>
            <p:nvPr/>
          </p:nvSpPr>
          <p:spPr>
            <a:xfrm>
              <a:off x="5045221" y="2349290"/>
              <a:ext cx="485486" cy="153521"/>
            </a:xfrm>
            <a:custGeom>
              <a:avLst/>
              <a:gdLst/>
              <a:ahLst/>
              <a:cxnLst/>
              <a:rect l="l" t="t" r="r" b="b"/>
              <a:pathLst>
                <a:path w="534035" h="173989">
                  <a:moveTo>
                    <a:pt x="0" y="173761"/>
                  </a:moveTo>
                  <a:lnTo>
                    <a:pt x="533554" y="173761"/>
                  </a:lnTo>
                  <a:lnTo>
                    <a:pt x="533554" y="0"/>
                  </a:lnTo>
                  <a:lnTo>
                    <a:pt x="0" y="0"/>
                  </a:lnTo>
                  <a:lnTo>
                    <a:pt x="0" y="173761"/>
                  </a:lnTo>
                  <a:close/>
                </a:path>
              </a:pathLst>
            </a:custGeom>
            <a:solidFill>
              <a:srgbClr val="FF2800"/>
            </a:solidFill>
          </p:spPr>
          <p:txBody>
            <a:bodyPr wrap="square" lIns="0" tIns="0" rIns="0" bIns="0" rtlCol="0"/>
            <a:lstStyle/>
            <a:p>
              <a:endParaRPr/>
            </a:p>
          </p:txBody>
        </p:sp>
        <p:sp>
          <p:nvSpPr>
            <p:cNvPr id="94" name="object 94"/>
            <p:cNvSpPr/>
            <p:nvPr/>
          </p:nvSpPr>
          <p:spPr>
            <a:xfrm>
              <a:off x="5563530" y="2349290"/>
              <a:ext cx="446809" cy="153521"/>
            </a:xfrm>
            <a:custGeom>
              <a:avLst/>
              <a:gdLst/>
              <a:ahLst/>
              <a:cxnLst/>
              <a:rect l="l" t="t" r="r" b="b"/>
              <a:pathLst>
                <a:path w="491490" h="173989">
                  <a:moveTo>
                    <a:pt x="0" y="173761"/>
                  </a:moveTo>
                  <a:lnTo>
                    <a:pt x="490869" y="173761"/>
                  </a:lnTo>
                  <a:lnTo>
                    <a:pt x="490869" y="0"/>
                  </a:lnTo>
                  <a:lnTo>
                    <a:pt x="0" y="0"/>
                  </a:lnTo>
                  <a:lnTo>
                    <a:pt x="0" y="173761"/>
                  </a:lnTo>
                  <a:close/>
                </a:path>
              </a:pathLst>
            </a:custGeom>
            <a:solidFill>
              <a:srgbClr val="FF2800"/>
            </a:solidFill>
          </p:spPr>
          <p:txBody>
            <a:bodyPr wrap="square" lIns="0" tIns="0" rIns="0" bIns="0" rtlCol="0"/>
            <a:lstStyle/>
            <a:p>
              <a:endParaRPr/>
            </a:p>
          </p:txBody>
        </p:sp>
        <p:sp>
          <p:nvSpPr>
            <p:cNvPr id="95" name="object 95"/>
            <p:cNvSpPr/>
            <p:nvPr/>
          </p:nvSpPr>
          <p:spPr>
            <a:xfrm>
              <a:off x="6045809" y="2349290"/>
              <a:ext cx="208395" cy="153521"/>
            </a:xfrm>
            <a:custGeom>
              <a:avLst/>
              <a:gdLst/>
              <a:ahLst/>
              <a:cxnLst/>
              <a:rect l="l" t="t" r="r" b="b"/>
              <a:pathLst>
                <a:path w="229234"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a:p>
          </p:txBody>
        </p:sp>
        <p:sp>
          <p:nvSpPr>
            <p:cNvPr id="96" name="object 96"/>
            <p:cNvSpPr/>
            <p:nvPr/>
          </p:nvSpPr>
          <p:spPr>
            <a:xfrm>
              <a:off x="6286948" y="2349290"/>
              <a:ext cx="238414" cy="153521"/>
            </a:xfrm>
            <a:custGeom>
              <a:avLst/>
              <a:gdLst/>
              <a:ahLst/>
              <a:cxnLst/>
              <a:rect l="l" t="t" r="r" b="b"/>
              <a:pathLst>
                <a:path w="262254" h="173989">
                  <a:moveTo>
                    <a:pt x="0" y="173761"/>
                  </a:moveTo>
                  <a:lnTo>
                    <a:pt x="262203" y="173761"/>
                  </a:lnTo>
                  <a:lnTo>
                    <a:pt x="262203" y="0"/>
                  </a:lnTo>
                  <a:lnTo>
                    <a:pt x="0" y="0"/>
                  </a:lnTo>
                  <a:lnTo>
                    <a:pt x="0" y="173761"/>
                  </a:lnTo>
                  <a:close/>
                </a:path>
              </a:pathLst>
            </a:custGeom>
            <a:solidFill>
              <a:srgbClr val="0A31FF"/>
            </a:solidFill>
          </p:spPr>
          <p:txBody>
            <a:bodyPr wrap="square" lIns="0" tIns="0" rIns="0" bIns="0" rtlCol="0"/>
            <a:lstStyle/>
            <a:p>
              <a:endParaRPr/>
            </a:p>
          </p:txBody>
        </p:sp>
        <p:sp>
          <p:nvSpPr>
            <p:cNvPr id="97" name="object 97"/>
            <p:cNvSpPr/>
            <p:nvPr/>
          </p:nvSpPr>
          <p:spPr>
            <a:xfrm>
              <a:off x="6561347" y="2349290"/>
              <a:ext cx="368877" cy="153521"/>
            </a:xfrm>
            <a:custGeom>
              <a:avLst/>
              <a:gdLst/>
              <a:ahLst/>
              <a:cxnLst/>
              <a:rect l="l" t="t" r="r" b="b"/>
              <a:pathLst>
                <a:path w="405765" h="173989">
                  <a:moveTo>
                    <a:pt x="0" y="173761"/>
                  </a:moveTo>
                  <a:lnTo>
                    <a:pt x="405501" y="173761"/>
                  </a:lnTo>
                  <a:lnTo>
                    <a:pt x="405501" y="0"/>
                  </a:lnTo>
                  <a:lnTo>
                    <a:pt x="0" y="0"/>
                  </a:lnTo>
                  <a:lnTo>
                    <a:pt x="0" y="173761"/>
                  </a:lnTo>
                  <a:close/>
                </a:path>
              </a:pathLst>
            </a:custGeom>
            <a:solidFill>
              <a:srgbClr val="FF2800"/>
            </a:solidFill>
          </p:spPr>
          <p:txBody>
            <a:bodyPr wrap="square" lIns="0" tIns="0" rIns="0" bIns="0" rtlCol="0"/>
            <a:lstStyle/>
            <a:p>
              <a:endParaRPr/>
            </a:p>
          </p:txBody>
        </p:sp>
        <p:sp>
          <p:nvSpPr>
            <p:cNvPr id="98" name="object 98"/>
            <p:cNvSpPr txBox="1"/>
            <p:nvPr/>
          </p:nvSpPr>
          <p:spPr>
            <a:xfrm>
              <a:off x="2134466" y="2353596"/>
              <a:ext cx="5104534" cy="169277"/>
            </a:xfrm>
            <a:prstGeom prst="rect">
              <a:avLst/>
            </a:prstGeom>
          </p:spPr>
          <p:txBody>
            <a:bodyPr vert="horz" wrap="square" lIns="0" tIns="0" rIns="0" bIns="0" rtlCol="0">
              <a:spAutoFit/>
            </a:bodyPr>
            <a:lstStyle/>
            <a:p>
              <a:pPr marL="11397"/>
              <a:r>
                <a:rPr sz="1100" spc="-22" dirty="0">
                  <a:latin typeface="Times New Roman"/>
                  <a:cs typeface="Times New Roman"/>
                </a:rPr>
                <a:t>g</a:t>
              </a:r>
              <a:r>
                <a:rPr sz="1100" spc="18" dirty="0">
                  <a:latin typeface="Times New Roman"/>
                  <a:cs typeface="Times New Roman"/>
                </a:rPr>
                <a:t>o</a:t>
              </a:r>
              <a:r>
                <a:rPr sz="1100" dirty="0">
                  <a:latin typeface="Times New Roman"/>
                  <a:cs typeface="Times New Roman"/>
                </a:rPr>
                <a:t>d</a:t>
              </a:r>
              <a:r>
                <a:rPr sz="1100" spc="-9" dirty="0">
                  <a:latin typeface="Times New Roman"/>
                  <a:cs typeface="Times New Roman"/>
                </a:rPr>
                <a:t> </a:t>
              </a:r>
              <a:r>
                <a:rPr sz="1100" spc="-13" dirty="0">
                  <a:latin typeface="Times New Roman"/>
                  <a:cs typeface="Times New Roman"/>
                </a:rPr>
                <a:t>e</a:t>
              </a:r>
              <a:r>
                <a:rPr sz="1100" spc="4" dirty="0">
                  <a:latin typeface="Times New Roman"/>
                  <a:cs typeface="Times New Roman"/>
                </a:rPr>
                <a:t>n</a:t>
              </a:r>
              <a:r>
                <a:rPr sz="1100" spc="-4" dirty="0">
                  <a:latin typeface="Times New Roman"/>
                  <a:cs typeface="Times New Roman"/>
                </a:rPr>
                <a:t>title</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54" dirty="0">
                  <a:latin typeface="Times New Roman"/>
                  <a:cs typeface="Times New Roman"/>
                </a:rPr>
                <a:t>e</a:t>
              </a:r>
              <a:r>
                <a:rPr sz="1100" spc="4" dirty="0">
                  <a:latin typeface="Times New Roman"/>
                  <a:cs typeface="Times New Roman"/>
                </a:rPr>
                <a:t>m</a:t>
              </a:r>
              <a:r>
                <a:rPr sz="1100" dirty="0">
                  <a:latin typeface="Times New Roman"/>
                  <a:cs typeface="Times New Roman"/>
                </a:rPr>
                <a:t>, </a:t>
              </a:r>
              <a:r>
                <a:rPr sz="1100" spc="-9" dirty="0">
                  <a:latin typeface="Times New Roman"/>
                  <a:cs typeface="Times New Roman"/>
                </a:rPr>
                <a:t>a</a:t>
              </a:r>
              <a:r>
                <a:rPr sz="1100" dirty="0">
                  <a:latin typeface="Times New Roman"/>
                  <a:cs typeface="Times New Roman"/>
                </a:rPr>
                <a:t> </a:t>
              </a:r>
              <a:r>
                <a:rPr sz="1100" spc="-9" dirty="0">
                  <a:latin typeface="Times New Roman"/>
                  <a:cs typeface="Times New Roman"/>
                </a:rPr>
                <a:t>dece</a:t>
              </a:r>
              <a:r>
                <a:rPr sz="1100" dirty="0">
                  <a:latin typeface="Times New Roman"/>
                  <a:cs typeface="Times New Roman"/>
                </a:rPr>
                <a:t>n</a:t>
              </a:r>
              <a:r>
                <a:rPr sz="1100" spc="-4" dirty="0">
                  <a:latin typeface="Times New Roman"/>
                  <a:cs typeface="Times New Roman"/>
                </a:rPr>
                <a:t>t </a:t>
              </a:r>
              <a:r>
                <a:rPr sz="1100" spc="-18" dirty="0">
                  <a:latin typeface="Times New Roman"/>
                  <a:cs typeface="Times New Roman"/>
                </a:rPr>
                <a:t>respec</a:t>
              </a:r>
              <a:r>
                <a:rPr sz="1100" spc="-4" dirty="0">
                  <a:latin typeface="Times New Roman"/>
                  <a:cs typeface="Times New Roman"/>
                </a:rPr>
                <a:t>t</a:t>
              </a:r>
              <a:r>
                <a:rPr sz="1100" spc="9" dirty="0">
                  <a:latin typeface="Times New Roman"/>
                  <a:cs typeface="Times New Roman"/>
                </a:rPr>
                <a:t> </a:t>
              </a:r>
              <a:r>
                <a:rPr sz="1100" spc="-9" dirty="0">
                  <a:latin typeface="Times New Roman"/>
                  <a:cs typeface="Times New Roman"/>
                </a:rPr>
                <a:t>to</a:t>
              </a:r>
              <a:r>
                <a:rPr sz="1100" spc="9" dirty="0">
                  <a:latin typeface="Times New Roman"/>
                  <a:cs typeface="Times New Roman"/>
                </a:rPr>
                <a:t> t</a:t>
              </a:r>
              <a:r>
                <a:rPr sz="1100" dirty="0">
                  <a:latin typeface="Times New Roman"/>
                  <a:cs typeface="Times New Roman"/>
                </a:rPr>
                <a:t>h</a:t>
              </a:r>
              <a:r>
                <a:rPr sz="1100" spc="-9" dirty="0">
                  <a:latin typeface="Times New Roman"/>
                  <a:cs typeface="Times New Roman"/>
                </a:rPr>
                <a:t>e</a:t>
              </a:r>
              <a:r>
                <a:rPr sz="1100" spc="-22" dirty="0">
                  <a:latin typeface="Times New Roman"/>
                  <a:cs typeface="Times New Roman"/>
                </a:rPr>
                <a:t> </a:t>
              </a:r>
              <a:r>
                <a:rPr sz="1100" spc="-13" dirty="0">
                  <a:latin typeface="Times New Roman"/>
                  <a:cs typeface="Times New Roman"/>
                </a:rPr>
                <a:t>o</a:t>
              </a:r>
              <a:r>
                <a:rPr sz="1100" spc="13" dirty="0">
                  <a:latin typeface="Times New Roman"/>
                  <a:cs typeface="Times New Roman"/>
                </a:rPr>
                <a:t>p</a:t>
              </a:r>
              <a:r>
                <a:rPr sz="1100" spc="-4" dirty="0">
                  <a:latin typeface="Times New Roman"/>
                  <a:cs typeface="Times New Roman"/>
                </a:rPr>
                <a:t>i</a:t>
              </a:r>
              <a:r>
                <a:rPr sz="1100" dirty="0">
                  <a:latin typeface="Times New Roman"/>
                  <a:cs typeface="Times New Roman"/>
                </a:rPr>
                <a:t>n</a:t>
              </a:r>
              <a:r>
                <a:rPr sz="1100" spc="-4" dirty="0">
                  <a:latin typeface="Times New Roman"/>
                  <a:cs typeface="Times New Roman"/>
                </a:rPr>
                <a:t>i</a:t>
              </a:r>
              <a:r>
                <a:rPr sz="1100" dirty="0">
                  <a:latin typeface="Times New Roman"/>
                  <a:cs typeface="Times New Roman"/>
                </a:rPr>
                <a:t>ons</a:t>
              </a:r>
              <a:r>
                <a:rPr sz="1100" spc="-40"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4" dirty="0">
                  <a:latin typeface="Times New Roman"/>
                  <a:cs typeface="Times New Roman"/>
                </a:rPr>
                <a:t>m</a:t>
              </a:r>
              <a:r>
                <a:rPr sz="1100" spc="-36" dirty="0">
                  <a:latin typeface="Times New Roman"/>
                  <a:cs typeface="Times New Roman"/>
                </a:rPr>
                <a:t>a</a:t>
              </a:r>
              <a:r>
                <a:rPr sz="1100" spc="4" dirty="0">
                  <a:latin typeface="Times New Roman"/>
                  <a:cs typeface="Times New Roman"/>
                </a:rPr>
                <a:t>n</a:t>
              </a:r>
              <a:r>
                <a:rPr sz="1100" spc="-31" dirty="0">
                  <a:latin typeface="Times New Roman"/>
                  <a:cs typeface="Times New Roman"/>
                </a:rPr>
                <a:t>k</a:t>
              </a:r>
              <a:r>
                <a:rPr sz="1100" spc="9" dirty="0">
                  <a:latin typeface="Times New Roman"/>
                  <a:cs typeface="Times New Roman"/>
                </a:rPr>
                <a:t>i</a:t>
              </a:r>
              <a:r>
                <a:rPr sz="1100" dirty="0">
                  <a:latin typeface="Times New Roman"/>
                  <a:cs typeface="Times New Roman"/>
                </a:rPr>
                <a:t>nd</a:t>
              </a:r>
              <a:r>
                <a:rPr sz="1100" spc="-9" dirty="0">
                  <a:latin typeface="Times New Roman"/>
                  <a:cs typeface="Times New Roman"/>
                </a:rPr>
                <a:t> </a:t>
              </a:r>
              <a:r>
                <a:rPr sz="1100" spc="-13" dirty="0">
                  <a:latin typeface="Times New Roman"/>
                  <a:cs typeface="Times New Roman"/>
                </a:rPr>
                <a:t>requ</a:t>
              </a:r>
              <a:r>
                <a:rPr sz="1100" spc="4" dirty="0">
                  <a:latin typeface="Times New Roman"/>
                  <a:cs typeface="Times New Roman"/>
                </a:rPr>
                <a:t>i</a:t>
              </a:r>
              <a:r>
                <a:rPr sz="1100" spc="-9" dirty="0">
                  <a:latin typeface="Times New Roman"/>
                  <a:cs typeface="Times New Roman"/>
                </a:rPr>
                <a:t>re</a:t>
              </a:r>
              <a:r>
                <a:rPr sz="1100" dirty="0">
                  <a:latin typeface="Times New Roman"/>
                  <a:cs typeface="Times New Roman"/>
                </a:rPr>
                <a:t>s</a:t>
              </a:r>
              <a:r>
                <a:rPr sz="1100" spc="-4" dirty="0">
                  <a:latin typeface="Times New Roman"/>
                  <a:cs typeface="Times New Roman"/>
                </a:rPr>
                <a:t> </a:t>
              </a:r>
              <a:r>
                <a:rPr sz="1100" spc="4"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6" dirty="0">
                  <a:latin typeface="Times New Roman"/>
                  <a:cs typeface="Times New Roman"/>
                </a:rPr>
                <a:t>e</a:t>
              </a:r>
              <a:r>
                <a:rPr sz="1100" spc="-9" dirty="0">
                  <a:latin typeface="Times New Roman"/>
                  <a:cs typeface="Times New Roman"/>
                </a:rPr>
                <a:t>y</a:t>
              </a:r>
              <a:r>
                <a:rPr sz="1100" spc="9" dirty="0">
                  <a:latin typeface="Times New Roman"/>
                  <a:cs typeface="Times New Roman"/>
                </a:rPr>
                <a:t> </a:t>
              </a:r>
              <a:r>
                <a:rPr sz="1100" spc="-9" dirty="0">
                  <a:latin typeface="Times New Roman"/>
                  <a:cs typeface="Times New Roman"/>
                </a:rPr>
                <a:t>s</a:t>
              </a:r>
              <a:r>
                <a:rPr sz="1100" spc="18" dirty="0">
                  <a:latin typeface="Times New Roman"/>
                  <a:cs typeface="Times New Roman"/>
                </a:rPr>
                <a:t>h</a:t>
              </a:r>
              <a:r>
                <a:rPr sz="1100" dirty="0">
                  <a:latin typeface="Times New Roman"/>
                  <a:cs typeface="Times New Roman"/>
                </a:rPr>
                <a:t>o</a:t>
              </a:r>
              <a:r>
                <a:rPr sz="1100" spc="-31" dirty="0">
                  <a:latin typeface="Times New Roman"/>
                  <a:cs typeface="Times New Roman"/>
                </a:rPr>
                <a:t>u</a:t>
              </a:r>
              <a:r>
                <a:rPr sz="1100" spc="9" dirty="0">
                  <a:latin typeface="Times New Roman"/>
                  <a:cs typeface="Times New Roman"/>
                </a:rPr>
                <a:t>l</a:t>
              </a:r>
              <a:r>
                <a:rPr sz="1100" dirty="0">
                  <a:latin typeface="Times New Roman"/>
                  <a:cs typeface="Times New Roman"/>
                </a:rPr>
                <a:t>d</a:t>
              </a:r>
            </a:p>
          </p:txBody>
        </p:sp>
        <p:sp>
          <p:nvSpPr>
            <p:cNvPr id="99" name="object 99"/>
            <p:cNvSpPr/>
            <p:nvPr/>
          </p:nvSpPr>
          <p:spPr>
            <a:xfrm>
              <a:off x="2146011" y="2502610"/>
              <a:ext cx="399473" cy="156322"/>
            </a:xfrm>
            <a:custGeom>
              <a:avLst/>
              <a:gdLst/>
              <a:ahLst/>
              <a:cxnLst/>
              <a:rect l="l" t="t" r="r" b="b"/>
              <a:pathLst>
                <a:path w="439419" h="177164">
                  <a:moveTo>
                    <a:pt x="0" y="176809"/>
                  </a:moveTo>
                  <a:lnTo>
                    <a:pt x="439038" y="176809"/>
                  </a:lnTo>
                  <a:lnTo>
                    <a:pt x="439038" y="0"/>
                  </a:lnTo>
                  <a:lnTo>
                    <a:pt x="0" y="0"/>
                  </a:lnTo>
                  <a:lnTo>
                    <a:pt x="0" y="176809"/>
                  </a:lnTo>
                  <a:close/>
                </a:path>
              </a:pathLst>
            </a:custGeom>
            <a:solidFill>
              <a:srgbClr val="FF2800"/>
            </a:solidFill>
          </p:spPr>
          <p:txBody>
            <a:bodyPr wrap="square" lIns="0" tIns="0" rIns="0" bIns="0" rtlCol="0"/>
            <a:lstStyle/>
            <a:p>
              <a:endParaRPr/>
            </a:p>
          </p:txBody>
        </p:sp>
        <p:sp>
          <p:nvSpPr>
            <p:cNvPr id="100" name="object 100"/>
            <p:cNvSpPr/>
            <p:nvPr/>
          </p:nvSpPr>
          <p:spPr>
            <a:xfrm>
              <a:off x="2581170" y="2502610"/>
              <a:ext cx="169141" cy="156322"/>
            </a:xfrm>
            <a:custGeom>
              <a:avLst/>
              <a:gdLst/>
              <a:ahLst/>
              <a:cxnLst/>
              <a:rect l="l" t="t" r="r" b="b"/>
              <a:pathLst>
                <a:path w="186055"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101" name="object 101"/>
            <p:cNvSpPr/>
            <p:nvPr/>
          </p:nvSpPr>
          <p:spPr>
            <a:xfrm>
              <a:off x="2786276" y="2502610"/>
              <a:ext cx="357909" cy="156322"/>
            </a:xfrm>
            <a:custGeom>
              <a:avLst/>
              <a:gdLst/>
              <a:ahLst/>
              <a:cxnLst/>
              <a:rect l="l" t="t" r="r" b="b"/>
              <a:pathLst>
                <a:path w="393700" h="177164">
                  <a:moveTo>
                    <a:pt x="0" y="176809"/>
                  </a:moveTo>
                  <a:lnTo>
                    <a:pt x="393305" y="176809"/>
                  </a:lnTo>
                  <a:lnTo>
                    <a:pt x="393305" y="0"/>
                  </a:lnTo>
                  <a:lnTo>
                    <a:pt x="0" y="0"/>
                  </a:lnTo>
                  <a:lnTo>
                    <a:pt x="0" y="176809"/>
                  </a:lnTo>
                  <a:close/>
                </a:path>
              </a:pathLst>
            </a:custGeom>
            <a:solidFill>
              <a:srgbClr val="FF2800"/>
            </a:solidFill>
          </p:spPr>
          <p:txBody>
            <a:bodyPr wrap="square" lIns="0" tIns="0" rIns="0" bIns="0" rtlCol="0"/>
            <a:lstStyle/>
            <a:p>
              <a:endParaRPr/>
            </a:p>
          </p:txBody>
        </p:sp>
        <p:sp>
          <p:nvSpPr>
            <p:cNvPr id="102" name="object 102"/>
            <p:cNvSpPr/>
            <p:nvPr/>
          </p:nvSpPr>
          <p:spPr>
            <a:xfrm>
              <a:off x="3179859" y="2502610"/>
              <a:ext cx="338282" cy="156322"/>
            </a:xfrm>
            <a:custGeom>
              <a:avLst/>
              <a:gdLst/>
              <a:ahLst/>
              <a:cxnLst/>
              <a:rect l="l" t="t" r="r" b="b"/>
              <a:pathLst>
                <a:path w="372110" h="177164">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a:p>
          </p:txBody>
        </p:sp>
        <p:sp>
          <p:nvSpPr>
            <p:cNvPr id="103" name="object 103"/>
            <p:cNvSpPr/>
            <p:nvPr/>
          </p:nvSpPr>
          <p:spPr>
            <a:xfrm>
              <a:off x="3554040" y="2502610"/>
              <a:ext cx="316345" cy="156322"/>
            </a:xfrm>
            <a:custGeom>
              <a:avLst/>
              <a:gdLst/>
              <a:ahLst/>
              <a:cxnLst/>
              <a:rect l="l" t="t" r="r" b="b"/>
              <a:pathLst>
                <a:path w="347979" h="177164">
                  <a:moveTo>
                    <a:pt x="0" y="176809"/>
                  </a:moveTo>
                  <a:lnTo>
                    <a:pt x="347572" y="176809"/>
                  </a:lnTo>
                  <a:lnTo>
                    <a:pt x="347572" y="0"/>
                  </a:lnTo>
                  <a:lnTo>
                    <a:pt x="0" y="0"/>
                  </a:lnTo>
                  <a:lnTo>
                    <a:pt x="0" y="176809"/>
                  </a:lnTo>
                  <a:close/>
                </a:path>
              </a:pathLst>
            </a:custGeom>
            <a:solidFill>
              <a:srgbClr val="FF2800"/>
            </a:solidFill>
          </p:spPr>
          <p:txBody>
            <a:bodyPr wrap="square" lIns="0" tIns="0" rIns="0" bIns="0" rtlCol="0"/>
            <a:lstStyle/>
            <a:p>
              <a:endParaRPr/>
            </a:p>
          </p:txBody>
        </p:sp>
        <p:sp>
          <p:nvSpPr>
            <p:cNvPr id="104" name="object 104"/>
            <p:cNvSpPr/>
            <p:nvPr/>
          </p:nvSpPr>
          <p:spPr>
            <a:xfrm>
              <a:off x="3906048" y="2502610"/>
              <a:ext cx="277668" cy="156322"/>
            </a:xfrm>
            <a:custGeom>
              <a:avLst/>
              <a:gdLst/>
              <a:ahLst/>
              <a:cxnLst/>
              <a:rect l="l" t="t" r="r" b="b"/>
              <a:pathLst>
                <a:path w="305435" h="177164">
                  <a:moveTo>
                    <a:pt x="0" y="176809"/>
                  </a:moveTo>
                  <a:lnTo>
                    <a:pt x="304888" y="176809"/>
                  </a:lnTo>
                  <a:lnTo>
                    <a:pt x="304888" y="0"/>
                  </a:lnTo>
                  <a:lnTo>
                    <a:pt x="0" y="0"/>
                  </a:lnTo>
                  <a:lnTo>
                    <a:pt x="0" y="176809"/>
                  </a:lnTo>
                  <a:close/>
                </a:path>
              </a:pathLst>
            </a:custGeom>
            <a:solidFill>
              <a:srgbClr val="0A31FF"/>
            </a:solidFill>
          </p:spPr>
          <p:txBody>
            <a:bodyPr wrap="square" lIns="0" tIns="0" rIns="0" bIns="0" rtlCol="0"/>
            <a:lstStyle/>
            <a:p>
              <a:endParaRPr/>
            </a:p>
          </p:txBody>
        </p:sp>
        <p:sp>
          <p:nvSpPr>
            <p:cNvPr id="105" name="object 105"/>
            <p:cNvSpPr/>
            <p:nvPr/>
          </p:nvSpPr>
          <p:spPr>
            <a:xfrm>
              <a:off x="4219251" y="2502610"/>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a:p>
          </p:txBody>
        </p:sp>
        <p:sp>
          <p:nvSpPr>
            <p:cNvPr id="106" name="object 106"/>
            <p:cNvSpPr/>
            <p:nvPr/>
          </p:nvSpPr>
          <p:spPr>
            <a:xfrm>
              <a:off x="4360609" y="2502610"/>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107" name="object 107"/>
            <p:cNvSpPr/>
            <p:nvPr/>
          </p:nvSpPr>
          <p:spPr>
            <a:xfrm>
              <a:off x="4565715" y="2502610"/>
              <a:ext cx="388505" cy="156322"/>
            </a:xfrm>
            <a:custGeom>
              <a:avLst/>
              <a:gdLst/>
              <a:ahLst/>
              <a:cxnLst/>
              <a:rect l="l" t="t" r="r" b="b"/>
              <a:pathLst>
                <a:path w="427354" h="177164">
                  <a:moveTo>
                    <a:pt x="0" y="176809"/>
                  </a:moveTo>
                  <a:lnTo>
                    <a:pt x="426843" y="176809"/>
                  </a:lnTo>
                  <a:lnTo>
                    <a:pt x="426843" y="0"/>
                  </a:lnTo>
                  <a:lnTo>
                    <a:pt x="0" y="0"/>
                  </a:lnTo>
                  <a:lnTo>
                    <a:pt x="0" y="176809"/>
                  </a:lnTo>
                  <a:close/>
                </a:path>
              </a:pathLst>
            </a:custGeom>
            <a:solidFill>
              <a:srgbClr val="FF2800"/>
            </a:solidFill>
          </p:spPr>
          <p:txBody>
            <a:bodyPr wrap="square" lIns="0" tIns="0" rIns="0" bIns="0" rtlCol="0"/>
            <a:lstStyle/>
            <a:p>
              <a:endParaRPr/>
            </a:p>
          </p:txBody>
        </p:sp>
        <p:sp>
          <p:nvSpPr>
            <p:cNvPr id="108" name="object 108"/>
            <p:cNvSpPr txBox="1"/>
            <p:nvPr/>
          </p:nvSpPr>
          <p:spPr>
            <a:xfrm>
              <a:off x="2134465" y="2506914"/>
              <a:ext cx="2865582" cy="338554"/>
            </a:xfrm>
            <a:prstGeom prst="rect">
              <a:avLst/>
            </a:prstGeom>
          </p:spPr>
          <p:txBody>
            <a:bodyPr vert="horz" wrap="square" lIns="0" tIns="0" rIns="0" bIns="0" rtlCol="0">
              <a:spAutoFit/>
            </a:bodyPr>
            <a:lstStyle/>
            <a:p>
              <a:pPr marL="11397"/>
              <a:r>
                <a:rPr sz="1100" spc="-18" dirty="0">
                  <a:latin typeface="Times New Roman"/>
                  <a:cs typeface="Times New Roman"/>
                </a:rPr>
                <a:t>dec</a:t>
              </a:r>
              <a:r>
                <a:rPr sz="1100" spc="9" dirty="0">
                  <a:latin typeface="Times New Roman"/>
                  <a:cs typeface="Times New Roman"/>
                </a:rPr>
                <a:t>l</a:t>
              </a:r>
              <a:r>
                <a:rPr sz="1100" spc="-9" dirty="0">
                  <a:latin typeface="Times New Roman"/>
                  <a:cs typeface="Times New Roman"/>
                </a:rPr>
                <a:t>are</a:t>
              </a:r>
              <a:r>
                <a:rPr sz="1100" spc="-4" dirty="0">
                  <a:latin typeface="Times New Roman"/>
                  <a:cs typeface="Times New Roman"/>
                </a:rPr>
                <a:t> </a:t>
              </a:r>
              <a:r>
                <a:rPr sz="1100" spc="4" dirty="0">
                  <a:latin typeface="Times New Roman"/>
                  <a:cs typeface="Times New Roman"/>
                </a:rPr>
                <a:t>t</a:t>
              </a:r>
              <a:r>
                <a:rPr sz="1100" dirty="0">
                  <a:latin typeface="Times New Roman"/>
                  <a:cs typeface="Times New Roman"/>
                </a:rPr>
                <a:t>h</a:t>
              </a:r>
              <a:r>
                <a:rPr sz="1100" spc="-9" dirty="0">
                  <a:latin typeface="Times New Roman"/>
                  <a:cs typeface="Times New Roman"/>
                </a:rPr>
                <a:t>e </a:t>
              </a:r>
              <a:r>
                <a:rPr sz="1100" spc="-4" dirty="0">
                  <a:latin typeface="Times New Roman"/>
                  <a:cs typeface="Times New Roman"/>
                </a:rPr>
                <a:t>cause</a:t>
              </a:r>
              <a:r>
                <a:rPr sz="1100" dirty="0">
                  <a:latin typeface="Times New Roman"/>
                  <a:cs typeface="Times New Roman"/>
                </a:rPr>
                <a:t>s</a:t>
              </a:r>
              <a:r>
                <a:rPr sz="1100" spc="-9" dirty="0">
                  <a:latin typeface="Times New Roman"/>
                  <a:cs typeface="Times New Roman"/>
                </a:rPr>
                <a:t> </a:t>
              </a:r>
              <a:r>
                <a:rPr sz="1100" spc="-4" dirty="0">
                  <a:latin typeface="Times New Roman"/>
                  <a:cs typeface="Times New Roman"/>
                </a:rPr>
                <a:t>w</a:t>
              </a:r>
              <a:r>
                <a:rPr sz="1100" spc="9"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i</a:t>
              </a:r>
              <a:r>
                <a:rPr sz="1100" spc="-9" dirty="0">
                  <a:latin typeface="Times New Roman"/>
                  <a:cs typeface="Times New Roman"/>
                </a:rPr>
                <a:t>m</a:t>
              </a:r>
              <a:r>
                <a:rPr sz="1100" spc="-22" dirty="0">
                  <a:latin typeface="Times New Roman"/>
                  <a:cs typeface="Times New Roman"/>
                </a:rPr>
                <a:t>pe</a:t>
              </a:r>
              <a:r>
                <a:rPr sz="1100" spc="-4" dirty="0">
                  <a:latin typeface="Times New Roman"/>
                  <a:cs typeface="Times New Roman"/>
                </a:rPr>
                <a:t>l</a:t>
              </a:r>
              <a:r>
                <a:rPr sz="1100" spc="9" dirty="0">
                  <a:latin typeface="Times New Roman"/>
                  <a:cs typeface="Times New Roman"/>
                </a:rPr>
                <a:t> 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m</a:t>
              </a:r>
              <a:r>
                <a:rPr sz="1100" spc="9" dirty="0">
                  <a:latin typeface="Times New Roman"/>
                  <a:cs typeface="Times New Roman"/>
                </a:rPr>
                <a:t> t</a:t>
              </a:r>
              <a:r>
                <a:rPr sz="1100" dirty="0">
                  <a:latin typeface="Times New Roman"/>
                  <a:cs typeface="Times New Roman"/>
                </a:rPr>
                <a:t>o</a:t>
              </a:r>
              <a:r>
                <a:rPr sz="1100" spc="-31"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c</a:t>
              </a:r>
              <a:r>
                <a:rPr sz="1100" spc="4" dirty="0">
                  <a:latin typeface="Times New Roman"/>
                  <a:cs typeface="Times New Roman"/>
                </a:rPr>
                <a:t>h</a:t>
              </a:r>
              <a:r>
                <a:rPr sz="1100" spc="-36" dirty="0">
                  <a:latin typeface="Times New Roman"/>
                  <a:cs typeface="Times New Roman"/>
                </a:rPr>
                <a:t>a</a:t>
              </a:r>
              <a:r>
                <a:rPr sz="1100" spc="4" dirty="0">
                  <a:latin typeface="Times New Roman"/>
                  <a:cs typeface="Times New Roman"/>
                </a:rPr>
                <a:t>n</a:t>
              </a:r>
              <a:r>
                <a:rPr sz="1100" spc="-58" dirty="0">
                  <a:latin typeface="Times New Roman"/>
                  <a:cs typeface="Times New Roman"/>
                </a:rPr>
                <a:t>g</a:t>
              </a:r>
              <a:r>
                <a:rPr sz="1100" spc="4" dirty="0">
                  <a:latin typeface="Times New Roman"/>
                  <a:cs typeface="Times New Roman"/>
                </a:rPr>
                <a:t>e</a:t>
              </a:r>
              <a:r>
                <a:rPr sz="1100" dirty="0">
                  <a:latin typeface="Times New Roman"/>
                  <a:cs typeface="Times New Roman"/>
                </a:rPr>
                <a:t>.</a:t>
              </a:r>
            </a:p>
          </p:txBody>
        </p:sp>
        <p:sp>
          <p:nvSpPr>
            <p:cNvPr id="109" name="object 109"/>
            <p:cNvSpPr/>
            <p:nvPr/>
          </p:nvSpPr>
          <p:spPr>
            <a:xfrm>
              <a:off x="2146011" y="2658617"/>
              <a:ext cx="191655" cy="153521"/>
            </a:xfrm>
            <a:custGeom>
              <a:avLst/>
              <a:gdLst/>
              <a:ahLst/>
              <a:cxnLst/>
              <a:rect l="l" t="t" r="r" b="b"/>
              <a:pathLst>
                <a:path w="210819" h="173989">
                  <a:moveTo>
                    <a:pt x="0" y="173761"/>
                  </a:moveTo>
                  <a:lnTo>
                    <a:pt x="210372" y="173761"/>
                  </a:lnTo>
                  <a:lnTo>
                    <a:pt x="210372" y="0"/>
                  </a:lnTo>
                  <a:lnTo>
                    <a:pt x="0" y="0"/>
                  </a:lnTo>
                  <a:lnTo>
                    <a:pt x="0" y="173761"/>
                  </a:lnTo>
                  <a:close/>
                </a:path>
              </a:pathLst>
            </a:custGeom>
            <a:solidFill>
              <a:srgbClr val="0A31FF"/>
            </a:solidFill>
          </p:spPr>
          <p:txBody>
            <a:bodyPr wrap="square" lIns="0" tIns="0" rIns="0" bIns="0" rtlCol="0"/>
            <a:lstStyle/>
            <a:p>
              <a:endParaRPr/>
            </a:p>
          </p:txBody>
        </p:sp>
        <p:sp>
          <p:nvSpPr>
            <p:cNvPr id="110" name="object 110"/>
            <p:cNvSpPr/>
            <p:nvPr/>
          </p:nvSpPr>
          <p:spPr>
            <a:xfrm>
              <a:off x="2373291" y="2658617"/>
              <a:ext cx="247073" cy="153521"/>
            </a:xfrm>
            <a:custGeom>
              <a:avLst/>
              <a:gdLst/>
              <a:ahLst/>
              <a:cxnLst/>
              <a:rect l="l" t="t" r="r" b="b"/>
              <a:pathLst>
                <a:path w="271780" h="173989">
                  <a:moveTo>
                    <a:pt x="0" y="173761"/>
                  </a:moveTo>
                  <a:lnTo>
                    <a:pt x="271350" y="173761"/>
                  </a:lnTo>
                  <a:lnTo>
                    <a:pt x="271350" y="0"/>
                  </a:lnTo>
                  <a:lnTo>
                    <a:pt x="0" y="0"/>
                  </a:lnTo>
                  <a:lnTo>
                    <a:pt x="0" y="173761"/>
                  </a:lnTo>
                  <a:close/>
                </a:path>
              </a:pathLst>
            </a:custGeom>
            <a:solidFill>
              <a:srgbClr val="0A31FF"/>
            </a:solidFill>
          </p:spPr>
          <p:txBody>
            <a:bodyPr wrap="square" lIns="0" tIns="0" rIns="0" bIns="0" rtlCol="0"/>
            <a:lstStyle/>
            <a:p>
              <a:endParaRPr/>
            </a:p>
          </p:txBody>
        </p:sp>
        <p:sp>
          <p:nvSpPr>
            <p:cNvPr id="111" name="object 111"/>
            <p:cNvSpPr/>
            <p:nvPr/>
          </p:nvSpPr>
          <p:spPr>
            <a:xfrm>
              <a:off x="2656006" y="2658617"/>
              <a:ext cx="282864" cy="153521"/>
            </a:xfrm>
            <a:custGeom>
              <a:avLst/>
              <a:gdLst/>
              <a:ahLst/>
              <a:cxnLst/>
              <a:rect l="l" t="t" r="r" b="b"/>
              <a:pathLst>
                <a:path w="311150" h="173989">
                  <a:moveTo>
                    <a:pt x="0" y="173761"/>
                  </a:moveTo>
                  <a:lnTo>
                    <a:pt x="310985" y="173761"/>
                  </a:lnTo>
                  <a:lnTo>
                    <a:pt x="310985" y="0"/>
                  </a:lnTo>
                  <a:lnTo>
                    <a:pt x="0" y="0"/>
                  </a:lnTo>
                  <a:lnTo>
                    <a:pt x="0" y="173761"/>
                  </a:lnTo>
                  <a:close/>
                </a:path>
              </a:pathLst>
            </a:custGeom>
            <a:solidFill>
              <a:srgbClr val="FF2800"/>
            </a:solidFill>
          </p:spPr>
          <p:txBody>
            <a:bodyPr wrap="square" lIns="0" tIns="0" rIns="0" bIns="0" rtlCol="0"/>
            <a:lstStyle/>
            <a:p>
              <a:endParaRPr/>
            </a:p>
          </p:txBody>
        </p:sp>
        <p:sp>
          <p:nvSpPr>
            <p:cNvPr id="112" name="object 112"/>
            <p:cNvSpPr/>
            <p:nvPr/>
          </p:nvSpPr>
          <p:spPr>
            <a:xfrm>
              <a:off x="2974753" y="2658617"/>
              <a:ext cx="316345" cy="153521"/>
            </a:xfrm>
            <a:custGeom>
              <a:avLst/>
              <a:gdLst/>
              <a:ahLst/>
              <a:cxnLst/>
              <a:rect l="l" t="t" r="r" b="b"/>
              <a:pathLst>
                <a:path w="347979" h="173989">
                  <a:moveTo>
                    <a:pt x="0" y="173761"/>
                  </a:moveTo>
                  <a:lnTo>
                    <a:pt x="347572" y="173761"/>
                  </a:lnTo>
                  <a:lnTo>
                    <a:pt x="347572" y="0"/>
                  </a:lnTo>
                  <a:lnTo>
                    <a:pt x="0" y="0"/>
                  </a:lnTo>
                  <a:lnTo>
                    <a:pt x="0" y="173761"/>
                  </a:lnTo>
                  <a:close/>
                </a:path>
              </a:pathLst>
            </a:custGeom>
            <a:solidFill>
              <a:srgbClr val="FF2800"/>
            </a:solidFill>
          </p:spPr>
          <p:txBody>
            <a:bodyPr wrap="square" lIns="0" tIns="0" rIns="0" bIns="0" rtlCol="0"/>
            <a:lstStyle/>
            <a:p>
              <a:endParaRPr/>
            </a:p>
          </p:txBody>
        </p:sp>
        <p:sp>
          <p:nvSpPr>
            <p:cNvPr id="113" name="object 113"/>
            <p:cNvSpPr/>
            <p:nvPr/>
          </p:nvSpPr>
          <p:spPr>
            <a:xfrm>
              <a:off x="3326760" y="2658617"/>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a:p>
          </p:txBody>
        </p:sp>
        <p:sp>
          <p:nvSpPr>
            <p:cNvPr id="114" name="object 114"/>
            <p:cNvSpPr/>
            <p:nvPr/>
          </p:nvSpPr>
          <p:spPr>
            <a:xfrm>
              <a:off x="3468118" y="2658617"/>
              <a:ext cx="130464" cy="153521"/>
            </a:xfrm>
            <a:custGeom>
              <a:avLst/>
              <a:gdLst/>
              <a:ahLst/>
              <a:cxnLst/>
              <a:rect l="l" t="t" r="r" b="b"/>
              <a:pathLst>
                <a:path w="143510" h="173989">
                  <a:moveTo>
                    <a:pt x="0" y="173761"/>
                  </a:moveTo>
                  <a:lnTo>
                    <a:pt x="143297" y="173761"/>
                  </a:lnTo>
                  <a:lnTo>
                    <a:pt x="143297" y="0"/>
                  </a:lnTo>
                  <a:lnTo>
                    <a:pt x="0" y="0"/>
                  </a:lnTo>
                  <a:lnTo>
                    <a:pt x="0" y="173761"/>
                  </a:lnTo>
                  <a:close/>
                </a:path>
              </a:pathLst>
            </a:custGeom>
            <a:solidFill>
              <a:srgbClr val="0A31FF"/>
            </a:solidFill>
          </p:spPr>
          <p:txBody>
            <a:bodyPr wrap="square" lIns="0" tIns="0" rIns="0" bIns="0" rtlCol="0"/>
            <a:lstStyle/>
            <a:p>
              <a:endParaRPr/>
            </a:p>
          </p:txBody>
        </p:sp>
        <p:sp>
          <p:nvSpPr>
            <p:cNvPr id="115" name="object 115"/>
            <p:cNvSpPr/>
            <p:nvPr/>
          </p:nvSpPr>
          <p:spPr>
            <a:xfrm>
              <a:off x="3634420" y="2658617"/>
              <a:ext cx="654627" cy="153521"/>
            </a:xfrm>
            <a:custGeom>
              <a:avLst/>
              <a:gdLst/>
              <a:ahLst/>
              <a:cxnLst/>
              <a:rect l="l" t="t" r="r" b="b"/>
              <a:pathLst>
                <a:path w="720089" h="173989">
                  <a:moveTo>
                    <a:pt x="0" y="173761"/>
                  </a:moveTo>
                  <a:lnTo>
                    <a:pt x="719536" y="173761"/>
                  </a:lnTo>
                  <a:lnTo>
                    <a:pt x="719536" y="0"/>
                  </a:lnTo>
                  <a:lnTo>
                    <a:pt x="0" y="0"/>
                  </a:lnTo>
                  <a:lnTo>
                    <a:pt x="0" y="173761"/>
                  </a:lnTo>
                  <a:close/>
                </a:path>
              </a:pathLst>
            </a:custGeom>
            <a:solidFill>
              <a:srgbClr val="FFFC00"/>
            </a:solidFill>
          </p:spPr>
          <p:txBody>
            <a:bodyPr wrap="square" lIns="0" tIns="0" rIns="0" bIns="0" rtlCol="0"/>
            <a:lstStyle/>
            <a:p>
              <a:endParaRPr/>
            </a:p>
          </p:txBody>
        </p:sp>
        <p:sp>
          <p:nvSpPr>
            <p:cNvPr id="116" name="object 116"/>
            <p:cNvSpPr/>
            <p:nvPr/>
          </p:nvSpPr>
          <p:spPr>
            <a:xfrm>
              <a:off x="4360609" y="2658617"/>
              <a:ext cx="208395" cy="153521"/>
            </a:xfrm>
            <a:custGeom>
              <a:avLst/>
              <a:gdLst/>
              <a:ahLst/>
              <a:cxnLst/>
              <a:rect l="l" t="t" r="r" b="b"/>
              <a:pathLst>
                <a:path w="229235"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a:p>
          </p:txBody>
        </p:sp>
        <p:sp>
          <p:nvSpPr>
            <p:cNvPr id="117" name="object 117"/>
            <p:cNvSpPr/>
            <p:nvPr/>
          </p:nvSpPr>
          <p:spPr>
            <a:xfrm>
              <a:off x="4604518" y="2658617"/>
              <a:ext cx="136236" cy="153521"/>
            </a:xfrm>
            <a:custGeom>
              <a:avLst/>
              <a:gdLst/>
              <a:ahLst/>
              <a:cxnLst/>
              <a:rect l="l" t="t" r="r" b="b"/>
              <a:pathLst>
                <a:path w="149860" h="173989">
                  <a:moveTo>
                    <a:pt x="0" y="173761"/>
                  </a:moveTo>
                  <a:lnTo>
                    <a:pt x="149395" y="173761"/>
                  </a:lnTo>
                  <a:lnTo>
                    <a:pt x="149395" y="0"/>
                  </a:lnTo>
                  <a:lnTo>
                    <a:pt x="0" y="0"/>
                  </a:lnTo>
                  <a:lnTo>
                    <a:pt x="0" y="173761"/>
                  </a:lnTo>
                  <a:close/>
                </a:path>
              </a:pathLst>
            </a:custGeom>
            <a:solidFill>
              <a:srgbClr val="0A31FF"/>
            </a:solidFill>
          </p:spPr>
          <p:txBody>
            <a:bodyPr wrap="square" lIns="0" tIns="0" rIns="0" bIns="0" rtlCol="0"/>
            <a:lstStyle/>
            <a:p>
              <a:endParaRPr/>
            </a:p>
          </p:txBody>
        </p:sp>
        <p:sp>
          <p:nvSpPr>
            <p:cNvPr id="118" name="object 118"/>
            <p:cNvSpPr/>
            <p:nvPr/>
          </p:nvSpPr>
          <p:spPr>
            <a:xfrm>
              <a:off x="4776365" y="2658617"/>
              <a:ext cx="236105" cy="153521"/>
            </a:xfrm>
            <a:custGeom>
              <a:avLst/>
              <a:gdLst/>
              <a:ahLst/>
              <a:cxnLst/>
              <a:rect l="l" t="t" r="r" b="b"/>
              <a:pathLst>
                <a:path w="259714" h="173989">
                  <a:moveTo>
                    <a:pt x="0" y="173761"/>
                  </a:moveTo>
                  <a:lnTo>
                    <a:pt x="259154" y="173761"/>
                  </a:lnTo>
                  <a:lnTo>
                    <a:pt x="259154" y="0"/>
                  </a:lnTo>
                  <a:lnTo>
                    <a:pt x="0" y="0"/>
                  </a:lnTo>
                  <a:lnTo>
                    <a:pt x="0" y="173761"/>
                  </a:lnTo>
                  <a:close/>
                </a:path>
              </a:pathLst>
            </a:custGeom>
            <a:solidFill>
              <a:srgbClr val="0A31FF"/>
            </a:solidFill>
          </p:spPr>
          <p:txBody>
            <a:bodyPr wrap="square" lIns="0" tIns="0" rIns="0" bIns="0" rtlCol="0"/>
            <a:lstStyle/>
            <a:p>
              <a:endParaRPr/>
            </a:p>
          </p:txBody>
        </p:sp>
        <p:sp>
          <p:nvSpPr>
            <p:cNvPr id="119" name="object 119"/>
            <p:cNvSpPr/>
            <p:nvPr/>
          </p:nvSpPr>
          <p:spPr>
            <a:xfrm>
              <a:off x="5047992" y="2658617"/>
              <a:ext cx="169141" cy="153521"/>
            </a:xfrm>
            <a:custGeom>
              <a:avLst/>
              <a:gdLst/>
              <a:ahLst/>
              <a:cxnLst/>
              <a:rect l="l" t="t" r="r" b="b"/>
              <a:pathLst>
                <a:path w="186054"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a:p>
          </p:txBody>
        </p:sp>
        <p:sp>
          <p:nvSpPr>
            <p:cNvPr id="120" name="object 120"/>
            <p:cNvSpPr/>
            <p:nvPr/>
          </p:nvSpPr>
          <p:spPr>
            <a:xfrm>
              <a:off x="5253099" y="2658617"/>
              <a:ext cx="399473" cy="153521"/>
            </a:xfrm>
            <a:custGeom>
              <a:avLst/>
              <a:gdLst/>
              <a:ahLst/>
              <a:cxnLst/>
              <a:rect l="l" t="t" r="r" b="b"/>
              <a:pathLst>
                <a:path w="439420" h="173989">
                  <a:moveTo>
                    <a:pt x="0" y="173761"/>
                  </a:moveTo>
                  <a:lnTo>
                    <a:pt x="439038" y="173761"/>
                  </a:lnTo>
                  <a:lnTo>
                    <a:pt x="439038" y="0"/>
                  </a:lnTo>
                  <a:lnTo>
                    <a:pt x="0" y="0"/>
                  </a:lnTo>
                  <a:lnTo>
                    <a:pt x="0" y="173761"/>
                  </a:lnTo>
                  <a:close/>
                </a:path>
              </a:pathLst>
            </a:custGeom>
            <a:solidFill>
              <a:srgbClr val="FF2800"/>
            </a:solidFill>
          </p:spPr>
          <p:txBody>
            <a:bodyPr wrap="square" lIns="0" tIns="0" rIns="0" bIns="0" rtlCol="0"/>
            <a:lstStyle/>
            <a:p>
              <a:endParaRPr/>
            </a:p>
          </p:txBody>
        </p:sp>
        <p:sp>
          <p:nvSpPr>
            <p:cNvPr id="121" name="object 121"/>
            <p:cNvSpPr/>
            <p:nvPr/>
          </p:nvSpPr>
          <p:spPr>
            <a:xfrm>
              <a:off x="5688257" y="2658617"/>
              <a:ext cx="299605" cy="153521"/>
            </a:xfrm>
            <a:custGeom>
              <a:avLst/>
              <a:gdLst/>
              <a:ahLst/>
              <a:cxnLst/>
              <a:rect l="l" t="t" r="r" b="b"/>
              <a:pathLst>
                <a:path w="329565" h="173989">
                  <a:moveTo>
                    <a:pt x="0" y="173761"/>
                  </a:moveTo>
                  <a:lnTo>
                    <a:pt x="329278" y="173761"/>
                  </a:lnTo>
                  <a:lnTo>
                    <a:pt x="329278" y="0"/>
                  </a:lnTo>
                  <a:lnTo>
                    <a:pt x="0" y="0"/>
                  </a:lnTo>
                  <a:lnTo>
                    <a:pt x="0" y="173761"/>
                  </a:lnTo>
                  <a:close/>
                </a:path>
              </a:pathLst>
            </a:custGeom>
            <a:solidFill>
              <a:srgbClr val="FF2800"/>
            </a:solidFill>
          </p:spPr>
          <p:txBody>
            <a:bodyPr wrap="square" lIns="0" tIns="0" rIns="0" bIns="0" rtlCol="0"/>
            <a:lstStyle/>
            <a:p>
              <a:endParaRPr/>
            </a:p>
          </p:txBody>
        </p:sp>
        <p:sp>
          <p:nvSpPr>
            <p:cNvPr id="122" name="object 122"/>
            <p:cNvSpPr/>
            <p:nvPr/>
          </p:nvSpPr>
          <p:spPr>
            <a:xfrm>
              <a:off x="6023634" y="2658617"/>
              <a:ext cx="196850" cy="153521"/>
            </a:xfrm>
            <a:custGeom>
              <a:avLst/>
              <a:gdLst/>
              <a:ahLst/>
              <a:cxnLst/>
              <a:rect l="l" t="t" r="r" b="b"/>
              <a:pathLst>
                <a:path w="216534" h="173989">
                  <a:moveTo>
                    <a:pt x="0" y="173761"/>
                  </a:moveTo>
                  <a:lnTo>
                    <a:pt x="216470" y="173761"/>
                  </a:lnTo>
                  <a:lnTo>
                    <a:pt x="216470" y="0"/>
                  </a:lnTo>
                  <a:lnTo>
                    <a:pt x="0" y="0"/>
                  </a:lnTo>
                  <a:lnTo>
                    <a:pt x="0" y="173761"/>
                  </a:lnTo>
                  <a:close/>
                </a:path>
              </a:pathLst>
            </a:custGeom>
            <a:solidFill>
              <a:srgbClr val="0A31FF"/>
            </a:solidFill>
          </p:spPr>
          <p:txBody>
            <a:bodyPr wrap="square" lIns="0" tIns="0" rIns="0" bIns="0" rtlCol="0"/>
            <a:lstStyle/>
            <a:p>
              <a:endParaRPr/>
            </a:p>
          </p:txBody>
        </p:sp>
        <p:sp>
          <p:nvSpPr>
            <p:cNvPr id="123" name="object 123"/>
            <p:cNvSpPr/>
            <p:nvPr/>
          </p:nvSpPr>
          <p:spPr>
            <a:xfrm>
              <a:off x="6256457" y="2658617"/>
              <a:ext cx="676564" cy="153521"/>
            </a:xfrm>
            <a:custGeom>
              <a:avLst/>
              <a:gdLst/>
              <a:ahLst/>
              <a:cxnLst/>
              <a:rect l="l" t="t" r="r" b="b"/>
              <a:pathLst>
                <a:path w="744220" h="173989">
                  <a:moveTo>
                    <a:pt x="0" y="173761"/>
                  </a:moveTo>
                  <a:lnTo>
                    <a:pt x="743927" y="173761"/>
                  </a:lnTo>
                  <a:lnTo>
                    <a:pt x="743927" y="0"/>
                  </a:lnTo>
                  <a:lnTo>
                    <a:pt x="0" y="0"/>
                  </a:lnTo>
                  <a:lnTo>
                    <a:pt x="0" y="173761"/>
                  </a:lnTo>
                  <a:close/>
                </a:path>
              </a:pathLst>
            </a:custGeom>
            <a:solidFill>
              <a:srgbClr val="FFFC00"/>
            </a:solidFill>
          </p:spPr>
          <p:txBody>
            <a:bodyPr wrap="square" lIns="0" tIns="0" rIns="0" bIns="0" rtlCol="0"/>
            <a:lstStyle/>
            <a:p>
              <a:endParaRPr/>
            </a:p>
          </p:txBody>
        </p:sp>
        <p:sp>
          <p:nvSpPr>
            <p:cNvPr id="124" name="object 124"/>
            <p:cNvSpPr txBox="1"/>
            <p:nvPr/>
          </p:nvSpPr>
          <p:spPr>
            <a:xfrm>
              <a:off x="2134466" y="2662922"/>
              <a:ext cx="5104534" cy="169277"/>
            </a:xfrm>
            <a:prstGeom prst="rect">
              <a:avLst/>
            </a:prstGeom>
          </p:spPr>
          <p:txBody>
            <a:bodyPr vert="horz" wrap="square" lIns="0" tIns="0" rIns="0" bIns="0" rtlCol="0">
              <a:spAutoFit/>
            </a:bodyPr>
            <a:lstStyle/>
            <a:p>
              <a:pPr marL="11397"/>
              <a:r>
                <a:rPr sz="1100" spc="-18" dirty="0">
                  <a:latin typeface="Times New Roman"/>
                  <a:cs typeface="Times New Roman"/>
                </a:rPr>
                <a:t>W</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h</a:t>
              </a:r>
              <a:r>
                <a:rPr sz="1100" dirty="0">
                  <a:latin typeface="Times New Roman"/>
                  <a:cs typeface="Times New Roman"/>
                </a:rPr>
                <a:t>o</a:t>
              </a:r>
              <a:r>
                <a:rPr sz="1100" spc="-4" dirty="0">
                  <a:latin typeface="Times New Roman"/>
                  <a:cs typeface="Times New Roman"/>
                </a:rPr>
                <a:t>l</a:t>
              </a:r>
              <a:r>
                <a:rPr sz="1100" dirty="0">
                  <a:latin typeface="Times New Roman"/>
                  <a:cs typeface="Times New Roman"/>
                </a:rPr>
                <a:t>d</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es</a:t>
              </a:r>
              <a:r>
                <a:rPr sz="1100" dirty="0">
                  <a:latin typeface="Times New Roman"/>
                  <a:cs typeface="Times New Roman"/>
                </a:rPr>
                <a:t>e</a:t>
              </a:r>
              <a:r>
                <a:rPr sz="1100" spc="-13" dirty="0">
                  <a:latin typeface="Times New Roman"/>
                  <a:cs typeface="Times New Roman"/>
                </a:rPr>
                <a:t> </a:t>
              </a:r>
              <a:r>
                <a:rPr sz="1100" spc="4" dirty="0">
                  <a:latin typeface="Times New Roman"/>
                  <a:cs typeface="Times New Roman"/>
                </a:rPr>
                <a:t>t</a:t>
              </a:r>
              <a:r>
                <a:rPr sz="1100" spc="-4" dirty="0">
                  <a:latin typeface="Times New Roman"/>
                  <a:cs typeface="Times New Roman"/>
                </a:rPr>
                <a:t>ru</a:t>
              </a:r>
              <a:r>
                <a:rPr sz="1100" spc="18" dirty="0">
                  <a:latin typeface="Times New Roman"/>
                  <a:cs typeface="Times New Roman"/>
                </a:rPr>
                <a:t>t</a:t>
              </a:r>
              <a:r>
                <a:rPr sz="1100" dirty="0">
                  <a:latin typeface="Times New Roman"/>
                  <a:cs typeface="Times New Roman"/>
                </a:rPr>
                <a:t>hs</a:t>
              </a:r>
              <a:r>
                <a:rPr sz="1100" spc="-18" dirty="0">
                  <a:latin typeface="Times New Roman"/>
                  <a:cs typeface="Times New Roman"/>
                </a:rPr>
                <a:t> </a:t>
              </a:r>
              <a:r>
                <a:rPr sz="1100" spc="9" dirty="0">
                  <a:latin typeface="Times New Roman"/>
                  <a:cs typeface="Times New Roman"/>
                </a:rPr>
                <a:t>t</a:t>
              </a:r>
              <a:r>
                <a:rPr sz="1100" dirty="0">
                  <a:latin typeface="Times New Roman"/>
                  <a:cs typeface="Times New Roman"/>
                </a:rPr>
                <a:t>o</a:t>
              </a:r>
              <a:r>
                <a:rPr sz="1100" spc="-31" dirty="0">
                  <a:latin typeface="Times New Roman"/>
                  <a:cs typeface="Times New Roman"/>
                </a:rPr>
                <a:t> </a:t>
              </a:r>
              <a:r>
                <a:rPr sz="1100" spc="18" dirty="0">
                  <a:latin typeface="Times New Roman"/>
                  <a:cs typeface="Times New Roman"/>
                </a:rPr>
                <a:t>b</a:t>
              </a:r>
              <a:r>
                <a:rPr sz="1100" spc="-9" dirty="0">
                  <a:latin typeface="Times New Roman"/>
                  <a:cs typeface="Times New Roman"/>
                </a:rPr>
                <a:t>e </a:t>
              </a:r>
              <a:r>
                <a:rPr sz="1100" spc="-4" dirty="0">
                  <a:latin typeface="Times New Roman"/>
                  <a:cs typeface="Times New Roman"/>
                </a:rPr>
                <a:t>s</a:t>
              </a:r>
              <a:r>
                <a:rPr sz="1100" spc="-9" dirty="0">
                  <a:latin typeface="Times New Roman"/>
                  <a:cs typeface="Times New Roman"/>
                </a:rPr>
                <a:t>el</a:t>
              </a:r>
              <a:r>
                <a:rPr sz="1100" spc="4" dirty="0">
                  <a:latin typeface="Times New Roman"/>
                  <a:cs typeface="Times New Roman"/>
                </a:rPr>
                <a:t>f</a:t>
              </a:r>
              <a:r>
                <a:rPr sz="1100" spc="-13" dirty="0">
                  <a:latin typeface="Times New Roman"/>
                  <a:cs typeface="Times New Roman"/>
                </a:rPr>
                <a:t>-e</a:t>
              </a:r>
              <a:r>
                <a:rPr sz="1100" spc="18" dirty="0">
                  <a:latin typeface="Times New Roman"/>
                  <a:cs typeface="Times New Roman"/>
                </a:rPr>
                <a:t>v</a:t>
              </a:r>
              <a:r>
                <a:rPr sz="1100" spc="-4" dirty="0">
                  <a:latin typeface="Times New Roman"/>
                  <a:cs typeface="Times New Roman"/>
                </a:rPr>
                <a:t>i</a:t>
              </a:r>
              <a:r>
                <a:rPr sz="1100" spc="-13" dirty="0">
                  <a:latin typeface="Times New Roman"/>
                  <a:cs typeface="Times New Roman"/>
                </a:rPr>
                <a:t>de</a:t>
              </a:r>
              <a:r>
                <a:rPr sz="1100" spc="18" dirty="0">
                  <a:latin typeface="Times New Roman"/>
                  <a:cs typeface="Times New Roman"/>
                </a:rPr>
                <a:t>n</a:t>
              </a:r>
              <a:r>
                <a:rPr sz="1100" spc="-4" dirty="0">
                  <a:latin typeface="Times New Roman"/>
                  <a:cs typeface="Times New Roman"/>
                </a:rPr>
                <a:t>t;</a:t>
              </a:r>
              <a:r>
                <a:rPr sz="1100" spc="-27"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18" dirty="0">
                  <a:latin typeface="Times New Roman"/>
                  <a:cs typeface="Times New Roman"/>
                </a:rPr>
                <a:t>a</a:t>
              </a:r>
              <a:r>
                <a:rPr sz="1100" spc="9" dirty="0">
                  <a:latin typeface="Times New Roman"/>
                  <a:cs typeface="Times New Roman"/>
                </a:rPr>
                <a:t>l</a:t>
              </a:r>
              <a:r>
                <a:rPr sz="1100" spc="-4" dirty="0">
                  <a:latin typeface="Times New Roman"/>
                  <a:cs typeface="Times New Roman"/>
                </a:rPr>
                <a:t>l</a:t>
              </a:r>
              <a:r>
                <a:rPr sz="1100" spc="-27" dirty="0">
                  <a:latin typeface="Times New Roman"/>
                  <a:cs typeface="Times New Roman"/>
                </a:rPr>
                <a:t> </a:t>
              </a:r>
              <a:r>
                <a:rPr sz="1100" spc="4" dirty="0">
                  <a:latin typeface="Times New Roman"/>
                  <a:cs typeface="Times New Roman"/>
                </a:rPr>
                <a:t>m</a:t>
              </a:r>
              <a:r>
                <a:rPr sz="1100" spc="-36" dirty="0">
                  <a:latin typeface="Times New Roman"/>
                  <a:cs typeface="Times New Roman"/>
                </a:rPr>
                <a:t>e</a:t>
              </a:r>
              <a:r>
                <a:rPr sz="1100" dirty="0">
                  <a:latin typeface="Times New Roman"/>
                  <a:cs typeface="Times New Roman"/>
                </a:rPr>
                <a:t>n </a:t>
              </a:r>
              <a:r>
                <a:rPr sz="1100" spc="-4" dirty="0">
                  <a:latin typeface="Times New Roman"/>
                  <a:cs typeface="Times New Roman"/>
                </a:rPr>
                <a:t>are crea</a:t>
              </a:r>
              <a:r>
                <a:rPr sz="1100" spc="4" dirty="0">
                  <a:latin typeface="Times New Roman"/>
                  <a:cs typeface="Times New Roman"/>
                </a:rPr>
                <a:t>t</a:t>
              </a:r>
              <a:r>
                <a:rPr sz="1100" spc="-13" dirty="0">
                  <a:latin typeface="Times New Roman"/>
                  <a:cs typeface="Times New Roman"/>
                </a:rPr>
                <a:t>e</a:t>
              </a:r>
              <a:r>
                <a:rPr sz="1100" spc="-9" dirty="0">
                  <a:latin typeface="Times New Roman"/>
                  <a:cs typeface="Times New Roman"/>
                </a:rPr>
                <a:t>d</a:t>
              </a:r>
              <a:r>
                <a:rPr sz="1100" spc="-4" dirty="0">
                  <a:latin typeface="Times New Roman"/>
                  <a:cs typeface="Times New Roman"/>
                </a:rPr>
                <a:t> </a:t>
              </a:r>
              <a:r>
                <a:rPr sz="1100" spc="-13" dirty="0">
                  <a:latin typeface="Times New Roman"/>
                  <a:cs typeface="Times New Roman"/>
                </a:rPr>
                <a:t>equa</a:t>
              </a:r>
              <a:r>
                <a:rPr sz="1100" spc="-4" dirty="0">
                  <a:latin typeface="Times New Roman"/>
                  <a:cs typeface="Times New Roman"/>
                </a:rPr>
                <a:t>l</a:t>
              </a:r>
              <a:r>
                <a:rPr sz="1100" spc="4"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31"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9" dirty="0">
                  <a:latin typeface="Times New Roman"/>
                  <a:cs typeface="Times New Roman"/>
                </a:rPr>
                <a:t>depe</a:t>
              </a:r>
              <a:r>
                <a:rPr sz="1100" spc="13" dirty="0">
                  <a:latin typeface="Times New Roman"/>
                  <a:cs typeface="Times New Roman"/>
                </a:rPr>
                <a:t>n</a:t>
              </a:r>
              <a:r>
                <a:rPr sz="1100" spc="-13" dirty="0">
                  <a:latin typeface="Times New Roman"/>
                  <a:cs typeface="Times New Roman"/>
                </a:rPr>
                <a:t>de</a:t>
              </a:r>
              <a:r>
                <a:rPr sz="1100" spc="18" dirty="0">
                  <a:latin typeface="Times New Roman"/>
                  <a:cs typeface="Times New Roman"/>
                </a:rPr>
                <a:t>n</a:t>
              </a:r>
              <a:r>
                <a:rPr sz="1100" spc="-4" dirty="0">
                  <a:latin typeface="Times New Roman"/>
                  <a:cs typeface="Times New Roman"/>
                </a:rPr>
                <a:t>t;</a:t>
              </a:r>
              <a:endParaRPr sz="1100" dirty="0">
                <a:latin typeface="Times New Roman"/>
                <a:cs typeface="Times New Roman"/>
              </a:endParaRPr>
            </a:p>
          </p:txBody>
        </p:sp>
        <p:sp>
          <p:nvSpPr>
            <p:cNvPr id="125" name="object 125"/>
            <p:cNvSpPr/>
            <p:nvPr/>
          </p:nvSpPr>
          <p:spPr>
            <a:xfrm>
              <a:off x="2146012" y="2811937"/>
              <a:ext cx="208395" cy="156322"/>
            </a:xfrm>
            <a:custGeom>
              <a:avLst/>
              <a:gdLst/>
              <a:ahLst/>
              <a:cxnLst/>
              <a:rect l="l" t="t" r="r" b="b"/>
              <a:pathLst>
                <a:path w="229235" h="177164">
                  <a:moveTo>
                    <a:pt x="0" y="176809"/>
                  </a:moveTo>
                  <a:lnTo>
                    <a:pt x="228666" y="176809"/>
                  </a:lnTo>
                  <a:lnTo>
                    <a:pt x="228666" y="0"/>
                  </a:lnTo>
                  <a:lnTo>
                    <a:pt x="0" y="0"/>
                  </a:lnTo>
                  <a:lnTo>
                    <a:pt x="0" y="176809"/>
                  </a:lnTo>
                  <a:close/>
                </a:path>
              </a:pathLst>
            </a:custGeom>
            <a:solidFill>
              <a:srgbClr val="0A31FF"/>
            </a:solidFill>
          </p:spPr>
          <p:txBody>
            <a:bodyPr wrap="square" lIns="0" tIns="0" rIns="0" bIns="0" rtlCol="0"/>
            <a:lstStyle/>
            <a:p>
              <a:endParaRPr/>
            </a:p>
          </p:txBody>
        </p:sp>
        <p:sp>
          <p:nvSpPr>
            <p:cNvPr id="126" name="object 126"/>
            <p:cNvSpPr/>
            <p:nvPr/>
          </p:nvSpPr>
          <p:spPr>
            <a:xfrm>
              <a:off x="2389923" y="2811937"/>
              <a:ext cx="269009" cy="156322"/>
            </a:xfrm>
            <a:custGeom>
              <a:avLst/>
              <a:gdLst/>
              <a:ahLst/>
              <a:cxnLst/>
              <a:rect l="l" t="t" r="r" b="b"/>
              <a:pathLst>
                <a:path w="295910" h="177164">
                  <a:moveTo>
                    <a:pt x="0" y="176809"/>
                  </a:moveTo>
                  <a:lnTo>
                    <a:pt x="295741" y="176809"/>
                  </a:lnTo>
                  <a:lnTo>
                    <a:pt x="295741" y="0"/>
                  </a:lnTo>
                  <a:lnTo>
                    <a:pt x="0" y="0"/>
                  </a:lnTo>
                  <a:lnTo>
                    <a:pt x="0" y="176809"/>
                  </a:lnTo>
                  <a:close/>
                </a:path>
              </a:pathLst>
            </a:custGeom>
            <a:solidFill>
              <a:srgbClr val="0A31FF"/>
            </a:solidFill>
          </p:spPr>
          <p:txBody>
            <a:bodyPr wrap="square" lIns="0" tIns="0" rIns="0" bIns="0" rtlCol="0"/>
            <a:lstStyle/>
            <a:p>
              <a:endParaRPr/>
            </a:p>
          </p:txBody>
        </p:sp>
        <p:sp>
          <p:nvSpPr>
            <p:cNvPr id="127" name="object 127"/>
            <p:cNvSpPr/>
            <p:nvPr/>
          </p:nvSpPr>
          <p:spPr>
            <a:xfrm>
              <a:off x="2694811" y="2811937"/>
              <a:ext cx="208395" cy="156322"/>
            </a:xfrm>
            <a:custGeom>
              <a:avLst/>
              <a:gdLst/>
              <a:ahLst/>
              <a:cxnLst/>
              <a:rect l="l" t="t" r="r" b="b"/>
              <a:pathLst>
                <a:path w="229235" h="177164">
                  <a:moveTo>
                    <a:pt x="0" y="176809"/>
                  </a:moveTo>
                  <a:lnTo>
                    <a:pt x="228666" y="176809"/>
                  </a:lnTo>
                  <a:lnTo>
                    <a:pt x="228666" y="0"/>
                  </a:lnTo>
                  <a:lnTo>
                    <a:pt x="0" y="0"/>
                  </a:lnTo>
                  <a:lnTo>
                    <a:pt x="0" y="176809"/>
                  </a:lnTo>
                  <a:close/>
                </a:path>
              </a:pathLst>
            </a:custGeom>
            <a:solidFill>
              <a:srgbClr val="0A31FF"/>
            </a:solidFill>
          </p:spPr>
          <p:txBody>
            <a:bodyPr wrap="square" lIns="0" tIns="0" rIns="0" bIns="0" rtlCol="0"/>
            <a:lstStyle/>
            <a:p>
              <a:endParaRPr/>
            </a:p>
          </p:txBody>
        </p:sp>
        <p:sp>
          <p:nvSpPr>
            <p:cNvPr id="128" name="object 128"/>
            <p:cNvSpPr/>
            <p:nvPr/>
          </p:nvSpPr>
          <p:spPr>
            <a:xfrm>
              <a:off x="2938721" y="2811937"/>
              <a:ext cx="296718" cy="156322"/>
            </a:xfrm>
            <a:custGeom>
              <a:avLst/>
              <a:gdLst/>
              <a:ahLst/>
              <a:cxnLst/>
              <a:rect l="l" t="t" r="r" b="b"/>
              <a:pathLst>
                <a:path w="326389" h="177164">
                  <a:moveTo>
                    <a:pt x="0" y="176809"/>
                  </a:moveTo>
                  <a:lnTo>
                    <a:pt x="326230" y="176809"/>
                  </a:lnTo>
                  <a:lnTo>
                    <a:pt x="326230" y="0"/>
                  </a:lnTo>
                  <a:lnTo>
                    <a:pt x="0" y="0"/>
                  </a:lnTo>
                  <a:lnTo>
                    <a:pt x="0" y="176809"/>
                  </a:lnTo>
                  <a:close/>
                </a:path>
              </a:pathLst>
            </a:custGeom>
            <a:solidFill>
              <a:srgbClr val="FF2800"/>
            </a:solidFill>
          </p:spPr>
          <p:txBody>
            <a:bodyPr wrap="square" lIns="0" tIns="0" rIns="0" bIns="0" rtlCol="0"/>
            <a:lstStyle/>
            <a:p>
              <a:endParaRPr/>
            </a:p>
          </p:txBody>
        </p:sp>
        <p:sp>
          <p:nvSpPr>
            <p:cNvPr id="129" name="object 129"/>
            <p:cNvSpPr/>
            <p:nvPr/>
          </p:nvSpPr>
          <p:spPr>
            <a:xfrm>
              <a:off x="3271326" y="2811937"/>
              <a:ext cx="446809" cy="156322"/>
            </a:xfrm>
            <a:custGeom>
              <a:avLst/>
              <a:gdLst/>
              <a:ahLst/>
              <a:cxnLst/>
              <a:rect l="l" t="t" r="r" b="b"/>
              <a:pathLst>
                <a:path w="491489" h="177164">
                  <a:moveTo>
                    <a:pt x="0" y="176809"/>
                  </a:moveTo>
                  <a:lnTo>
                    <a:pt x="490869" y="176809"/>
                  </a:lnTo>
                  <a:lnTo>
                    <a:pt x="490869" y="0"/>
                  </a:lnTo>
                  <a:lnTo>
                    <a:pt x="0" y="0"/>
                  </a:lnTo>
                  <a:lnTo>
                    <a:pt x="0" y="176809"/>
                  </a:lnTo>
                  <a:close/>
                </a:path>
              </a:pathLst>
            </a:custGeom>
            <a:solidFill>
              <a:srgbClr val="FF2800"/>
            </a:solidFill>
          </p:spPr>
          <p:txBody>
            <a:bodyPr wrap="square" lIns="0" tIns="0" rIns="0" bIns="0" rtlCol="0"/>
            <a:lstStyle/>
            <a:p>
              <a:endParaRPr/>
            </a:p>
          </p:txBody>
        </p:sp>
        <p:sp>
          <p:nvSpPr>
            <p:cNvPr id="130" name="object 130"/>
            <p:cNvSpPr/>
            <p:nvPr/>
          </p:nvSpPr>
          <p:spPr>
            <a:xfrm>
              <a:off x="3753604" y="2811937"/>
              <a:ext cx="236105" cy="156322"/>
            </a:xfrm>
            <a:custGeom>
              <a:avLst/>
              <a:gdLst/>
              <a:ahLst/>
              <a:cxnLst/>
              <a:rect l="l" t="t" r="r" b="b"/>
              <a:pathLst>
                <a:path w="259714" h="177164">
                  <a:moveTo>
                    <a:pt x="0" y="176809"/>
                  </a:moveTo>
                  <a:lnTo>
                    <a:pt x="259154" y="176809"/>
                  </a:lnTo>
                  <a:lnTo>
                    <a:pt x="259154" y="0"/>
                  </a:lnTo>
                  <a:lnTo>
                    <a:pt x="0" y="0"/>
                  </a:lnTo>
                  <a:lnTo>
                    <a:pt x="0" y="176809"/>
                  </a:lnTo>
                  <a:close/>
                </a:path>
              </a:pathLst>
            </a:custGeom>
            <a:solidFill>
              <a:srgbClr val="0A31FF"/>
            </a:solidFill>
          </p:spPr>
          <p:txBody>
            <a:bodyPr wrap="square" lIns="0" tIns="0" rIns="0" bIns="0" rtlCol="0"/>
            <a:lstStyle/>
            <a:p>
              <a:endParaRPr/>
            </a:p>
          </p:txBody>
        </p:sp>
        <p:sp>
          <p:nvSpPr>
            <p:cNvPr id="131" name="object 131"/>
            <p:cNvSpPr/>
            <p:nvPr/>
          </p:nvSpPr>
          <p:spPr>
            <a:xfrm>
              <a:off x="4025231" y="2811937"/>
              <a:ext cx="346941" cy="156322"/>
            </a:xfrm>
            <a:custGeom>
              <a:avLst/>
              <a:gdLst/>
              <a:ahLst/>
              <a:cxnLst/>
              <a:rect l="l" t="t" r="r" b="b"/>
              <a:pathLst>
                <a:path w="381635" h="177164">
                  <a:moveTo>
                    <a:pt x="0" y="176809"/>
                  </a:moveTo>
                  <a:lnTo>
                    <a:pt x="381110" y="176809"/>
                  </a:lnTo>
                  <a:lnTo>
                    <a:pt x="381110" y="0"/>
                  </a:lnTo>
                  <a:lnTo>
                    <a:pt x="0" y="0"/>
                  </a:lnTo>
                  <a:lnTo>
                    <a:pt x="0" y="176809"/>
                  </a:lnTo>
                  <a:close/>
                </a:path>
              </a:pathLst>
            </a:custGeom>
            <a:solidFill>
              <a:srgbClr val="FF2800"/>
            </a:solidFill>
          </p:spPr>
          <p:txBody>
            <a:bodyPr wrap="square" lIns="0" tIns="0" rIns="0" bIns="0" rtlCol="0"/>
            <a:lstStyle/>
            <a:p>
              <a:endParaRPr/>
            </a:p>
          </p:txBody>
        </p:sp>
        <p:sp>
          <p:nvSpPr>
            <p:cNvPr id="132" name="object 132"/>
            <p:cNvSpPr/>
            <p:nvPr/>
          </p:nvSpPr>
          <p:spPr>
            <a:xfrm>
              <a:off x="4404956" y="2811937"/>
              <a:ext cx="316345" cy="156322"/>
            </a:xfrm>
            <a:custGeom>
              <a:avLst/>
              <a:gdLst/>
              <a:ahLst/>
              <a:cxnLst/>
              <a:rect l="l" t="t" r="r" b="b"/>
              <a:pathLst>
                <a:path w="347979" h="177164">
                  <a:moveTo>
                    <a:pt x="0" y="176809"/>
                  </a:moveTo>
                  <a:lnTo>
                    <a:pt x="347572" y="176809"/>
                  </a:lnTo>
                  <a:lnTo>
                    <a:pt x="347572" y="0"/>
                  </a:lnTo>
                  <a:lnTo>
                    <a:pt x="0" y="0"/>
                  </a:lnTo>
                  <a:lnTo>
                    <a:pt x="0" y="176809"/>
                  </a:lnTo>
                  <a:close/>
                </a:path>
              </a:pathLst>
            </a:custGeom>
            <a:solidFill>
              <a:srgbClr val="FF2800"/>
            </a:solidFill>
          </p:spPr>
          <p:txBody>
            <a:bodyPr wrap="square" lIns="0" tIns="0" rIns="0" bIns="0" rtlCol="0"/>
            <a:lstStyle/>
            <a:p>
              <a:endParaRPr/>
            </a:p>
          </p:txBody>
        </p:sp>
        <p:sp>
          <p:nvSpPr>
            <p:cNvPr id="133" name="object 133"/>
            <p:cNvSpPr/>
            <p:nvPr/>
          </p:nvSpPr>
          <p:spPr>
            <a:xfrm>
              <a:off x="4756962" y="2811937"/>
              <a:ext cx="452005" cy="156322"/>
            </a:xfrm>
            <a:custGeom>
              <a:avLst/>
              <a:gdLst/>
              <a:ahLst/>
              <a:cxnLst/>
              <a:rect l="l" t="t" r="r" b="b"/>
              <a:pathLst>
                <a:path w="497204" h="177164">
                  <a:moveTo>
                    <a:pt x="0" y="176809"/>
                  </a:moveTo>
                  <a:lnTo>
                    <a:pt x="496967" y="176809"/>
                  </a:lnTo>
                  <a:lnTo>
                    <a:pt x="496967" y="0"/>
                  </a:lnTo>
                  <a:lnTo>
                    <a:pt x="0" y="0"/>
                  </a:lnTo>
                  <a:lnTo>
                    <a:pt x="0" y="176809"/>
                  </a:lnTo>
                  <a:close/>
                </a:path>
              </a:pathLst>
            </a:custGeom>
            <a:solidFill>
              <a:srgbClr val="FF2800"/>
            </a:solidFill>
          </p:spPr>
          <p:txBody>
            <a:bodyPr wrap="square" lIns="0" tIns="0" rIns="0" bIns="0" rtlCol="0"/>
            <a:lstStyle/>
            <a:p>
              <a:endParaRPr/>
            </a:p>
          </p:txBody>
        </p:sp>
        <p:sp>
          <p:nvSpPr>
            <p:cNvPr id="134" name="object 134"/>
            <p:cNvSpPr/>
            <p:nvPr/>
          </p:nvSpPr>
          <p:spPr>
            <a:xfrm>
              <a:off x="5244784" y="2811937"/>
              <a:ext cx="199736" cy="156322"/>
            </a:xfrm>
            <a:custGeom>
              <a:avLst/>
              <a:gdLst/>
              <a:ahLst/>
              <a:cxnLst/>
              <a:rect l="l" t="t" r="r" b="b"/>
              <a:pathLst>
                <a:path w="219710"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a:p>
          </p:txBody>
        </p:sp>
        <p:sp>
          <p:nvSpPr>
            <p:cNvPr id="135" name="object 135"/>
            <p:cNvSpPr/>
            <p:nvPr/>
          </p:nvSpPr>
          <p:spPr>
            <a:xfrm>
              <a:off x="5480380" y="2811937"/>
              <a:ext cx="607291" cy="156322"/>
            </a:xfrm>
            <a:custGeom>
              <a:avLst/>
              <a:gdLst/>
              <a:ahLst/>
              <a:cxnLst/>
              <a:rect l="l" t="t" r="r" b="b"/>
              <a:pathLst>
                <a:path w="668020" h="177164">
                  <a:moveTo>
                    <a:pt x="0" y="176809"/>
                  </a:moveTo>
                  <a:lnTo>
                    <a:pt x="667705" y="176809"/>
                  </a:lnTo>
                  <a:lnTo>
                    <a:pt x="667705" y="0"/>
                  </a:lnTo>
                  <a:lnTo>
                    <a:pt x="0" y="0"/>
                  </a:lnTo>
                  <a:lnTo>
                    <a:pt x="0" y="176809"/>
                  </a:lnTo>
                  <a:close/>
                </a:path>
              </a:pathLst>
            </a:custGeom>
            <a:solidFill>
              <a:srgbClr val="FFFC00"/>
            </a:solidFill>
          </p:spPr>
          <p:txBody>
            <a:bodyPr wrap="square" lIns="0" tIns="0" rIns="0" bIns="0" rtlCol="0"/>
            <a:lstStyle/>
            <a:p>
              <a:endParaRPr/>
            </a:p>
          </p:txBody>
        </p:sp>
        <p:sp>
          <p:nvSpPr>
            <p:cNvPr id="136" name="object 136"/>
            <p:cNvSpPr/>
            <p:nvPr/>
          </p:nvSpPr>
          <p:spPr>
            <a:xfrm>
              <a:off x="6156677" y="2811937"/>
              <a:ext cx="376959" cy="156322"/>
            </a:xfrm>
            <a:custGeom>
              <a:avLst/>
              <a:gdLst/>
              <a:ahLst/>
              <a:cxnLst/>
              <a:rect l="l" t="t" r="r" b="b"/>
              <a:pathLst>
                <a:path w="414654" h="177164">
                  <a:moveTo>
                    <a:pt x="0" y="176809"/>
                  </a:moveTo>
                  <a:lnTo>
                    <a:pt x="414647" y="176809"/>
                  </a:lnTo>
                  <a:lnTo>
                    <a:pt x="414647" y="0"/>
                  </a:lnTo>
                  <a:lnTo>
                    <a:pt x="0" y="0"/>
                  </a:lnTo>
                  <a:lnTo>
                    <a:pt x="0" y="176809"/>
                  </a:lnTo>
                  <a:close/>
                </a:path>
              </a:pathLst>
            </a:custGeom>
            <a:solidFill>
              <a:srgbClr val="FF2800"/>
            </a:solidFill>
          </p:spPr>
          <p:txBody>
            <a:bodyPr wrap="square" lIns="0" tIns="0" rIns="0" bIns="0" rtlCol="0"/>
            <a:lstStyle/>
            <a:p>
              <a:endParaRPr/>
            </a:p>
          </p:txBody>
        </p:sp>
        <p:sp>
          <p:nvSpPr>
            <p:cNvPr id="137" name="object 137"/>
            <p:cNvSpPr/>
            <p:nvPr/>
          </p:nvSpPr>
          <p:spPr>
            <a:xfrm>
              <a:off x="6569661" y="2811937"/>
              <a:ext cx="338282" cy="156322"/>
            </a:xfrm>
            <a:custGeom>
              <a:avLst/>
              <a:gdLst/>
              <a:ahLst/>
              <a:cxnLst/>
              <a:rect l="l" t="t" r="r" b="b"/>
              <a:pathLst>
                <a:path w="372109" h="177164">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a:p>
          </p:txBody>
        </p:sp>
        <p:sp>
          <p:nvSpPr>
            <p:cNvPr id="138" name="object 138"/>
            <p:cNvSpPr/>
            <p:nvPr/>
          </p:nvSpPr>
          <p:spPr>
            <a:xfrm>
              <a:off x="6943842" y="2811937"/>
              <a:ext cx="166832" cy="156322"/>
            </a:xfrm>
            <a:custGeom>
              <a:avLst/>
              <a:gdLst/>
              <a:ahLst/>
              <a:cxnLst/>
              <a:rect l="l" t="t" r="r" b="b"/>
              <a:pathLst>
                <a:path w="183515" h="177164">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a:p>
          </p:txBody>
        </p:sp>
        <p:sp>
          <p:nvSpPr>
            <p:cNvPr id="139" name="object 139"/>
            <p:cNvSpPr txBox="1"/>
            <p:nvPr/>
          </p:nvSpPr>
          <p:spPr>
            <a:xfrm>
              <a:off x="2134464" y="2816241"/>
              <a:ext cx="5104535" cy="169277"/>
            </a:xfrm>
            <a:prstGeom prst="rect">
              <a:avLst/>
            </a:prstGeom>
          </p:spPr>
          <p:txBody>
            <a:bodyPr vert="horz" wrap="square" lIns="0" tIns="0" rIns="0" bIns="0" rtlCol="0">
              <a:spAutoFit/>
            </a:bodyPr>
            <a:lstStyle/>
            <a:p>
              <a:pPr marL="11397"/>
              <a:r>
                <a:rPr sz="1100" spc="-4" dirty="0">
                  <a:latin typeface="Times New Roman"/>
                  <a:cs typeface="Times New Roman"/>
                </a:rPr>
                <a:t>th</a:t>
              </a:r>
              <a:r>
                <a:rPr sz="1100" spc="-31" dirty="0">
                  <a:latin typeface="Times New Roman"/>
                  <a:cs typeface="Times New Roman"/>
                </a:rPr>
                <a:t>a</a:t>
              </a:r>
              <a:r>
                <a:rPr sz="1100" spc="-4" dirty="0">
                  <a:latin typeface="Times New Roman"/>
                  <a:cs typeface="Times New Roman"/>
                </a:rPr>
                <a:t>t</a:t>
              </a:r>
              <a:r>
                <a:rPr sz="1100" spc="18" dirty="0">
                  <a:latin typeface="Times New Roman"/>
                  <a:cs typeface="Times New Roman"/>
                </a:rPr>
                <a:t> f</a:t>
              </a:r>
              <a:r>
                <a:rPr sz="1100" spc="-13" dirty="0">
                  <a:latin typeface="Times New Roman"/>
                  <a:cs typeface="Times New Roman"/>
                </a:rPr>
                <a:t>r</a:t>
              </a:r>
              <a:r>
                <a:rPr sz="1100" spc="18" dirty="0">
                  <a:latin typeface="Times New Roman"/>
                  <a:cs typeface="Times New Roman"/>
                </a:rPr>
                <a:t>o</a:t>
              </a:r>
              <a:r>
                <a:rPr sz="1100" spc="-9" dirty="0">
                  <a:latin typeface="Times New Roman"/>
                  <a:cs typeface="Times New Roman"/>
                </a:rPr>
                <a:t>m</a:t>
              </a:r>
              <a:r>
                <a:rPr sz="1100" spc="-27"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18" dirty="0">
                  <a:latin typeface="Times New Roman"/>
                  <a:cs typeface="Times New Roman"/>
                </a:rPr>
                <a:t>equa</a:t>
              </a:r>
              <a:r>
                <a:rPr sz="1100" spc="-4" dirty="0">
                  <a:latin typeface="Times New Roman"/>
                  <a:cs typeface="Times New Roman"/>
                </a:rPr>
                <a:t>l</a:t>
              </a:r>
              <a:r>
                <a:rPr sz="1100" spc="13" dirty="0">
                  <a:latin typeface="Times New Roman"/>
                  <a:cs typeface="Times New Roman"/>
                </a:rPr>
                <a:t> </a:t>
              </a:r>
              <a:r>
                <a:rPr sz="1100" spc="-9" dirty="0">
                  <a:latin typeface="Times New Roman"/>
                  <a:cs typeface="Times New Roman"/>
                </a:rPr>
                <a:t>crea</a:t>
              </a:r>
              <a:r>
                <a:rPr sz="1100" spc="4"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58" dirty="0">
                  <a:latin typeface="Times New Roman"/>
                  <a:cs typeface="Times New Roman"/>
                </a:rPr>
                <a:t>e</a:t>
              </a:r>
              <a:r>
                <a:rPr sz="1100" spc="-9" dirty="0">
                  <a:latin typeface="Times New Roman"/>
                  <a:cs typeface="Times New Roman"/>
                </a:rPr>
                <a:t>y</a:t>
              </a:r>
              <a:r>
                <a:rPr sz="1100" spc="18" dirty="0">
                  <a:latin typeface="Times New Roman"/>
                  <a:cs typeface="Times New Roman"/>
                </a:rPr>
                <a:t> </a:t>
              </a:r>
              <a:r>
                <a:rPr sz="1100" spc="-9" dirty="0">
                  <a:latin typeface="Times New Roman"/>
                  <a:cs typeface="Times New Roman"/>
                </a:rPr>
                <a:t>der</a:t>
              </a:r>
              <a:r>
                <a:rPr sz="1100" spc="4" dirty="0">
                  <a:latin typeface="Times New Roman"/>
                  <a:cs typeface="Times New Roman"/>
                </a:rPr>
                <a:t>i</a:t>
              </a:r>
              <a:r>
                <a:rPr sz="1100" dirty="0">
                  <a:latin typeface="Times New Roman"/>
                  <a:cs typeface="Times New Roman"/>
                </a:rPr>
                <a:t>v</a:t>
              </a:r>
              <a:r>
                <a:rPr sz="1100" spc="-9" dirty="0">
                  <a:latin typeface="Times New Roman"/>
                  <a:cs typeface="Times New Roman"/>
                </a:rPr>
                <a:t>e</a:t>
              </a:r>
              <a:r>
                <a:rPr sz="1100" spc="-18" dirty="0">
                  <a:latin typeface="Times New Roman"/>
                  <a:cs typeface="Times New Roman"/>
                </a:rPr>
                <a:t> </a:t>
              </a:r>
              <a:r>
                <a:rPr sz="1100" spc="-13" dirty="0">
                  <a:latin typeface="Times New Roman"/>
                  <a:cs typeface="Times New Roman"/>
                </a:rPr>
                <a:t>r</a:t>
              </a:r>
              <a:r>
                <a:rPr sz="1100" spc="4" dirty="0">
                  <a:latin typeface="Times New Roman"/>
                  <a:cs typeface="Times New Roman"/>
                </a:rPr>
                <a:t>i</a:t>
              </a:r>
              <a:r>
                <a:rPr sz="1100" spc="-22" dirty="0">
                  <a:latin typeface="Times New Roman"/>
                  <a:cs typeface="Times New Roman"/>
                </a:rPr>
                <a:t>g</a:t>
              </a:r>
              <a:r>
                <a:rPr sz="1100" spc="18" dirty="0">
                  <a:latin typeface="Times New Roman"/>
                  <a:cs typeface="Times New Roman"/>
                </a:rPr>
                <a:t>h</a:t>
              </a:r>
              <a:r>
                <a:rPr sz="1100" spc="-4" dirty="0">
                  <a:latin typeface="Times New Roman"/>
                  <a:cs typeface="Times New Roman"/>
                </a:rPr>
                <a:t>t</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13" dirty="0">
                  <a:latin typeface="Times New Roman"/>
                  <a:cs typeface="Times New Roman"/>
                </a:rPr>
                <a:t>here</a:t>
              </a:r>
              <a:r>
                <a:rPr sz="1100" spc="13" dirty="0">
                  <a:latin typeface="Times New Roman"/>
                  <a:cs typeface="Times New Roman"/>
                </a:rPr>
                <a:t>n</a:t>
              </a:r>
              <a:r>
                <a:rPr sz="1100" spc="-4" dirty="0">
                  <a:latin typeface="Times New Roman"/>
                  <a:cs typeface="Times New Roman"/>
                </a:rPr>
                <a:t>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18" dirty="0">
                  <a:latin typeface="Times New Roman"/>
                  <a:cs typeface="Times New Roman"/>
                </a:rPr>
                <a:t>al</a:t>
              </a:r>
              <a:r>
                <a:rPr sz="1100" spc="9"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36" dirty="0">
                  <a:latin typeface="Times New Roman"/>
                  <a:cs typeface="Times New Roman"/>
                </a:rPr>
                <a:t>a</a:t>
              </a:r>
              <a:r>
                <a:rPr sz="1100" spc="4" dirty="0">
                  <a:latin typeface="Times New Roman"/>
                  <a:cs typeface="Times New Roman"/>
                </a:rPr>
                <a:t>b</a:t>
              </a:r>
              <a:r>
                <a:rPr sz="1100" spc="-4" dirty="0">
                  <a:latin typeface="Times New Roman"/>
                  <a:cs typeface="Times New Roman"/>
                </a:rPr>
                <a:t>l</a:t>
              </a:r>
              <a:r>
                <a:rPr sz="1100" spc="-45" dirty="0">
                  <a:latin typeface="Times New Roman"/>
                  <a:cs typeface="Times New Roman"/>
                </a:rPr>
                <a:t>e</a:t>
              </a:r>
              <a:r>
                <a:rPr sz="1100" spc="-4" dirty="0">
                  <a:latin typeface="Times New Roman"/>
                  <a:cs typeface="Times New Roman"/>
                </a:rPr>
                <a:t>,</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m</a:t>
              </a:r>
              <a:r>
                <a:rPr sz="1100" dirty="0">
                  <a:latin typeface="Times New Roman"/>
                  <a:cs typeface="Times New Roman"/>
                </a:rPr>
                <a:t>ong</a:t>
              </a:r>
              <a:r>
                <a:rPr sz="1100" spc="-9" dirty="0">
                  <a:latin typeface="Times New Roman"/>
                  <a:cs typeface="Times New Roman"/>
                </a:rPr>
                <a:t> </a:t>
              </a:r>
              <a:r>
                <a:rPr sz="1100" spc="-4"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18" dirty="0">
                  <a:latin typeface="Times New Roman"/>
                  <a:cs typeface="Times New Roman"/>
                </a:rPr>
                <a:t> </a:t>
              </a:r>
              <a:r>
                <a:rPr sz="1100" spc="4" dirty="0">
                  <a:latin typeface="Times New Roman"/>
                  <a:cs typeface="Times New Roman"/>
                </a:rPr>
                <a:t>a</a:t>
              </a:r>
              <a:r>
                <a:rPr sz="1100" spc="-9" dirty="0">
                  <a:latin typeface="Times New Roman"/>
                  <a:cs typeface="Times New Roman"/>
                </a:rPr>
                <a:t>re</a:t>
              </a:r>
              <a:endParaRPr sz="1100" dirty="0">
                <a:latin typeface="Times New Roman"/>
                <a:cs typeface="Times New Roman"/>
              </a:endParaRPr>
            </a:p>
          </p:txBody>
        </p:sp>
        <p:sp>
          <p:nvSpPr>
            <p:cNvPr id="140" name="object 140"/>
            <p:cNvSpPr/>
            <p:nvPr/>
          </p:nvSpPr>
          <p:spPr>
            <a:xfrm>
              <a:off x="2146011" y="2967945"/>
              <a:ext cx="169141" cy="153521"/>
            </a:xfrm>
            <a:custGeom>
              <a:avLst/>
              <a:gdLst/>
              <a:ahLst/>
              <a:cxnLst/>
              <a:rect l="l" t="t" r="r" b="b"/>
              <a:pathLst>
                <a:path w="186055"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a:p>
          </p:txBody>
        </p:sp>
        <p:sp>
          <p:nvSpPr>
            <p:cNvPr id="141" name="object 141"/>
            <p:cNvSpPr/>
            <p:nvPr/>
          </p:nvSpPr>
          <p:spPr>
            <a:xfrm>
              <a:off x="2351118" y="2967945"/>
              <a:ext cx="684645" cy="153521"/>
            </a:xfrm>
            <a:custGeom>
              <a:avLst/>
              <a:gdLst/>
              <a:ahLst/>
              <a:cxnLst/>
              <a:rect l="l" t="t" r="r" b="b"/>
              <a:pathLst>
                <a:path w="753110" h="173989">
                  <a:moveTo>
                    <a:pt x="0" y="173761"/>
                  </a:moveTo>
                  <a:lnTo>
                    <a:pt x="753073" y="173761"/>
                  </a:lnTo>
                  <a:lnTo>
                    <a:pt x="753073" y="0"/>
                  </a:lnTo>
                  <a:lnTo>
                    <a:pt x="0" y="0"/>
                  </a:lnTo>
                  <a:lnTo>
                    <a:pt x="0" y="173761"/>
                  </a:lnTo>
                  <a:close/>
                </a:path>
              </a:pathLst>
            </a:custGeom>
            <a:solidFill>
              <a:srgbClr val="FFFC00"/>
            </a:solidFill>
          </p:spPr>
          <p:txBody>
            <a:bodyPr wrap="square" lIns="0" tIns="0" rIns="0" bIns="0" rtlCol="0"/>
            <a:lstStyle/>
            <a:p>
              <a:endParaRPr/>
            </a:p>
          </p:txBody>
        </p:sp>
        <p:sp>
          <p:nvSpPr>
            <p:cNvPr id="142" name="object 142"/>
            <p:cNvSpPr/>
            <p:nvPr/>
          </p:nvSpPr>
          <p:spPr>
            <a:xfrm>
              <a:off x="3071763" y="2967945"/>
              <a:ext cx="113723" cy="153521"/>
            </a:xfrm>
            <a:custGeom>
              <a:avLst/>
              <a:gdLst/>
              <a:ahLst/>
              <a:cxnLst/>
              <a:rect l="l" t="t" r="r" b="b"/>
              <a:pathLst>
                <a:path w="125095" h="173989">
                  <a:moveTo>
                    <a:pt x="0" y="173761"/>
                  </a:moveTo>
                  <a:lnTo>
                    <a:pt x="125004" y="173761"/>
                  </a:lnTo>
                  <a:lnTo>
                    <a:pt x="125004" y="0"/>
                  </a:lnTo>
                  <a:lnTo>
                    <a:pt x="0" y="0"/>
                  </a:lnTo>
                  <a:lnTo>
                    <a:pt x="0" y="173761"/>
                  </a:lnTo>
                  <a:close/>
                </a:path>
              </a:pathLst>
            </a:custGeom>
            <a:solidFill>
              <a:srgbClr val="0A31FF"/>
            </a:solidFill>
          </p:spPr>
          <p:txBody>
            <a:bodyPr wrap="square" lIns="0" tIns="0" rIns="0" bIns="0" rtlCol="0"/>
            <a:lstStyle/>
            <a:p>
              <a:endParaRPr/>
            </a:p>
          </p:txBody>
        </p:sp>
        <p:sp>
          <p:nvSpPr>
            <p:cNvPr id="143" name="object 143"/>
            <p:cNvSpPr/>
            <p:nvPr/>
          </p:nvSpPr>
          <p:spPr>
            <a:xfrm>
              <a:off x="3221436" y="2967945"/>
              <a:ext cx="182995" cy="153521"/>
            </a:xfrm>
            <a:custGeom>
              <a:avLst/>
              <a:gdLst/>
              <a:ahLst/>
              <a:cxnLst/>
              <a:rect l="l" t="t" r="r" b="b"/>
              <a:pathLst>
                <a:path w="201295" h="173989">
                  <a:moveTo>
                    <a:pt x="0" y="173761"/>
                  </a:moveTo>
                  <a:lnTo>
                    <a:pt x="201226" y="173761"/>
                  </a:lnTo>
                  <a:lnTo>
                    <a:pt x="201226" y="0"/>
                  </a:lnTo>
                  <a:lnTo>
                    <a:pt x="0" y="0"/>
                  </a:lnTo>
                  <a:lnTo>
                    <a:pt x="0" y="173761"/>
                  </a:lnTo>
                  <a:close/>
                </a:path>
              </a:pathLst>
            </a:custGeom>
            <a:solidFill>
              <a:srgbClr val="0A31FF"/>
            </a:solidFill>
          </p:spPr>
          <p:txBody>
            <a:bodyPr wrap="square" lIns="0" tIns="0" rIns="0" bIns="0" rtlCol="0"/>
            <a:lstStyle/>
            <a:p>
              <a:endParaRPr/>
            </a:p>
          </p:txBody>
        </p:sp>
        <p:sp>
          <p:nvSpPr>
            <p:cNvPr id="144" name="object 144"/>
            <p:cNvSpPr/>
            <p:nvPr/>
          </p:nvSpPr>
          <p:spPr>
            <a:xfrm>
              <a:off x="3476433" y="2967945"/>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a:p>
          </p:txBody>
        </p:sp>
        <p:sp>
          <p:nvSpPr>
            <p:cNvPr id="145" name="object 145"/>
            <p:cNvSpPr/>
            <p:nvPr/>
          </p:nvSpPr>
          <p:spPr>
            <a:xfrm>
              <a:off x="3712029" y="2967945"/>
              <a:ext cx="360795" cy="153521"/>
            </a:xfrm>
            <a:custGeom>
              <a:avLst/>
              <a:gdLst/>
              <a:ahLst/>
              <a:cxnLst/>
              <a:rect l="l" t="t" r="r" b="b"/>
              <a:pathLst>
                <a:path w="396875" h="173989">
                  <a:moveTo>
                    <a:pt x="0" y="173761"/>
                  </a:moveTo>
                  <a:lnTo>
                    <a:pt x="396354" y="173761"/>
                  </a:lnTo>
                  <a:lnTo>
                    <a:pt x="396354" y="0"/>
                  </a:lnTo>
                  <a:lnTo>
                    <a:pt x="0" y="0"/>
                  </a:lnTo>
                  <a:lnTo>
                    <a:pt x="0" y="173761"/>
                  </a:lnTo>
                  <a:close/>
                </a:path>
              </a:pathLst>
            </a:custGeom>
            <a:solidFill>
              <a:srgbClr val="FF2800"/>
            </a:solidFill>
          </p:spPr>
          <p:txBody>
            <a:bodyPr wrap="square" lIns="0" tIns="0" rIns="0" bIns="0" rtlCol="0"/>
            <a:lstStyle/>
            <a:p>
              <a:endParaRPr/>
            </a:p>
          </p:txBody>
        </p:sp>
        <p:sp>
          <p:nvSpPr>
            <p:cNvPr id="146" name="object 146"/>
            <p:cNvSpPr/>
            <p:nvPr/>
          </p:nvSpPr>
          <p:spPr>
            <a:xfrm>
              <a:off x="4141643" y="2967945"/>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a:p>
          </p:txBody>
        </p:sp>
        <p:sp>
          <p:nvSpPr>
            <p:cNvPr id="147" name="object 147"/>
            <p:cNvSpPr/>
            <p:nvPr/>
          </p:nvSpPr>
          <p:spPr>
            <a:xfrm>
              <a:off x="4377239" y="2967945"/>
              <a:ext cx="166832" cy="153521"/>
            </a:xfrm>
            <a:custGeom>
              <a:avLst/>
              <a:gdLst/>
              <a:ahLst/>
              <a:cxnLst/>
              <a:rect l="l" t="t" r="r" b="b"/>
              <a:pathLst>
                <a:path w="183514" h="173989">
                  <a:moveTo>
                    <a:pt x="0" y="173761"/>
                  </a:moveTo>
                  <a:lnTo>
                    <a:pt x="182932" y="173761"/>
                  </a:lnTo>
                  <a:lnTo>
                    <a:pt x="182932" y="0"/>
                  </a:lnTo>
                  <a:lnTo>
                    <a:pt x="0" y="0"/>
                  </a:lnTo>
                  <a:lnTo>
                    <a:pt x="0" y="173761"/>
                  </a:lnTo>
                  <a:close/>
                </a:path>
              </a:pathLst>
            </a:custGeom>
            <a:solidFill>
              <a:srgbClr val="0A31FF"/>
            </a:solidFill>
          </p:spPr>
          <p:txBody>
            <a:bodyPr wrap="square" lIns="0" tIns="0" rIns="0" bIns="0" rtlCol="0"/>
            <a:lstStyle/>
            <a:p>
              <a:endParaRPr/>
            </a:p>
          </p:txBody>
        </p:sp>
        <p:sp>
          <p:nvSpPr>
            <p:cNvPr id="148" name="object 148"/>
            <p:cNvSpPr/>
            <p:nvPr/>
          </p:nvSpPr>
          <p:spPr>
            <a:xfrm>
              <a:off x="4579574" y="2967945"/>
              <a:ext cx="382732" cy="153521"/>
            </a:xfrm>
            <a:custGeom>
              <a:avLst/>
              <a:gdLst/>
              <a:ahLst/>
              <a:cxnLst/>
              <a:rect l="l" t="t" r="r" b="b"/>
              <a:pathLst>
                <a:path w="421004" h="173989">
                  <a:moveTo>
                    <a:pt x="0" y="173761"/>
                  </a:moveTo>
                  <a:lnTo>
                    <a:pt x="420745" y="173761"/>
                  </a:lnTo>
                  <a:lnTo>
                    <a:pt x="420745" y="0"/>
                  </a:lnTo>
                  <a:lnTo>
                    <a:pt x="0" y="0"/>
                  </a:lnTo>
                  <a:lnTo>
                    <a:pt x="0" y="173761"/>
                  </a:lnTo>
                  <a:close/>
                </a:path>
              </a:pathLst>
            </a:custGeom>
            <a:solidFill>
              <a:srgbClr val="FF2800"/>
            </a:solidFill>
          </p:spPr>
          <p:txBody>
            <a:bodyPr wrap="square" lIns="0" tIns="0" rIns="0" bIns="0" rtlCol="0"/>
            <a:lstStyle/>
            <a:p>
              <a:endParaRPr/>
            </a:p>
          </p:txBody>
        </p:sp>
        <p:sp>
          <p:nvSpPr>
            <p:cNvPr id="149" name="object 149"/>
            <p:cNvSpPr/>
            <p:nvPr/>
          </p:nvSpPr>
          <p:spPr>
            <a:xfrm>
              <a:off x="4998102" y="2967945"/>
              <a:ext cx="116609" cy="153521"/>
            </a:xfrm>
            <a:custGeom>
              <a:avLst/>
              <a:gdLst/>
              <a:ahLst/>
              <a:cxnLst/>
              <a:rect l="l" t="t" r="r" b="b"/>
              <a:pathLst>
                <a:path w="128270" h="173989">
                  <a:moveTo>
                    <a:pt x="0" y="173761"/>
                  </a:moveTo>
                  <a:lnTo>
                    <a:pt x="128053" y="173761"/>
                  </a:lnTo>
                  <a:lnTo>
                    <a:pt x="128053" y="0"/>
                  </a:lnTo>
                  <a:lnTo>
                    <a:pt x="0" y="0"/>
                  </a:lnTo>
                  <a:lnTo>
                    <a:pt x="0" y="173761"/>
                  </a:lnTo>
                  <a:close/>
                </a:path>
              </a:pathLst>
            </a:custGeom>
            <a:solidFill>
              <a:srgbClr val="0A31FF"/>
            </a:solidFill>
          </p:spPr>
          <p:txBody>
            <a:bodyPr wrap="square" lIns="0" tIns="0" rIns="0" bIns="0" rtlCol="0"/>
            <a:lstStyle/>
            <a:p>
              <a:endParaRPr/>
            </a:p>
          </p:txBody>
        </p:sp>
        <p:sp>
          <p:nvSpPr>
            <p:cNvPr id="150" name="object 150"/>
            <p:cNvSpPr/>
            <p:nvPr/>
          </p:nvSpPr>
          <p:spPr>
            <a:xfrm>
              <a:off x="5150545" y="2967945"/>
              <a:ext cx="543791" cy="153521"/>
            </a:xfrm>
            <a:custGeom>
              <a:avLst/>
              <a:gdLst/>
              <a:ahLst/>
              <a:cxnLst/>
              <a:rect l="l" t="t" r="r" b="b"/>
              <a:pathLst>
                <a:path w="598170" h="173989">
                  <a:moveTo>
                    <a:pt x="0" y="173761"/>
                  </a:moveTo>
                  <a:lnTo>
                    <a:pt x="597580" y="173761"/>
                  </a:lnTo>
                  <a:lnTo>
                    <a:pt x="597580" y="0"/>
                  </a:lnTo>
                  <a:lnTo>
                    <a:pt x="0" y="0"/>
                  </a:lnTo>
                  <a:lnTo>
                    <a:pt x="0" y="173761"/>
                  </a:lnTo>
                  <a:close/>
                </a:path>
              </a:pathLst>
            </a:custGeom>
            <a:solidFill>
              <a:srgbClr val="FFFC00"/>
            </a:solidFill>
          </p:spPr>
          <p:txBody>
            <a:bodyPr wrap="square" lIns="0" tIns="0" rIns="0" bIns="0" rtlCol="0"/>
            <a:lstStyle/>
            <a:p>
              <a:endParaRPr/>
            </a:p>
          </p:txBody>
        </p:sp>
        <p:sp>
          <p:nvSpPr>
            <p:cNvPr id="151" name="object 151"/>
            <p:cNvSpPr/>
            <p:nvPr/>
          </p:nvSpPr>
          <p:spPr>
            <a:xfrm>
              <a:off x="5768638" y="2967945"/>
              <a:ext cx="208395" cy="153521"/>
            </a:xfrm>
            <a:custGeom>
              <a:avLst/>
              <a:gdLst/>
              <a:ahLst/>
              <a:cxnLst/>
              <a:rect l="l" t="t" r="r" b="b"/>
              <a:pathLst>
                <a:path w="229234"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a:p>
          </p:txBody>
        </p:sp>
        <p:sp>
          <p:nvSpPr>
            <p:cNvPr id="152" name="object 152"/>
            <p:cNvSpPr/>
            <p:nvPr/>
          </p:nvSpPr>
          <p:spPr>
            <a:xfrm>
              <a:off x="6012549" y="2967945"/>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a:p>
          </p:txBody>
        </p:sp>
        <p:sp>
          <p:nvSpPr>
            <p:cNvPr id="153" name="object 153"/>
            <p:cNvSpPr/>
            <p:nvPr/>
          </p:nvSpPr>
          <p:spPr>
            <a:xfrm>
              <a:off x="6153905" y="2967945"/>
              <a:ext cx="352136" cy="153521"/>
            </a:xfrm>
            <a:custGeom>
              <a:avLst/>
              <a:gdLst/>
              <a:ahLst/>
              <a:cxnLst/>
              <a:rect l="l" t="t" r="r" b="b"/>
              <a:pathLst>
                <a:path w="387350" h="173989">
                  <a:moveTo>
                    <a:pt x="0" y="173761"/>
                  </a:moveTo>
                  <a:lnTo>
                    <a:pt x="387208" y="173761"/>
                  </a:lnTo>
                  <a:lnTo>
                    <a:pt x="387208" y="0"/>
                  </a:lnTo>
                  <a:lnTo>
                    <a:pt x="0" y="0"/>
                  </a:lnTo>
                  <a:lnTo>
                    <a:pt x="0" y="173761"/>
                  </a:lnTo>
                  <a:close/>
                </a:path>
              </a:pathLst>
            </a:custGeom>
            <a:solidFill>
              <a:srgbClr val="FF2800"/>
            </a:solidFill>
          </p:spPr>
          <p:txBody>
            <a:bodyPr wrap="square" lIns="0" tIns="0" rIns="0" bIns="0" rtlCol="0"/>
            <a:lstStyle/>
            <a:p>
              <a:endParaRPr/>
            </a:p>
          </p:txBody>
        </p:sp>
        <p:sp>
          <p:nvSpPr>
            <p:cNvPr id="154" name="object 154"/>
            <p:cNvSpPr/>
            <p:nvPr/>
          </p:nvSpPr>
          <p:spPr>
            <a:xfrm>
              <a:off x="6541944" y="2967945"/>
              <a:ext cx="282864" cy="153521"/>
            </a:xfrm>
            <a:custGeom>
              <a:avLst/>
              <a:gdLst/>
              <a:ahLst/>
              <a:cxnLst/>
              <a:rect l="l" t="t" r="r" b="b"/>
              <a:pathLst>
                <a:path w="311150" h="173989">
                  <a:moveTo>
                    <a:pt x="0" y="173761"/>
                  </a:moveTo>
                  <a:lnTo>
                    <a:pt x="310986" y="173761"/>
                  </a:lnTo>
                  <a:lnTo>
                    <a:pt x="310986" y="0"/>
                  </a:lnTo>
                  <a:lnTo>
                    <a:pt x="0" y="0"/>
                  </a:lnTo>
                  <a:lnTo>
                    <a:pt x="0" y="173761"/>
                  </a:lnTo>
                  <a:close/>
                </a:path>
              </a:pathLst>
            </a:custGeom>
            <a:solidFill>
              <a:srgbClr val="FF2800"/>
            </a:solidFill>
          </p:spPr>
          <p:txBody>
            <a:bodyPr wrap="square" lIns="0" tIns="0" rIns="0" bIns="0" rtlCol="0"/>
            <a:lstStyle/>
            <a:p>
              <a:endParaRPr/>
            </a:p>
          </p:txBody>
        </p:sp>
        <p:sp>
          <p:nvSpPr>
            <p:cNvPr id="155" name="object 155"/>
            <p:cNvSpPr txBox="1"/>
            <p:nvPr/>
          </p:nvSpPr>
          <p:spPr>
            <a:xfrm>
              <a:off x="2134466" y="2972249"/>
              <a:ext cx="5104534" cy="169277"/>
            </a:xfrm>
            <a:prstGeom prst="rect">
              <a:avLst/>
            </a:prstGeom>
          </p:spPr>
          <p:txBody>
            <a:bodyPr vert="horz" wrap="square" lIns="0" tIns="0" rIns="0" bIns="0" rtlCol="0">
              <a:spAutoFit/>
            </a:bodyPr>
            <a:lstStyle/>
            <a:p>
              <a:pPr marL="11397"/>
              <a:r>
                <a:rPr sz="1100" spc="-4" dirty="0">
                  <a:latin typeface="Times New Roman"/>
                  <a:cs typeface="Times New Roman"/>
                </a:rPr>
                <a:t>th</a:t>
              </a:r>
              <a:r>
                <a:rPr sz="1100" spc="-9" dirty="0">
                  <a:latin typeface="Times New Roman"/>
                  <a:cs typeface="Times New Roman"/>
                </a:rPr>
                <a:t>e</a:t>
              </a:r>
              <a:r>
                <a:rPr sz="1100" spc="-4" dirty="0">
                  <a:latin typeface="Times New Roman"/>
                  <a:cs typeface="Times New Roman"/>
                </a:rPr>
                <a:t> preser</a:t>
              </a:r>
              <a:r>
                <a:rPr sz="1100" spc="9" dirty="0">
                  <a:latin typeface="Times New Roman"/>
                  <a:cs typeface="Times New Roman"/>
                </a:rPr>
                <a:t>v</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13" dirty="0">
                  <a:latin typeface="Times New Roman"/>
                  <a:cs typeface="Times New Roman"/>
                </a:rPr>
                <a:t> </a:t>
              </a:r>
              <a:r>
                <a:rPr sz="1100" spc="-4" dirty="0">
                  <a:latin typeface="Times New Roman"/>
                  <a:cs typeface="Times New Roman"/>
                </a:rPr>
                <a:t>li</a:t>
              </a:r>
              <a:r>
                <a:rPr sz="1100" spc="9" dirty="0">
                  <a:latin typeface="Times New Roman"/>
                  <a:cs typeface="Times New Roman"/>
                </a:rPr>
                <a:t>f</a:t>
              </a:r>
              <a:r>
                <a:rPr sz="1100" spc="-36" dirty="0">
                  <a:latin typeface="Times New Roman"/>
                  <a:cs typeface="Times New Roman"/>
                </a:rPr>
                <a:t>e</a:t>
              </a:r>
              <a:r>
                <a:rPr sz="1100" dirty="0">
                  <a:latin typeface="Times New Roman"/>
                  <a:cs typeface="Times New Roman"/>
                </a:rPr>
                <a:t>, </a:t>
              </a:r>
              <a:r>
                <a:rPr sz="1100" spc="-9" dirty="0">
                  <a:latin typeface="Times New Roman"/>
                  <a:cs typeface="Times New Roman"/>
                </a:rPr>
                <a:t>a</a:t>
              </a:r>
              <a:r>
                <a:rPr sz="1100" dirty="0">
                  <a:latin typeface="Times New Roman"/>
                  <a:cs typeface="Times New Roman"/>
                </a:rPr>
                <a:t>nd</a:t>
              </a:r>
              <a:r>
                <a:rPr sz="1100" spc="-31" dirty="0">
                  <a:latin typeface="Times New Roman"/>
                  <a:cs typeface="Times New Roman"/>
                </a:rPr>
                <a:t> </a:t>
              </a:r>
              <a:r>
                <a:rPr sz="1100" spc="9" dirty="0">
                  <a:latin typeface="Times New Roman"/>
                  <a:cs typeface="Times New Roman"/>
                </a:rPr>
                <a:t>l</a:t>
              </a:r>
              <a:r>
                <a:rPr sz="1100" spc="-4" dirty="0">
                  <a:latin typeface="Times New Roman"/>
                  <a:cs typeface="Times New Roman"/>
                </a:rPr>
                <a:t>i</a:t>
              </a:r>
              <a:r>
                <a:rPr sz="1100" dirty="0">
                  <a:latin typeface="Times New Roman"/>
                  <a:cs typeface="Times New Roman"/>
                </a:rPr>
                <a:t>b</a:t>
              </a:r>
              <a:r>
                <a:rPr sz="1100" spc="-13" dirty="0">
                  <a:latin typeface="Times New Roman"/>
                  <a:cs typeface="Times New Roman"/>
                </a:rPr>
                <a:t>er</a:t>
              </a:r>
              <a:r>
                <a:rPr sz="1100" spc="9" dirty="0">
                  <a:latin typeface="Times New Roman"/>
                  <a:cs typeface="Times New Roman"/>
                </a:rPr>
                <a:t>t</a:t>
              </a:r>
              <a:r>
                <a:rPr sz="1100" dirty="0">
                  <a:latin typeface="Times New Roman"/>
                  <a:cs typeface="Times New Roman"/>
                </a:rPr>
                <a:t>y,</a:t>
              </a:r>
              <a:r>
                <a:rPr sz="1100" spc="-18" dirty="0">
                  <a:latin typeface="Times New Roman"/>
                  <a:cs typeface="Times New Roman"/>
                </a:rPr>
                <a:t> 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27" dirty="0">
                  <a:latin typeface="Times New Roman"/>
                  <a:cs typeface="Times New Roman"/>
                </a:rPr>
                <a:t> </a:t>
              </a:r>
              <a:r>
                <a:rPr sz="1100" spc="-4" dirty="0">
                  <a:latin typeface="Times New Roman"/>
                  <a:cs typeface="Times New Roman"/>
                </a:rPr>
                <a:t>pursu</a:t>
              </a:r>
              <a:r>
                <a:rPr sz="1100" spc="13" dirty="0">
                  <a:latin typeface="Times New Roman"/>
                  <a:cs typeface="Times New Roman"/>
                </a:rPr>
                <a:t>i</a:t>
              </a:r>
              <a:r>
                <a:rPr sz="1100" spc="-4" dirty="0">
                  <a:latin typeface="Times New Roman"/>
                  <a:cs typeface="Times New Roman"/>
                </a:rPr>
                <a:t>t</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4" dirty="0">
                  <a:latin typeface="Times New Roman"/>
                  <a:cs typeface="Times New Roman"/>
                </a:rPr>
                <a:t> </a:t>
              </a:r>
              <a:r>
                <a:rPr sz="1100" spc="18" dirty="0">
                  <a:latin typeface="Times New Roman"/>
                  <a:cs typeface="Times New Roman"/>
                </a:rPr>
                <a:t>h</a:t>
              </a:r>
              <a:r>
                <a:rPr sz="1100" spc="-18" dirty="0">
                  <a:latin typeface="Times New Roman"/>
                  <a:cs typeface="Times New Roman"/>
                </a:rPr>
                <a:t>app</a:t>
              </a:r>
              <a:r>
                <a:rPr sz="1100" spc="4" dirty="0">
                  <a:latin typeface="Times New Roman"/>
                  <a:cs typeface="Times New Roman"/>
                </a:rPr>
                <a:t>i</a:t>
              </a:r>
              <a:r>
                <a:rPr sz="1100" dirty="0">
                  <a:latin typeface="Times New Roman"/>
                  <a:cs typeface="Times New Roman"/>
                </a:rPr>
                <a:t>n</a:t>
              </a:r>
              <a:r>
                <a:rPr sz="1100" spc="-13" dirty="0">
                  <a:latin typeface="Times New Roman"/>
                  <a:cs typeface="Times New Roman"/>
                </a:rPr>
                <a:t>ess</a:t>
              </a:r>
              <a:r>
                <a:rPr sz="1100" dirty="0">
                  <a:latin typeface="Times New Roman"/>
                  <a:cs typeface="Times New Roman"/>
                </a:rPr>
                <a:t>;</a:t>
              </a:r>
              <a:r>
                <a:rPr sz="1100" spc="9" dirty="0">
                  <a:latin typeface="Times New Roman"/>
                  <a:cs typeface="Times New Roman"/>
                </a:rPr>
                <a:t> 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9" dirty="0">
                  <a:latin typeface="Times New Roman"/>
                  <a:cs typeface="Times New Roman"/>
                </a:rPr>
                <a:t> t</a:t>
              </a:r>
              <a:r>
                <a:rPr sz="1100" dirty="0">
                  <a:latin typeface="Times New Roman"/>
                  <a:cs typeface="Times New Roman"/>
                </a:rPr>
                <a:t>o</a:t>
              </a:r>
              <a:r>
                <a:rPr sz="1100" spc="-22" dirty="0">
                  <a:latin typeface="Times New Roman"/>
                  <a:cs typeface="Times New Roman"/>
                </a:rPr>
                <a:t> </a:t>
              </a:r>
              <a:r>
                <a:rPr sz="1100" spc="-4" dirty="0">
                  <a:latin typeface="Times New Roman"/>
                  <a:cs typeface="Times New Roman"/>
                </a:rPr>
                <a:t>se</a:t>
              </a:r>
              <a:r>
                <a:rPr sz="1100" spc="-13" dirty="0">
                  <a:latin typeface="Times New Roman"/>
                  <a:cs typeface="Times New Roman"/>
                </a:rPr>
                <a:t>c</a:t>
              </a:r>
              <a:r>
                <a:rPr sz="1100" dirty="0">
                  <a:latin typeface="Times New Roman"/>
                  <a:cs typeface="Times New Roman"/>
                </a:rPr>
                <a:t>ure</a:t>
              </a:r>
              <a:r>
                <a:rPr sz="1100" spc="-4" dirty="0">
                  <a:latin typeface="Times New Roman"/>
                  <a:cs typeface="Times New Roman"/>
                </a:rPr>
                <a:t> </a:t>
              </a:r>
              <a:r>
                <a:rPr sz="1100" dirty="0">
                  <a:latin typeface="Times New Roman"/>
                  <a:cs typeface="Times New Roman"/>
                </a:rPr>
                <a:t>th</a:t>
              </a:r>
              <a:r>
                <a:rPr sz="1100" spc="-9" dirty="0">
                  <a:latin typeface="Times New Roman"/>
                  <a:cs typeface="Times New Roman"/>
                </a:rPr>
                <a:t>ese</a:t>
              </a:r>
              <a:endParaRPr sz="1100" dirty="0">
                <a:latin typeface="Times New Roman"/>
                <a:cs typeface="Times New Roman"/>
              </a:endParaRPr>
            </a:p>
          </p:txBody>
        </p:sp>
        <p:sp>
          <p:nvSpPr>
            <p:cNvPr id="156" name="object 156"/>
            <p:cNvSpPr/>
            <p:nvPr/>
          </p:nvSpPr>
          <p:spPr>
            <a:xfrm>
              <a:off x="2146011" y="3121264"/>
              <a:ext cx="252268" cy="156322"/>
            </a:xfrm>
            <a:custGeom>
              <a:avLst/>
              <a:gdLst/>
              <a:ahLst/>
              <a:cxnLst/>
              <a:rect l="l" t="t" r="r" b="b"/>
              <a:pathLst>
                <a:path w="277494" h="177164">
                  <a:moveTo>
                    <a:pt x="0" y="176809"/>
                  </a:moveTo>
                  <a:lnTo>
                    <a:pt x="277448" y="176809"/>
                  </a:lnTo>
                  <a:lnTo>
                    <a:pt x="277448" y="0"/>
                  </a:lnTo>
                  <a:lnTo>
                    <a:pt x="0" y="0"/>
                  </a:lnTo>
                  <a:lnTo>
                    <a:pt x="0" y="176809"/>
                  </a:lnTo>
                  <a:close/>
                </a:path>
              </a:pathLst>
            </a:custGeom>
            <a:solidFill>
              <a:srgbClr val="0A31FF"/>
            </a:solidFill>
          </p:spPr>
          <p:txBody>
            <a:bodyPr wrap="square" lIns="0" tIns="0" rIns="0" bIns="0" rtlCol="0"/>
            <a:lstStyle/>
            <a:p>
              <a:endParaRPr/>
            </a:p>
          </p:txBody>
        </p:sp>
        <p:sp>
          <p:nvSpPr>
            <p:cNvPr id="157" name="object 157"/>
            <p:cNvSpPr/>
            <p:nvPr/>
          </p:nvSpPr>
          <p:spPr>
            <a:xfrm>
              <a:off x="2470302" y="3121264"/>
              <a:ext cx="715241" cy="156322"/>
            </a:xfrm>
            <a:custGeom>
              <a:avLst/>
              <a:gdLst/>
              <a:ahLst/>
              <a:cxnLst/>
              <a:rect l="l" t="t" r="r" b="b"/>
              <a:pathLst>
                <a:path w="786764" h="177164">
                  <a:moveTo>
                    <a:pt x="0" y="176809"/>
                  </a:moveTo>
                  <a:lnTo>
                    <a:pt x="786611" y="176809"/>
                  </a:lnTo>
                  <a:lnTo>
                    <a:pt x="786611" y="0"/>
                  </a:lnTo>
                  <a:lnTo>
                    <a:pt x="0" y="0"/>
                  </a:lnTo>
                  <a:lnTo>
                    <a:pt x="0" y="176809"/>
                  </a:lnTo>
                  <a:close/>
                </a:path>
              </a:pathLst>
            </a:custGeom>
            <a:solidFill>
              <a:srgbClr val="FFFC00"/>
            </a:solidFill>
          </p:spPr>
          <p:txBody>
            <a:bodyPr wrap="square" lIns="0" tIns="0" rIns="0" bIns="0" rtlCol="0"/>
            <a:lstStyle/>
            <a:p>
              <a:endParaRPr/>
            </a:p>
          </p:txBody>
        </p:sp>
        <p:sp>
          <p:nvSpPr>
            <p:cNvPr id="158" name="object 158"/>
            <p:cNvSpPr/>
            <p:nvPr/>
          </p:nvSpPr>
          <p:spPr>
            <a:xfrm>
              <a:off x="3221436" y="3121264"/>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159" name="object 159"/>
            <p:cNvSpPr/>
            <p:nvPr/>
          </p:nvSpPr>
          <p:spPr>
            <a:xfrm>
              <a:off x="3426543" y="3121264"/>
              <a:ext cx="513195" cy="156322"/>
            </a:xfrm>
            <a:custGeom>
              <a:avLst/>
              <a:gdLst/>
              <a:ahLst/>
              <a:cxnLst/>
              <a:rect l="l" t="t" r="r" b="b"/>
              <a:pathLst>
                <a:path w="564514" h="177164">
                  <a:moveTo>
                    <a:pt x="0" y="176809"/>
                  </a:moveTo>
                  <a:lnTo>
                    <a:pt x="564043" y="176809"/>
                  </a:lnTo>
                  <a:lnTo>
                    <a:pt x="564043" y="0"/>
                  </a:lnTo>
                  <a:lnTo>
                    <a:pt x="0" y="0"/>
                  </a:lnTo>
                  <a:lnTo>
                    <a:pt x="0" y="176809"/>
                  </a:lnTo>
                  <a:close/>
                </a:path>
              </a:pathLst>
            </a:custGeom>
            <a:solidFill>
              <a:srgbClr val="FFFC00"/>
            </a:solidFill>
          </p:spPr>
          <p:txBody>
            <a:bodyPr wrap="square" lIns="0" tIns="0" rIns="0" bIns="0" rtlCol="0"/>
            <a:lstStyle/>
            <a:p>
              <a:endParaRPr/>
            </a:p>
          </p:txBody>
        </p:sp>
        <p:sp>
          <p:nvSpPr>
            <p:cNvPr id="160" name="object 160"/>
            <p:cNvSpPr/>
            <p:nvPr/>
          </p:nvSpPr>
          <p:spPr>
            <a:xfrm>
              <a:off x="3975341" y="3121264"/>
              <a:ext cx="376959" cy="156322"/>
            </a:xfrm>
            <a:custGeom>
              <a:avLst/>
              <a:gdLst/>
              <a:ahLst/>
              <a:cxnLst/>
              <a:rect l="l" t="t" r="r" b="b"/>
              <a:pathLst>
                <a:path w="414654" h="177164">
                  <a:moveTo>
                    <a:pt x="0" y="176809"/>
                  </a:moveTo>
                  <a:lnTo>
                    <a:pt x="414647" y="176809"/>
                  </a:lnTo>
                  <a:lnTo>
                    <a:pt x="414647" y="0"/>
                  </a:lnTo>
                  <a:lnTo>
                    <a:pt x="0" y="0"/>
                  </a:lnTo>
                  <a:lnTo>
                    <a:pt x="0" y="176809"/>
                  </a:lnTo>
                  <a:close/>
                </a:path>
              </a:pathLst>
            </a:custGeom>
            <a:solidFill>
              <a:srgbClr val="FF2800"/>
            </a:solidFill>
          </p:spPr>
          <p:txBody>
            <a:bodyPr wrap="square" lIns="0" tIns="0" rIns="0" bIns="0" rtlCol="0"/>
            <a:lstStyle/>
            <a:p>
              <a:endParaRPr/>
            </a:p>
          </p:txBody>
        </p:sp>
        <p:sp>
          <p:nvSpPr>
            <p:cNvPr id="161" name="object 161"/>
            <p:cNvSpPr/>
            <p:nvPr/>
          </p:nvSpPr>
          <p:spPr>
            <a:xfrm>
              <a:off x="4388326" y="3121264"/>
              <a:ext cx="238414" cy="156322"/>
            </a:xfrm>
            <a:custGeom>
              <a:avLst/>
              <a:gdLst/>
              <a:ahLst/>
              <a:cxnLst/>
              <a:rect l="l" t="t" r="r" b="b"/>
              <a:pathLst>
                <a:path w="262254" h="177164">
                  <a:moveTo>
                    <a:pt x="0" y="176809"/>
                  </a:moveTo>
                  <a:lnTo>
                    <a:pt x="262203" y="176809"/>
                  </a:lnTo>
                  <a:lnTo>
                    <a:pt x="262203" y="0"/>
                  </a:lnTo>
                  <a:lnTo>
                    <a:pt x="0" y="0"/>
                  </a:lnTo>
                  <a:lnTo>
                    <a:pt x="0" y="176809"/>
                  </a:lnTo>
                  <a:close/>
                </a:path>
              </a:pathLst>
            </a:custGeom>
            <a:solidFill>
              <a:srgbClr val="0A31FF"/>
            </a:solidFill>
          </p:spPr>
          <p:txBody>
            <a:bodyPr wrap="square" lIns="0" tIns="0" rIns="0" bIns="0" rtlCol="0"/>
            <a:lstStyle/>
            <a:p>
              <a:endParaRPr/>
            </a:p>
          </p:txBody>
        </p:sp>
        <p:sp>
          <p:nvSpPr>
            <p:cNvPr id="162" name="object 162"/>
            <p:cNvSpPr/>
            <p:nvPr/>
          </p:nvSpPr>
          <p:spPr>
            <a:xfrm>
              <a:off x="4695984" y="3121264"/>
              <a:ext cx="460664" cy="156322"/>
            </a:xfrm>
            <a:custGeom>
              <a:avLst/>
              <a:gdLst/>
              <a:ahLst/>
              <a:cxnLst/>
              <a:rect l="l" t="t" r="r" b="b"/>
              <a:pathLst>
                <a:path w="506729" h="177164">
                  <a:moveTo>
                    <a:pt x="0" y="176809"/>
                  </a:moveTo>
                  <a:lnTo>
                    <a:pt x="506114" y="176809"/>
                  </a:lnTo>
                  <a:lnTo>
                    <a:pt x="506114" y="0"/>
                  </a:lnTo>
                  <a:lnTo>
                    <a:pt x="0" y="0"/>
                  </a:lnTo>
                  <a:lnTo>
                    <a:pt x="0" y="176809"/>
                  </a:lnTo>
                  <a:close/>
                </a:path>
              </a:pathLst>
            </a:custGeom>
            <a:solidFill>
              <a:srgbClr val="FF2800"/>
            </a:solidFill>
          </p:spPr>
          <p:txBody>
            <a:bodyPr wrap="square" lIns="0" tIns="0" rIns="0" bIns="0" rtlCol="0"/>
            <a:lstStyle/>
            <a:p>
              <a:endParaRPr/>
            </a:p>
          </p:txBody>
        </p:sp>
        <p:sp>
          <p:nvSpPr>
            <p:cNvPr id="163" name="object 163"/>
            <p:cNvSpPr/>
            <p:nvPr/>
          </p:nvSpPr>
          <p:spPr>
            <a:xfrm>
              <a:off x="5192121" y="3121264"/>
              <a:ext cx="252268" cy="156322"/>
            </a:xfrm>
            <a:custGeom>
              <a:avLst/>
              <a:gdLst/>
              <a:ahLst/>
              <a:cxnLst/>
              <a:rect l="l" t="t" r="r" b="b"/>
              <a:pathLst>
                <a:path w="277495" h="177164">
                  <a:moveTo>
                    <a:pt x="0" y="176809"/>
                  </a:moveTo>
                  <a:lnTo>
                    <a:pt x="277448" y="176809"/>
                  </a:lnTo>
                  <a:lnTo>
                    <a:pt x="277448" y="0"/>
                  </a:lnTo>
                  <a:lnTo>
                    <a:pt x="0" y="0"/>
                  </a:lnTo>
                  <a:lnTo>
                    <a:pt x="0" y="176809"/>
                  </a:lnTo>
                  <a:close/>
                </a:path>
              </a:pathLst>
            </a:custGeom>
            <a:solidFill>
              <a:srgbClr val="FF2800"/>
            </a:solidFill>
          </p:spPr>
          <p:txBody>
            <a:bodyPr wrap="square" lIns="0" tIns="0" rIns="0" bIns="0" rtlCol="0"/>
            <a:lstStyle/>
            <a:p>
              <a:endParaRPr/>
            </a:p>
          </p:txBody>
        </p:sp>
        <p:sp>
          <p:nvSpPr>
            <p:cNvPr id="164" name="object 164"/>
            <p:cNvSpPr/>
            <p:nvPr/>
          </p:nvSpPr>
          <p:spPr>
            <a:xfrm>
              <a:off x="5480380" y="3121264"/>
              <a:ext cx="199736" cy="156322"/>
            </a:xfrm>
            <a:custGeom>
              <a:avLst/>
              <a:gdLst/>
              <a:ahLst/>
              <a:cxnLst/>
              <a:rect l="l" t="t" r="r" b="b"/>
              <a:pathLst>
                <a:path w="219710"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a:p>
          </p:txBody>
        </p:sp>
        <p:sp>
          <p:nvSpPr>
            <p:cNvPr id="165" name="object 165"/>
            <p:cNvSpPr/>
            <p:nvPr/>
          </p:nvSpPr>
          <p:spPr>
            <a:xfrm>
              <a:off x="5715975" y="3121264"/>
              <a:ext cx="346941" cy="156322"/>
            </a:xfrm>
            <a:custGeom>
              <a:avLst/>
              <a:gdLst/>
              <a:ahLst/>
              <a:cxnLst/>
              <a:rect l="l" t="t" r="r" b="b"/>
              <a:pathLst>
                <a:path w="381634" h="177164">
                  <a:moveTo>
                    <a:pt x="0" y="176809"/>
                  </a:moveTo>
                  <a:lnTo>
                    <a:pt x="381110" y="176809"/>
                  </a:lnTo>
                  <a:lnTo>
                    <a:pt x="381110" y="0"/>
                  </a:lnTo>
                  <a:lnTo>
                    <a:pt x="0" y="0"/>
                  </a:lnTo>
                  <a:lnTo>
                    <a:pt x="0" y="176809"/>
                  </a:lnTo>
                  <a:close/>
                </a:path>
              </a:pathLst>
            </a:custGeom>
            <a:solidFill>
              <a:srgbClr val="FF2800"/>
            </a:solidFill>
          </p:spPr>
          <p:txBody>
            <a:bodyPr wrap="square" lIns="0" tIns="0" rIns="0" bIns="0" rtlCol="0"/>
            <a:lstStyle/>
            <a:p>
              <a:endParaRPr/>
            </a:p>
          </p:txBody>
        </p:sp>
        <p:sp>
          <p:nvSpPr>
            <p:cNvPr id="166" name="object 166"/>
            <p:cNvSpPr/>
            <p:nvPr/>
          </p:nvSpPr>
          <p:spPr>
            <a:xfrm>
              <a:off x="6095698" y="3121264"/>
              <a:ext cx="269009" cy="156322"/>
            </a:xfrm>
            <a:custGeom>
              <a:avLst/>
              <a:gdLst/>
              <a:ahLst/>
              <a:cxnLst/>
              <a:rect l="l" t="t" r="r" b="b"/>
              <a:pathLst>
                <a:path w="295909" h="177164">
                  <a:moveTo>
                    <a:pt x="0" y="176809"/>
                  </a:moveTo>
                  <a:lnTo>
                    <a:pt x="295741" y="176809"/>
                  </a:lnTo>
                  <a:lnTo>
                    <a:pt x="295741" y="0"/>
                  </a:lnTo>
                  <a:lnTo>
                    <a:pt x="0" y="0"/>
                  </a:lnTo>
                  <a:lnTo>
                    <a:pt x="0" y="176809"/>
                  </a:lnTo>
                  <a:close/>
                </a:path>
              </a:pathLst>
            </a:custGeom>
            <a:solidFill>
              <a:srgbClr val="0A31FF"/>
            </a:solidFill>
          </p:spPr>
          <p:txBody>
            <a:bodyPr wrap="square" lIns="0" tIns="0" rIns="0" bIns="0" rtlCol="0"/>
            <a:lstStyle/>
            <a:p>
              <a:endParaRPr/>
            </a:p>
          </p:txBody>
        </p:sp>
        <p:sp>
          <p:nvSpPr>
            <p:cNvPr id="167" name="object 167"/>
            <p:cNvSpPr/>
            <p:nvPr/>
          </p:nvSpPr>
          <p:spPr>
            <a:xfrm>
              <a:off x="6400588" y="3121264"/>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168" name="object 168"/>
            <p:cNvSpPr/>
            <p:nvPr/>
          </p:nvSpPr>
          <p:spPr>
            <a:xfrm>
              <a:off x="6605694" y="3121264"/>
              <a:ext cx="421409" cy="156322"/>
            </a:xfrm>
            <a:custGeom>
              <a:avLst/>
              <a:gdLst/>
              <a:ahLst/>
              <a:cxnLst/>
              <a:rect l="l" t="t" r="r" b="b"/>
              <a:pathLst>
                <a:path w="463550" h="177164">
                  <a:moveTo>
                    <a:pt x="0" y="176809"/>
                  </a:moveTo>
                  <a:lnTo>
                    <a:pt x="463429" y="176809"/>
                  </a:lnTo>
                  <a:lnTo>
                    <a:pt x="463429" y="0"/>
                  </a:lnTo>
                  <a:lnTo>
                    <a:pt x="0" y="0"/>
                  </a:lnTo>
                  <a:lnTo>
                    <a:pt x="0" y="176809"/>
                  </a:lnTo>
                  <a:close/>
                </a:path>
              </a:pathLst>
            </a:custGeom>
            <a:solidFill>
              <a:srgbClr val="FF2800"/>
            </a:solidFill>
          </p:spPr>
          <p:txBody>
            <a:bodyPr wrap="square" lIns="0" tIns="0" rIns="0" bIns="0" rtlCol="0"/>
            <a:lstStyle/>
            <a:p>
              <a:endParaRPr/>
            </a:p>
          </p:txBody>
        </p:sp>
        <p:sp>
          <p:nvSpPr>
            <p:cNvPr id="169" name="object 169"/>
            <p:cNvSpPr/>
            <p:nvPr/>
          </p:nvSpPr>
          <p:spPr>
            <a:xfrm>
              <a:off x="2146011" y="3277272"/>
              <a:ext cx="116609" cy="153521"/>
            </a:xfrm>
            <a:custGeom>
              <a:avLst/>
              <a:gdLst/>
              <a:ahLst/>
              <a:cxnLst/>
              <a:rect l="l" t="t" r="r" b="b"/>
              <a:pathLst>
                <a:path w="128269" h="173989">
                  <a:moveTo>
                    <a:pt x="0" y="173761"/>
                  </a:moveTo>
                  <a:lnTo>
                    <a:pt x="128053" y="173761"/>
                  </a:lnTo>
                  <a:lnTo>
                    <a:pt x="128053" y="0"/>
                  </a:lnTo>
                  <a:lnTo>
                    <a:pt x="0" y="0"/>
                  </a:lnTo>
                  <a:lnTo>
                    <a:pt x="0" y="173761"/>
                  </a:lnTo>
                  <a:close/>
                </a:path>
              </a:pathLst>
            </a:custGeom>
            <a:solidFill>
              <a:srgbClr val="0A31FF"/>
            </a:solidFill>
          </p:spPr>
          <p:txBody>
            <a:bodyPr wrap="square" lIns="0" tIns="0" rIns="0" bIns="0" rtlCol="0"/>
            <a:lstStyle/>
            <a:p>
              <a:endParaRPr/>
            </a:p>
          </p:txBody>
        </p:sp>
        <p:sp>
          <p:nvSpPr>
            <p:cNvPr id="170" name="object 170"/>
            <p:cNvSpPr/>
            <p:nvPr/>
          </p:nvSpPr>
          <p:spPr>
            <a:xfrm>
              <a:off x="2298457" y="3277272"/>
              <a:ext cx="169141" cy="153521"/>
            </a:xfrm>
            <a:custGeom>
              <a:avLst/>
              <a:gdLst/>
              <a:ahLst/>
              <a:cxnLst/>
              <a:rect l="l" t="t" r="r" b="b"/>
              <a:pathLst>
                <a:path w="186055"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a:p>
          </p:txBody>
        </p:sp>
        <p:sp>
          <p:nvSpPr>
            <p:cNvPr id="171" name="object 171"/>
            <p:cNvSpPr/>
            <p:nvPr/>
          </p:nvSpPr>
          <p:spPr>
            <a:xfrm>
              <a:off x="2503562" y="3277272"/>
              <a:ext cx="516082" cy="153521"/>
            </a:xfrm>
            <a:custGeom>
              <a:avLst/>
              <a:gdLst/>
              <a:ahLst/>
              <a:cxnLst/>
              <a:rect l="l" t="t" r="r" b="b"/>
              <a:pathLst>
                <a:path w="567689" h="173989">
                  <a:moveTo>
                    <a:pt x="0" y="173761"/>
                  </a:moveTo>
                  <a:lnTo>
                    <a:pt x="567091" y="173761"/>
                  </a:lnTo>
                  <a:lnTo>
                    <a:pt x="567091" y="0"/>
                  </a:lnTo>
                  <a:lnTo>
                    <a:pt x="0" y="0"/>
                  </a:lnTo>
                  <a:lnTo>
                    <a:pt x="0" y="173761"/>
                  </a:lnTo>
                  <a:close/>
                </a:path>
              </a:pathLst>
            </a:custGeom>
            <a:solidFill>
              <a:srgbClr val="FF2800"/>
            </a:solidFill>
          </p:spPr>
          <p:txBody>
            <a:bodyPr wrap="square" lIns="0" tIns="0" rIns="0" bIns="0" rtlCol="0"/>
            <a:lstStyle/>
            <a:p>
              <a:endParaRPr/>
            </a:p>
          </p:txBody>
        </p:sp>
        <p:sp>
          <p:nvSpPr>
            <p:cNvPr id="172" name="object 172"/>
            <p:cNvSpPr/>
            <p:nvPr/>
          </p:nvSpPr>
          <p:spPr>
            <a:xfrm>
              <a:off x="3091165" y="3277272"/>
              <a:ext cx="208395" cy="153521"/>
            </a:xfrm>
            <a:custGeom>
              <a:avLst/>
              <a:gdLst/>
              <a:ahLst/>
              <a:cxnLst/>
              <a:rect l="l" t="t" r="r" b="b"/>
              <a:pathLst>
                <a:path w="229235"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a:p>
          </p:txBody>
        </p:sp>
        <p:sp>
          <p:nvSpPr>
            <p:cNvPr id="173" name="object 173"/>
            <p:cNvSpPr/>
            <p:nvPr/>
          </p:nvSpPr>
          <p:spPr>
            <a:xfrm>
              <a:off x="3335076" y="3277272"/>
              <a:ext cx="535132" cy="153521"/>
            </a:xfrm>
            <a:custGeom>
              <a:avLst/>
              <a:gdLst/>
              <a:ahLst/>
              <a:cxnLst/>
              <a:rect l="l" t="t" r="r" b="b"/>
              <a:pathLst>
                <a:path w="588645" h="173989">
                  <a:moveTo>
                    <a:pt x="0" y="173761"/>
                  </a:moveTo>
                  <a:lnTo>
                    <a:pt x="588434" y="173761"/>
                  </a:lnTo>
                  <a:lnTo>
                    <a:pt x="588434" y="0"/>
                  </a:lnTo>
                  <a:lnTo>
                    <a:pt x="0" y="0"/>
                  </a:lnTo>
                  <a:lnTo>
                    <a:pt x="0" y="173761"/>
                  </a:lnTo>
                  <a:close/>
                </a:path>
              </a:pathLst>
            </a:custGeom>
            <a:solidFill>
              <a:srgbClr val="FF2800"/>
            </a:solidFill>
          </p:spPr>
          <p:txBody>
            <a:bodyPr wrap="square" lIns="0" tIns="0" rIns="0" bIns="0" rtlCol="0"/>
            <a:lstStyle/>
            <a:p>
              <a:endParaRPr/>
            </a:p>
          </p:txBody>
        </p:sp>
        <p:sp>
          <p:nvSpPr>
            <p:cNvPr id="174" name="object 174"/>
            <p:cNvSpPr/>
            <p:nvPr/>
          </p:nvSpPr>
          <p:spPr>
            <a:xfrm>
              <a:off x="3906047" y="3277272"/>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a:p>
          </p:txBody>
        </p:sp>
        <p:sp>
          <p:nvSpPr>
            <p:cNvPr id="175" name="object 175"/>
            <p:cNvSpPr/>
            <p:nvPr/>
          </p:nvSpPr>
          <p:spPr>
            <a:xfrm>
              <a:off x="4141643" y="3277272"/>
              <a:ext cx="269009" cy="153521"/>
            </a:xfrm>
            <a:custGeom>
              <a:avLst/>
              <a:gdLst/>
              <a:ahLst/>
              <a:cxnLst/>
              <a:rect l="l" t="t" r="r" b="b"/>
              <a:pathLst>
                <a:path w="295910" h="173989">
                  <a:moveTo>
                    <a:pt x="0" y="173761"/>
                  </a:moveTo>
                  <a:lnTo>
                    <a:pt x="295741" y="173761"/>
                  </a:lnTo>
                  <a:lnTo>
                    <a:pt x="295741" y="0"/>
                  </a:lnTo>
                  <a:lnTo>
                    <a:pt x="0" y="0"/>
                  </a:lnTo>
                  <a:lnTo>
                    <a:pt x="0" y="173761"/>
                  </a:lnTo>
                  <a:close/>
                </a:path>
              </a:pathLst>
            </a:custGeom>
            <a:solidFill>
              <a:srgbClr val="0A31FF"/>
            </a:solidFill>
          </p:spPr>
          <p:txBody>
            <a:bodyPr wrap="square" lIns="0" tIns="0" rIns="0" bIns="0" rtlCol="0"/>
            <a:lstStyle/>
            <a:p>
              <a:endParaRPr/>
            </a:p>
          </p:txBody>
        </p:sp>
        <p:sp>
          <p:nvSpPr>
            <p:cNvPr id="176" name="object 176"/>
            <p:cNvSpPr/>
            <p:nvPr/>
          </p:nvSpPr>
          <p:spPr>
            <a:xfrm>
              <a:off x="4446532" y="3277272"/>
              <a:ext cx="113723" cy="153521"/>
            </a:xfrm>
            <a:custGeom>
              <a:avLst/>
              <a:gdLst/>
              <a:ahLst/>
              <a:cxnLst/>
              <a:rect l="l" t="t" r="r" b="b"/>
              <a:pathLst>
                <a:path w="125095" h="173989">
                  <a:moveTo>
                    <a:pt x="0" y="173761"/>
                  </a:moveTo>
                  <a:lnTo>
                    <a:pt x="125004" y="173761"/>
                  </a:lnTo>
                  <a:lnTo>
                    <a:pt x="125004" y="0"/>
                  </a:lnTo>
                  <a:lnTo>
                    <a:pt x="0" y="0"/>
                  </a:lnTo>
                  <a:lnTo>
                    <a:pt x="0" y="173761"/>
                  </a:lnTo>
                  <a:close/>
                </a:path>
              </a:pathLst>
            </a:custGeom>
            <a:solidFill>
              <a:srgbClr val="0A31FF"/>
            </a:solidFill>
          </p:spPr>
          <p:txBody>
            <a:bodyPr wrap="square" lIns="0" tIns="0" rIns="0" bIns="0" rtlCol="0"/>
            <a:lstStyle/>
            <a:p>
              <a:endParaRPr/>
            </a:p>
          </p:txBody>
        </p:sp>
        <p:sp>
          <p:nvSpPr>
            <p:cNvPr id="177" name="object 177"/>
            <p:cNvSpPr/>
            <p:nvPr/>
          </p:nvSpPr>
          <p:spPr>
            <a:xfrm>
              <a:off x="4596204" y="3277272"/>
              <a:ext cx="659823" cy="153521"/>
            </a:xfrm>
            <a:custGeom>
              <a:avLst/>
              <a:gdLst/>
              <a:ahLst/>
              <a:cxnLst/>
              <a:rect l="l" t="t" r="r" b="b"/>
              <a:pathLst>
                <a:path w="725804" h="173989">
                  <a:moveTo>
                    <a:pt x="0" y="173761"/>
                  </a:moveTo>
                  <a:lnTo>
                    <a:pt x="725633" y="173761"/>
                  </a:lnTo>
                  <a:lnTo>
                    <a:pt x="725633" y="0"/>
                  </a:lnTo>
                  <a:lnTo>
                    <a:pt x="0" y="0"/>
                  </a:lnTo>
                  <a:lnTo>
                    <a:pt x="0" y="173761"/>
                  </a:lnTo>
                  <a:close/>
                </a:path>
              </a:pathLst>
            </a:custGeom>
            <a:solidFill>
              <a:srgbClr val="FFFC00"/>
            </a:solidFill>
          </p:spPr>
          <p:txBody>
            <a:bodyPr wrap="square" lIns="0" tIns="0" rIns="0" bIns="0" rtlCol="0"/>
            <a:lstStyle/>
            <a:p>
              <a:endParaRPr/>
            </a:p>
          </p:txBody>
        </p:sp>
        <p:sp>
          <p:nvSpPr>
            <p:cNvPr id="178" name="object 178"/>
            <p:cNvSpPr/>
            <p:nvPr/>
          </p:nvSpPr>
          <p:spPr>
            <a:xfrm>
              <a:off x="5291903" y="3277272"/>
              <a:ext cx="260927" cy="153521"/>
            </a:xfrm>
            <a:custGeom>
              <a:avLst/>
              <a:gdLst/>
              <a:ahLst/>
              <a:cxnLst/>
              <a:rect l="l" t="t" r="r" b="b"/>
              <a:pathLst>
                <a:path w="287020" h="173989">
                  <a:moveTo>
                    <a:pt x="0" y="173761"/>
                  </a:moveTo>
                  <a:lnTo>
                    <a:pt x="286594" y="173761"/>
                  </a:lnTo>
                  <a:lnTo>
                    <a:pt x="286594" y="0"/>
                  </a:lnTo>
                  <a:lnTo>
                    <a:pt x="0" y="0"/>
                  </a:lnTo>
                  <a:lnTo>
                    <a:pt x="0" y="173761"/>
                  </a:lnTo>
                  <a:close/>
                </a:path>
              </a:pathLst>
            </a:custGeom>
            <a:solidFill>
              <a:srgbClr val="FF2800"/>
            </a:solidFill>
          </p:spPr>
          <p:txBody>
            <a:bodyPr wrap="square" lIns="0" tIns="0" rIns="0" bIns="0" rtlCol="0"/>
            <a:lstStyle/>
            <a:p>
              <a:endParaRPr/>
            </a:p>
          </p:txBody>
        </p:sp>
        <p:sp>
          <p:nvSpPr>
            <p:cNvPr id="179" name="object 179"/>
            <p:cNvSpPr/>
            <p:nvPr/>
          </p:nvSpPr>
          <p:spPr>
            <a:xfrm>
              <a:off x="5588476" y="3277272"/>
              <a:ext cx="430068" cy="153521"/>
            </a:xfrm>
            <a:custGeom>
              <a:avLst/>
              <a:gdLst/>
              <a:ahLst/>
              <a:cxnLst/>
              <a:rect l="l" t="t" r="r" b="b"/>
              <a:pathLst>
                <a:path w="473075" h="173989">
                  <a:moveTo>
                    <a:pt x="0" y="173761"/>
                  </a:moveTo>
                  <a:lnTo>
                    <a:pt x="472576" y="173761"/>
                  </a:lnTo>
                  <a:lnTo>
                    <a:pt x="472576" y="0"/>
                  </a:lnTo>
                  <a:lnTo>
                    <a:pt x="0" y="0"/>
                  </a:lnTo>
                  <a:lnTo>
                    <a:pt x="0" y="173761"/>
                  </a:lnTo>
                  <a:close/>
                </a:path>
              </a:pathLst>
            </a:custGeom>
            <a:solidFill>
              <a:srgbClr val="FF2800"/>
            </a:solidFill>
          </p:spPr>
          <p:txBody>
            <a:bodyPr wrap="square" lIns="0" tIns="0" rIns="0" bIns="0" rtlCol="0"/>
            <a:lstStyle/>
            <a:p>
              <a:endParaRPr/>
            </a:p>
          </p:txBody>
        </p:sp>
        <p:sp>
          <p:nvSpPr>
            <p:cNvPr id="180" name="object 180"/>
            <p:cNvSpPr/>
            <p:nvPr/>
          </p:nvSpPr>
          <p:spPr>
            <a:xfrm>
              <a:off x="6054124" y="3277272"/>
              <a:ext cx="607291" cy="153521"/>
            </a:xfrm>
            <a:custGeom>
              <a:avLst/>
              <a:gdLst/>
              <a:ahLst/>
              <a:cxnLst/>
              <a:rect l="l" t="t" r="r" b="b"/>
              <a:pathLst>
                <a:path w="668020" h="173989">
                  <a:moveTo>
                    <a:pt x="0" y="173761"/>
                  </a:moveTo>
                  <a:lnTo>
                    <a:pt x="667705" y="173761"/>
                  </a:lnTo>
                  <a:lnTo>
                    <a:pt x="667705" y="0"/>
                  </a:lnTo>
                  <a:lnTo>
                    <a:pt x="0" y="0"/>
                  </a:lnTo>
                  <a:lnTo>
                    <a:pt x="0" y="173761"/>
                  </a:lnTo>
                  <a:close/>
                </a:path>
              </a:pathLst>
            </a:custGeom>
            <a:solidFill>
              <a:srgbClr val="FFFC00"/>
            </a:solidFill>
          </p:spPr>
          <p:txBody>
            <a:bodyPr wrap="square" lIns="0" tIns="0" rIns="0" bIns="0" rtlCol="0"/>
            <a:lstStyle/>
            <a:p>
              <a:endParaRPr/>
            </a:p>
          </p:txBody>
        </p:sp>
        <p:sp>
          <p:nvSpPr>
            <p:cNvPr id="181" name="object 181"/>
            <p:cNvSpPr/>
            <p:nvPr/>
          </p:nvSpPr>
          <p:spPr>
            <a:xfrm>
              <a:off x="6697159" y="3277272"/>
              <a:ext cx="113723" cy="153521"/>
            </a:xfrm>
            <a:custGeom>
              <a:avLst/>
              <a:gdLst/>
              <a:ahLst/>
              <a:cxnLst/>
              <a:rect l="l" t="t" r="r" b="b"/>
              <a:pathLst>
                <a:path w="125095" h="173989">
                  <a:moveTo>
                    <a:pt x="0" y="173761"/>
                  </a:moveTo>
                  <a:lnTo>
                    <a:pt x="125004" y="173761"/>
                  </a:lnTo>
                  <a:lnTo>
                    <a:pt x="125004" y="0"/>
                  </a:lnTo>
                  <a:lnTo>
                    <a:pt x="0" y="0"/>
                  </a:lnTo>
                  <a:lnTo>
                    <a:pt x="0" y="173761"/>
                  </a:lnTo>
                  <a:close/>
                </a:path>
              </a:pathLst>
            </a:custGeom>
            <a:solidFill>
              <a:srgbClr val="0A31FF"/>
            </a:solidFill>
          </p:spPr>
          <p:txBody>
            <a:bodyPr wrap="square" lIns="0" tIns="0" rIns="0" bIns="0" rtlCol="0"/>
            <a:lstStyle/>
            <a:p>
              <a:endParaRPr/>
            </a:p>
          </p:txBody>
        </p:sp>
        <p:sp>
          <p:nvSpPr>
            <p:cNvPr id="182" name="object 182"/>
            <p:cNvSpPr/>
            <p:nvPr/>
          </p:nvSpPr>
          <p:spPr>
            <a:xfrm>
              <a:off x="6846832" y="3277272"/>
              <a:ext cx="282864" cy="153521"/>
            </a:xfrm>
            <a:custGeom>
              <a:avLst/>
              <a:gdLst/>
              <a:ahLst/>
              <a:cxnLst/>
              <a:rect l="l" t="t" r="r" b="b"/>
              <a:pathLst>
                <a:path w="311150" h="173989">
                  <a:moveTo>
                    <a:pt x="0" y="173761"/>
                  </a:moveTo>
                  <a:lnTo>
                    <a:pt x="310986" y="173761"/>
                  </a:lnTo>
                  <a:lnTo>
                    <a:pt x="310986" y="0"/>
                  </a:lnTo>
                  <a:lnTo>
                    <a:pt x="0" y="0"/>
                  </a:lnTo>
                  <a:lnTo>
                    <a:pt x="0" y="173761"/>
                  </a:lnTo>
                  <a:close/>
                </a:path>
              </a:pathLst>
            </a:custGeom>
            <a:solidFill>
              <a:srgbClr val="FF2800"/>
            </a:solidFill>
          </p:spPr>
          <p:txBody>
            <a:bodyPr wrap="square" lIns="0" tIns="0" rIns="0" bIns="0" rtlCol="0"/>
            <a:lstStyle/>
            <a:p>
              <a:endParaRPr/>
            </a:p>
          </p:txBody>
        </p:sp>
        <p:sp>
          <p:nvSpPr>
            <p:cNvPr id="183" name="object 183"/>
            <p:cNvSpPr/>
            <p:nvPr/>
          </p:nvSpPr>
          <p:spPr>
            <a:xfrm>
              <a:off x="2146011" y="3430590"/>
              <a:ext cx="252268" cy="156322"/>
            </a:xfrm>
            <a:custGeom>
              <a:avLst/>
              <a:gdLst/>
              <a:ahLst/>
              <a:cxnLst/>
              <a:rect l="l" t="t" r="r" b="b"/>
              <a:pathLst>
                <a:path w="277494" h="177164">
                  <a:moveTo>
                    <a:pt x="0" y="176809"/>
                  </a:moveTo>
                  <a:lnTo>
                    <a:pt x="277448" y="176809"/>
                  </a:lnTo>
                  <a:lnTo>
                    <a:pt x="277448" y="0"/>
                  </a:lnTo>
                  <a:lnTo>
                    <a:pt x="0" y="0"/>
                  </a:lnTo>
                  <a:lnTo>
                    <a:pt x="0" y="176809"/>
                  </a:lnTo>
                  <a:close/>
                </a:path>
              </a:pathLst>
            </a:custGeom>
            <a:solidFill>
              <a:srgbClr val="0A31FF"/>
            </a:solidFill>
          </p:spPr>
          <p:txBody>
            <a:bodyPr wrap="square" lIns="0" tIns="0" rIns="0" bIns="0" rtlCol="0"/>
            <a:lstStyle/>
            <a:p>
              <a:endParaRPr/>
            </a:p>
          </p:txBody>
        </p:sp>
        <p:sp>
          <p:nvSpPr>
            <p:cNvPr id="184" name="object 184"/>
            <p:cNvSpPr/>
            <p:nvPr/>
          </p:nvSpPr>
          <p:spPr>
            <a:xfrm>
              <a:off x="2470302" y="3430590"/>
              <a:ext cx="77932" cy="156322"/>
            </a:xfrm>
            <a:custGeom>
              <a:avLst/>
              <a:gdLst/>
              <a:ahLst/>
              <a:cxnLst/>
              <a:rect l="l" t="t" r="r" b="b"/>
              <a:pathLst>
                <a:path w="85725" h="177164">
                  <a:moveTo>
                    <a:pt x="0" y="176809"/>
                  </a:moveTo>
                  <a:lnTo>
                    <a:pt x="85368" y="176809"/>
                  </a:lnTo>
                  <a:lnTo>
                    <a:pt x="85368" y="0"/>
                  </a:lnTo>
                  <a:lnTo>
                    <a:pt x="0" y="0"/>
                  </a:lnTo>
                  <a:lnTo>
                    <a:pt x="0" y="176809"/>
                  </a:lnTo>
                  <a:close/>
                </a:path>
              </a:pathLst>
            </a:custGeom>
            <a:solidFill>
              <a:srgbClr val="0A31FF"/>
            </a:solidFill>
          </p:spPr>
          <p:txBody>
            <a:bodyPr wrap="square" lIns="0" tIns="0" rIns="0" bIns="0" rtlCol="0"/>
            <a:lstStyle/>
            <a:p>
              <a:endParaRPr/>
            </a:p>
          </p:txBody>
        </p:sp>
        <p:sp>
          <p:nvSpPr>
            <p:cNvPr id="185" name="object 185"/>
            <p:cNvSpPr/>
            <p:nvPr/>
          </p:nvSpPr>
          <p:spPr>
            <a:xfrm>
              <a:off x="2583942" y="3430590"/>
              <a:ext cx="91786" cy="156322"/>
            </a:xfrm>
            <a:custGeom>
              <a:avLst/>
              <a:gdLst/>
              <a:ahLst/>
              <a:cxnLst/>
              <a:rect l="l" t="t" r="r" b="b"/>
              <a:pathLst>
                <a:path w="100964" h="177164">
                  <a:moveTo>
                    <a:pt x="0" y="176809"/>
                  </a:moveTo>
                  <a:lnTo>
                    <a:pt x="100613" y="176809"/>
                  </a:lnTo>
                  <a:lnTo>
                    <a:pt x="100613" y="0"/>
                  </a:lnTo>
                  <a:lnTo>
                    <a:pt x="0" y="0"/>
                  </a:lnTo>
                  <a:lnTo>
                    <a:pt x="0" y="176809"/>
                  </a:lnTo>
                  <a:close/>
                </a:path>
              </a:pathLst>
            </a:custGeom>
            <a:solidFill>
              <a:srgbClr val="0A31FF"/>
            </a:solidFill>
          </p:spPr>
          <p:txBody>
            <a:bodyPr wrap="square" lIns="0" tIns="0" rIns="0" bIns="0" rtlCol="0"/>
            <a:lstStyle/>
            <a:p>
              <a:endParaRPr/>
            </a:p>
          </p:txBody>
        </p:sp>
        <p:sp>
          <p:nvSpPr>
            <p:cNvPr id="186" name="object 186"/>
            <p:cNvSpPr/>
            <p:nvPr/>
          </p:nvSpPr>
          <p:spPr>
            <a:xfrm>
              <a:off x="2711440" y="3430590"/>
              <a:ext cx="166832" cy="156322"/>
            </a:xfrm>
            <a:custGeom>
              <a:avLst/>
              <a:gdLst/>
              <a:ahLst/>
              <a:cxnLst/>
              <a:rect l="l" t="t" r="r" b="b"/>
              <a:pathLst>
                <a:path w="183514" h="177164">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a:p>
          </p:txBody>
        </p:sp>
        <p:sp>
          <p:nvSpPr>
            <p:cNvPr id="187" name="object 187"/>
            <p:cNvSpPr/>
            <p:nvPr/>
          </p:nvSpPr>
          <p:spPr>
            <a:xfrm>
              <a:off x="2913776" y="3430590"/>
              <a:ext cx="260927" cy="156322"/>
            </a:xfrm>
            <a:custGeom>
              <a:avLst/>
              <a:gdLst/>
              <a:ahLst/>
              <a:cxnLst/>
              <a:rect l="l" t="t" r="r" b="b"/>
              <a:pathLst>
                <a:path w="287020" h="177164">
                  <a:moveTo>
                    <a:pt x="0" y="176809"/>
                  </a:moveTo>
                  <a:lnTo>
                    <a:pt x="286594" y="176809"/>
                  </a:lnTo>
                  <a:lnTo>
                    <a:pt x="286594" y="0"/>
                  </a:lnTo>
                  <a:lnTo>
                    <a:pt x="0" y="0"/>
                  </a:lnTo>
                  <a:lnTo>
                    <a:pt x="0" y="176809"/>
                  </a:lnTo>
                  <a:close/>
                </a:path>
              </a:pathLst>
            </a:custGeom>
            <a:solidFill>
              <a:srgbClr val="FF2800"/>
            </a:solidFill>
          </p:spPr>
          <p:txBody>
            <a:bodyPr wrap="square" lIns="0" tIns="0" rIns="0" bIns="0" rtlCol="0"/>
            <a:lstStyle/>
            <a:p>
              <a:endParaRPr/>
            </a:p>
          </p:txBody>
        </p:sp>
        <p:sp>
          <p:nvSpPr>
            <p:cNvPr id="188" name="object 188"/>
            <p:cNvSpPr/>
            <p:nvPr/>
          </p:nvSpPr>
          <p:spPr>
            <a:xfrm>
              <a:off x="3210349" y="3430590"/>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a:p>
          </p:txBody>
        </p:sp>
        <p:sp>
          <p:nvSpPr>
            <p:cNvPr id="189" name="object 189"/>
            <p:cNvSpPr/>
            <p:nvPr/>
          </p:nvSpPr>
          <p:spPr>
            <a:xfrm>
              <a:off x="3360022" y="3430590"/>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190" name="object 190"/>
            <p:cNvSpPr/>
            <p:nvPr/>
          </p:nvSpPr>
          <p:spPr>
            <a:xfrm>
              <a:off x="3565128" y="3430590"/>
              <a:ext cx="368877" cy="156322"/>
            </a:xfrm>
            <a:custGeom>
              <a:avLst/>
              <a:gdLst/>
              <a:ahLst/>
              <a:cxnLst/>
              <a:rect l="l" t="t" r="r" b="b"/>
              <a:pathLst>
                <a:path w="405764"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a:p>
          </p:txBody>
        </p:sp>
        <p:sp>
          <p:nvSpPr>
            <p:cNvPr id="191" name="object 191"/>
            <p:cNvSpPr/>
            <p:nvPr/>
          </p:nvSpPr>
          <p:spPr>
            <a:xfrm>
              <a:off x="3969797" y="3430590"/>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a:p>
          </p:txBody>
        </p:sp>
        <p:sp>
          <p:nvSpPr>
            <p:cNvPr id="192" name="object 192"/>
            <p:cNvSpPr/>
            <p:nvPr/>
          </p:nvSpPr>
          <p:spPr>
            <a:xfrm>
              <a:off x="4111155" y="3430590"/>
              <a:ext cx="244186" cy="156322"/>
            </a:xfrm>
            <a:custGeom>
              <a:avLst/>
              <a:gdLst/>
              <a:ahLst/>
              <a:cxnLst/>
              <a:rect l="l" t="t" r="r" b="b"/>
              <a:pathLst>
                <a:path w="268604" h="177164">
                  <a:moveTo>
                    <a:pt x="0" y="176809"/>
                  </a:moveTo>
                  <a:lnTo>
                    <a:pt x="268301" y="176809"/>
                  </a:lnTo>
                  <a:lnTo>
                    <a:pt x="268301" y="0"/>
                  </a:lnTo>
                  <a:lnTo>
                    <a:pt x="0" y="0"/>
                  </a:lnTo>
                  <a:lnTo>
                    <a:pt x="0" y="176809"/>
                  </a:lnTo>
                  <a:close/>
                </a:path>
              </a:pathLst>
            </a:custGeom>
            <a:solidFill>
              <a:srgbClr val="FF2800"/>
            </a:solidFill>
          </p:spPr>
          <p:txBody>
            <a:bodyPr wrap="square" lIns="0" tIns="0" rIns="0" bIns="0" rtlCol="0"/>
            <a:lstStyle/>
            <a:p>
              <a:endParaRPr/>
            </a:p>
          </p:txBody>
        </p:sp>
        <p:sp>
          <p:nvSpPr>
            <p:cNvPr id="193" name="object 193"/>
            <p:cNvSpPr/>
            <p:nvPr/>
          </p:nvSpPr>
          <p:spPr>
            <a:xfrm>
              <a:off x="4391097" y="3430590"/>
              <a:ext cx="116609" cy="156322"/>
            </a:xfrm>
            <a:custGeom>
              <a:avLst/>
              <a:gdLst/>
              <a:ahLst/>
              <a:cxnLst/>
              <a:rect l="l" t="t" r="r" b="b"/>
              <a:pathLst>
                <a:path w="128270" h="177164">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a:p>
          </p:txBody>
        </p:sp>
        <p:sp>
          <p:nvSpPr>
            <p:cNvPr id="194" name="object 194"/>
            <p:cNvSpPr/>
            <p:nvPr/>
          </p:nvSpPr>
          <p:spPr>
            <a:xfrm>
              <a:off x="4540769" y="3430590"/>
              <a:ext cx="108527" cy="156322"/>
            </a:xfrm>
            <a:custGeom>
              <a:avLst/>
              <a:gdLst/>
              <a:ahLst/>
              <a:cxnLst/>
              <a:rect l="l" t="t" r="r" b="b"/>
              <a:pathLst>
                <a:path w="119379" h="177164">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a:p>
          </p:txBody>
        </p:sp>
        <p:sp>
          <p:nvSpPr>
            <p:cNvPr id="195" name="object 195"/>
            <p:cNvSpPr/>
            <p:nvPr/>
          </p:nvSpPr>
          <p:spPr>
            <a:xfrm>
              <a:off x="4684899" y="3430590"/>
              <a:ext cx="396586" cy="156322"/>
            </a:xfrm>
            <a:custGeom>
              <a:avLst/>
              <a:gdLst/>
              <a:ahLst/>
              <a:cxnLst/>
              <a:rect l="l" t="t" r="r" b="b"/>
              <a:pathLst>
                <a:path w="436245" h="177164">
                  <a:moveTo>
                    <a:pt x="0" y="176809"/>
                  </a:moveTo>
                  <a:lnTo>
                    <a:pt x="435989" y="176809"/>
                  </a:lnTo>
                  <a:lnTo>
                    <a:pt x="435989" y="0"/>
                  </a:lnTo>
                  <a:lnTo>
                    <a:pt x="0" y="0"/>
                  </a:lnTo>
                  <a:lnTo>
                    <a:pt x="0" y="176809"/>
                  </a:lnTo>
                  <a:close/>
                </a:path>
              </a:pathLst>
            </a:custGeom>
            <a:solidFill>
              <a:srgbClr val="FF2800"/>
            </a:solidFill>
          </p:spPr>
          <p:txBody>
            <a:bodyPr wrap="square" lIns="0" tIns="0" rIns="0" bIns="0" rtlCol="0"/>
            <a:lstStyle/>
            <a:p>
              <a:endParaRPr/>
            </a:p>
          </p:txBody>
        </p:sp>
        <p:sp>
          <p:nvSpPr>
            <p:cNvPr id="196" name="object 196"/>
            <p:cNvSpPr/>
            <p:nvPr/>
          </p:nvSpPr>
          <p:spPr>
            <a:xfrm>
              <a:off x="5117286" y="3430590"/>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a:p>
          </p:txBody>
        </p:sp>
        <p:sp>
          <p:nvSpPr>
            <p:cNvPr id="197" name="object 197"/>
            <p:cNvSpPr/>
            <p:nvPr/>
          </p:nvSpPr>
          <p:spPr>
            <a:xfrm>
              <a:off x="5266958" y="3430590"/>
              <a:ext cx="196850" cy="156322"/>
            </a:xfrm>
            <a:custGeom>
              <a:avLst/>
              <a:gdLst/>
              <a:ahLst/>
              <a:cxnLst/>
              <a:rect l="l" t="t" r="r" b="b"/>
              <a:pathLst>
                <a:path w="216535" h="177164">
                  <a:moveTo>
                    <a:pt x="0" y="176809"/>
                  </a:moveTo>
                  <a:lnTo>
                    <a:pt x="216470" y="176809"/>
                  </a:lnTo>
                  <a:lnTo>
                    <a:pt x="216470" y="0"/>
                  </a:lnTo>
                  <a:lnTo>
                    <a:pt x="0" y="0"/>
                  </a:lnTo>
                  <a:lnTo>
                    <a:pt x="0" y="176809"/>
                  </a:lnTo>
                  <a:close/>
                </a:path>
              </a:pathLst>
            </a:custGeom>
            <a:solidFill>
              <a:srgbClr val="0A31FF"/>
            </a:solidFill>
          </p:spPr>
          <p:txBody>
            <a:bodyPr wrap="square" lIns="0" tIns="0" rIns="0" bIns="0" rtlCol="0"/>
            <a:lstStyle/>
            <a:p>
              <a:endParaRPr/>
            </a:p>
          </p:txBody>
        </p:sp>
        <p:sp>
          <p:nvSpPr>
            <p:cNvPr id="198" name="object 198"/>
            <p:cNvSpPr/>
            <p:nvPr/>
          </p:nvSpPr>
          <p:spPr>
            <a:xfrm>
              <a:off x="5499781" y="3430590"/>
              <a:ext cx="108527" cy="156322"/>
            </a:xfrm>
            <a:custGeom>
              <a:avLst/>
              <a:gdLst/>
              <a:ahLst/>
              <a:cxnLst/>
              <a:rect l="l" t="t" r="r" b="b"/>
              <a:pathLst>
                <a:path w="119379" h="177164">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a:p>
          </p:txBody>
        </p:sp>
        <p:sp>
          <p:nvSpPr>
            <p:cNvPr id="199" name="object 199"/>
            <p:cNvSpPr/>
            <p:nvPr/>
          </p:nvSpPr>
          <p:spPr>
            <a:xfrm>
              <a:off x="5643911" y="3430590"/>
              <a:ext cx="443923" cy="156322"/>
            </a:xfrm>
            <a:custGeom>
              <a:avLst/>
              <a:gdLst/>
              <a:ahLst/>
              <a:cxnLst/>
              <a:rect l="l" t="t" r="r" b="b"/>
              <a:pathLst>
                <a:path w="488315" h="177164">
                  <a:moveTo>
                    <a:pt x="0" y="176809"/>
                  </a:moveTo>
                  <a:lnTo>
                    <a:pt x="487820" y="176809"/>
                  </a:lnTo>
                  <a:lnTo>
                    <a:pt x="487820" y="0"/>
                  </a:lnTo>
                  <a:lnTo>
                    <a:pt x="0" y="0"/>
                  </a:lnTo>
                  <a:lnTo>
                    <a:pt x="0" y="176809"/>
                  </a:lnTo>
                  <a:close/>
                </a:path>
              </a:pathLst>
            </a:custGeom>
            <a:solidFill>
              <a:srgbClr val="FF2800"/>
            </a:solidFill>
          </p:spPr>
          <p:txBody>
            <a:bodyPr wrap="square" lIns="0" tIns="0" rIns="0" bIns="0" rtlCol="0"/>
            <a:lstStyle/>
            <a:p>
              <a:endParaRPr/>
            </a:p>
          </p:txBody>
        </p:sp>
        <p:sp>
          <p:nvSpPr>
            <p:cNvPr id="200" name="object 200"/>
            <p:cNvSpPr/>
            <p:nvPr/>
          </p:nvSpPr>
          <p:spPr>
            <a:xfrm>
              <a:off x="6123416" y="3430590"/>
              <a:ext cx="230332" cy="156322"/>
            </a:xfrm>
            <a:custGeom>
              <a:avLst/>
              <a:gdLst/>
              <a:ahLst/>
              <a:cxnLst/>
              <a:rect l="l" t="t" r="r" b="b"/>
              <a:pathLst>
                <a:path w="253365" h="177164">
                  <a:moveTo>
                    <a:pt x="0" y="176809"/>
                  </a:moveTo>
                  <a:lnTo>
                    <a:pt x="253056" y="176809"/>
                  </a:lnTo>
                  <a:lnTo>
                    <a:pt x="253056" y="0"/>
                  </a:lnTo>
                  <a:lnTo>
                    <a:pt x="0" y="0"/>
                  </a:lnTo>
                  <a:lnTo>
                    <a:pt x="0" y="176809"/>
                  </a:lnTo>
                  <a:close/>
                </a:path>
              </a:pathLst>
            </a:custGeom>
            <a:solidFill>
              <a:srgbClr val="0A31FF"/>
            </a:solidFill>
          </p:spPr>
          <p:txBody>
            <a:bodyPr wrap="square" lIns="0" tIns="0" rIns="0" bIns="0" rtlCol="0"/>
            <a:lstStyle/>
            <a:p>
              <a:endParaRPr/>
            </a:p>
          </p:txBody>
        </p:sp>
        <p:sp>
          <p:nvSpPr>
            <p:cNvPr id="201" name="object 201"/>
            <p:cNvSpPr/>
            <p:nvPr/>
          </p:nvSpPr>
          <p:spPr>
            <a:xfrm>
              <a:off x="6389500" y="3430590"/>
              <a:ext cx="659823" cy="156322"/>
            </a:xfrm>
            <a:custGeom>
              <a:avLst/>
              <a:gdLst/>
              <a:ahLst/>
              <a:cxnLst/>
              <a:rect l="l" t="t" r="r" b="b"/>
              <a:pathLst>
                <a:path w="725804" h="177164">
                  <a:moveTo>
                    <a:pt x="0" y="176809"/>
                  </a:moveTo>
                  <a:lnTo>
                    <a:pt x="725633" y="176809"/>
                  </a:lnTo>
                  <a:lnTo>
                    <a:pt x="725633" y="0"/>
                  </a:lnTo>
                  <a:lnTo>
                    <a:pt x="0" y="0"/>
                  </a:lnTo>
                  <a:lnTo>
                    <a:pt x="0" y="176809"/>
                  </a:lnTo>
                  <a:close/>
                </a:path>
              </a:pathLst>
            </a:custGeom>
            <a:solidFill>
              <a:srgbClr val="FFFC00"/>
            </a:solidFill>
          </p:spPr>
          <p:txBody>
            <a:bodyPr wrap="square" lIns="0" tIns="0" rIns="0" bIns="0" rtlCol="0"/>
            <a:lstStyle/>
            <a:p>
              <a:endParaRPr/>
            </a:p>
          </p:txBody>
        </p:sp>
        <p:sp>
          <p:nvSpPr>
            <p:cNvPr id="202" name="object 202"/>
            <p:cNvSpPr/>
            <p:nvPr/>
          </p:nvSpPr>
          <p:spPr>
            <a:xfrm>
              <a:off x="2146011" y="3586599"/>
              <a:ext cx="346941" cy="153521"/>
            </a:xfrm>
            <a:custGeom>
              <a:avLst/>
              <a:gdLst/>
              <a:ahLst/>
              <a:cxnLst/>
              <a:rect l="l" t="t" r="r" b="b"/>
              <a:pathLst>
                <a:path w="381635" h="173989">
                  <a:moveTo>
                    <a:pt x="0" y="173761"/>
                  </a:moveTo>
                  <a:lnTo>
                    <a:pt x="381110" y="173761"/>
                  </a:lnTo>
                  <a:lnTo>
                    <a:pt x="381110" y="0"/>
                  </a:lnTo>
                  <a:lnTo>
                    <a:pt x="0" y="0"/>
                  </a:lnTo>
                  <a:lnTo>
                    <a:pt x="0" y="173761"/>
                  </a:lnTo>
                  <a:close/>
                </a:path>
              </a:pathLst>
            </a:custGeom>
            <a:solidFill>
              <a:srgbClr val="FF2800"/>
            </a:solidFill>
          </p:spPr>
          <p:txBody>
            <a:bodyPr wrap="square" lIns="0" tIns="0" rIns="0" bIns="0" rtlCol="0"/>
            <a:lstStyle/>
            <a:p>
              <a:endParaRPr/>
            </a:p>
          </p:txBody>
        </p:sp>
        <p:sp>
          <p:nvSpPr>
            <p:cNvPr id="203" name="object 203"/>
            <p:cNvSpPr/>
            <p:nvPr/>
          </p:nvSpPr>
          <p:spPr>
            <a:xfrm>
              <a:off x="2528508" y="3586599"/>
              <a:ext cx="155286" cy="153521"/>
            </a:xfrm>
            <a:custGeom>
              <a:avLst/>
              <a:gdLst/>
              <a:ahLst/>
              <a:cxnLst/>
              <a:rect l="l" t="t" r="r" b="b"/>
              <a:pathLst>
                <a:path w="170814" h="173989">
                  <a:moveTo>
                    <a:pt x="0" y="173761"/>
                  </a:moveTo>
                  <a:lnTo>
                    <a:pt x="170737" y="173761"/>
                  </a:lnTo>
                  <a:lnTo>
                    <a:pt x="170737" y="0"/>
                  </a:lnTo>
                  <a:lnTo>
                    <a:pt x="0" y="0"/>
                  </a:lnTo>
                  <a:lnTo>
                    <a:pt x="0" y="173761"/>
                  </a:lnTo>
                  <a:close/>
                </a:path>
              </a:pathLst>
            </a:custGeom>
            <a:solidFill>
              <a:srgbClr val="0A31FF"/>
            </a:solidFill>
          </p:spPr>
          <p:txBody>
            <a:bodyPr wrap="square" lIns="0" tIns="0" rIns="0" bIns="0" rtlCol="0"/>
            <a:lstStyle/>
            <a:p>
              <a:endParaRPr/>
            </a:p>
          </p:txBody>
        </p:sp>
        <p:sp>
          <p:nvSpPr>
            <p:cNvPr id="204" name="object 204"/>
            <p:cNvSpPr/>
            <p:nvPr/>
          </p:nvSpPr>
          <p:spPr>
            <a:xfrm>
              <a:off x="2719756" y="3586599"/>
              <a:ext cx="599209" cy="153521"/>
            </a:xfrm>
            <a:custGeom>
              <a:avLst/>
              <a:gdLst/>
              <a:ahLst/>
              <a:cxnLst/>
              <a:rect l="l" t="t" r="r" b="b"/>
              <a:pathLst>
                <a:path w="659129" h="173989">
                  <a:moveTo>
                    <a:pt x="0" y="173761"/>
                  </a:moveTo>
                  <a:lnTo>
                    <a:pt x="658558" y="173761"/>
                  </a:lnTo>
                  <a:lnTo>
                    <a:pt x="658558" y="0"/>
                  </a:lnTo>
                  <a:lnTo>
                    <a:pt x="0" y="0"/>
                  </a:lnTo>
                  <a:lnTo>
                    <a:pt x="0" y="173761"/>
                  </a:lnTo>
                  <a:close/>
                </a:path>
              </a:pathLst>
            </a:custGeom>
            <a:solidFill>
              <a:srgbClr val="FFFC00"/>
            </a:solidFill>
          </p:spPr>
          <p:txBody>
            <a:bodyPr wrap="square" lIns="0" tIns="0" rIns="0" bIns="0" rtlCol="0"/>
            <a:lstStyle/>
            <a:p>
              <a:endParaRPr/>
            </a:p>
          </p:txBody>
        </p:sp>
        <p:sp>
          <p:nvSpPr>
            <p:cNvPr id="205" name="object 205"/>
            <p:cNvSpPr/>
            <p:nvPr/>
          </p:nvSpPr>
          <p:spPr>
            <a:xfrm>
              <a:off x="3354478" y="3586599"/>
              <a:ext cx="139123" cy="153521"/>
            </a:xfrm>
            <a:custGeom>
              <a:avLst/>
              <a:gdLst/>
              <a:ahLst/>
              <a:cxnLst/>
              <a:rect l="l" t="t" r="r" b="b"/>
              <a:pathLst>
                <a:path w="153035" h="173989">
                  <a:moveTo>
                    <a:pt x="0" y="173761"/>
                  </a:moveTo>
                  <a:lnTo>
                    <a:pt x="152444" y="173761"/>
                  </a:lnTo>
                  <a:lnTo>
                    <a:pt x="152444" y="0"/>
                  </a:lnTo>
                  <a:lnTo>
                    <a:pt x="0" y="0"/>
                  </a:lnTo>
                  <a:lnTo>
                    <a:pt x="0" y="173761"/>
                  </a:lnTo>
                  <a:close/>
                </a:path>
              </a:pathLst>
            </a:custGeom>
            <a:solidFill>
              <a:srgbClr val="0A31FF"/>
            </a:solidFill>
          </p:spPr>
          <p:txBody>
            <a:bodyPr wrap="square" lIns="0" tIns="0" rIns="0" bIns="0" rtlCol="0"/>
            <a:lstStyle/>
            <a:p>
              <a:endParaRPr/>
            </a:p>
          </p:txBody>
        </p:sp>
        <p:sp>
          <p:nvSpPr>
            <p:cNvPr id="206" name="object 206"/>
            <p:cNvSpPr/>
            <p:nvPr/>
          </p:nvSpPr>
          <p:spPr>
            <a:xfrm>
              <a:off x="3529096" y="3586599"/>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0A31FF"/>
            </a:solidFill>
          </p:spPr>
          <p:txBody>
            <a:bodyPr wrap="square" lIns="0" tIns="0" rIns="0" bIns="0" rtlCol="0"/>
            <a:lstStyle/>
            <a:p>
              <a:endParaRPr/>
            </a:p>
          </p:txBody>
        </p:sp>
        <p:sp>
          <p:nvSpPr>
            <p:cNvPr id="207" name="object 207"/>
            <p:cNvSpPr/>
            <p:nvPr/>
          </p:nvSpPr>
          <p:spPr>
            <a:xfrm>
              <a:off x="3817353" y="3586599"/>
              <a:ext cx="543791" cy="153521"/>
            </a:xfrm>
            <a:custGeom>
              <a:avLst/>
              <a:gdLst/>
              <a:ahLst/>
              <a:cxnLst/>
              <a:rect l="l" t="t" r="r" b="b"/>
              <a:pathLst>
                <a:path w="598170" h="173989">
                  <a:moveTo>
                    <a:pt x="0" y="173761"/>
                  </a:moveTo>
                  <a:lnTo>
                    <a:pt x="597580" y="173761"/>
                  </a:lnTo>
                  <a:lnTo>
                    <a:pt x="597580" y="0"/>
                  </a:lnTo>
                  <a:lnTo>
                    <a:pt x="0" y="0"/>
                  </a:lnTo>
                  <a:lnTo>
                    <a:pt x="0" y="173761"/>
                  </a:lnTo>
                  <a:close/>
                </a:path>
              </a:pathLst>
            </a:custGeom>
            <a:solidFill>
              <a:srgbClr val="FFFC00"/>
            </a:solidFill>
          </p:spPr>
          <p:txBody>
            <a:bodyPr wrap="square" lIns="0" tIns="0" rIns="0" bIns="0" rtlCol="0"/>
            <a:lstStyle/>
            <a:p>
              <a:endParaRPr/>
            </a:p>
          </p:txBody>
        </p:sp>
        <p:sp>
          <p:nvSpPr>
            <p:cNvPr id="208" name="object 208"/>
            <p:cNvSpPr/>
            <p:nvPr/>
          </p:nvSpPr>
          <p:spPr>
            <a:xfrm>
              <a:off x="4396640" y="3586599"/>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a:p>
          </p:txBody>
        </p:sp>
        <p:sp>
          <p:nvSpPr>
            <p:cNvPr id="209" name="object 209"/>
            <p:cNvSpPr/>
            <p:nvPr/>
          </p:nvSpPr>
          <p:spPr>
            <a:xfrm>
              <a:off x="4632236" y="3586599"/>
              <a:ext cx="590550" cy="153521"/>
            </a:xfrm>
            <a:custGeom>
              <a:avLst/>
              <a:gdLst/>
              <a:ahLst/>
              <a:cxnLst/>
              <a:rect l="l" t="t" r="r" b="b"/>
              <a:pathLst>
                <a:path w="649604" h="173989">
                  <a:moveTo>
                    <a:pt x="0" y="173761"/>
                  </a:moveTo>
                  <a:lnTo>
                    <a:pt x="649411" y="173761"/>
                  </a:lnTo>
                  <a:lnTo>
                    <a:pt x="649411" y="0"/>
                  </a:lnTo>
                  <a:lnTo>
                    <a:pt x="0" y="0"/>
                  </a:lnTo>
                  <a:lnTo>
                    <a:pt x="0" y="173761"/>
                  </a:lnTo>
                  <a:close/>
                </a:path>
              </a:pathLst>
            </a:custGeom>
            <a:solidFill>
              <a:srgbClr val="FFFC00"/>
            </a:solidFill>
          </p:spPr>
          <p:txBody>
            <a:bodyPr wrap="square" lIns="0" tIns="0" rIns="0" bIns="0" rtlCol="0"/>
            <a:lstStyle/>
            <a:p>
              <a:endParaRPr/>
            </a:p>
          </p:txBody>
        </p:sp>
        <p:sp>
          <p:nvSpPr>
            <p:cNvPr id="210" name="object 210"/>
            <p:cNvSpPr/>
            <p:nvPr/>
          </p:nvSpPr>
          <p:spPr>
            <a:xfrm>
              <a:off x="5258642" y="3586599"/>
              <a:ext cx="155286" cy="153521"/>
            </a:xfrm>
            <a:custGeom>
              <a:avLst/>
              <a:gdLst/>
              <a:ahLst/>
              <a:cxnLst/>
              <a:rect l="l" t="t" r="r" b="b"/>
              <a:pathLst>
                <a:path w="170814" h="173989">
                  <a:moveTo>
                    <a:pt x="0" y="173761"/>
                  </a:moveTo>
                  <a:lnTo>
                    <a:pt x="170737" y="173761"/>
                  </a:lnTo>
                  <a:lnTo>
                    <a:pt x="170737" y="0"/>
                  </a:lnTo>
                  <a:lnTo>
                    <a:pt x="0" y="0"/>
                  </a:lnTo>
                  <a:lnTo>
                    <a:pt x="0" y="173761"/>
                  </a:lnTo>
                  <a:close/>
                </a:path>
              </a:pathLst>
            </a:custGeom>
            <a:solidFill>
              <a:srgbClr val="0A31FF"/>
            </a:solidFill>
          </p:spPr>
          <p:txBody>
            <a:bodyPr wrap="square" lIns="0" tIns="0" rIns="0" bIns="0" rtlCol="0"/>
            <a:lstStyle/>
            <a:p>
              <a:endParaRPr/>
            </a:p>
          </p:txBody>
        </p:sp>
        <p:sp>
          <p:nvSpPr>
            <p:cNvPr id="211" name="object 211"/>
            <p:cNvSpPr/>
            <p:nvPr/>
          </p:nvSpPr>
          <p:spPr>
            <a:xfrm>
              <a:off x="5449891" y="3586599"/>
              <a:ext cx="346941" cy="153521"/>
            </a:xfrm>
            <a:custGeom>
              <a:avLst/>
              <a:gdLst/>
              <a:ahLst/>
              <a:cxnLst/>
              <a:rect l="l" t="t" r="r" b="b"/>
              <a:pathLst>
                <a:path w="381635" h="173989">
                  <a:moveTo>
                    <a:pt x="0" y="173761"/>
                  </a:moveTo>
                  <a:lnTo>
                    <a:pt x="381110" y="173761"/>
                  </a:lnTo>
                  <a:lnTo>
                    <a:pt x="381110" y="0"/>
                  </a:lnTo>
                  <a:lnTo>
                    <a:pt x="0" y="0"/>
                  </a:lnTo>
                  <a:lnTo>
                    <a:pt x="0" y="173761"/>
                  </a:lnTo>
                  <a:close/>
                </a:path>
              </a:pathLst>
            </a:custGeom>
            <a:solidFill>
              <a:srgbClr val="FF2800"/>
            </a:solidFill>
          </p:spPr>
          <p:txBody>
            <a:bodyPr wrap="square" lIns="0" tIns="0" rIns="0" bIns="0" rtlCol="0"/>
            <a:lstStyle/>
            <a:p>
              <a:endParaRPr/>
            </a:p>
          </p:txBody>
        </p:sp>
        <p:sp>
          <p:nvSpPr>
            <p:cNvPr id="212" name="object 212"/>
            <p:cNvSpPr/>
            <p:nvPr/>
          </p:nvSpPr>
          <p:spPr>
            <a:xfrm>
              <a:off x="5832387" y="3586599"/>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a:p>
          </p:txBody>
        </p:sp>
        <p:sp>
          <p:nvSpPr>
            <p:cNvPr id="213" name="object 213"/>
            <p:cNvSpPr/>
            <p:nvPr/>
          </p:nvSpPr>
          <p:spPr>
            <a:xfrm>
              <a:off x="5973744" y="3586599"/>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0A31FF"/>
            </a:solidFill>
          </p:spPr>
          <p:txBody>
            <a:bodyPr wrap="square" lIns="0" tIns="0" rIns="0" bIns="0" rtlCol="0"/>
            <a:lstStyle/>
            <a:p>
              <a:endParaRPr/>
            </a:p>
          </p:txBody>
        </p:sp>
        <p:sp>
          <p:nvSpPr>
            <p:cNvPr id="214" name="object 214"/>
            <p:cNvSpPr/>
            <p:nvPr/>
          </p:nvSpPr>
          <p:spPr>
            <a:xfrm>
              <a:off x="6262002" y="3586599"/>
              <a:ext cx="302491" cy="153521"/>
            </a:xfrm>
            <a:custGeom>
              <a:avLst/>
              <a:gdLst/>
              <a:ahLst/>
              <a:cxnLst/>
              <a:rect l="l" t="t" r="r" b="b"/>
              <a:pathLst>
                <a:path w="332740" h="173989">
                  <a:moveTo>
                    <a:pt x="0" y="173761"/>
                  </a:moveTo>
                  <a:lnTo>
                    <a:pt x="332328" y="173761"/>
                  </a:lnTo>
                  <a:lnTo>
                    <a:pt x="332328" y="0"/>
                  </a:lnTo>
                  <a:lnTo>
                    <a:pt x="0" y="0"/>
                  </a:lnTo>
                  <a:lnTo>
                    <a:pt x="0" y="173761"/>
                  </a:lnTo>
                  <a:close/>
                </a:path>
              </a:pathLst>
            </a:custGeom>
            <a:solidFill>
              <a:srgbClr val="0A31FF"/>
            </a:solidFill>
          </p:spPr>
          <p:txBody>
            <a:bodyPr wrap="square" lIns="0" tIns="0" rIns="0" bIns="0" rtlCol="0"/>
            <a:lstStyle/>
            <a:p>
              <a:endParaRPr/>
            </a:p>
          </p:txBody>
        </p:sp>
        <p:sp>
          <p:nvSpPr>
            <p:cNvPr id="215" name="object 215"/>
            <p:cNvSpPr/>
            <p:nvPr/>
          </p:nvSpPr>
          <p:spPr>
            <a:xfrm>
              <a:off x="6600151" y="3586599"/>
              <a:ext cx="113723" cy="153521"/>
            </a:xfrm>
            <a:custGeom>
              <a:avLst/>
              <a:gdLst/>
              <a:ahLst/>
              <a:cxnLst/>
              <a:rect l="l" t="t" r="r" b="b"/>
              <a:pathLst>
                <a:path w="125095" h="173989">
                  <a:moveTo>
                    <a:pt x="0" y="173761"/>
                  </a:moveTo>
                  <a:lnTo>
                    <a:pt x="125004" y="173761"/>
                  </a:lnTo>
                  <a:lnTo>
                    <a:pt x="125004" y="0"/>
                  </a:lnTo>
                  <a:lnTo>
                    <a:pt x="0" y="0"/>
                  </a:lnTo>
                  <a:lnTo>
                    <a:pt x="0" y="173761"/>
                  </a:lnTo>
                  <a:close/>
                </a:path>
              </a:pathLst>
            </a:custGeom>
            <a:solidFill>
              <a:srgbClr val="0A31FF"/>
            </a:solidFill>
          </p:spPr>
          <p:txBody>
            <a:bodyPr wrap="square" lIns="0" tIns="0" rIns="0" bIns="0" rtlCol="0"/>
            <a:lstStyle/>
            <a:p>
              <a:endParaRPr/>
            </a:p>
          </p:txBody>
        </p:sp>
        <p:sp>
          <p:nvSpPr>
            <p:cNvPr id="216" name="object 216"/>
            <p:cNvSpPr/>
            <p:nvPr/>
          </p:nvSpPr>
          <p:spPr>
            <a:xfrm>
              <a:off x="6749822" y="3586599"/>
              <a:ext cx="108527" cy="153521"/>
            </a:xfrm>
            <a:custGeom>
              <a:avLst/>
              <a:gdLst/>
              <a:ahLst/>
              <a:cxnLst/>
              <a:rect l="l" t="t" r="r" b="b"/>
              <a:pathLst>
                <a:path w="119379" h="173989">
                  <a:moveTo>
                    <a:pt x="0" y="173761"/>
                  </a:moveTo>
                  <a:lnTo>
                    <a:pt x="118906" y="173761"/>
                  </a:lnTo>
                  <a:lnTo>
                    <a:pt x="118906" y="0"/>
                  </a:lnTo>
                  <a:lnTo>
                    <a:pt x="0" y="0"/>
                  </a:lnTo>
                  <a:lnTo>
                    <a:pt x="0" y="173761"/>
                  </a:lnTo>
                  <a:close/>
                </a:path>
              </a:pathLst>
            </a:custGeom>
            <a:solidFill>
              <a:srgbClr val="0A31FF"/>
            </a:solidFill>
          </p:spPr>
          <p:txBody>
            <a:bodyPr wrap="square" lIns="0" tIns="0" rIns="0" bIns="0" rtlCol="0"/>
            <a:lstStyle/>
            <a:p>
              <a:endParaRPr/>
            </a:p>
          </p:txBody>
        </p:sp>
        <p:sp>
          <p:nvSpPr>
            <p:cNvPr id="217" name="object 217"/>
            <p:cNvSpPr/>
            <p:nvPr/>
          </p:nvSpPr>
          <p:spPr>
            <a:xfrm>
              <a:off x="2146011" y="3739918"/>
              <a:ext cx="277668" cy="156322"/>
            </a:xfrm>
            <a:custGeom>
              <a:avLst/>
              <a:gdLst/>
              <a:ahLst/>
              <a:cxnLst/>
              <a:rect l="l" t="t" r="r" b="b"/>
              <a:pathLst>
                <a:path w="305435" h="177164">
                  <a:moveTo>
                    <a:pt x="0" y="176809"/>
                  </a:moveTo>
                  <a:lnTo>
                    <a:pt x="304888" y="176809"/>
                  </a:lnTo>
                  <a:lnTo>
                    <a:pt x="304888" y="0"/>
                  </a:lnTo>
                  <a:lnTo>
                    <a:pt x="0" y="0"/>
                  </a:lnTo>
                  <a:lnTo>
                    <a:pt x="0" y="176809"/>
                  </a:lnTo>
                  <a:close/>
                </a:path>
              </a:pathLst>
            </a:custGeom>
            <a:solidFill>
              <a:srgbClr val="0A31FF"/>
            </a:solidFill>
          </p:spPr>
          <p:txBody>
            <a:bodyPr wrap="square" lIns="0" tIns="0" rIns="0" bIns="0" rtlCol="0"/>
            <a:lstStyle/>
            <a:p>
              <a:endParaRPr/>
            </a:p>
          </p:txBody>
        </p:sp>
        <p:sp>
          <p:nvSpPr>
            <p:cNvPr id="218" name="object 218"/>
            <p:cNvSpPr/>
            <p:nvPr/>
          </p:nvSpPr>
          <p:spPr>
            <a:xfrm>
              <a:off x="2459215" y="3739918"/>
              <a:ext cx="260927" cy="156322"/>
            </a:xfrm>
            <a:custGeom>
              <a:avLst/>
              <a:gdLst/>
              <a:ahLst/>
              <a:cxnLst/>
              <a:rect l="l" t="t" r="r" b="b"/>
              <a:pathLst>
                <a:path w="287019" h="177164">
                  <a:moveTo>
                    <a:pt x="0" y="176809"/>
                  </a:moveTo>
                  <a:lnTo>
                    <a:pt x="286594" y="176809"/>
                  </a:lnTo>
                  <a:lnTo>
                    <a:pt x="286594" y="0"/>
                  </a:lnTo>
                  <a:lnTo>
                    <a:pt x="0" y="0"/>
                  </a:lnTo>
                  <a:lnTo>
                    <a:pt x="0" y="176809"/>
                  </a:lnTo>
                  <a:close/>
                </a:path>
              </a:pathLst>
            </a:custGeom>
            <a:solidFill>
              <a:srgbClr val="FF2800"/>
            </a:solidFill>
          </p:spPr>
          <p:txBody>
            <a:bodyPr wrap="square" lIns="0" tIns="0" rIns="0" bIns="0" rtlCol="0"/>
            <a:lstStyle/>
            <a:p>
              <a:endParaRPr/>
            </a:p>
          </p:txBody>
        </p:sp>
        <p:sp>
          <p:nvSpPr>
            <p:cNvPr id="219" name="object 219"/>
            <p:cNvSpPr/>
            <p:nvPr/>
          </p:nvSpPr>
          <p:spPr>
            <a:xfrm>
              <a:off x="2755787" y="3739918"/>
              <a:ext cx="282864" cy="156322"/>
            </a:xfrm>
            <a:custGeom>
              <a:avLst/>
              <a:gdLst/>
              <a:ahLst/>
              <a:cxnLst/>
              <a:rect l="l" t="t" r="r" b="b"/>
              <a:pathLst>
                <a:path w="311150" h="177164">
                  <a:moveTo>
                    <a:pt x="0" y="176809"/>
                  </a:moveTo>
                  <a:lnTo>
                    <a:pt x="310985" y="176809"/>
                  </a:lnTo>
                  <a:lnTo>
                    <a:pt x="310985" y="0"/>
                  </a:lnTo>
                  <a:lnTo>
                    <a:pt x="0" y="0"/>
                  </a:lnTo>
                  <a:lnTo>
                    <a:pt x="0" y="176809"/>
                  </a:lnTo>
                  <a:close/>
                </a:path>
              </a:pathLst>
            </a:custGeom>
            <a:solidFill>
              <a:srgbClr val="0A31FF"/>
            </a:solidFill>
          </p:spPr>
          <p:txBody>
            <a:bodyPr wrap="square" lIns="0" tIns="0" rIns="0" bIns="0" rtlCol="0"/>
            <a:lstStyle/>
            <a:p>
              <a:endParaRPr/>
            </a:p>
          </p:txBody>
        </p:sp>
        <p:sp>
          <p:nvSpPr>
            <p:cNvPr id="220" name="object 220"/>
            <p:cNvSpPr/>
            <p:nvPr/>
          </p:nvSpPr>
          <p:spPr>
            <a:xfrm>
              <a:off x="3074535" y="3739918"/>
              <a:ext cx="269009" cy="156322"/>
            </a:xfrm>
            <a:custGeom>
              <a:avLst/>
              <a:gdLst/>
              <a:ahLst/>
              <a:cxnLst/>
              <a:rect l="l" t="t" r="r" b="b"/>
              <a:pathLst>
                <a:path w="295910" h="177164">
                  <a:moveTo>
                    <a:pt x="0" y="176809"/>
                  </a:moveTo>
                  <a:lnTo>
                    <a:pt x="295741" y="176809"/>
                  </a:lnTo>
                  <a:lnTo>
                    <a:pt x="295741" y="0"/>
                  </a:lnTo>
                  <a:lnTo>
                    <a:pt x="0" y="0"/>
                  </a:lnTo>
                  <a:lnTo>
                    <a:pt x="0" y="176809"/>
                  </a:lnTo>
                  <a:close/>
                </a:path>
              </a:pathLst>
            </a:custGeom>
            <a:solidFill>
              <a:srgbClr val="0A31FF"/>
            </a:solidFill>
          </p:spPr>
          <p:txBody>
            <a:bodyPr wrap="square" lIns="0" tIns="0" rIns="0" bIns="0" rtlCol="0"/>
            <a:lstStyle/>
            <a:p>
              <a:endParaRPr/>
            </a:p>
          </p:txBody>
        </p:sp>
        <p:sp>
          <p:nvSpPr>
            <p:cNvPr id="221" name="object 221"/>
            <p:cNvSpPr/>
            <p:nvPr/>
          </p:nvSpPr>
          <p:spPr>
            <a:xfrm>
              <a:off x="3379422" y="3739918"/>
              <a:ext cx="316345" cy="156322"/>
            </a:xfrm>
            <a:custGeom>
              <a:avLst/>
              <a:gdLst/>
              <a:ahLst/>
              <a:cxnLst/>
              <a:rect l="l" t="t" r="r" b="b"/>
              <a:pathLst>
                <a:path w="347979" h="177164">
                  <a:moveTo>
                    <a:pt x="0" y="176809"/>
                  </a:moveTo>
                  <a:lnTo>
                    <a:pt x="347572" y="176809"/>
                  </a:lnTo>
                  <a:lnTo>
                    <a:pt x="347572" y="0"/>
                  </a:lnTo>
                  <a:lnTo>
                    <a:pt x="0" y="0"/>
                  </a:lnTo>
                  <a:lnTo>
                    <a:pt x="0" y="176809"/>
                  </a:lnTo>
                  <a:close/>
                </a:path>
              </a:pathLst>
            </a:custGeom>
            <a:solidFill>
              <a:srgbClr val="FF2800"/>
            </a:solidFill>
          </p:spPr>
          <p:txBody>
            <a:bodyPr wrap="square" lIns="0" tIns="0" rIns="0" bIns="0" rtlCol="0"/>
            <a:lstStyle/>
            <a:p>
              <a:endParaRPr/>
            </a:p>
          </p:txBody>
        </p:sp>
        <p:sp>
          <p:nvSpPr>
            <p:cNvPr id="222" name="object 222"/>
            <p:cNvSpPr/>
            <p:nvPr/>
          </p:nvSpPr>
          <p:spPr>
            <a:xfrm>
              <a:off x="3731430" y="3739918"/>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a:p>
          </p:txBody>
        </p:sp>
        <p:sp>
          <p:nvSpPr>
            <p:cNvPr id="223" name="object 223"/>
            <p:cNvSpPr/>
            <p:nvPr/>
          </p:nvSpPr>
          <p:spPr>
            <a:xfrm>
              <a:off x="3872788" y="3739918"/>
              <a:ext cx="313459" cy="156322"/>
            </a:xfrm>
            <a:custGeom>
              <a:avLst/>
              <a:gdLst/>
              <a:ahLst/>
              <a:cxnLst/>
              <a:rect l="l" t="t" r="r" b="b"/>
              <a:pathLst>
                <a:path w="344804" h="177164">
                  <a:moveTo>
                    <a:pt x="0" y="176809"/>
                  </a:moveTo>
                  <a:lnTo>
                    <a:pt x="344523" y="176809"/>
                  </a:lnTo>
                  <a:lnTo>
                    <a:pt x="344523" y="0"/>
                  </a:lnTo>
                  <a:lnTo>
                    <a:pt x="0" y="0"/>
                  </a:lnTo>
                  <a:lnTo>
                    <a:pt x="0" y="176809"/>
                  </a:lnTo>
                  <a:close/>
                </a:path>
              </a:pathLst>
            </a:custGeom>
            <a:solidFill>
              <a:srgbClr val="FF2800"/>
            </a:solidFill>
          </p:spPr>
          <p:txBody>
            <a:bodyPr wrap="square" lIns="0" tIns="0" rIns="0" bIns="0" rtlCol="0"/>
            <a:lstStyle/>
            <a:p>
              <a:endParaRPr/>
            </a:p>
          </p:txBody>
        </p:sp>
        <p:sp>
          <p:nvSpPr>
            <p:cNvPr id="224" name="object 224"/>
            <p:cNvSpPr/>
            <p:nvPr/>
          </p:nvSpPr>
          <p:spPr>
            <a:xfrm>
              <a:off x="4222023" y="3739918"/>
              <a:ext cx="252268" cy="156322"/>
            </a:xfrm>
            <a:custGeom>
              <a:avLst/>
              <a:gdLst/>
              <a:ahLst/>
              <a:cxnLst/>
              <a:rect l="l" t="t" r="r" b="b"/>
              <a:pathLst>
                <a:path w="277495" h="177164">
                  <a:moveTo>
                    <a:pt x="0" y="176809"/>
                  </a:moveTo>
                  <a:lnTo>
                    <a:pt x="277448" y="176809"/>
                  </a:lnTo>
                  <a:lnTo>
                    <a:pt x="277448" y="0"/>
                  </a:lnTo>
                  <a:lnTo>
                    <a:pt x="0" y="0"/>
                  </a:lnTo>
                  <a:lnTo>
                    <a:pt x="0" y="176809"/>
                  </a:lnTo>
                  <a:close/>
                </a:path>
              </a:pathLst>
            </a:custGeom>
            <a:solidFill>
              <a:srgbClr val="FF2800"/>
            </a:solidFill>
          </p:spPr>
          <p:txBody>
            <a:bodyPr wrap="square" lIns="0" tIns="0" rIns="0" bIns="0" rtlCol="0"/>
            <a:lstStyle/>
            <a:p>
              <a:endParaRPr/>
            </a:p>
          </p:txBody>
        </p:sp>
        <p:sp>
          <p:nvSpPr>
            <p:cNvPr id="225" name="object 225"/>
            <p:cNvSpPr/>
            <p:nvPr/>
          </p:nvSpPr>
          <p:spPr>
            <a:xfrm>
              <a:off x="4510281" y="3739918"/>
              <a:ext cx="330200" cy="156322"/>
            </a:xfrm>
            <a:custGeom>
              <a:avLst/>
              <a:gdLst/>
              <a:ahLst/>
              <a:cxnLst/>
              <a:rect l="l" t="t" r="r" b="b"/>
              <a:pathLst>
                <a:path w="363220" h="177164">
                  <a:moveTo>
                    <a:pt x="0" y="176809"/>
                  </a:moveTo>
                  <a:lnTo>
                    <a:pt x="362816" y="176809"/>
                  </a:lnTo>
                  <a:lnTo>
                    <a:pt x="362816" y="0"/>
                  </a:lnTo>
                  <a:lnTo>
                    <a:pt x="0" y="0"/>
                  </a:lnTo>
                  <a:lnTo>
                    <a:pt x="0" y="176809"/>
                  </a:lnTo>
                  <a:close/>
                </a:path>
              </a:pathLst>
            </a:custGeom>
            <a:solidFill>
              <a:srgbClr val="FF2800"/>
            </a:solidFill>
          </p:spPr>
          <p:txBody>
            <a:bodyPr wrap="square" lIns="0" tIns="0" rIns="0" bIns="0" rtlCol="0"/>
            <a:lstStyle/>
            <a:p>
              <a:endParaRPr/>
            </a:p>
          </p:txBody>
        </p:sp>
        <p:sp>
          <p:nvSpPr>
            <p:cNvPr id="226" name="object 226"/>
            <p:cNvSpPr/>
            <p:nvPr/>
          </p:nvSpPr>
          <p:spPr>
            <a:xfrm>
              <a:off x="4876147" y="3739918"/>
              <a:ext cx="199736" cy="156322"/>
            </a:xfrm>
            <a:custGeom>
              <a:avLst/>
              <a:gdLst/>
              <a:ahLst/>
              <a:cxnLst/>
              <a:rect l="l" t="t" r="r" b="b"/>
              <a:pathLst>
                <a:path w="219710"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a:p>
          </p:txBody>
        </p:sp>
        <p:sp>
          <p:nvSpPr>
            <p:cNvPr id="227" name="object 227"/>
            <p:cNvSpPr/>
            <p:nvPr/>
          </p:nvSpPr>
          <p:spPr>
            <a:xfrm>
              <a:off x="5111742" y="3739918"/>
              <a:ext cx="543791" cy="156322"/>
            </a:xfrm>
            <a:custGeom>
              <a:avLst/>
              <a:gdLst/>
              <a:ahLst/>
              <a:cxnLst/>
              <a:rect l="l" t="t" r="r" b="b"/>
              <a:pathLst>
                <a:path w="598170" h="177164">
                  <a:moveTo>
                    <a:pt x="0" y="176809"/>
                  </a:moveTo>
                  <a:lnTo>
                    <a:pt x="597580" y="176809"/>
                  </a:lnTo>
                  <a:lnTo>
                    <a:pt x="597580" y="0"/>
                  </a:lnTo>
                  <a:lnTo>
                    <a:pt x="0" y="0"/>
                  </a:lnTo>
                  <a:lnTo>
                    <a:pt x="0" y="176809"/>
                  </a:lnTo>
                  <a:close/>
                </a:path>
              </a:pathLst>
            </a:custGeom>
            <a:solidFill>
              <a:srgbClr val="FF2800"/>
            </a:solidFill>
          </p:spPr>
          <p:txBody>
            <a:bodyPr wrap="square" lIns="0" tIns="0" rIns="0" bIns="0" rtlCol="0"/>
            <a:lstStyle/>
            <a:p>
              <a:endParaRPr/>
            </a:p>
          </p:txBody>
        </p:sp>
        <p:sp>
          <p:nvSpPr>
            <p:cNvPr id="228" name="object 228"/>
            <p:cNvSpPr/>
            <p:nvPr/>
          </p:nvSpPr>
          <p:spPr>
            <a:xfrm>
              <a:off x="5727061" y="3739918"/>
              <a:ext cx="516082" cy="156322"/>
            </a:xfrm>
            <a:custGeom>
              <a:avLst/>
              <a:gdLst/>
              <a:ahLst/>
              <a:cxnLst/>
              <a:rect l="l" t="t" r="r" b="b"/>
              <a:pathLst>
                <a:path w="567690" h="177164">
                  <a:moveTo>
                    <a:pt x="0" y="176809"/>
                  </a:moveTo>
                  <a:lnTo>
                    <a:pt x="567092" y="176809"/>
                  </a:lnTo>
                  <a:lnTo>
                    <a:pt x="567092" y="0"/>
                  </a:lnTo>
                  <a:lnTo>
                    <a:pt x="0" y="0"/>
                  </a:lnTo>
                  <a:lnTo>
                    <a:pt x="0" y="176809"/>
                  </a:lnTo>
                  <a:close/>
                </a:path>
              </a:pathLst>
            </a:custGeom>
            <a:solidFill>
              <a:srgbClr val="FF2800"/>
            </a:solidFill>
          </p:spPr>
          <p:txBody>
            <a:bodyPr wrap="square" lIns="0" tIns="0" rIns="0" bIns="0" rtlCol="0"/>
            <a:lstStyle/>
            <a:p>
              <a:endParaRPr/>
            </a:p>
          </p:txBody>
        </p:sp>
        <p:sp>
          <p:nvSpPr>
            <p:cNvPr id="229" name="object 229"/>
            <p:cNvSpPr/>
            <p:nvPr/>
          </p:nvSpPr>
          <p:spPr>
            <a:xfrm>
              <a:off x="6278632" y="3739918"/>
              <a:ext cx="368877" cy="156322"/>
            </a:xfrm>
            <a:custGeom>
              <a:avLst/>
              <a:gdLst/>
              <a:ahLst/>
              <a:cxnLst/>
              <a:rect l="l" t="t" r="r" b="b"/>
              <a:pathLst>
                <a:path w="405765" h="177164">
                  <a:moveTo>
                    <a:pt x="0" y="176809"/>
                  </a:moveTo>
                  <a:lnTo>
                    <a:pt x="405500" y="176809"/>
                  </a:lnTo>
                  <a:lnTo>
                    <a:pt x="405500" y="0"/>
                  </a:lnTo>
                  <a:lnTo>
                    <a:pt x="0" y="0"/>
                  </a:lnTo>
                  <a:lnTo>
                    <a:pt x="0" y="176809"/>
                  </a:lnTo>
                  <a:close/>
                </a:path>
              </a:pathLst>
            </a:custGeom>
            <a:solidFill>
              <a:srgbClr val="FF2800"/>
            </a:solidFill>
          </p:spPr>
          <p:txBody>
            <a:bodyPr wrap="square" lIns="0" tIns="0" rIns="0" bIns="0" rtlCol="0"/>
            <a:lstStyle/>
            <a:p>
              <a:endParaRPr/>
            </a:p>
          </p:txBody>
        </p:sp>
        <p:sp>
          <p:nvSpPr>
            <p:cNvPr id="230" name="object 230"/>
            <p:cNvSpPr/>
            <p:nvPr/>
          </p:nvSpPr>
          <p:spPr>
            <a:xfrm>
              <a:off x="6683302" y="3739918"/>
              <a:ext cx="213591" cy="156322"/>
            </a:xfrm>
            <a:custGeom>
              <a:avLst/>
              <a:gdLst/>
              <a:ahLst/>
              <a:cxnLst/>
              <a:rect l="l" t="t" r="r" b="b"/>
              <a:pathLst>
                <a:path w="234950" h="177164">
                  <a:moveTo>
                    <a:pt x="0" y="176809"/>
                  </a:moveTo>
                  <a:lnTo>
                    <a:pt x="234763" y="176809"/>
                  </a:lnTo>
                  <a:lnTo>
                    <a:pt x="234763" y="0"/>
                  </a:lnTo>
                  <a:lnTo>
                    <a:pt x="0" y="0"/>
                  </a:lnTo>
                  <a:lnTo>
                    <a:pt x="0" y="176809"/>
                  </a:lnTo>
                  <a:close/>
                </a:path>
              </a:pathLst>
            </a:custGeom>
            <a:solidFill>
              <a:srgbClr val="0A31FF"/>
            </a:solidFill>
          </p:spPr>
          <p:txBody>
            <a:bodyPr wrap="square" lIns="0" tIns="0" rIns="0" bIns="0" rtlCol="0"/>
            <a:lstStyle/>
            <a:p>
              <a:endParaRPr/>
            </a:p>
          </p:txBody>
        </p:sp>
        <p:sp>
          <p:nvSpPr>
            <p:cNvPr id="231" name="object 231"/>
            <p:cNvSpPr txBox="1"/>
            <p:nvPr/>
          </p:nvSpPr>
          <p:spPr>
            <a:xfrm>
              <a:off x="2134466" y="3125568"/>
              <a:ext cx="5104534" cy="812022"/>
            </a:xfrm>
            <a:prstGeom prst="rect">
              <a:avLst/>
            </a:prstGeom>
          </p:spPr>
          <p:txBody>
            <a:bodyPr vert="horz" wrap="square" lIns="0" tIns="0" rIns="0" bIns="0" rtlCol="0">
              <a:spAutoFit/>
            </a:bodyPr>
            <a:lstStyle/>
            <a:p>
              <a:pPr marL="11397" marR="4559">
                <a:lnSpc>
                  <a:spcPct val="95800"/>
                </a:lnSpc>
              </a:pP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ds</a:t>
              </a:r>
              <a:r>
                <a:rPr sz="1100" dirty="0">
                  <a:latin typeface="Times New Roman"/>
                  <a:cs typeface="Times New Roman"/>
                </a:rPr>
                <a:t>,</a:t>
              </a:r>
              <a:r>
                <a:rPr sz="1100" spc="-4" dirty="0">
                  <a:latin typeface="Times New Roman"/>
                  <a:cs typeface="Times New Roman"/>
                </a:rPr>
                <a:t> g</a:t>
              </a:r>
              <a:r>
                <a:rPr sz="1100" spc="13"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dirty="0">
                  <a:latin typeface="Times New Roman"/>
                  <a:cs typeface="Times New Roman"/>
                </a:rPr>
                <a:t>s</a:t>
              </a:r>
              <a:r>
                <a:rPr sz="1100" spc="-4" dirty="0">
                  <a:latin typeface="Times New Roman"/>
                  <a:cs typeface="Times New Roman"/>
                </a:rPr>
                <a:t> are </a:t>
              </a:r>
              <a:r>
                <a:rPr sz="1100" dirty="0">
                  <a:latin typeface="Times New Roman"/>
                  <a:cs typeface="Times New Roman"/>
                </a:rPr>
                <a:t>in</a:t>
              </a:r>
              <a:r>
                <a:rPr sz="1100" spc="-31" dirty="0">
                  <a:latin typeface="Times New Roman"/>
                  <a:cs typeface="Times New Roman"/>
                </a:rPr>
                <a:t>s</a:t>
              </a:r>
              <a:r>
                <a:rPr sz="1100" spc="18" dirty="0">
                  <a:latin typeface="Times New Roman"/>
                  <a:cs typeface="Times New Roman"/>
                </a:rPr>
                <a:t>t</a:t>
              </a:r>
              <a:r>
                <a:rPr sz="1100" spc="-4" dirty="0">
                  <a:latin typeface="Times New Roman"/>
                  <a:cs typeface="Times New Roman"/>
                </a:rPr>
                <a:t>it</a:t>
              </a:r>
              <a:r>
                <a:rPr sz="1100" spc="-31" dirty="0">
                  <a:latin typeface="Times New Roman"/>
                  <a:cs typeface="Times New Roman"/>
                </a:rPr>
                <a:t>u</a:t>
              </a:r>
              <a:r>
                <a:rPr sz="1100" spc="9" dirty="0">
                  <a:latin typeface="Times New Roman"/>
                  <a:cs typeface="Times New Roman"/>
                </a:rPr>
                <a:t>t</a:t>
              </a:r>
              <a:r>
                <a:rPr sz="1100" spc="-58" dirty="0">
                  <a:latin typeface="Times New Roman"/>
                  <a:cs typeface="Times New Roman"/>
                </a:rPr>
                <a:t>e</a:t>
              </a:r>
              <a:r>
                <a:rPr sz="1100" spc="-9" dirty="0">
                  <a:latin typeface="Times New Roman"/>
                  <a:cs typeface="Times New Roman"/>
                </a:rPr>
                <a:t>d</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m</a:t>
              </a:r>
              <a:r>
                <a:rPr sz="1100" dirty="0">
                  <a:latin typeface="Times New Roman"/>
                  <a:cs typeface="Times New Roman"/>
                </a:rPr>
                <a:t>ong</a:t>
              </a:r>
              <a:r>
                <a:rPr sz="1100" spc="-9" dirty="0">
                  <a:latin typeface="Times New Roman"/>
                  <a:cs typeface="Times New Roman"/>
                </a:rPr>
                <a:t> </a:t>
              </a:r>
              <a:r>
                <a:rPr sz="1100" spc="4"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dirty="0">
                  <a:latin typeface="Times New Roman"/>
                  <a:cs typeface="Times New Roman"/>
                </a:rPr>
                <a:t>,</a:t>
              </a:r>
              <a:r>
                <a:rPr sz="1100" spc="-13" dirty="0">
                  <a:latin typeface="Times New Roman"/>
                  <a:cs typeface="Times New Roman"/>
                </a:rPr>
                <a:t> </a:t>
              </a:r>
              <a:r>
                <a:rPr sz="1100" spc="-9" dirty="0">
                  <a:latin typeface="Times New Roman"/>
                  <a:cs typeface="Times New Roman"/>
                </a:rPr>
                <a:t>der</a:t>
              </a:r>
              <a:r>
                <a:rPr sz="1100" spc="4" dirty="0">
                  <a:latin typeface="Times New Roman"/>
                  <a:cs typeface="Times New Roman"/>
                </a:rPr>
                <a:t>i</a:t>
              </a:r>
              <a:r>
                <a:rPr sz="1100" spc="-49" dirty="0">
                  <a:latin typeface="Times New Roman"/>
                  <a:cs typeface="Times New Roman"/>
                </a:rPr>
                <a:t>v</a:t>
              </a:r>
              <a:r>
                <a:rPr sz="1100" spc="9" dirty="0">
                  <a:latin typeface="Times New Roman"/>
                  <a:cs typeface="Times New Roman"/>
                </a:rPr>
                <a:t>i</a:t>
              </a:r>
              <a:r>
                <a:rPr sz="1100" dirty="0">
                  <a:latin typeface="Times New Roman"/>
                  <a:cs typeface="Times New Roman"/>
                </a:rPr>
                <a:t>ng</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i</a:t>
              </a:r>
              <a:r>
                <a:rPr sz="1100" dirty="0">
                  <a:latin typeface="Times New Roman"/>
                  <a:cs typeface="Times New Roman"/>
                </a:rPr>
                <a:t>r</a:t>
              </a:r>
              <a:r>
                <a:rPr sz="1100" spc="-22" dirty="0">
                  <a:latin typeface="Times New Roman"/>
                  <a:cs typeface="Times New Roman"/>
                </a:rPr>
                <a:t> </a:t>
              </a:r>
              <a:r>
                <a:rPr sz="1100" spc="9" dirty="0">
                  <a:latin typeface="Times New Roman"/>
                  <a:cs typeface="Times New Roman"/>
                </a:rPr>
                <a:t>j</a:t>
              </a:r>
              <a:r>
                <a:rPr sz="1100" spc="-13" dirty="0">
                  <a:latin typeface="Times New Roman"/>
                  <a:cs typeface="Times New Roman"/>
                </a:rPr>
                <a:t>us</a:t>
              </a:r>
              <a:r>
                <a:rPr sz="1100" dirty="0">
                  <a:latin typeface="Times New Roman"/>
                  <a:cs typeface="Times New Roman"/>
                </a:rPr>
                <a:t>t</a:t>
              </a:r>
              <a:r>
                <a:rPr sz="1100" spc="13" dirty="0">
                  <a:latin typeface="Times New Roman"/>
                  <a:cs typeface="Times New Roman"/>
                </a:rPr>
                <a:t> </a:t>
              </a:r>
              <a:r>
                <a:rPr sz="1100" spc="-4" dirty="0">
                  <a:latin typeface="Times New Roman"/>
                  <a:cs typeface="Times New Roman"/>
                </a:rPr>
                <a:t>p</a:t>
              </a:r>
              <a:r>
                <a:rPr sz="1100" spc="18" dirty="0">
                  <a:latin typeface="Times New Roman"/>
                  <a:cs typeface="Times New Roman"/>
                </a:rPr>
                <a:t>o</a:t>
              </a:r>
              <a:r>
                <a:rPr sz="1100" spc="-4" dirty="0">
                  <a:latin typeface="Times New Roman"/>
                  <a:cs typeface="Times New Roman"/>
                </a:rPr>
                <a:t>w</a:t>
              </a:r>
              <a:r>
                <a:rPr sz="1100" spc="-9" dirty="0">
                  <a:latin typeface="Times New Roman"/>
                  <a:cs typeface="Times New Roman"/>
                </a:rPr>
                <a:t>e</a:t>
              </a:r>
              <a:r>
                <a:rPr sz="1100" dirty="0">
                  <a:latin typeface="Times New Roman"/>
                  <a:cs typeface="Times New Roman"/>
                </a:rPr>
                <a:t>r</a:t>
              </a:r>
              <a:r>
                <a:rPr sz="1100" spc="-13" dirty="0">
                  <a:latin typeface="Times New Roman"/>
                  <a:cs typeface="Times New Roman"/>
                </a:rPr>
                <a:t> </a:t>
              </a:r>
              <a:r>
                <a:rPr sz="1100" spc="18" dirty="0">
                  <a:latin typeface="Times New Roman"/>
                  <a:cs typeface="Times New Roman"/>
                </a:rPr>
                <a:t>f</a:t>
              </a:r>
              <a:r>
                <a:rPr sz="1100" spc="-13" dirty="0">
                  <a:latin typeface="Times New Roman"/>
                  <a:cs typeface="Times New Roman"/>
                </a:rPr>
                <a:t>r</a:t>
              </a:r>
              <a:r>
                <a:rPr sz="1100" spc="18" dirty="0">
                  <a:latin typeface="Times New Roman"/>
                  <a:cs typeface="Times New Roman"/>
                </a:rPr>
                <a:t>o</a:t>
              </a:r>
              <a:r>
                <a:rPr sz="1100" spc="-9" dirty="0">
                  <a:latin typeface="Times New Roman"/>
                  <a:cs typeface="Times New Roman"/>
                </a:rPr>
                <a:t>m</a:t>
              </a:r>
              <a:r>
                <a:rPr sz="1100" spc="-27"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c</a:t>
              </a:r>
              <a:r>
                <a:rPr sz="1100" spc="4" dirty="0">
                  <a:latin typeface="Times New Roman"/>
                  <a:cs typeface="Times New Roman"/>
                </a:rPr>
                <a:t>o</a:t>
              </a:r>
              <a:r>
                <a:rPr sz="1100" dirty="0">
                  <a:latin typeface="Times New Roman"/>
                  <a:cs typeface="Times New Roman"/>
                </a:rPr>
                <a:t>n</a:t>
              </a:r>
              <a:r>
                <a:rPr sz="1100" spc="-18" dirty="0">
                  <a:latin typeface="Times New Roman"/>
                  <a:cs typeface="Times New Roman"/>
                </a:rPr>
                <a:t>se</a:t>
              </a:r>
              <a:r>
                <a:rPr sz="1100" spc="18" dirty="0">
                  <a:latin typeface="Times New Roman"/>
                  <a:cs typeface="Times New Roman"/>
                </a:rPr>
                <a:t>n</a:t>
              </a:r>
              <a:r>
                <a:rPr sz="1100" spc="-4" dirty="0">
                  <a:latin typeface="Times New Roman"/>
                  <a:cs typeface="Times New Roman"/>
                </a:rPr>
                <a:t>t </a:t>
              </a:r>
              <a:r>
                <a:rPr sz="1100" dirty="0">
                  <a:latin typeface="Times New Roman"/>
                  <a:cs typeface="Times New Roman"/>
                </a:rPr>
                <a:t>of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 </a:t>
              </a:r>
              <a:r>
                <a:rPr sz="1100" spc="-4" dirty="0">
                  <a:latin typeface="Times New Roman"/>
                  <a:cs typeface="Times New Roman"/>
                </a:rPr>
                <a:t>g</a:t>
              </a:r>
              <a:r>
                <a:rPr sz="1100" spc="18"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18" dirty="0">
                  <a:latin typeface="Times New Roman"/>
                  <a:cs typeface="Times New Roman"/>
                </a:rPr>
                <a:t>ed</a:t>
              </a:r>
              <a:r>
                <a:rPr sz="1100" spc="-4" dirty="0">
                  <a:latin typeface="Times New Roman"/>
                  <a:cs typeface="Times New Roman"/>
                </a:rPr>
                <a:t>;</a:t>
              </a:r>
              <a:r>
                <a:rPr sz="1100" spc="-18" dirty="0">
                  <a:latin typeface="Times New Roman"/>
                  <a:cs typeface="Times New Roman"/>
                </a:rPr>
                <a:t> </a:t>
              </a:r>
              <a:r>
                <a:rPr sz="1100" spc="4"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9" dirty="0">
                  <a:latin typeface="Times New Roman"/>
                  <a:cs typeface="Times New Roman"/>
                </a:rPr>
                <a:t>w</a:t>
              </a:r>
              <a:r>
                <a:rPr sz="1100" spc="18" dirty="0">
                  <a:latin typeface="Times New Roman"/>
                  <a:cs typeface="Times New Roman"/>
                </a:rPr>
                <a:t>h</a:t>
              </a:r>
              <a:r>
                <a:rPr sz="1100" spc="-36" dirty="0">
                  <a:latin typeface="Times New Roman"/>
                  <a:cs typeface="Times New Roman"/>
                </a:rPr>
                <a:t>e</a:t>
              </a:r>
              <a:r>
                <a:rPr sz="1100" spc="4" dirty="0">
                  <a:latin typeface="Times New Roman"/>
                  <a:cs typeface="Times New Roman"/>
                </a:rPr>
                <a:t>n</a:t>
              </a:r>
              <a:r>
                <a:rPr sz="1100" spc="-36" dirty="0">
                  <a:latin typeface="Times New Roman"/>
                  <a:cs typeface="Times New Roman"/>
                </a:rPr>
                <a:t>e</a:t>
              </a:r>
              <a:r>
                <a:rPr sz="1100" spc="4" dirty="0">
                  <a:latin typeface="Times New Roman"/>
                  <a:cs typeface="Times New Roman"/>
                </a:rPr>
                <a:t>v</a:t>
              </a:r>
              <a:r>
                <a:rPr sz="1100" spc="-49" dirty="0">
                  <a:latin typeface="Times New Roman"/>
                  <a:cs typeface="Times New Roman"/>
                </a:rPr>
                <a:t>e</a:t>
              </a:r>
              <a:r>
                <a:rPr sz="1100" spc="-4" dirty="0">
                  <a:latin typeface="Times New Roman"/>
                  <a:cs typeface="Times New Roman"/>
                </a:rPr>
                <a:t>r</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y</a:t>
              </a:r>
              <a:r>
                <a:rPr sz="1100" spc="-4" dirty="0">
                  <a:latin typeface="Times New Roman"/>
                  <a:cs typeface="Times New Roman"/>
                </a:rPr>
                <a:t> </a:t>
              </a:r>
              <a:r>
                <a:rPr sz="1100" spc="18" dirty="0">
                  <a:latin typeface="Times New Roman"/>
                  <a:cs typeface="Times New Roman"/>
                </a:rPr>
                <a:t>f</a:t>
              </a:r>
              <a:r>
                <a:rPr sz="1100" spc="-22" dirty="0">
                  <a:latin typeface="Times New Roman"/>
                  <a:cs typeface="Times New Roman"/>
                </a:rPr>
                <a:t>o</a:t>
              </a:r>
              <a:r>
                <a:rPr sz="1100" spc="-13" dirty="0">
                  <a:latin typeface="Times New Roman"/>
                  <a:cs typeface="Times New Roman"/>
                </a:rPr>
                <a:t>r</a:t>
              </a:r>
              <a:r>
                <a:rPr sz="1100" dirty="0">
                  <a:latin typeface="Times New Roman"/>
                  <a:cs typeface="Times New Roman"/>
                </a:rPr>
                <a:t>m</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4" dirty="0">
                  <a:latin typeface="Times New Roman"/>
                  <a:cs typeface="Times New Roman"/>
                </a:rPr>
                <a:t>g</a:t>
              </a:r>
              <a:r>
                <a:rPr sz="1100" spc="18" dirty="0">
                  <a:latin typeface="Times New Roman"/>
                  <a:cs typeface="Times New Roman"/>
                </a:rPr>
                <a:t>o</a:t>
              </a:r>
              <a:r>
                <a:rPr sz="1100" dirty="0">
                  <a:latin typeface="Times New Roman"/>
                  <a:cs typeface="Times New Roman"/>
                </a:rPr>
                <a:t>v</a:t>
              </a:r>
              <a:r>
                <a:rPr sz="1100" spc="-22" dirty="0">
                  <a:latin typeface="Times New Roman"/>
                  <a:cs typeface="Times New Roman"/>
                </a:rPr>
                <a:t>ern</a:t>
              </a:r>
              <a:r>
                <a:rPr sz="1100" spc="4"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9" dirty="0">
                  <a:latin typeface="Times New Roman"/>
                  <a:cs typeface="Times New Roman"/>
                </a:rPr>
                <a:t> s</a:t>
              </a:r>
              <a:r>
                <a:rPr sz="1100" spc="18" dirty="0">
                  <a:latin typeface="Times New Roman"/>
                  <a:cs typeface="Times New Roman"/>
                </a:rPr>
                <a:t>h</a:t>
              </a:r>
              <a:r>
                <a:rPr sz="1100" spc="-18" dirty="0">
                  <a:latin typeface="Times New Roman"/>
                  <a:cs typeface="Times New Roman"/>
                </a:rPr>
                <a:t>al</a:t>
              </a:r>
              <a:r>
                <a:rPr sz="1100" spc="-4" dirty="0">
                  <a:latin typeface="Times New Roman"/>
                  <a:cs typeface="Times New Roman"/>
                </a:rPr>
                <a:t>l</a:t>
              </a:r>
              <a:r>
                <a:rPr sz="1100" spc="9" dirty="0">
                  <a:latin typeface="Times New Roman"/>
                  <a:cs typeface="Times New Roman"/>
                </a:rPr>
                <a:t> </a:t>
              </a:r>
              <a:r>
                <a:rPr sz="1100" spc="18" dirty="0">
                  <a:latin typeface="Times New Roman"/>
                  <a:cs typeface="Times New Roman"/>
                </a:rPr>
                <a:t>b</a:t>
              </a:r>
              <a:r>
                <a:rPr sz="1100" spc="-27" dirty="0">
                  <a:latin typeface="Times New Roman"/>
                  <a:cs typeface="Times New Roman"/>
                </a:rPr>
                <a:t>ec</a:t>
              </a:r>
              <a:r>
                <a:rPr sz="1100" spc="4" dirty="0">
                  <a:latin typeface="Times New Roman"/>
                  <a:cs typeface="Times New Roman"/>
                </a:rPr>
                <a:t>o</a:t>
              </a:r>
              <a:r>
                <a:rPr sz="1100" spc="-9" dirty="0">
                  <a:latin typeface="Times New Roman"/>
                  <a:cs typeface="Times New Roman"/>
                </a:rPr>
                <a:t>me </a:t>
              </a:r>
              <a:r>
                <a:rPr sz="1100" spc="-4" dirty="0">
                  <a:latin typeface="Times New Roman"/>
                  <a:cs typeface="Times New Roman"/>
                </a:rPr>
                <a:t>des</a:t>
              </a:r>
              <a:r>
                <a:rPr sz="1100" spc="13" dirty="0">
                  <a:latin typeface="Times New Roman"/>
                  <a:cs typeface="Times New Roman"/>
                </a:rPr>
                <a:t>t</a:t>
              </a:r>
              <a:r>
                <a:rPr sz="1100" spc="-13" dirty="0">
                  <a:latin typeface="Times New Roman"/>
                  <a:cs typeface="Times New Roman"/>
                </a:rPr>
                <a:t>ruc</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v</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4" dirty="0">
                  <a:latin typeface="Times New Roman"/>
                  <a:cs typeface="Times New Roman"/>
                </a:rPr>
                <a:t>ese </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ds</a:t>
              </a:r>
              <a:r>
                <a:rPr sz="1100" dirty="0">
                  <a:latin typeface="Times New Roman"/>
                  <a:cs typeface="Times New Roman"/>
                </a:rPr>
                <a:t>,</a:t>
              </a:r>
              <a:r>
                <a:rPr sz="1100" spc="-4" dirty="0">
                  <a:latin typeface="Times New Roman"/>
                  <a:cs typeface="Times New Roman"/>
                </a:rPr>
                <a:t> </a:t>
              </a:r>
              <a:r>
                <a:rPr sz="1100" spc="9" dirty="0">
                  <a:latin typeface="Times New Roman"/>
                  <a:cs typeface="Times New Roman"/>
                </a:rPr>
                <a:t>i</a:t>
              </a:r>
              <a:r>
                <a:rPr sz="1100" spc="-4" dirty="0">
                  <a:latin typeface="Times New Roman"/>
                  <a:cs typeface="Times New Roman"/>
                </a:rPr>
                <a:t>t</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27" dirty="0">
                  <a:latin typeface="Times New Roman"/>
                  <a:cs typeface="Times New Roman"/>
                </a:rPr>
                <a:t> </a:t>
              </a:r>
              <a:r>
                <a:rPr sz="1100" spc="-4" dirty="0">
                  <a:latin typeface="Times New Roman"/>
                  <a:cs typeface="Times New Roman"/>
                </a:rPr>
                <a:t>r</a:t>
              </a:r>
              <a:r>
                <a:rPr sz="1100" spc="9" dirty="0">
                  <a:latin typeface="Times New Roman"/>
                  <a:cs typeface="Times New Roman"/>
                </a:rPr>
                <a:t>i</a:t>
              </a:r>
              <a:r>
                <a:rPr sz="1100" spc="-22" dirty="0">
                  <a:latin typeface="Times New Roman"/>
                  <a:cs typeface="Times New Roman"/>
                </a:rPr>
                <a:t>g</a:t>
              </a:r>
              <a:r>
                <a:rPr sz="1100" spc="18" dirty="0">
                  <a:latin typeface="Times New Roman"/>
                  <a:cs typeface="Times New Roman"/>
                </a:rPr>
                <a:t>h</a:t>
              </a:r>
              <a:r>
                <a:rPr sz="1100" spc="-4" dirty="0">
                  <a:latin typeface="Times New Roman"/>
                  <a:cs typeface="Times New Roman"/>
                </a:rPr>
                <a:t>t</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 </a:t>
              </a:r>
              <a:r>
                <a:rPr sz="1100" spc="-4" dirty="0">
                  <a:latin typeface="Times New Roman"/>
                  <a:cs typeface="Times New Roman"/>
                </a:rPr>
                <a:t>p</a:t>
              </a:r>
              <a:r>
                <a:rPr sz="1100" spc="-13" dirty="0">
                  <a:latin typeface="Times New Roman"/>
                  <a:cs typeface="Times New Roman"/>
                </a:rPr>
                <a:t>e</a:t>
              </a:r>
              <a:r>
                <a:rPr sz="1100" dirty="0">
                  <a:latin typeface="Times New Roman"/>
                  <a:cs typeface="Times New Roman"/>
                </a:rPr>
                <a:t>o</a:t>
              </a:r>
              <a:r>
                <a:rPr sz="1100" spc="-31" dirty="0">
                  <a:latin typeface="Times New Roman"/>
                  <a:cs typeface="Times New Roman"/>
                </a:rPr>
                <a:t>p</a:t>
              </a:r>
              <a:r>
                <a:rPr sz="1100" spc="9" dirty="0">
                  <a:latin typeface="Times New Roman"/>
                  <a:cs typeface="Times New Roman"/>
                </a:rPr>
                <a:t>l</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o</a:t>
              </a:r>
              <a:r>
                <a:rPr sz="1100" spc="-27" dirty="0">
                  <a:latin typeface="Times New Roman"/>
                  <a:cs typeface="Times New Roman"/>
                </a:rPr>
                <a:t> </a:t>
              </a:r>
              <a:r>
                <a:rPr sz="1100" spc="-18" dirty="0">
                  <a:latin typeface="Times New Roman"/>
                  <a:cs typeface="Times New Roman"/>
                </a:rPr>
                <a:t>a</a:t>
              </a:r>
              <a:r>
                <a:rPr sz="1100" spc="9" dirty="0">
                  <a:latin typeface="Times New Roman"/>
                  <a:cs typeface="Times New Roman"/>
                </a:rPr>
                <a:t>l</a:t>
              </a:r>
              <a:r>
                <a:rPr sz="1100" spc="-4" dirty="0">
                  <a:latin typeface="Times New Roman"/>
                  <a:cs typeface="Times New Roman"/>
                </a:rPr>
                <a:t>t</a:t>
              </a:r>
              <a:r>
                <a:rPr sz="1100" spc="-49" dirty="0">
                  <a:latin typeface="Times New Roman"/>
                  <a:cs typeface="Times New Roman"/>
                </a:rPr>
                <a:t>e</a:t>
              </a:r>
              <a:r>
                <a:rPr sz="1100" spc="-4" dirty="0">
                  <a:latin typeface="Times New Roman"/>
                  <a:cs typeface="Times New Roman"/>
                </a:rPr>
                <a:t>r</a:t>
              </a:r>
              <a:r>
                <a:rPr sz="1100" spc="9" dirty="0">
                  <a:latin typeface="Times New Roman"/>
                  <a:cs typeface="Times New Roman"/>
                </a:rPr>
                <a:t> </a:t>
              </a:r>
              <a:r>
                <a:rPr sz="1100" spc="18" dirty="0">
                  <a:latin typeface="Times New Roman"/>
                  <a:cs typeface="Times New Roman"/>
                </a:rPr>
                <a:t>o</a:t>
              </a:r>
              <a:r>
                <a:rPr sz="1100" dirty="0">
                  <a:latin typeface="Times New Roman"/>
                  <a:cs typeface="Times New Roman"/>
                </a:rPr>
                <a:t>r</a:t>
              </a:r>
              <a:r>
                <a:rPr sz="1100" spc="-13" dirty="0">
                  <a:latin typeface="Times New Roman"/>
                  <a:cs typeface="Times New Roman"/>
                </a:rPr>
                <a:t> t</a:t>
              </a:r>
              <a:r>
                <a:rPr sz="1100" spc="-9" dirty="0">
                  <a:latin typeface="Times New Roman"/>
                  <a:cs typeface="Times New Roman"/>
                </a:rPr>
                <a:t>o</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b</a:t>
              </a:r>
              <a:r>
                <a:rPr sz="1100" dirty="0">
                  <a:latin typeface="Times New Roman"/>
                  <a:cs typeface="Times New Roman"/>
                </a:rPr>
                <a:t>o</a:t>
              </a:r>
              <a:r>
                <a:rPr sz="1100" spc="-4" dirty="0">
                  <a:latin typeface="Times New Roman"/>
                  <a:cs typeface="Times New Roman"/>
                </a:rPr>
                <a:t>l</a:t>
              </a:r>
              <a:r>
                <a:rPr sz="1100" spc="-27" dirty="0">
                  <a:latin typeface="Times New Roman"/>
                  <a:cs typeface="Times New Roman"/>
                </a:rPr>
                <a:t>i</a:t>
              </a:r>
              <a:r>
                <a:rPr sz="1100" spc="-31" dirty="0">
                  <a:latin typeface="Times New Roman"/>
                  <a:cs typeface="Times New Roman"/>
                </a:rPr>
                <a:t>s</a:t>
              </a:r>
              <a:r>
                <a:rPr sz="1100" dirty="0">
                  <a:latin typeface="Times New Roman"/>
                  <a:cs typeface="Times New Roman"/>
                </a:rPr>
                <a:t>h</a:t>
              </a:r>
              <a:r>
                <a:rPr sz="1100" spc="9" dirty="0">
                  <a:latin typeface="Times New Roman"/>
                  <a:cs typeface="Times New Roman"/>
                </a:rPr>
                <a:t> i</a:t>
              </a:r>
              <a:r>
                <a:rPr sz="1100" spc="-4" dirty="0">
                  <a:latin typeface="Times New Roman"/>
                  <a:cs typeface="Times New Roman"/>
                </a:rPr>
                <a:t>t</a:t>
              </a:r>
              <a:r>
                <a:rPr sz="1100" dirty="0">
                  <a:latin typeface="Times New Roman"/>
                  <a:cs typeface="Times New Roman"/>
                </a:rPr>
                <a:t>, </a:t>
              </a:r>
              <a:r>
                <a:rPr sz="1100" spc="-9" dirty="0">
                  <a:latin typeface="Times New Roman"/>
                  <a:cs typeface="Times New Roman"/>
                </a:rPr>
                <a:t>a</a:t>
              </a:r>
              <a:r>
                <a:rPr sz="1100" dirty="0">
                  <a:latin typeface="Times New Roman"/>
                  <a:cs typeface="Times New Roman"/>
                </a:rPr>
                <a:t>nd</a:t>
              </a:r>
              <a:r>
                <a:rPr sz="1100" spc="-27" dirty="0">
                  <a:latin typeface="Times New Roman"/>
                  <a:cs typeface="Times New Roman"/>
                </a:rPr>
                <a:t> </a:t>
              </a:r>
              <a:r>
                <a:rPr sz="1100" spc="-9" dirty="0">
                  <a:latin typeface="Times New Roman"/>
                  <a:cs typeface="Times New Roman"/>
                </a:rPr>
                <a:t>to</a:t>
              </a:r>
              <a:r>
                <a:rPr sz="1100" spc="9" dirty="0">
                  <a:latin typeface="Times New Roman"/>
                  <a:cs typeface="Times New Roman"/>
                </a:rPr>
                <a:t> i</a:t>
              </a:r>
              <a:r>
                <a:rPr sz="1100" dirty="0">
                  <a:latin typeface="Times New Roman"/>
                  <a:cs typeface="Times New Roman"/>
                </a:rPr>
                <a:t>n</a:t>
              </a:r>
              <a:r>
                <a:rPr sz="1100" spc="-31" dirty="0">
                  <a:latin typeface="Times New Roman"/>
                  <a:cs typeface="Times New Roman"/>
                </a:rPr>
                <a:t>s</a:t>
              </a:r>
              <a:r>
                <a:rPr sz="1100" spc="18" dirty="0">
                  <a:latin typeface="Times New Roman"/>
                  <a:cs typeface="Times New Roman"/>
                </a:rPr>
                <a:t>t</a:t>
              </a:r>
              <a:r>
                <a:rPr sz="1100" spc="-4" dirty="0">
                  <a:latin typeface="Times New Roman"/>
                  <a:cs typeface="Times New Roman"/>
                </a:rPr>
                <a:t>it</a:t>
              </a:r>
              <a:r>
                <a:rPr sz="1100" spc="-27" dirty="0">
                  <a:latin typeface="Times New Roman"/>
                  <a:cs typeface="Times New Roman"/>
                </a:rPr>
                <a:t>ut</a:t>
              </a:r>
              <a:r>
                <a:rPr sz="1100" spc="-9" dirty="0">
                  <a:latin typeface="Times New Roman"/>
                  <a:cs typeface="Times New Roman"/>
                </a:rPr>
                <a:t>e</a:t>
              </a:r>
              <a:r>
                <a:rPr sz="1100" spc="9" dirty="0">
                  <a:latin typeface="Times New Roman"/>
                  <a:cs typeface="Times New Roman"/>
                </a:rPr>
                <a:t> </a:t>
              </a:r>
              <a:r>
                <a:rPr sz="1100" spc="18" dirty="0">
                  <a:latin typeface="Times New Roman"/>
                  <a:cs typeface="Times New Roman"/>
                </a:rPr>
                <a:t>n</a:t>
              </a:r>
              <a:r>
                <a:rPr sz="1100" spc="-4" dirty="0">
                  <a:latin typeface="Times New Roman"/>
                  <a:cs typeface="Times New Roman"/>
                </a:rPr>
                <a:t>e</a:t>
              </a:r>
              <a:r>
                <a:rPr sz="1100" dirty="0">
                  <a:latin typeface="Times New Roman"/>
                  <a:cs typeface="Times New Roman"/>
                </a:rPr>
                <a:t>w</a:t>
              </a:r>
              <a:r>
                <a:rPr sz="1100" spc="-9" dirty="0">
                  <a:latin typeface="Times New Roman"/>
                  <a:cs typeface="Times New Roman"/>
                </a:rPr>
                <a:t> </a:t>
              </a:r>
              <a:r>
                <a:rPr sz="1100" spc="-4" dirty="0">
                  <a:latin typeface="Times New Roman"/>
                  <a:cs typeface="Times New Roman"/>
                </a:rPr>
                <a:t>g</a:t>
              </a:r>
              <a:r>
                <a:rPr sz="1100" spc="13"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27" dirty="0">
                  <a:latin typeface="Times New Roman"/>
                  <a:cs typeface="Times New Roman"/>
                </a:rPr>
                <a:t>t</a:t>
              </a:r>
              <a:r>
                <a:rPr sz="1100" dirty="0">
                  <a:latin typeface="Times New Roman"/>
                  <a:cs typeface="Times New Roman"/>
                </a:rPr>
                <a:t>, </a:t>
              </a:r>
              <a:r>
                <a:rPr sz="1100" spc="-4" dirty="0">
                  <a:latin typeface="Times New Roman"/>
                  <a:cs typeface="Times New Roman"/>
                </a:rPr>
                <a:t>l</a:t>
              </a:r>
              <a:r>
                <a:rPr sz="1100" spc="-22" dirty="0">
                  <a:latin typeface="Times New Roman"/>
                  <a:cs typeface="Times New Roman"/>
                </a:rPr>
                <a:t>ay</a:t>
              </a:r>
              <a:r>
                <a:rPr sz="1100" spc="9" dirty="0">
                  <a:latin typeface="Times New Roman"/>
                  <a:cs typeface="Times New Roman"/>
                </a:rPr>
                <a:t>i</a:t>
              </a:r>
              <a:r>
                <a:rPr sz="1100" dirty="0">
                  <a:latin typeface="Times New Roman"/>
                  <a:cs typeface="Times New Roman"/>
                </a:rPr>
                <a:t>ng</a:t>
              </a:r>
              <a:r>
                <a:rPr sz="1100" spc="-9" dirty="0">
                  <a:latin typeface="Times New Roman"/>
                  <a:cs typeface="Times New Roman"/>
                </a:rPr>
                <a:t> </a:t>
              </a:r>
              <a:r>
                <a:rPr sz="1100" spc="9" dirty="0">
                  <a:latin typeface="Times New Roman"/>
                  <a:cs typeface="Times New Roman"/>
                </a:rPr>
                <a:t>i</a:t>
              </a:r>
              <a:r>
                <a:rPr sz="1100" spc="-4" dirty="0">
                  <a:latin typeface="Times New Roman"/>
                  <a:cs typeface="Times New Roman"/>
                </a:rPr>
                <a:t>t'</a:t>
              </a:r>
              <a:r>
                <a:rPr sz="1100" dirty="0">
                  <a:latin typeface="Times New Roman"/>
                  <a:cs typeface="Times New Roman"/>
                </a:rPr>
                <a:t>s</a:t>
              </a:r>
              <a:r>
                <a:rPr sz="1100" spc="-13" dirty="0">
                  <a:latin typeface="Times New Roman"/>
                  <a:cs typeface="Times New Roman"/>
                </a:rPr>
                <a:t> </a:t>
              </a:r>
              <a:r>
                <a:rPr sz="1100" spc="18" dirty="0">
                  <a:latin typeface="Times New Roman"/>
                  <a:cs typeface="Times New Roman"/>
                </a:rPr>
                <a:t>f</a:t>
              </a:r>
              <a:r>
                <a:rPr sz="1100" dirty="0">
                  <a:latin typeface="Times New Roman"/>
                  <a:cs typeface="Times New Roman"/>
                </a:rPr>
                <a:t>o</a:t>
              </a:r>
              <a:r>
                <a:rPr sz="1100" spc="-22" dirty="0">
                  <a:latin typeface="Times New Roman"/>
                  <a:cs typeface="Times New Roman"/>
                </a:rPr>
                <a:t>u</a:t>
              </a:r>
              <a:r>
                <a:rPr sz="1100" spc="18" dirty="0">
                  <a:latin typeface="Times New Roman"/>
                  <a:cs typeface="Times New Roman"/>
                </a:rPr>
                <a:t>n</a:t>
              </a:r>
              <a:r>
                <a:rPr sz="1100" spc="-22" dirty="0">
                  <a:latin typeface="Times New Roman"/>
                  <a:cs typeface="Times New Roman"/>
                </a:rPr>
                <a:t>da</a:t>
              </a:r>
              <a:r>
                <a:rPr sz="1100" spc="9"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n</a:t>
              </a:r>
              <a:r>
                <a:rPr sz="1100" spc="-9" dirty="0">
                  <a:latin typeface="Times New Roman"/>
                  <a:cs typeface="Times New Roman"/>
                </a:rPr>
                <a:t> suc</a:t>
              </a:r>
              <a:r>
                <a:rPr sz="1100" dirty="0">
                  <a:latin typeface="Times New Roman"/>
                  <a:cs typeface="Times New Roman"/>
                </a:rPr>
                <a:t>h</a:t>
              </a:r>
              <a:r>
                <a:rPr sz="1100" spc="4" dirty="0">
                  <a:latin typeface="Times New Roman"/>
                  <a:cs typeface="Times New Roman"/>
                </a:rPr>
                <a:t> </a:t>
              </a:r>
              <a:r>
                <a:rPr sz="1100" spc="-13" dirty="0">
                  <a:latin typeface="Times New Roman"/>
                  <a:cs typeface="Times New Roman"/>
                </a:rPr>
                <a:t>p</a:t>
              </a:r>
              <a:r>
                <a:rPr sz="1100" spc="18" dirty="0">
                  <a:latin typeface="Times New Roman"/>
                  <a:cs typeface="Times New Roman"/>
                </a:rPr>
                <a:t>r</a:t>
              </a:r>
              <a:r>
                <a:rPr sz="1100" spc="-4" dirty="0">
                  <a:latin typeface="Times New Roman"/>
                  <a:cs typeface="Times New Roman"/>
                </a:rPr>
                <a:t>i</a:t>
              </a:r>
              <a:r>
                <a:rPr sz="1100" dirty="0">
                  <a:latin typeface="Times New Roman"/>
                  <a:cs typeface="Times New Roman"/>
                </a:rPr>
                <a:t>n</a:t>
              </a:r>
              <a:r>
                <a:rPr sz="1100" spc="-31" dirty="0">
                  <a:latin typeface="Times New Roman"/>
                  <a:cs typeface="Times New Roman"/>
                </a:rPr>
                <a:t>c</a:t>
              </a:r>
              <a:r>
                <a:rPr sz="1100" spc="9" dirty="0">
                  <a:latin typeface="Times New Roman"/>
                  <a:cs typeface="Times New Roman"/>
                </a:rPr>
                <a:t>i</a:t>
              </a:r>
              <a:r>
                <a:rPr sz="1100" spc="-31" dirty="0">
                  <a:latin typeface="Times New Roman"/>
                  <a:cs typeface="Times New Roman"/>
                </a:rPr>
                <a:t>p</a:t>
              </a:r>
              <a:r>
                <a:rPr sz="1100" spc="9" dirty="0">
                  <a:latin typeface="Times New Roman"/>
                  <a:cs typeface="Times New Roman"/>
                </a:rPr>
                <a:t>l</a:t>
              </a:r>
              <a:r>
                <a:rPr sz="1100" spc="-9" dirty="0">
                  <a:latin typeface="Times New Roman"/>
                  <a:cs typeface="Times New Roman"/>
                </a:rPr>
                <a:t>e</a:t>
              </a:r>
              <a:r>
                <a:rPr sz="1100" dirty="0">
                  <a:latin typeface="Times New Roman"/>
                  <a:cs typeface="Times New Roman"/>
                </a:rPr>
                <a:t>s</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18" dirty="0">
                  <a:latin typeface="Times New Roman"/>
                  <a:cs typeface="Times New Roman"/>
                </a:rPr>
                <a:t>o</a:t>
              </a:r>
              <a:r>
                <a:rPr sz="1100" spc="-18" dirty="0">
                  <a:latin typeface="Times New Roman"/>
                  <a:cs typeface="Times New Roman"/>
                </a:rPr>
                <a:t>rgan</a:t>
              </a:r>
              <a:r>
                <a:rPr sz="1100" spc="9" dirty="0">
                  <a:latin typeface="Times New Roman"/>
                  <a:cs typeface="Times New Roman"/>
                </a:rPr>
                <a:t>i</a:t>
              </a:r>
              <a:r>
                <a:rPr sz="1100" spc="-31" dirty="0">
                  <a:latin typeface="Times New Roman"/>
                  <a:cs typeface="Times New Roman"/>
                </a:rPr>
                <a:t>z</a:t>
              </a:r>
              <a:r>
                <a:rPr sz="1100" spc="9" dirty="0">
                  <a:latin typeface="Times New Roman"/>
                  <a:cs typeface="Times New Roman"/>
                </a:rPr>
                <a:t>i</a:t>
              </a:r>
              <a:r>
                <a:rPr sz="1100" dirty="0">
                  <a:latin typeface="Times New Roman"/>
                  <a:cs typeface="Times New Roman"/>
                </a:rPr>
                <a:t>ng</a:t>
              </a:r>
              <a:r>
                <a:rPr sz="1100" spc="-9" dirty="0">
                  <a:latin typeface="Times New Roman"/>
                  <a:cs typeface="Times New Roman"/>
                </a:rPr>
                <a:t> </a:t>
              </a:r>
              <a:r>
                <a:rPr sz="1100" spc="9" dirty="0">
                  <a:latin typeface="Times New Roman"/>
                  <a:cs typeface="Times New Roman"/>
                </a:rPr>
                <a:t>i</a:t>
              </a:r>
              <a:r>
                <a:rPr sz="1100" spc="-4" dirty="0">
                  <a:latin typeface="Times New Roman"/>
                  <a:cs typeface="Times New Roman"/>
                </a:rPr>
                <a:t>t'</a:t>
              </a:r>
              <a:r>
                <a:rPr sz="1100" dirty="0">
                  <a:latin typeface="Times New Roman"/>
                  <a:cs typeface="Times New Roman"/>
                </a:rPr>
                <a:t>s</a:t>
              </a:r>
              <a:r>
                <a:rPr sz="1100" spc="-13" dirty="0">
                  <a:latin typeface="Times New Roman"/>
                  <a:cs typeface="Times New Roman"/>
                </a:rPr>
                <a:t> </a:t>
              </a:r>
              <a:r>
                <a:rPr sz="1100" spc="-9" dirty="0">
                  <a:latin typeface="Times New Roman"/>
                  <a:cs typeface="Times New Roman"/>
                </a:rPr>
                <a:t>p</a:t>
              </a:r>
              <a:r>
                <a:rPr sz="1100" spc="13" dirty="0">
                  <a:latin typeface="Times New Roman"/>
                  <a:cs typeface="Times New Roman"/>
                </a:rPr>
                <a:t>o</a:t>
              </a:r>
              <a:r>
                <a:rPr sz="1100" spc="-4" dirty="0">
                  <a:latin typeface="Times New Roman"/>
                  <a:cs typeface="Times New Roman"/>
                </a:rPr>
                <a:t>we</a:t>
              </a:r>
              <a:r>
                <a:rPr sz="1100" dirty="0">
                  <a:latin typeface="Times New Roman"/>
                  <a:cs typeface="Times New Roman"/>
                </a:rPr>
                <a:t>r</a:t>
              </a:r>
              <a:r>
                <a:rPr sz="1100" spc="-4"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18" dirty="0">
                  <a:latin typeface="Times New Roman"/>
                  <a:cs typeface="Times New Roman"/>
                </a:rPr>
                <a:t> </a:t>
              </a:r>
              <a:r>
                <a:rPr sz="1100" spc="-9" dirty="0">
                  <a:latin typeface="Times New Roman"/>
                  <a:cs typeface="Times New Roman"/>
                </a:rPr>
                <a:t>suc</a:t>
              </a:r>
              <a:r>
                <a:rPr sz="1100" dirty="0">
                  <a:latin typeface="Times New Roman"/>
                  <a:cs typeface="Times New Roman"/>
                </a:rPr>
                <a:t>h</a:t>
              </a:r>
              <a:r>
                <a:rPr sz="1100" spc="13" dirty="0">
                  <a:latin typeface="Times New Roman"/>
                  <a:cs typeface="Times New Roman"/>
                </a:rPr>
                <a:t> </a:t>
              </a:r>
              <a:r>
                <a:rPr sz="1100" spc="18" dirty="0">
                  <a:latin typeface="Times New Roman"/>
                  <a:cs typeface="Times New Roman"/>
                </a:rPr>
                <a:t>f</a:t>
              </a:r>
              <a:r>
                <a:rPr sz="1100" spc="-22" dirty="0">
                  <a:latin typeface="Times New Roman"/>
                  <a:cs typeface="Times New Roman"/>
                </a:rPr>
                <a:t>o</a:t>
              </a:r>
              <a:r>
                <a:rPr sz="1100" spc="-13" dirty="0">
                  <a:latin typeface="Times New Roman"/>
                  <a:cs typeface="Times New Roman"/>
                </a:rPr>
                <a:t>r</a:t>
              </a:r>
              <a:r>
                <a:rPr sz="1100" spc="18" dirty="0">
                  <a:latin typeface="Times New Roman"/>
                  <a:cs typeface="Times New Roman"/>
                </a:rPr>
                <a:t>m</a:t>
              </a:r>
              <a:r>
                <a:rPr sz="1100" dirty="0">
                  <a:latin typeface="Times New Roman"/>
                  <a:cs typeface="Times New Roman"/>
                </a:rPr>
                <a:t>,</a:t>
              </a:r>
              <a:r>
                <a:rPr sz="1100" spc="-13" dirty="0">
                  <a:latin typeface="Times New Roman"/>
                  <a:cs typeface="Times New Roman"/>
                </a:rPr>
                <a:t> </a:t>
              </a:r>
              <a:r>
                <a:rPr sz="1100" spc="-4" dirty="0">
                  <a:latin typeface="Times New Roman"/>
                  <a:cs typeface="Times New Roman"/>
                </a:rPr>
                <a:t>a</a:t>
              </a:r>
              <a:r>
                <a:rPr sz="1100" dirty="0">
                  <a:latin typeface="Times New Roman"/>
                  <a:cs typeface="Times New Roman"/>
                </a:rPr>
                <a:t>s</a:t>
              </a:r>
              <a:r>
                <a:rPr sz="1100" spc="-4" dirty="0">
                  <a:latin typeface="Times New Roman"/>
                  <a:cs typeface="Times New Roman"/>
                </a:rPr>
                <a:t> </a:t>
              </a:r>
              <a:r>
                <a:rPr sz="1100" spc="-9" dirty="0">
                  <a:latin typeface="Times New Roman"/>
                  <a:cs typeface="Times New Roman"/>
                </a:rPr>
                <a:t>to  </a:t>
              </a:r>
              <a:r>
                <a:rPr sz="1100" spc="-4" dirty="0">
                  <a:latin typeface="Times New Roman"/>
                  <a:cs typeface="Times New Roman"/>
                </a:rPr>
                <a:t>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m</a:t>
              </a:r>
              <a:r>
                <a:rPr sz="1100" spc="9" dirty="0">
                  <a:latin typeface="Times New Roman"/>
                  <a:cs typeface="Times New Roman"/>
                </a:rPr>
                <a:t> </a:t>
              </a:r>
              <a:r>
                <a:rPr sz="1100" spc="-9" dirty="0">
                  <a:latin typeface="Times New Roman"/>
                  <a:cs typeface="Times New Roman"/>
                </a:rPr>
                <a:t>s</a:t>
              </a:r>
              <a:r>
                <a:rPr sz="1100" spc="18" dirty="0">
                  <a:latin typeface="Times New Roman"/>
                  <a:cs typeface="Times New Roman"/>
                </a:rPr>
                <a:t>h</a:t>
              </a:r>
              <a:r>
                <a:rPr sz="1100" spc="-18" dirty="0">
                  <a:latin typeface="Times New Roman"/>
                  <a:cs typeface="Times New Roman"/>
                </a:rPr>
                <a:t>al</a:t>
              </a:r>
              <a:r>
                <a:rPr sz="1100" spc="-4" dirty="0">
                  <a:latin typeface="Times New Roman"/>
                  <a:cs typeface="Times New Roman"/>
                </a:rPr>
                <a:t>l</a:t>
              </a:r>
              <a:r>
                <a:rPr sz="1100" spc="13" dirty="0">
                  <a:latin typeface="Times New Roman"/>
                  <a:cs typeface="Times New Roman"/>
                </a:rPr>
                <a:t> </a:t>
              </a:r>
              <a:r>
                <a:rPr sz="1100" spc="-18" dirty="0">
                  <a:latin typeface="Times New Roman"/>
                  <a:cs typeface="Times New Roman"/>
                </a:rPr>
                <a:t>see</a:t>
              </a:r>
              <a:r>
                <a:rPr sz="1100" spc="-9" dirty="0">
                  <a:latin typeface="Times New Roman"/>
                  <a:cs typeface="Times New Roman"/>
                </a:rPr>
                <a:t>m</a:t>
              </a:r>
              <a:r>
                <a:rPr sz="1100" spc="9" dirty="0">
                  <a:latin typeface="Times New Roman"/>
                  <a:cs typeface="Times New Roman"/>
                </a:rPr>
                <a:t> </a:t>
              </a:r>
              <a:r>
                <a:rPr sz="1100" spc="4" dirty="0">
                  <a:latin typeface="Times New Roman"/>
                  <a:cs typeface="Times New Roman"/>
                </a:rPr>
                <a:t>m</a:t>
              </a:r>
              <a:r>
                <a:rPr sz="1100" dirty="0">
                  <a:latin typeface="Times New Roman"/>
                  <a:cs typeface="Times New Roman"/>
                </a:rPr>
                <a:t>o</a:t>
              </a:r>
              <a:r>
                <a:rPr sz="1100" spc="-31" dirty="0">
                  <a:latin typeface="Times New Roman"/>
                  <a:cs typeface="Times New Roman"/>
                </a:rPr>
                <a:t>s</a:t>
              </a:r>
              <a:r>
                <a:rPr sz="1100" dirty="0">
                  <a:latin typeface="Times New Roman"/>
                  <a:cs typeface="Times New Roman"/>
                </a:rPr>
                <a:t>t</a:t>
              </a:r>
              <a:r>
                <a:rPr sz="1100" spc="18" dirty="0">
                  <a:latin typeface="Times New Roman"/>
                  <a:cs typeface="Times New Roman"/>
                </a:rPr>
                <a:t> </a:t>
              </a:r>
              <a:r>
                <a:rPr sz="1100" spc="-9" dirty="0">
                  <a:latin typeface="Times New Roman"/>
                  <a:cs typeface="Times New Roman"/>
                </a:rPr>
                <a:t>l</a:t>
              </a:r>
              <a:r>
                <a:rPr sz="1100" spc="9" dirty="0">
                  <a:latin typeface="Times New Roman"/>
                  <a:cs typeface="Times New Roman"/>
                </a:rPr>
                <a:t>i</a:t>
              </a:r>
              <a:r>
                <a:rPr sz="1100" spc="-13" dirty="0">
                  <a:latin typeface="Times New Roman"/>
                  <a:cs typeface="Times New Roman"/>
                </a:rPr>
                <a:t>kel</a:t>
              </a:r>
              <a:r>
                <a:rPr sz="1100" spc="-9" dirty="0">
                  <a:latin typeface="Times New Roman"/>
                  <a:cs typeface="Times New Roman"/>
                </a:rPr>
                <a:t>y</a:t>
              </a:r>
              <a:r>
                <a:rPr sz="1100" spc="9" dirty="0">
                  <a:latin typeface="Times New Roman"/>
                  <a:cs typeface="Times New Roman"/>
                </a:rPr>
                <a:t> t</a:t>
              </a:r>
              <a:r>
                <a:rPr sz="1100" dirty="0">
                  <a:latin typeface="Times New Roman"/>
                  <a:cs typeface="Times New Roman"/>
                </a:rPr>
                <a:t>o</a:t>
              </a:r>
              <a:r>
                <a:rPr sz="1100" spc="-22" dirty="0">
                  <a:latin typeface="Times New Roman"/>
                  <a:cs typeface="Times New Roman"/>
                </a:rPr>
                <a:t> </a:t>
              </a:r>
              <a:r>
                <a:rPr sz="1100" dirty="0">
                  <a:latin typeface="Times New Roman"/>
                  <a:cs typeface="Times New Roman"/>
                </a:rPr>
                <a:t>ef</a:t>
              </a:r>
              <a:r>
                <a:rPr sz="1100" spc="18" dirty="0">
                  <a:latin typeface="Times New Roman"/>
                  <a:cs typeface="Times New Roman"/>
                </a:rPr>
                <a:t>f</a:t>
              </a:r>
              <a:r>
                <a:rPr sz="1100" spc="-36" dirty="0">
                  <a:latin typeface="Times New Roman"/>
                  <a:cs typeface="Times New Roman"/>
                </a:rPr>
                <a:t>ec</a:t>
              </a:r>
              <a:r>
                <a:rPr sz="1100" spc="-4" dirty="0">
                  <a:latin typeface="Times New Roman"/>
                  <a:cs typeface="Times New Roman"/>
                </a:rPr>
                <a:t>t</a:t>
              </a:r>
              <a:r>
                <a:rPr sz="1100" spc="9" dirty="0">
                  <a:latin typeface="Times New Roman"/>
                  <a:cs typeface="Times New Roman"/>
                </a:rPr>
                <a:t> 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i</a:t>
              </a:r>
              <a:r>
                <a:rPr sz="1100" dirty="0">
                  <a:latin typeface="Times New Roman"/>
                  <a:cs typeface="Times New Roman"/>
                </a:rPr>
                <a:t>r</a:t>
              </a:r>
              <a:r>
                <a:rPr sz="1100" spc="-22" dirty="0">
                  <a:latin typeface="Times New Roman"/>
                  <a:cs typeface="Times New Roman"/>
                </a:rPr>
                <a:t> </a:t>
              </a:r>
              <a:r>
                <a:rPr sz="1100" spc="-4" dirty="0">
                  <a:latin typeface="Times New Roman"/>
                  <a:cs typeface="Times New Roman"/>
                </a:rPr>
                <a:t>sa</a:t>
              </a:r>
              <a:r>
                <a:rPr sz="1100" spc="13" dirty="0">
                  <a:latin typeface="Times New Roman"/>
                  <a:cs typeface="Times New Roman"/>
                </a:rPr>
                <a:t>f</a:t>
              </a:r>
              <a:r>
                <a:rPr sz="1100" spc="-31" dirty="0">
                  <a:latin typeface="Times New Roman"/>
                  <a:cs typeface="Times New Roman"/>
                </a:rPr>
                <a:t>e</a:t>
              </a:r>
              <a:r>
                <a:rPr sz="1100" spc="9" dirty="0">
                  <a:latin typeface="Times New Roman"/>
                  <a:cs typeface="Times New Roman"/>
                </a:rPr>
                <a:t>t</a:t>
              </a:r>
              <a:r>
                <a:rPr sz="1100" dirty="0">
                  <a:latin typeface="Times New Roman"/>
                  <a:cs typeface="Times New Roman"/>
                </a:rPr>
                <a:t>y</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18" dirty="0">
                  <a:latin typeface="Times New Roman"/>
                  <a:cs typeface="Times New Roman"/>
                </a:rPr>
                <a:t>h</a:t>
              </a:r>
              <a:r>
                <a:rPr sz="1100" spc="-18" dirty="0">
                  <a:latin typeface="Times New Roman"/>
                  <a:cs typeface="Times New Roman"/>
                </a:rPr>
                <a:t>app</a:t>
              </a:r>
              <a:r>
                <a:rPr sz="1100" spc="4" dirty="0">
                  <a:latin typeface="Times New Roman"/>
                  <a:cs typeface="Times New Roman"/>
                </a:rPr>
                <a:t>i</a:t>
              </a:r>
              <a:r>
                <a:rPr sz="1100" dirty="0">
                  <a:latin typeface="Times New Roman"/>
                  <a:cs typeface="Times New Roman"/>
                </a:rPr>
                <a:t>n</a:t>
              </a:r>
              <a:r>
                <a:rPr sz="1100" spc="-13" dirty="0">
                  <a:latin typeface="Times New Roman"/>
                  <a:cs typeface="Times New Roman"/>
                </a:rPr>
                <a:t>e</a:t>
              </a:r>
              <a:r>
                <a:rPr sz="1100" spc="-4" dirty="0">
                  <a:latin typeface="Times New Roman"/>
                  <a:cs typeface="Times New Roman"/>
                </a:rPr>
                <a:t>ss</a:t>
              </a:r>
              <a:r>
                <a:rPr sz="1100" dirty="0">
                  <a:latin typeface="Times New Roman"/>
                  <a:cs typeface="Times New Roman"/>
                </a:rPr>
                <a:t>.</a:t>
              </a:r>
              <a:r>
                <a:rPr sz="1100" spc="-4" dirty="0">
                  <a:latin typeface="Times New Roman"/>
                  <a:cs typeface="Times New Roman"/>
                </a:rPr>
                <a:t> Prud</a:t>
              </a:r>
              <a:r>
                <a:rPr sz="1100" spc="-13" dirty="0">
                  <a:latin typeface="Times New Roman"/>
                  <a:cs typeface="Times New Roman"/>
                </a:rPr>
                <a:t>e</a:t>
              </a:r>
              <a:r>
                <a:rPr sz="1100" spc="9" dirty="0">
                  <a:latin typeface="Times New Roman"/>
                  <a:cs typeface="Times New Roman"/>
                </a:rPr>
                <a:t>n</a:t>
              </a:r>
              <a:r>
                <a:rPr sz="1100" spc="-13" dirty="0">
                  <a:latin typeface="Times New Roman"/>
                  <a:cs typeface="Times New Roman"/>
                </a:rPr>
                <a:t>c</a:t>
              </a:r>
              <a:r>
                <a:rPr sz="1100" spc="-9" dirty="0">
                  <a:latin typeface="Times New Roman"/>
                  <a:cs typeface="Times New Roman"/>
                </a:rPr>
                <a:t>e </a:t>
              </a:r>
              <a:r>
                <a:rPr sz="1100" spc="4" dirty="0">
                  <a:latin typeface="Times New Roman"/>
                  <a:cs typeface="Times New Roman"/>
                </a:rPr>
                <a:t>i</a:t>
              </a:r>
              <a:r>
                <a:rPr sz="1100" dirty="0">
                  <a:latin typeface="Times New Roman"/>
                  <a:cs typeface="Times New Roman"/>
                </a:rPr>
                <a:t>n</a:t>
              </a:r>
              <a:r>
                <a:rPr sz="1100" spc="-13" dirty="0">
                  <a:latin typeface="Times New Roman"/>
                  <a:cs typeface="Times New Roman"/>
                </a:rPr>
                <a:t>dee</a:t>
              </a:r>
              <a:r>
                <a:rPr sz="1100" spc="-9" dirty="0">
                  <a:latin typeface="Times New Roman"/>
                  <a:cs typeface="Times New Roman"/>
                </a:rPr>
                <a:t>d</a:t>
              </a:r>
              <a:r>
                <a:rPr sz="1100" spc="-4" dirty="0">
                  <a:latin typeface="Times New Roman"/>
                  <a:cs typeface="Times New Roman"/>
                </a:rPr>
                <a:t> wi</a:t>
              </a:r>
              <a:r>
                <a:rPr sz="1100" spc="9" dirty="0">
                  <a:latin typeface="Times New Roman"/>
                  <a:cs typeface="Times New Roman"/>
                </a:rPr>
                <a:t>l</a:t>
              </a:r>
              <a:r>
                <a:rPr sz="1100" spc="-4" dirty="0">
                  <a:latin typeface="Times New Roman"/>
                  <a:cs typeface="Times New Roman"/>
                </a:rPr>
                <a:t>l</a:t>
              </a:r>
              <a:endParaRPr sz="1100" dirty="0">
                <a:latin typeface="Times New Roman"/>
                <a:cs typeface="Times New Roman"/>
              </a:endParaRPr>
            </a:p>
          </p:txBody>
        </p:sp>
      </p:grpSp>
      <p:grpSp>
        <p:nvGrpSpPr>
          <p:cNvPr id="450" name="Group 449">
            <a:extLst>
              <a:ext uri="{FF2B5EF4-FFF2-40B4-BE49-F238E27FC236}">
                <a16:creationId xmlns="" xmlns:a16="http://schemas.microsoft.com/office/drawing/2014/main" id="{7AE45FBA-5E2E-9349-A28F-5495B4164BB8}"/>
              </a:ext>
            </a:extLst>
          </p:cNvPr>
          <p:cNvGrpSpPr/>
          <p:nvPr/>
        </p:nvGrpSpPr>
        <p:grpSpPr>
          <a:xfrm>
            <a:off x="2006598" y="4483381"/>
            <a:ext cx="5230091" cy="2127867"/>
            <a:chOff x="2008909" y="3966882"/>
            <a:chExt cx="5230091" cy="2127867"/>
          </a:xfrm>
        </p:grpSpPr>
        <p:sp>
          <p:nvSpPr>
            <p:cNvPr id="12" name="object 12"/>
            <p:cNvSpPr/>
            <p:nvPr/>
          </p:nvSpPr>
          <p:spPr>
            <a:xfrm>
              <a:off x="2008909" y="3966882"/>
              <a:ext cx="5195455" cy="2084294"/>
            </a:xfrm>
            <a:custGeom>
              <a:avLst/>
              <a:gdLst/>
              <a:ahLst/>
              <a:cxnLst/>
              <a:rect l="l" t="t" r="r" b="b"/>
              <a:pathLst>
                <a:path w="5715000" h="2362200">
                  <a:moveTo>
                    <a:pt x="0" y="0"/>
                  </a:moveTo>
                  <a:lnTo>
                    <a:pt x="5714998" y="0"/>
                  </a:lnTo>
                  <a:lnTo>
                    <a:pt x="5714998" y="2362200"/>
                  </a:lnTo>
                  <a:lnTo>
                    <a:pt x="0" y="2362200"/>
                  </a:lnTo>
                  <a:lnTo>
                    <a:pt x="0" y="0"/>
                  </a:lnTo>
                  <a:close/>
                </a:path>
              </a:pathLst>
            </a:custGeom>
            <a:solidFill>
              <a:srgbClr val="D783FF"/>
            </a:solidFill>
          </p:spPr>
          <p:txBody>
            <a:bodyPr wrap="square" lIns="0" tIns="0" rIns="0" bIns="0" rtlCol="0"/>
            <a:lstStyle/>
            <a:p>
              <a:endParaRPr/>
            </a:p>
          </p:txBody>
        </p:sp>
        <p:sp>
          <p:nvSpPr>
            <p:cNvPr id="13" name="object 13"/>
            <p:cNvSpPr/>
            <p:nvPr/>
          </p:nvSpPr>
          <p:spPr>
            <a:xfrm>
              <a:off x="2008909" y="3966882"/>
              <a:ext cx="5195455" cy="2084294"/>
            </a:xfrm>
            <a:custGeom>
              <a:avLst/>
              <a:gdLst/>
              <a:ahLst/>
              <a:cxnLst/>
              <a:rect l="l" t="t" r="r" b="b"/>
              <a:pathLst>
                <a:path w="5715000" h="2362200">
                  <a:moveTo>
                    <a:pt x="0" y="0"/>
                  </a:moveTo>
                  <a:lnTo>
                    <a:pt x="5714998" y="0"/>
                  </a:lnTo>
                  <a:lnTo>
                    <a:pt x="5714998" y="2362199"/>
                  </a:lnTo>
                  <a:lnTo>
                    <a:pt x="0" y="2362199"/>
                  </a:lnTo>
                  <a:lnTo>
                    <a:pt x="0" y="0"/>
                  </a:lnTo>
                  <a:close/>
                </a:path>
              </a:pathLst>
            </a:custGeom>
            <a:ln w="9524">
              <a:solidFill>
                <a:srgbClr val="D783FF"/>
              </a:solidFill>
            </a:ln>
          </p:spPr>
          <p:txBody>
            <a:bodyPr wrap="square" lIns="0" tIns="0" rIns="0" bIns="0" rtlCol="0"/>
            <a:lstStyle/>
            <a:p>
              <a:endParaRPr/>
            </a:p>
          </p:txBody>
        </p:sp>
        <p:sp>
          <p:nvSpPr>
            <p:cNvPr id="232" name="object 232"/>
            <p:cNvSpPr/>
            <p:nvPr/>
          </p:nvSpPr>
          <p:spPr>
            <a:xfrm>
              <a:off x="2146012" y="4049245"/>
              <a:ext cx="368877" cy="156322"/>
            </a:xfrm>
            <a:custGeom>
              <a:avLst/>
              <a:gdLst/>
              <a:ahLst/>
              <a:cxnLst/>
              <a:rect l="l" t="t" r="r" b="b"/>
              <a:pathLst>
                <a:path w="405764"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a:p>
          </p:txBody>
        </p:sp>
        <p:sp>
          <p:nvSpPr>
            <p:cNvPr id="233" name="object 233"/>
            <p:cNvSpPr/>
            <p:nvPr/>
          </p:nvSpPr>
          <p:spPr>
            <a:xfrm>
              <a:off x="2550683" y="4049245"/>
              <a:ext cx="208395" cy="156322"/>
            </a:xfrm>
            <a:custGeom>
              <a:avLst/>
              <a:gdLst/>
              <a:ahLst/>
              <a:cxnLst/>
              <a:rect l="l" t="t" r="r" b="b"/>
              <a:pathLst>
                <a:path w="229235" h="177164">
                  <a:moveTo>
                    <a:pt x="0" y="176809"/>
                  </a:moveTo>
                  <a:lnTo>
                    <a:pt x="228666" y="176809"/>
                  </a:lnTo>
                  <a:lnTo>
                    <a:pt x="228666" y="0"/>
                  </a:lnTo>
                  <a:lnTo>
                    <a:pt x="0" y="0"/>
                  </a:lnTo>
                  <a:lnTo>
                    <a:pt x="0" y="176809"/>
                  </a:lnTo>
                  <a:close/>
                </a:path>
              </a:pathLst>
            </a:custGeom>
            <a:solidFill>
              <a:srgbClr val="0A31FF"/>
            </a:solidFill>
          </p:spPr>
          <p:txBody>
            <a:bodyPr wrap="square" lIns="0" tIns="0" rIns="0" bIns="0" rtlCol="0"/>
            <a:lstStyle/>
            <a:p>
              <a:endParaRPr/>
            </a:p>
          </p:txBody>
        </p:sp>
        <p:sp>
          <p:nvSpPr>
            <p:cNvPr id="234" name="object 234"/>
            <p:cNvSpPr/>
            <p:nvPr/>
          </p:nvSpPr>
          <p:spPr>
            <a:xfrm>
              <a:off x="2794592" y="4049245"/>
              <a:ext cx="715241" cy="156322"/>
            </a:xfrm>
            <a:custGeom>
              <a:avLst/>
              <a:gdLst/>
              <a:ahLst/>
              <a:cxnLst/>
              <a:rect l="l" t="t" r="r" b="b"/>
              <a:pathLst>
                <a:path w="786764" h="177164">
                  <a:moveTo>
                    <a:pt x="0" y="176809"/>
                  </a:moveTo>
                  <a:lnTo>
                    <a:pt x="786611" y="176809"/>
                  </a:lnTo>
                  <a:lnTo>
                    <a:pt x="786611" y="0"/>
                  </a:lnTo>
                  <a:lnTo>
                    <a:pt x="0" y="0"/>
                  </a:lnTo>
                  <a:lnTo>
                    <a:pt x="0" y="176809"/>
                  </a:lnTo>
                  <a:close/>
                </a:path>
              </a:pathLst>
            </a:custGeom>
            <a:solidFill>
              <a:srgbClr val="FFFC00"/>
            </a:solidFill>
          </p:spPr>
          <p:txBody>
            <a:bodyPr wrap="square" lIns="0" tIns="0" rIns="0" bIns="0" rtlCol="0"/>
            <a:lstStyle/>
            <a:p>
              <a:endParaRPr/>
            </a:p>
          </p:txBody>
        </p:sp>
        <p:sp>
          <p:nvSpPr>
            <p:cNvPr id="235" name="object 235"/>
            <p:cNvSpPr/>
            <p:nvPr/>
          </p:nvSpPr>
          <p:spPr>
            <a:xfrm>
              <a:off x="3545726" y="4049245"/>
              <a:ext cx="244186" cy="156322"/>
            </a:xfrm>
            <a:custGeom>
              <a:avLst/>
              <a:gdLst/>
              <a:ahLst/>
              <a:cxnLst/>
              <a:rect l="l" t="t" r="r" b="b"/>
              <a:pathLst>
                <a:path w="268604" h="177164">
                  <a:moveTo>
                    <a:pt x="0" y="176809"/>
                  </a:moveTo>
                  <a:lnTo>
                    <a:pt x="268301" y="176809"/>
                  </a:lnTo>
                  <a:lnTo>
                    <a:pt x="268301" y="0"/>
                  </a:lnTo>
                  <a:lnTo>
                    <a:pt x="0" y="0"/>
                  </a:lnTo>
                  <a:lnTo>
                    <a:pt x="0" y="176809"/>
                  </a:lnTo>
                  <a:close/>
                </a:path>
              </a:pathLst>
            </a:custGeom>
            <a:solidFill>
              <a:srgbClr val="0A31FF"/>
            </a:solidFill>
          </p:spPr>
          <p:txBody>
            <a:bodyPr wrap="square" lIns="0" tIns="0" rIns="0" bIns="0" rtlCol="0"/>
            <a:lstStyle/>
            <a:p>
              <a:endParaRPr/>
            </a:p>
          </p:txBody>
        </p:sp>
        <p:sp>
          <p:nvSpPr>
            <p:cNvPr id="236" name="object 236"/>
            <p:cNvSpPr/>
            <p:nvPr/>
          </p:nvSpPr>
          <p:spPr>
            <a:xfrm>
              <a:off x="3825667" y="4049245"/>
              <a:ext cx="613064" cy="156322"/>
            </a:xfrm>
            <a:custGeom>
              <a:avLst/>
              <a:gdLst/>
              <a:ahLst/>
              <a:cxnLst/>
              <a:rect l="l" t="t" r="r" b="b"/>
              <a:pathLst>
                <a:path w="674370" h="177164">
                  <a:moveTo>
                    <a:pt x="0" y="176809"/>
                  </a:moveTo>
                  <a:lnTo>
                    <a:pt x="673802" y="176809"/>
                  </a:lnTo>
                  <a:lnTo>
                    <a:pt x="673802" y="0"/>
                  </a:lnTo>
                  <a:lnTo>
                    <a:pt x="0" y="0"/>
                  </a:lnTo>
                  <a:lnTo>
                    <a:pt x="0" y="176809"/>
                  </a:lnTo>
                  <a:close/>
                </a:path>
              </a:pathLst>
            </a:custGeom>
            <a:solidFill>
              <a:srgbClr val="FFFC00"/>
            </a:solidFill>
          </p:spPr>
          <p:txBody>
            <a:bodyPr wrap="square" lIns="0" tIns="0" rIns="0" bIns="0" rtlCol="0"/>
            <a:lstStyle/>
            <a:p>
              <a:endParaRPr/>
            </a:p>
          </p:txBody>
        </p:sp>
        <p:sp>
          <p:nvSpPr>
            <p:cNvPr id="237" name="object 237"/>
            <p:cNvSpPr/>
            <p:nvPr/>
          </p:nvSpPr>
          <p:spPr>
            <a:xfrm>
              <a:off x="4474250" y="4049245"/>
              <a:ext cx="368877" cy="156322"/>
            </a:xfrm>
            <a:custGeom>
              <a:avLst/>
              <a:gdLst/>
              <a:ahLst/>
              <a:cxnLst/>
              <a:rect l="l" t="t" r="r" b="b"/>
              <a:pathLst>
                <a:path w="405764"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a:p>
          </p:txBody>
        </p:sp>
        <p:sp>
          <p:nvSpPr>
            <p:cNvPr id="238" name="object 238"/>
            <p:cNvSpPr/>
            <p:nvPr/>
          </p:nvSpPr>
          <p:spPr>
            <a:xfrm>
              <a:off x="4878918" y="4049245"/>
              <a:ext cx="177800" cy="156322"/>
            </a:xfrm>
            <a:custGeom>
              <a:avLst/>
              <a:gdLst/>
              <a:ahLst/>
              <a:cxnLst/>
              <a:rect l="l" t="t" r="r" b="b"/>
              <a:pathLst>
                <a:path w="195579" h="177164">
                  <a:moveTo>
                    <a:pt x="0" y="176809"/>
                  </a:moveTo>
                  <a:lnTo>
                    <a:pt x="195128" y="176809"/>
                  </a:lnTo>
                  <a:lnTo>
                    <a:pt x="195128" y="0"/>
                  </a:lnTo>
                  <a:lnTo>
                    <a:pt x="0" y="0"/>
                  </a:lnTo>
                  <a:lnTo>
                    <a:pt x="0" y="176809"/>
                  </a:lnTo>
                  <a:close/>
                </a:path>
              </a:pathLst>
            </a:custGeom>
            <a:solidFill>
              <a:srgbClr val="0A31FF"/>
            </a:solidFill>
          </p:spPr>
          <p:txBody>
            <a:bodyPr wrap="square" lIns="0" tIns="0" rIns="0" bIns="0" rtlCol="0"/>
            <a:lstStyle/>
            <a:p>
              <a:endParaRPr/>
            </a:p>
          </p:txBody>
        </p:sp>
        <p:sp>
          <p:nvSpPr>
            <p:cNvPr id="239" name="object 239"/>
            <p:cNvSpPr/>
            <p:nvPr/>
          </p:nvSpPr>
          <p:spPr>
            <a:xfrm>
              <a:off x="5092339" y="4049245"/>
              <a:ext cx="130464" cy="156322"/>
            </a:xfrm>
            <a:custGeom>
              <a:avLst/>
              <a:gdLst/>
              <a:ahLst/>
              <a:cxnLst/>
              <a:rect l="l" t="t" r="r" b="b"/>
              <a:pathLst>
                <a:path w="143510" h="177164">
                  <a:moveTo>
                    <a:pt x="0" y="176809"/>
                  </a:moveTo>
                  <a:lnTo>
                    <a:pt x="143297" y="176809"/>
                  </a:lnTo>
                  <a:lnTo>
                    <a:pt x="143297" y="0"/>
                  </a:lnTo>
                  <a:lnTo>
                    <a:pt x="0" y="0"/>
                  </a:lnTo>
                  <a:lnTo>
                    <a:pt x="0" y="176809"/>
                  </a:lnTo>
                  <a:close/>
                </a:path>
              </a:pathLst>
            </a:custGeom>
            <a:solidFill>
              <a:srgbClr val="0A31FF"/>
            </a:solidFill>
          </p:spPr>
          <p:txBody>
            <a:bodyPr wrap="square" lIns="0" tIns="0" rIns="0" bIns="0" rtlCol="0"/>
            <a:lstStyle/>
            <a:p>
              <a:endParaRPr/>
            </a:p>
          </p:txBody>
        </p:sp>
        <p:sp>
          <p:nvSpPr>
            <p:cNvPr id="240" name="object 240"/>
            <p:cNvSpPr/>
            <p:nvPr/>
          </p:nvSpPr>
          <p:spPr>
            <a:xfrm>
              <a:off x="5258642" y="4049245"/>
              <a:ext cx="460664" cy="156322"/>
            </a:xfrm>
            <a:custGeom>
              <a:avLst/>
              <a:gdLst/>
              <a:ahLst/>
              <a:cxnLst/>
              <a:rect l="l" t="t" r="r" b="b"/>
              <a:pathLst>
                <a:path w="506729" h="177164">
                  <a:moveTo>
                    <a:pt x="0" y="176809"/>
                  </a:moveTo>
                  <a:lnTo>
                    <a:pt x="506114" y="176809"/>
                  </a:lnTo>
                  <a:lnTo>
                    <a:pt x="506114" y="0"/>
                  </a:lnTo>
                  <a:lnTo>
                    <a:pt x="0" y="0"/>
                  </a:lnTo>
                  <a:lnTo>
                    <a:pt x="0" y="176809"/>
                  </a:lnTo>
                  <a:close/>
                </a:path>
              </a:pathLst>
            </a:custGeom>
            <a:solidFill>
              <a:srgbClr val="FF2800"/>
            </a:solidFill>
          </p:spPr>
          <p:txBody>
            <a:bodyPr wrap="square" lIns="0" tIns="0" rIns="0" bIns="0" rtlCol="0"/>
            <a:lstStyle/>
            <a:p>
              <a:endParaRPr/>
            </a:p>
          </p:txBody>
        </p:sp>
        <p:sp>
          <p:nvSpPr>
            <p:cNvPr id="241" name="object 241"/>
            <p:cNvSpPr/>
            <p:nvPr/>
          </p:nvSpPr>
          <p:spPr>
            <a:xfrm>
              <a:off x="5754779" y="4049245"/>
              <a:ext cx="161059" cy="156322"/>
            </a:xfrm>
            <a:custGeom>
              <a:avLst/>
              <a:gdLst/>
              <a:ahLst/>
              <a:cxnLst/>
              <a:rect l="l" t="t" r="r" b="b"/>
              <a:pathLst>
                <a:path w="177165" h="177164">
                  <a:moveTo>
                    <a:pt x="0" y="176809"/>
                  </a:moveTo>
                  <a:lnTo>
                    <a:pt x="176835" y="176809"/>
                  </a:lnTo>
                  <a:lnTo>
                    <a:pt x="176835" y="0"/>
                  </a:lnTo>
                  <a:lnTo>
                    <a:pt x="0" y="0"/>
                  </a:lnTo>
                  <a:lnTo>
                    <a:pt x="0" y="176809"/>
                  </a:lnTo>
                  <a:close/>
                </a:path>
              </a:pathLst>
            </a:custGeom>
            <a:solidFill>
              <a:srgbClr val="0A31FF"/>
            </a:solidFill>
          </p:spPr>
          <p:txBody>
            <a:bodyPr wrap="square" lIns="0" tIns="0" rIns="0" bIns="0" rtlCol="0"/>
            <a:lstStyle/>
            <a:p>
              <a:endParaRPr/>
            </a:p>
          </p:txBody>
        </p:sp>
        <p:sp>
          <p:nvSpPr>
            <p:cNvPr id="242" name="object 242"/>
            <p:cNvSpPr/>
            <p:nvPr/>
          </p:nvSpPr>
          <p:spPr>
            <a:xfrm>
              <a:off x="5951571" y="4049245"/>
              <a:ext cx="252268" cy="156322"/>
            </a:xfrm>
            <a:custGeom>
              <a:avLst/>
              <a:gdLst/>
              <a:ahLst/>
              <a:cxnLst/>
              <a:rect l="l" t="t" r="r" b="b"/>
              <a:pathLst>
                <a:path w="277495" h="177164">
                  <a:moveTo>
                    <a:pt x="0" y="176809"/>
                  </a:moveTo>
                  <a:lnTo>
                    <a:pt x="277448" y="176809"/>
                  </a:lnTo>
                  <a:lnTo>
                    <a:pt x="277448" y="0"/>
                  </a:lnTo>
                  <a:lnTo>
                    <a:pt x="0" y="0"/>
                  </a:lnTo>
                  <a:lnTo>
                    <a:pt x="0" y="176809"/>
                  </a:lnTo>
                  <a:close/>
                </a:path>
              </a:pathLst>
            </a:custGeom>
            <a:solidFill>
              <a:srgbClr val="FF2800"/>
            </a:solidFill>
          </p:spPr>
          <p:txBody>
            <a:bodyPr wrap="square" lIns="0" tIns="0" rIns="0" bIns="0" rtlCol="0"/>
            <a:lstStyle/>
            <a:p>
              <a:endParaRPr/>
            </a:p>
          </p:txBody>
        </p:sp>
        <p:sp>
          <p:nvSpPr>
            <p:cNvPr id="243" name="object 243"/>
            <p:cNvSpPr/>
            <p:nvPr/>
          </p:nvSpPr>
          <p:spPr>
            <a:xfrm>
              <a:off x="6239827" y="4049245"/>
              <a:ext cx="199736" cy="156322"/>
            </a:xfrm>
            <a:custGeom>
              <a:avLst/>
              <a:gdLst/>
              <a:ahLst/>
              <a:cxnLst/>
              <a:rect l="l" t="t" r="r" b="b"/>
              <a:pathLst>
                <a:path w="219709"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a:p>
          </p:txBody>
        </p:sp>
        <p:sp>
          <p:nvSpPr>
            <p:cNvPr id="244" name="object 244"/>
            <p:cNvSpPr/>
            <p:nvPr/>
          </p:nvSpPr>
          <p:spPr>
            <a:xfrm>
              <a:off x="6475424" y="4049245"/>
              <a:ext cx="474518" cy="156322"/>
            </a:xfrm>
            <a:custGeom>
              <a:avLst/>
              <a:gdLst/>
              <a:ahLst/>
              <a:cxnLst/>
              <a:rect l="l" t="t" r="r" b="b"/>
              <a:pathLst>
                <a:path w="521970" h="177164">
                  <a:moveTo>
                    <a:pt x="0" y="176809"/>
                  </a:moveTo>
                  <a:lnTo>
                    <a:pt x="521358" y="176809"/>
                  </a:lnTo>
                  <a:lnTo>
                    <a:pt x="521358" y="0"/>
                  </a:lnTo>
                  <a:lnTo>
                    <a:pt x="0" y="0"/>
                  </a:lnTo>
                  <a:lnTo>
                    <a:pt x="0" y="176809"/>
                  </a:lnTo>
                  <a:close/>
                </a:path>
              </a:pathLst>
            </a:custGeom>
            <a:solidFill>
              <a:srgbClr val="FF2800"/>
            </a:solidFill>
          </p:spPr>
          <p:txBody>
            <a:bodyPr wrap="square" lIns="0" tIns="0" rIns="0" bIns="0" rtlCol="0"/>
            <a:lstStyle/>
            <a:p>
              <a:endParaRPr/>
            </a:p>
          </p:txBody>
        </p:sp>
        <p:sp>
          <p:nvSpPr>
            <p:cNvPr id="245" name="object 245"/>
            <p:cNvSpPr txBox="1"/>
            <p:nvPr/>
          </p:nvSpPr>
          <p:spPr>
            <a:xfrm>
              <a:off x="2134466" y="4053550"/>
              <a:ext cx="4826577" cy="338554"/>
            </a:xfrm>
            <a:prstGeom prst="rect">
              <a:avLst/>
            </a:prstGeom>
          </p:spPr>
          <p:txBody>
            <a:bodyPr vert="horz" wrap="square" lIns="0" tIns="0" rIns="0" bIns="0" rtlCol="0">
              <a:spAutoFit/>
            </a:bodyPr>
            <a:lstStyle/>
            <a:p>
              <a:pPr marL="11397"/>
              <a:r>
                <a:rPr sz="1100" spc="-31" dirty="0">
                  <a:latin typeface="Times New Roman"/>
                  <a:cs typeface="Times New Roman"/>
                </a:rPr>
                <a:t>d</a:t>
              </a:r>
              <a:r>
                <a:rPr sz="1100" spc="9" dirty="0">
                  <a:latin typeface="Times New Roman"/>
                  <a:cs typeface="Times New Roman"/>
                </a:rPr>
                <a:t>i</a:t>
              </a:r>
              <a:r>
                <a:rPr sz="1100" spc="-31" dirty="0">
                  <a:latin typeface="Times New Roman"/>
                  <a:cs typeface="Times New Roman"/>
                </a:rPr>
                <a:t>c</a:t>
              </a:r>
              <a:r>
                <a:rPr sz="1100" spc="9"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13" dirty="0">
                  <a:latin typeface="Times New Roman"/>
                  <a:cs typeface="Times New Roman"/>
                </a:rPr>
                <a:t> </a:t>
              </a:r>
              <a:r>
                <a:rPr sz="1100" spc="-4" dirty="0">
                  <a:latin typeface="Times New Roman"/>
                  <a:cs typeface="Times New Roman"/>
                </a:rPr>
                <a:t>g</a:t>
              </a:r>
              <a:r>
                <a:rPr sz="1100" spc="18"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l</a:t>
              </a:r>
              <a:r>
                <a:rPr sz="1100" dirty="0">
                  <a:latin typeface="Times New Roman"/>
                  <a:cs typeface="Times New Roman"/>
                </a:rPr>
                <a:t>ong</a:t>
              </a:r>
              <a:r>
                <a:rPr sz="1100" spc="-31" dirty="0">
                  <a:latin typeface="Times New Roman"/>
                  <a:cs typeface="Times New Roman"/>
                </a:rPr>
                <a:t> </a:t>
              </a:r>
              <a:r>
                <a:rPr sz="1100" spc="-9" dirty="0">
                  <a:latin typeface="Times New Roman"/>
                  <a:cs typeface="Times New Roman"/>
                </a:rPr>
                <a:t>es</a:t>
              </a:r>
              <a:r>
                <a:rPr sz="1100" spc="18" dirty="0">
                  <a:latin typeface="Times New Roman"/>
                  <a:cs typeface="Times New Roman"/>
                </a:rPr>
                <a:t>t</a:t>
              </a:r>
              <a:r>
                <a:rPr sz="1100" spc="-36" dirty="0">
                  <a:latin typeface="Times New Roman"/>
                  <a:cs typeface="Times New Roman"/>
                </a:rPr>
                <a:t>a</a:t>
              </a:r>
              <a:r>
                <a:rPr sz="1100" spc="4" dirty="0">
                  <a:latin typeface="Times New Roman"/>
                  <a:cs typeface="Times New Roman"/>
                </a:rPr>
                <a:t>b</a:t>
              </a:r>
              <a:r>
                <a:rPr sz="1100" spc="-22" dirty="0">
                  <a:latin typeface="Times New Roman"/>
                  <a:cs typeface="Times New Roman"/>
                </a:rPr>
                <a:t>l</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18" dirty="0">
                  <a:latin typeface="Times New Roman"/>
                  <a:cs typeface="Times New Roman"/>
                </a:rPr>
                <a:t>e</a:t>
              </a:r>
              <a:r>
                <a:rPr sz="1100" spc="-9" dirty="0">
                  <a:latin typeface="Times New Roman"/>
                  <a:cs typeface="Times New Roman"/>
                </a:rPr>
                <a:t>d</a:t>
              </a:r>
              <a:r>
                <a:rPr sz="1100" spc="-13" dirty="0">
                  <a:latin typeface="Times New Roman"/>
                  <a:cs typeface="Times New Roman"/>
                </a:rPr>
                <a:t> </a:t>
              </a:r>
              <a:r>
                <a:rPr sz="1100" spc="-9" dirty="0">
                  <a:latin typeface="Times New Roman"/>
                  <a:cs typeface="Times New Roman"/>
                </a:rPr>
                <a:t>s</a:t>
              </a:r>
              <a:r>
                <a:rPr sz="1100" spc="18" dirty="0">
                  <a:latin typeface="Times New Roman"/>
                  <a:cs typeface="Times New Roman"/>
                </a:rPr>
                <a:t>h</a:t>
              </a:r>
              <a:r>
                <a:rPr sz="1100" dirty="0">
                  <a:latin typeface="Times New Roman"/>
                  <a:cs typeface="Times New Roman"/>
                </a:rPr>
                <a:t>o</a:t>
              </a:r>
              <a:r>
                <a:rPr sz="1100" spc="-31" dirty="0">
                  <a:latin typeface="Times New Roman"/>
                  <a:cs typeface="Times New Roman"/>
                </a:rPr>
                <a:t>u</a:t>
              </a:r>
              <a:r>
                <a:rPr sz="1100" spc="9" dirty="0">
                  <a:latin typeface="Times New Roman"/>
                  <a:cs typeface="Times New Roman"/>
                </a:rPr>
                <a:t>l</a:t>
              </a:r>
              <a:r>
                <a:rPr sz="1100" dirty="0">
                  <a:latin typeface="Times New Roman"/>
                  <a:cs typeface="Times New Roman"/>
                </a:rPr>
                <a:t>d</a:t>
              </a:r>
              <a:r>
                <a:rPr sz="1100" spc="-9" dirty="0">
                  <a:latin typeface="Times New Roman"/>
                  <a:cs typeface="Times New Roman"/>
                </a:rPr>
                <a:t> </a:t>
              </a:r>
              <a:r>
                <a:rPr sz="1100" spc="18" dirty="0">
                  <a:latin typeface="Times New Roman"/>
                  <a:cs typeface="Times New Roman"/>
                </a:rPr>
                <a:t>n</a:t>
              </a:r>
              <a:r>
                <a:rPr sz="1100" spc="-31" dirty="0">
                  <a:latin typeface="Times New Roman"/>
                  <a:cs typeface="Times New Roman"/>
                </a:rPr>
                <a:t>o</a:t>
              </a:r>
              <a:r>
                <a:rPr sz="1100" spc="-4" dirty="0">
                  <a:latin typeface="Times New Roman"/>
                  <a:cs typeface="Times New Roman"/>
                </a:rPr>
                <a:t>t</a:t>
              </a:r>
              <a:r>
                <a:rPr sz="1100" spc="9" dirty="0">
                  <a:latin typeface="Times New Roman"/>
                  <a:cs typeface="Times New Roman"/>
                </a:rPr>
                <a:t> </a:t>
              </a:r>
              <a:r>
                <a:rPr sz="1100" spc="18" dirty="0">
                  <a:latin typeface="Times New Roman"/>
                  <a:cs typeface="Times New Roman"/>
                </a:rPr>
                <a:t>b</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c</a:t>
              </a:r>
              <a:r>
                <a:rPr sz="1100" spc="4" dirty="0">
                  <a:latin typeface="Times New Roman"/>
                  <a:cs typeface="Times New Roman"/>
                </a:rPr>
                <a:t>h</a:t>
              </a:r>
              <a:r>
                <a:rPr sz="1100" spc="-36" dirty="0">
                  <a:latin typeface="Times New Roman"/>
                  <a:cs typeface="Times New Roman"/>
                </a:rPr>
                <a:t>a</a:t>
              </a:r>
              <a:r>
                <a:rPr sz="1100" spc="4" dirty="0">
                  <a:latin typeface="Times New Roman"/>
                  <a:cs typeface="Times New Roman"/>
                </a:rPr>
                <a:t>n</a:t>
              </a:r>
              <a:r>
                <a:rPr sz="1100" spc="-4" dirty="0">
                  <a:latin typeface="Times New Roman"/>
                  <a:cs typeface="Times New Roman"/>
                </a:rPr>
                <a:t>ge</a:t>
              </a:r>
              <a:r>
                <a:rPr sz="1100" dirty="0">
                  <a:latin typeface="Times New Roman"/>
                  <a:cs typeface="Times New Roman"/>
                </a:rPr>
                <a:t>d</a:t>
              </a:r>
              <a:r>
                <a:rPr sz="1100" spc="-4" dirty="0">
                  <a:latin typeface="Times New Roman"/>
                  <a:cs typeface="Times New Roman"/>
                </a:rPr>
                <a:t> </a:t>
              </a:r>
              <a:r>
                <a:rPr sz="1100" spc="18" dirty="0">
                  <a:latin typeface="Times New Roman"/>
                  <a:cs typeface="Times New Roman"/>
                </a:rPr>
                <a:t>f</a:t>
              </a:r>
              <a:r>
                <a:rPr sz="1100" spc="-22" dirty="0">
                  <a:latin typeface="Times New Roman"/>
                  <a:cs typeface="Times New Roman"/>
                </a:rPr>
                <a:t>o</a:t>
              </a:r>
              <a:r>
                <a:rPr sz="1100" dirty="0">
                  <a:latin typeface="Times New Roman"/>
                  <a:cs typeface="Times New Roman"/>
                </a:rPr>
                <a:t>r </a:t>
              </a:r>
              <a:r>
                <a:rPr sz="1100" spc="-4" dirty="0">
                  <a:latin typeface="Times New Roman"/>
                  <a:cs typeface="Times New Roman"/>
                </a:rPr>
                <a:t>l</a:t>
              </a:r>
              <a:r>
                <a:rPr sz="1100" spc="9" dirty="0">
                  <a:latin typeface="Times New Roman"/>
                  <a:cs typeface="Times New Roman"/>
                </a:rPr>
                <a:t>i</a:t>
              </a:r>
              <a:r>
                <a:rPr sz="1100" spc="-22" dirty="0">
                  <a:latin typeface="Times New Roman"/>
                  <a:cs typeface="Times New Roman"/>
                </a:rPr>
                <a:t>g</a:t>
              </a:r>
              <a:r>
                <a:rPr sz="1100" spc="18" dirty="0">
                  <a:latin typeface="Times New Roman"/>
                  <a:cs typeface="Times New Roman"/>
                </a:rPr>
                <a:t>h</a:t>
              </a:r>
              <a:r>
                <a:rPr sz="1100" spc="-4" dirty="0">
                  <a:latin typeface="Times New Roman"/>
                  <a:cs typeface="Times New Roman"/>
                </a:rPr>
                <a:t>t</a:t>
              </a:r>
              <a:r>
                <a:rPr sz="1100" spc="-27"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31" dirty="0">
                  <a:latin typeface="Times New Roman"/>
                  <a:cs typeface="Times New Roman"/>
                </a:rPr>
                <a:t> </a:t>
              </a:r>
              <a:r>
                <a:rPr sz="1100" spc="9" dirty="0">
                  <a:latin typeface="Times New Roman"/>
                  <a:cs typeface="Times New Roman"/>
                </a:rPr>
                <a:t>t</a:t>
              </a:r>
              <a:r>
                <a:rPr sz="1100" spc="-13" dirty="0">
                  <a:latin typeface="Times New Roman"/>
                  <a:cs typeface="Times New Roman"/>
                </a:rPr>
                <a:t>ra</a:t>
              </a:r>
              <a:r>
                <a:rPr sz="1100" spc="18" dirty="0">
                  <a:latin typeface="Times New Roman"/>
                  <a:cs typeface="Times New Roman"/>
                </a:rPr>
                <a:t>n</a:t>
              </a:r>
              <a:r>
                <a:rPr sz="1100" spc="-31" dirty="0">
                  <a:latin typeface="Times New Roman"/>
                  <a:cs typeface="Times New Roman"/>
                </a:rPr>
                <a:t>s</a:t>
              </a:r>
              <a:r>
                <a:rPr sz="1100" spc="18"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endParaRPr sz="1100">
                <a:latin typeface="Times New Roman"/>
                <a:cs typeface="Times New Roman"/>
              </a:endParaRPr>
            </a:p>
          </p:txBody>
        </p:sp>
        <p:sp>
          <p:nvSpPr>
            <p:cNvPr id="246" name="object 246"/>
            <p:cNvSpPr/>
            <p:nvPr/>
          </p:nvSpPr>
          <p:spPr>
            <a:xfrm>
              <a:off x="2146011" y="4205253"/>
              <a:ext cx="357909" cy="153521"/>
            </a:xfrm>
            <a:custGeom>
              <a:avLst/>
              <a:gdLst/>
              <a:ahLst/>
              <a:cxnLst/>
              <a:rect l="l" t="t" r="r" b="b"/>
              <a:pathLst>
                <a:path w="393700" h="173989">
                  <a:moveTo>
                    <a:pt x="0" y="173761"/>
                  </a:moveTo>
                  <a:lnTo>
                    <a:pt x="393305" y="173761"/>
                  </a:lnTo>
                  <a:lnTo>
                    <a:pt x="393305" y="0"/>
                  </a:lnTo>
                  <a:lnTo>
                    <a:pt x="0" y="0"/>
                  </a:lnTo>
                  <a:lnTo>
                    <a:pt x="0" y="173761"/>
                  </a:lnTo>
                  <a:close/>
                </a:path>
              </a:pathLst>
            </a:custGeom>
            <a:solidFill>
              <a:srgbClr val="FF2800"/>
            </a:solidFill>
          </p:spPr>
          <p:txBody>
            <a:bodyPr wrap="square" lIns="0" tIns="0" rIns="0" bIns="0" rtlCol="0"/>
            <a:lstStyle/>
            <a:p>
              <a:endParaRPr/>
            </a:p>
          </p:txBody>
        </p:sp>
        <p:sp>
          <p:nvSpPr>
            <p:cNvPr id="247" name="object 247"/>
            <p:cNvSpPr/>
            <p:nvPr/>
          </p:nvSpPr>
          <p:spPr>
            <a:xfrm>
              <a:off x="2578398" y="4205253"/>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a:p>
          </p:txBody>
        </p:sp>
        <p:sp>
          <p:nvSpPr>
            <p:cNvPr id="248" name="object 248"/>
            <p:cNvSpPr/>
            <p:nvPr/>
          </p:nvSpPr>
          <p:spPr>
            <a:xfrm>
              <a:off x="2813994" y="4205253"/>
              <a:ext cx="654627" cy="153521"/>
            </a:xfrm>
            <a:custGeom>
              <a:avLst/>
              <a:gdLst/>
              <a:ahLst/>
              <a:cxnLst/>
              <a:rect l="l" t="t" r="r" b="b"/>
              <a:pathLst>
                <a:path w="720089" h="173989">
                  <a:moveTo>
                    <a:pt x="0" y="173761"/>
                  </a:moveTo>
                  <a:lnTo>
                    <a:pt x="719536" y="173761"/>
                  </a:lnTo>
                  <a:lnTo>
                    <a:pt x="719536" y="0"/>
                  </a:lnTo>
                  <a:lnTo>
                    <a:pt x="0" y="0"/>
                  </a:lnTo>
                  <a:lnTo>
                    <a:pt x="0" y="173761"/>
                  </a:lnTo>
                  <a:close/>
                </a:path>
              </a:pathLst>
            </a:custGeom>
            <a:solidFill>
              <a:srgbClr val="FFFC00"/>
            </a:solidFill>
          </p:spPr>
          <p:txBody>
            <a:bodyPr wrap="square" lIns="0" tIns="0" rIns="0" bIns="0" rtlCol="0"/>
            <a:lstStyle/>
            <a:p>
              <a:endParaRPr/>
            </a:p>
          </p:txBody>
        </p:sp>
        <p:sp>
          <p:nvSpPr>
            <p:cNvPr id="249" name="object 249"/>
            <p:cNvSpPr/>
            <p:nvPr/>
          </p:nvSpPr>
          <p:spPr>
            <a:xfrm>
              <a:off x="3504150" y="4205253"/>
              <a:ext cx="139123" cy="153521"/>
            </a:xfrm>
            <a:custGeom>
              <a:avLst/>
              <a:gdLst/>
              <a:ahLst/>
              <a:cxnLst/>
              <a:rect l="l" t="t" r="r" b="b"/>
              <a:pathLst>
                <a:path w="153035" h="173989">
                  <a:moveTo>
                    <a:pt x="0" y="173761"/>
                  </a:moveTo>
                  <a:lnTo>
                    <a:pt x="152443" y="173761"/>
                  </a:lnTo>
                  <a:lnTo>
                    <a:pt x="152443" y="0"/>
                  </a:lnTo>
                  <a:lnTo>
                    <a:pt x="0" y="0"/>
                  </a:lnTo>
                  <a:lnTo>
                    <a:pt x="0" y="173761"/>
                  </a:lnTo>
                  <a:close/>
                </a:path>
              </a:pathLst>
            </a:custGeom>
            <a:solidFill>
              <a:srgbClr val="0A31FF"/>
            </a:solidFill>
          </p:spPr>
          <p:txBody>
            <a:bodyPr wrap="square" lIns="0" tIns="0" rIns="0" bIns="0" rtlCol="0"/>
            <a:lstStyle/>
            <a:p>
              <a:endParaRPr/>
            </a:p>
          </p:txBody>
        </p:sp>
        <p:sp>
          <p:nvSpPr>
            <p:cNvPr id="250" name="object 250"/>
            <p:cNvSpPr/>
            <p:nvPr/>
          </p:nvSpPr>
          <p:spPr>
            <a:xfrm>
              <a:off x="3678767" y="4205253"/>
              <a:ext cx="599209" cy="153521"/>
            </a:xfrm>
            <a:custGeom>
              <a:avLst/>
              <a:gdLst/>
              <a:ahLst/>
              <a:cxnLst/>
              <a:rect l="l" t="t" r="r" b="b"/>
              <a:pathLst>
                <a:path w="659129" h="173989">
                  <a:moveTo>
                    <a:pt x="0" y="173761"/>
                  </a:moveTo>
                  <a:lnTo>
                    <a:pt x="658558" y="173761"/>
                  </a:lnTo>
                  <a:lnTo>
                    <a:pt x="658558" y="0"/>
                  </a:lnTo>
                  <a:lnTo>
                    <a:pt x="0" y="0"/>
                  </a:lnTo>
                  <a:lnTo>
                    <a:pt x="0" y="173761"/>
                  </a:lnTo>
                  <a:close/>
                </a:path>
              </a:pathLst>
            </a:custGeom>
            <a:solidFill>
              <a:srgbClr val="FFFC00"/>
            </a:solidFill>
          </p:spPr>
          <p:txBody>
            <a:bodyPr wrap="square" lIns="0" tIns="0" rIns="0" bIns="0" rtlCol="0"/>
            <a:lstStyle/>
            <a:p>
              <a:endParaRPr/>
            </a:p>
          </p:txBody>
        </p:sp>
        <p:sp>
          <p:nvSpPr>
            <p:cNvPr id="251" name="object 251"/>
            <p:cNvSpPr/>
            <p:nvPr/>
          </p:nvSpPr>
          <p:spPr>
            <a:xfrm>
              <a:off x="4313489" y="4205253"/>
              <a:ext cx="238414" cy="153521"/>
            </a:xfrm>
            <a:custGeom>
              <a:avLst/>
              <a:gdLst/>
              <a:ahLst/>
              <a:cxnLst/>
              <a:rect l="l" t="t" r="r" b="b"/>
              <a:pathLst>
                <a:path w="262254" h="173989">
                  <a:moveTo>
                    <a:pt x="0" y="173761"/>
                  </a:moveTo>
                  <a:lnTo>
                    <a:pt x="262203" y="173761"/>
                  </a:lnTo>
                  <a:lnTo>
                    <a:pt x="262203" y="0"/>
                  </a:lnTo>
                  <a:lnTo>
                    <a:pt x="0" y="0"/>
                  </a:lnTo>
                  <a:lnTo>
                    <a:pt x="0" y="173761"/>
                  </a:lnTo>
                  <a:close/>
                </a:path>
              </a:pathLst>
            </a:custGeom>
            <a:solidFill>
              <a:srgbClr val="0A31FF"/>
            </a:solidFill>
          </p:spPr>
          <p:txBody>
            <a:bodyPr wrap="square" lIns="0" tIns="0" rIns="0" bIns="0" rtlCol="0"/>
            <a:lstStyle/>
            <a:p>
              <a:endParaRPr/>
            </a:p>
          </p:txBody>
        </p:sp>
        <p:sp>
          <p:nvSpPr>
            <p:cNvPr id="252" name="object 252"/>
            <p:cNvSpPr/>
            <p:nvPr/>
          </p:nvSpPr>
          <p:spPr>
            <a:xfrm>
              <a:off x="4587888" y="4205253"/>
              <a:ext cx="352136" cy="153521"/>
            </a:xfrm>
            <a:custGeom>
              <a:avLst/>
              <a:gdLst/>
              <a:ahLst/>
              <a:cxnLst/>
              <a:rect l="l" t="t" r="r" b="b"/>
              <a:pathLst>
                <a:path w="387350" h="173989">
                  <a:moveTo>
                    <a:pt x="0" y="173761"/>
                  </a:moveTo>
                  <a:lnTo>
                    <a:pt x="387208" y="173761"/>
                  </a:lnTo>
                  <a:lnTo>
                    <a:pt x="387208" y="0"/>
                  </a:lnTo>
                  <a:lnTo>
                    <a:pt x="0" y="0"/>
                  </a:lnTo>
                  <a:lnTo>
                    <a:pt x="0" y="173761"/>
                  </a:lnTo>
                  <a:close/>
                </a:path>
              </a:pathLst>
            </a:custGeom>
            <a:solidFill>
              <a:srgbClr val="FF2800"/>
            </a:solidFill>
          </p:spPr>
          <p:txBody>
            <a:bodyPr wrap="square" lIns="0" tIns="0" rIns="0" bIns="0" rtlCol="0"/>
            <a:lstStyle/>
            <a:p>
              <a:endParaRPr/>
            </a:p>
          </p:txBody>
        </p:sp>
        <p:sp>
          <p:nvSpPr>
            <p:cNvPr id="253" name="object 253"/>
            <p:cNvSpPr/>
            <p:nvPr/>
          </p:nvSpPr>
          <p:spPr>
            <a:xfrm>
              <a:off x="4973156" y="4205253"/>
              <a:ext cx="208395" cy="153521"/>
            </a:xfrm>
            <a:custGeom>
              <a:avLst/>
              <a:gdLst/>
              <a:ahLst/>
              <a:cxnLst/>
              <a:rect l="l" t="t" r="r" b="b"/>
              <a:pathLst>
                <a:path w="229235" h="173989">
                  <a:moveTo>
                    <a:pt x="0" y="173761"/>
                  </a:moveTo>
                  <a:lnTo>
                    <a:pt x="228666" y="173761"/>
                  </a:lnTo>
                  <a:lnTo>
                    <a:pt x="228666" y="0"/>
                  </a:lnTo>
                  <a:lnTo>
                    <a:pt x="0" y="0"/>
                  </a:lnTo>
                  <a:lnTo>
                    <a:pt x="0" y="173761"/>
                  </a:lnTo>
                  <a:close/>
                </a:path>
              </a:pathLst>
            </a:custGeom>
            <a:solidFill>
              <a:srgbClr val="0A31FF"/>
            </a:solidFill>
          </p:spPr>
          <p:txBody>
            <a:bodyPr wrap="square" lIns="0" tIns="0" rIns="0" bIns="0" rtlCol="0"/>
            <a:lstStyle/>
            <a:p>
              <a:endParaRPr/>
            </a:p>
          </p:txBody>
        </p:sp>
        <p:sp>
          <p:nvSpPr>
            <p:cNvPr id="254" name="object 254"/>
            <p:cNvSpPr/>
            <p:nvPr/>
          </p:nvSpPr>
          <p:spPr>
            <a:xfrm>
              <a:off x="5217066" y="4205253"/>
              <a:ext cx="485486" cy="153521"/>
            </a:xfrm>
            <a:custGeom>
              <a:avLst/>
              <a:gdLst/>
              <a:ahLst/>
              <a:cxnLst/>
              <a:rect l="l" t="t" r="r" b="b"/>
              <a:pathLst>
                <a:path w="534035" h="173989">
                  <a:moveTo>
                    <a:pt x="0" y="173761"/>
                  </a:moveTo>
                  <a:lnTo>
                    <a:pt x="533554" y="173761"/>
                  </a:lnTo>
                  <a:lnTo>
                    <a:pt x="533554" y="0"/>
                  </a:lnTo>
                  <a:lnTo>
                    <a:pt x="0" y="0"/>
                  </a:lnTo>
                  <a:lnTo>
                    <a:pt x="0" y="173761"/>
                  </a:lnTo>
                  <a:close/>
                </a:path>
              </a:pathLst>
            </a:custGeom>
            <a:solidFill>
              <a:srgbClr val="FF2800"/>
            </a:solidFill>
          </p:spPr>
          <p:txBody>
            <a:bodyPr wrap="square" lIns="0" tIns="0" rIns="0" bIns="0" rtlCol="0"/>
            <a:lstStyle/>
            <a:p>
              <a:endParaRPr/>
            </a:p>
          </p:txBody>
        </p:sp>
        <p:sp>
          <p:nvSpPr>
            <p:cNvPr id="255" name="object 255"/>
            <p:cNvSpPr/>
            <p:nvPr/>
          </p:nvSpPr>
          <p:spPr>
            <a:xfrm>
              <a:off x="5738149" y="4205253"/>
              <a:ext cx="166832" cy="153521"/>
            </a:xfrm>
            <a:custGeom>
              <a:avLst/>
              <a:gdLst/>
              <a:ahLst/>
              <a:cxnLst/>
              <a:rect l="l" t="t" r="r" b="b"/>
              <a:pathLst>
                <a:path w="183514" h="173989">
                  <a:moveTo>
                    <a:pt x="0" y="173761"/>
                  </a:moveTo>
                  <a:lnTo>
                    <a:pt x="182933" y="173761"/>
                  </a:lnTo>
                  <a:lnTo>
                    <a:pt x="182933" y="0"/>
                  </a:lnTo>
                  <a:lnTo>
                    <a:pt x="0" y="0"/>
                  </a:lnTo>
                  <a:lnTo>
                    <a:pt x="0" y="173761"/>
                  </a:lnTo>
                  <a:close/>
                </a:path>
              </a:pathLst>
            </a:custGeom>
            <a:solidFill>
              <a:srgbClr val="0A31FF"/>
            </a:solidFill>
          </p:spPr>
          <p:txBody>
            <a:bodyPr wrap="square" lIns="0" tIns="0" rIns="0" bIns="0" rtlCol="0"/>
            <a:lstStyle/>
            <a:p>
              <a:endParaRPr/>
            </a:p>
          </p:txBody>
        </p:sp>
        <p:sp>
          <p:nvSpPr>
            <p:cNvPr id="256" name="object 256"/>
            <p:cNvSpPr/>
            <p:nvPr/>
          </p:nvSpPr>
          <p:spPr>
            <a:xfrm>
              <a:off x="5940484" y="4205253"/>
              <a:ext cx="285750" cy="153521"/>
            </a:xfrm>
            <a:custGeom>
              <a:avLst/>
              <a:gdLst/>
              <a:ahLst/>
              <a:cxnLst/>
              <a:rect l="l" t="t" r="r" b="b"/>
              <a:pathLst>
                <a:path w="314325" h="173989">
                  <a:moveTo>
                    <a:pt x="0" y="173761"/>
                  </a:moveTo>
                  <a:lnTo>
                    <a:pt x="314034" y="173761"/>
                  </a:lnTo>
                  <a:lnTo>
                    <a:pt x="314034" y="0"/>
                  </a:lnTo>
                  <a:lnTo>
                    <a:pt x="0" y="0"/>
                  </a:lnTo>
                  <a:lnTo>
                    <a:pt x="0" y="173761"/>
                  </a:lnTo>
                  <a:close/>
                </a:path>
              </a:pathLst>
            </a:custGeom>
            <a:solidFill>
              <a:srgbClr val="0A31FF"/>
            </a:solidFill>
          </p:spPr>
          <p:txBody>
            <a:bodyPr wrap="square" lIns="0" tIns="0" rIns="0" bIns="0" rtlCol="0"/>
            <a:lstStyle/>
            <a:p>
              <a:endParaRPr/>
            </a:p>
          </p:txBody>
        </p:sp>
        <p:sp>
          <p:nvSpPr>
            <p:cNvPr id="257" name="object 257"/>
            <p:cNvSpPr/>
            <p:nvPr/>
          </p:nvSpPr>
          <p:spPr>
            <a:xfrm>
              <a:off x="6262002" y="4205253"/>
              <a:ext cx="482600" cy="153521"/>
            </a:xfrm>
            <a:custGeom>
              <a:avLst/>
              <a:gdLst/>
              <a:ahLst/>
              <a:cxnLst/>
              <a:rect l="l" t="t" r="r" b="b"/>
              <a:pathLst>
                <a:path w="530859" h="173989">
                  <a:moveTo>
                    <a:pt x="0" y="173761"/>
                  </a:moveTo>
                  <a:lnTo>
                    <a:pt x="530505" y="173761"/>
                  </a:lnTo>
                  <a:lnTo>
                    <a:pt x="530505" y="0"/>
                  </a:lnTo>
                  <a:lnTo>
                    <a:pt x="0" y="0"/>
                  </a:lnTo>
                  <a:lnTo>
                    <a:pt x="0" y="173761"/>
                  </a:lnTo>
                  <a:close/>
                </a:path>
              </a:pathLst>
            </a:custGeom>
            <a:solidFill>
              <a:srgbClr val="FF2800"/>
            </a:solidFill>
          </p:spPr>
          <p:txBody>
            <a:bodyPr wrap="square" lIns="0" tIns="0" rIns="0" bIns="0" rtlCol="0"/>
            <a:lstStyle/>
            <a:p>
              <a:endParaRPr/>
            </a:p>
          </p:txBody>
        </p:sp>
        <p:sp>
          <p:nvSpPr>
            <p:cNvPr id="258" name="object 258"/>
            <p:cNvSpPr/>
            <p:nvPr/>
          </p:nvSpPr>
          <p:spPr>
            <a:xfrm>
              <a:off x="6780312" y="4205253"/>
              <a:ext cx="108527" cy="153521"/>
            </a:xfrm>
            <a:custGeom>
              <a:avLst/>
              <a:gdLst/>
              <a:ahLst/>
              <a:cxnLst/>
              <a:rect l="l" t="t" r="r" b="b"/>
              <a:pathLst>
                <a:path w="119379" h="173989">
                  <a:moveTo>
                    <a:pt x="0" y="173761"/>
                  </a:moveTo>
                  <a:lnTo>
                    <a:pt x="118906" y="173761"/>
                  </a:lnTo>
                  <a:lnTo>
                    <a:pt x="118906" y="0"/>
                  </a:lnTo>
                  <a:lnTo>
                    <a:pt x="0" y="0"/>
                  </a:lnTo>
                  <a:lnTo>
                    <a:pt x="0" y="173761"/>
                  </a:lnTo>
                  <a:close/>
                </a:path>
              </a:pathLst>
            </a:custGeom>
            <a:solidFill>
              <a:srgbClr val="0A31FF"/>
            </a:solidFill>
          </p:spPr>
          <p:txBody>
            <a:bodyPr wrap="square" lIns="0" tIns="0" rIns="0" bIns="0" rtlCol="0"/>
            <a:lstStyle/>
            <a:p>
              <a:endParaRPr/>
            </a:p>
          </p:txBody>
        </p:sp>
        <p:sp>
          <p:nvSpPr>
            <p:cNvPr id="259" name="object 259"/>
            <p:cNvSpPr txBox="1"/>
            <p:nvPr/>
          </p:nvSpPr>
          <p:spPr>
            <a:xfrm>
              <a:off x="2134465" y="4209558"/>
              <a:ext cx="4763655" cy="338554"/>
            </a:xfrm>
            <a:prstGeom prst="rect">
              <a:avLst/>
            </a:prstGeom>
          </p:spPr>
          <p:txBody>
            <a:bodyPr vert="horz" wrap="square" lIns="0" tIns="0" rIns="0" bIns="0" rtlCol="0">
              <a:spAutoFit/>
            </a:bodyPr>
            <a:lstStyle/>
            <a:p>
              <a:pPr marL="11397"/>
              <a:r>
                <a:rPr sz="1100" spc="-4" dirty="0">
                  <a:latin typeface="Times New Roman"/>
                  <a:cs typeface="Times New Roman"/>
                </a:rPr>
                <a:t>causes:</a:t>
              </a:r>
              <a:r>
                <a:rPr sz="1100" spc="-9" dirty="0">
                  <a:latin typeface="Times New Roman"/>
                  <a:cs typeface="Times New Roman"/>
                </a:rPr>
                <a:t> </a:t>
              </a:r>
              <a:r>
                <a:rPr sz="1100" spc="-13" dirty="0">
                  <a:latin typeface="Times New Roman"/>
                  <a:cs typeface="Times New Roman"/>
                </a:rPr>
                <a:t>a</a:t>
              </a:r>
              <a:r>
                <a:rPr sz="1100" dirty="0">
                  <a:latin typeface="Times New Roman"/>
                  <a:cs typeface="Times New Roman"/>
                </a:rPr>
                <a:t>nd</a:t>
              </a:r>
              <a:r>
                <a:rPr sz="1100" spc="-9" dirty="0">
                  <a:latin typeface="Times New Roman"/>
                  <a:cs typeface="Times New Roman"/>
                </a:rPr>
                <a:t> </a:t>
              </a:r>
              <a:r>
                <a:rPr sz="1100" spc="-13" dirty="0">
                  <a:latin typeface="Times New Roman"/>
                  <a:cs typeface="Times New Roman"/>
                </a:rPr>
                <a:t>acc</a:t>
              </a:r>
              <a:r>
                <a:rPr sz="1100" dirty="0">
                  <a:latin typeface="Times New Roman"/>
                  <a:cs typeface="Times New Roman"/>
                </a:rPr>
                <a:t>o</a:t>
              </a:r>
              <a:r>
                <a:rPr sz="1100" spc="-4" dirty="0">
                  <a:latin typeface="Times New Roman"/>
                  <a:cs typeface="Times New Roman"/>
                </a:rPr>
                <a:t>rd</a:t>
              </a:r>
              <a:r>
                <a:rPr sz="1100" spc="18" dirty="0">
                  <a:latin typeface="Times New Roman"/>
                  <a:cs typeface="Times New Roman"/>
                </a:rPr>
                <a:t>i</a:t>
              </a:r>
              <a:r>
                <a:rPr sz="1100" dirty="0">
                  <a:latin typeface="Times New Roman"/>
                  <a:cs typeface="Times New Roman"/>
                </a:rPr>
                <a:t>n</a:t>
              </a:r>
              <a:r>
                <a:rPr sz="1100" spc="-9" dirty="0">
                  <a:latin typeface="Times New Roman"/>
                  <a:cs typeface="Times New Roman"/>
                </a:rPr>
                <a:t>gl</a:t>
              </a:r>
              <a:r>
                <a:rPr sz="1100" dirty="0">
                  <a:latin typeface="Times New Roman"/>
                  <a:cs typeface="Times New Roman"/>
                </a:rPr>
                <a:t>y</a:t>
              </a:r>
              <a:r>
                <a:rPr sz="1100" spc="13" dirty="0">
                  <a:latin typeface="Times New Roman"/>
                  <a:cs typeface="Times New Roman"/>
                </a:rPr>
                <a:t> </a:t>
              </a:r>
              <a:r>
                <a:rPr sz="1100" spc="-9" dirty="0">
                  <a:latin typeface="Times New Roman"/>
                  <a:cs typeface="Times New Roman"/>
                </a:rPr>
                <a:t>al</a:t>
              </a:r>
              <a:r>
                <a:rPr sz="1100" spc="-4" dirty="0">
                  <a:latin typeface="Times New Roman"/>
                  <a:cs typeface="Times New Roman"/>
                </a:rPr>
                <a:t>l</a:t>
              </a:r>
              <a:r>
                <a:rPr sz="1100" spc="9" dirty="0">
                  <a:latin typeface="Times New Roman"/>
                  <a:cs typeface="Times New Roman"/>
                </a:rPr>
                <a:t> </a:t>
              </a:r>
              <a:r>
                <a:rPr sz="1100" spc="-18" dirty="0">
                  <a:latin typeface="Times New Roman"/>
                  <a:cs typeface="Times New Roman"/>
                </a:rPr>
                <a:t>e</a:t>
              </a:r>
              <a:r>
                <a:rPr sz="1100" spc="4" dirty="0">
                  <a:latin typeface="Times New Roman"/>
                  <a:cs typeface="Times New Roman"/>
                </a:rPr>
                <a:t>x</a:t>
              </a:r>
              <a:r>
                <a:rPr sz="1100" spc="-13" dirty="0">
                  <a:latin typeface="Times New Roman"/>
                  <a:cs typeface="Times New Roman"/>
                </a:rPr>
                <a:t>per</a:t>
              </a:r>
              <a:r>
                <a:rPr sz="1100" spc="9"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18" dirty="0">
                  <a:latin typeface="Times New Roman"/>
                  <a:cs typeface="Times New Roman"/>
                </a:rPr>
                <a:t>c</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h</a:t>
              </a:r>
              <a:r>
                <a:rPr sz="1100" spc="-31" dirty="0">
                  <a:latin typeface="Times New Roman"/>
                  <a:cs typeface="Times New Roman"/>
                </a:rPr>
                <a:t>a</a:t>
              </a:r>
              <a:r>
                <a:rPr sz="1100" spc="9" dirty="0">
                  <a:latin typeface="Times New Roman"/>
                  <a:cs typeface="Times New Roman"/>
                </a:rPr>
                <a:t>t</a:t>
              </a:r>
              <a:r>
                <a:rPr sz="1100" dirty="0">
                  <a:latin typeface="Times New Roman"/>
                  <a:cs typeface="Times New Roman"/>
                </a:rPr>
                <a:t>h</a:t>
              </a:r>
              <a:r>
                <a:rPr sz="1100" spc="-13" dirty="0">
                  <a:latin typeface="Times New Roman"/>
                  <a:cs typeface="Times New Roman"/>
                </a:rPr>
                <a:t> </a:t>
              </a:r>
              <a:r>
                <a:rPr sz="1100" spc="-9" dirty="0">
                  <a:latin typeface="Times New Roman"/>
                  <a:cs typeface="Times New Roman"/>
                </a:rPr>
                <a:t>s</a:t>
              </a:r>
              <a:r>
                <a:rPr sz="1100" spc="18" dirty="0">
                  <a:latin typeface="Times New Roman"/>
                  <a:cs typeface="Times New Roman"/>
                </a:rPr>
                <a:t>h</a:t>
              </a:r>
              <a:r>
                <a:rPr sz="1100" spc="-13" dirty="0">
                  <a:latin typeface="Times New Roman"/>
                  <a:cs typeface="Times New Roman"/>
                </a:rPr>
                <a:t>ew</a:t>
              </a:r>
              <a:r>
                <a:rPr sz="1100" dirty="0">
                  <a:latin typeface="Times New Roman"/>
                  <a:cs typeface="Times New Roman"/>
                </a:rPr>
                <a:t>n</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a</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m</a:t>
              </a:r>
              <a:r>
                <a:rPr sz="1100" spc="-36" dirty="0">
                  <a:latin typeface="Times New Roman"/>
                  <a:cs typeface="Times New Roman"/>
                </a:rPr>
                <a:t>a</a:t>
              </a:r>
              <a:r>
                <a:rPr sz="1100" spc="4" dirty="0">
                  <a:latin typeface="Times New Roman"/>
                  <a:cs typeface="Times New Roman"/>
                </a:rPr>
                <a:t>n</a:t>
              </a:r>
              <a:r>
                <a:rPr sz="1100" spc="-31" dirty="0">
                  <a:latin typeface="Times New Roman"/>
                  <a:cs typeface="Times New Roman"/>
                </a:rPr>
                <a:t>k</a:t>
              </a:r>
              <a:r>
                <a:rPr sz="1100" spc="9" dirty="0">
                  <a:latin typeface="Times New Roman"/>
                  <a:cs typeface="Times New Roman"/>
                </a:rPr>
                <a:t>i</a:t>
              </a:r>
              <a:r>
                <a:rPr sz="1100" dirty="0">
                  <a:latin typeface="Times New Roman"/>
                  <a:cs typeface="Times New Roman"/>
                </a:rPr>
                <a:t>nd</a:t>
              </a:r>
              <a:r>
                <a:rPr sz="1100" spc="-18" dirty="0">
                  <a:latin typeface="Times New Roman"/>
                  <a:cs typeface="Times New Roman"/>
                </a:rPr>
                <a:t> </a:t>
              </a:r>
              <a:r>
                <a:rPr sz="1100" spc="-13" dirty="0">
                  <a:latin typeface="Times New Roman"/>
                  <a:cs typeface="Times New Roman"/>
                </a:rPr>
                <a:t>ar</a:t>
              </a:r>
              <a:r>
                <a:rPr sz="1100" spc="-9" dirty="0">
                  <a:latin typeface="Times New Roman"/>
                  <a:cs typeface="Times New Roman"/>
                </a:rPr>
                <a:t>e</a:t>
              </a:r>
              <a:r>
                <a:rPr sz="1100" spc="9" dirty="0">
                  <a:latin typeface="Times New Roman"/>
                  <a:cs typeface="Times New Roman"/>
                </a:rPr>
                <a:t> </a:t>
              </a:r>
              <a:r>
                <a:rPr sz="1100" spc="4" dirty="0">
                  <a:latin typeface="Times New Roman"/>
                  <a:cs typeface="Times New Roman"/>
                </a:rPr>
                <a:t>m</a:t>
              </a:r>
              <a:r>
                <a:rPr sz="1100" dirty="0">
                  <a:latin typeface="Times New Roman"/>
                  <a:cs typeface="Times New Roman"/>
                </a:rPr>
                <a:t>o</a:t>
              </a:r>
              <a:r>
                <a:rPr sz="1100" spc="-4" dirty="0">
                  <a:latin typeface="Times New Roman"/>
                  <a:cs typeface="Times New Roman"/>
                </a:rPr>
                <a:t>re</a:t>
              </a:r>
              <a:r>
                <a:rPr sz="1100" dirty="0">
                  <a:latin typeface="Times New Roman"/>
                  <a:cs typeface="Times New Roman"/>
                </a:rPr>
                <a:t> </a:t>
              </a:r>
              <a:r>
                <a:rPr sz="1100" spc="-9" dirty="0">
                  <a:latin typeface="Times New Roman"/>
                  <a:cs typeface="Times New Roman"/>
                </a:rPr>
                <a:t>d</a:t>
              </a:r>
              <a:r>
                <a:rPr sz="1100" spc="4" dirty="0">
                  <a:latin typeface="Times New Roman"/>
                  <a:cs typeface="Times New Roman"/>
                </a:rPr>
                <a:t>i</a:t>
              </a:r>
              <a:r>
                <a:rPr sz="1100" spc="-18" dirty="0">
                  <a:latin typeface="Times New Roman"/>
                  <a:cs typeface="Times New Roman"/>
                </a:rPr>
                <a:t>sp</a:t>
              </a:r>
              <a:r>
                <a:rPr sz="1100" spc="18" dirty="0">
                  <a:latin typeface="Times New Roman"/>
                  <a:cs typeface="Times New Roman"/>
                </a:rPr>
                <a:t>o</a:t>
              </a:r>
              <a:r>
                <a:rPr sz="1100" spc="-4" dirty="0">
                  <a:latin typeface="Times New Roman"/>
                  <a:cs typeface="Times New Roman"/>
                </a:rPr>
                <a:t>se</a:t>
              </a:r>
              <a:r>
                <a:rPr sz="1100" dirty="0">
                  <a:latin typeface="Times New Roman"/>
                  <a:cs typeface="Times New Roman"/>
                </a:rPr>
                <a:t>d</a:t>
              </a:r>
              <a:r>
                <a:rPr sz="1100" spc="-9" dirty="0">
                  <a:latin typeface="Times New Roman"/>
                  <a:cs typeface="Times New Roman"/>
                </a:rPr>
                <a:t> to</a:t>
              </a:r>
              <a:endParaRPr sz="1100">
                <a:latin typeface="Times New Roman"/>
                <a:cs typeface="Times New Roman"/>
              </a:endParaRPr>
            </a:p>
          </p:txBody>
        </p:sp>
        <p:sp>
          <p:nvSpPr>
            <p:cNvPr id="260" name="object 260"/>
            <p:cNvSpPr/>
            <p:nvPr/>
          </p:nvSpPr>
          <p:spPr>
            <a:xfrm>
              <a:off x="2146011" y="4358573"/>
              <a:ext cx="324427" cy="156322"/>
            </a:xfrm>
            <a:custGeom>
              <a:avLst/>
              <a:gdLst/>
              <a:ahLst/>
              <a:cxnLst/>
              <a:rect l="l" t="t" r="r" b="b"/>
              <a:pathLst>
                <a:path w="356869" h="177164">
                  <a:moveTo>
                    <a:pt x="0" y="176809"/>
                  </a:moveTo>
                  <a:lnTo>
                    <a:pt x="356719" y="176809"/>
                  </a:lnTo>
                  <a:lnTo>
                    <a:pt x="356719" y="0"/>
                  </a:lnTo>
                  <a:lnTo>
                    <a:pt x="0" y="0"/>
                  </a:lnTo>
                  <a:lnTo>
                    <a:pt x="0" y="176809"/>
                  </a:lnTo>
                  <a:close/>
                </a:path>
              </a:pathLst>
            </a:custGeom>
            <a:solidFill>
              <a:srgbClr val="FF2800"/>
            </a:solidFill>
          </p:spPr>
          <p:txBody>
            <a:bodyPr wrap="square" lIns="0" tIns="0" rIns="0" bIns="0" rtlCol="0"/>
            <a:lstStyle/>
            <a:p>
              <a:endParaRPr/>
            </a:p>
          </p:txBody>
        </p:sp>
        <p:sp>
          <p:nvSpPr>
            <p:cNvPr id="261" name="object 261"/>
            <p:cNvSpPr/>
            <p:nvPr/>
          </p:nvSpPr>
          <p:spPr>
            <a:xfrm>
              <a:off x="2506335" y="4358573"/>
              <a:ext cx="307686" cy="156322"/>
            </a:xfrm>
            <a:custGeom>
              <a:avLst/>
              <a:gdLst/>
              <a:ahLst/>
              <a:cxnLst/>
              <a:rect l="l" t="t" r="r" b="b"/>
              <a:pathLst>
                <a:path w="338455" h="177164">
                  <a:moveTo>
                    <a:pt x="0" y="176809"/>
                  </a:moveTo>
                  <a:lnTo>
                    <a:pt x="338425" y="176809"/>
                  </a:lnTo>
                  <a:lnTo>
                    <a:pt x="338425" y="0"/>
                  </a:lnTo>
                  <a:lnTo>
                    <a:pt x="0" y="0"/>
                  </a:lnTo>
                  <a:lnTo>
                    <a:pt x="0" y="176809"/>
                  </a:lnTo>
                  <a:close/>
                </a:path>
              </a:pathLst>
            </a:custGeom>
            <a:solidFill>
              <a:srgbClr val="FF2800"/>
            </a:solidFill>
          </p:spPr>
          <p:txBody>
            <a:bodyPr wrap="square" lIns="0" tIns="0" rIns="0" bIns="0" rtlCol="0"/>
            <a:lstStyle/>
            <a:p>
              <a:endParaRPr/>
            </a:p>
          </p:txBody>
        </p:sp>
        <p:sp>
          <p:nvSpPr>
            <p:cNvPr id="262" name="object 262"/>
            <p:cNvSpPr/>
            <p:nvPr/>
          </p:nvSpPr>
          <p:spPr>
            <a:xfrm>
              <a:off x="2850027" y="4358573"/>
              <a:ext cx="260927" cy="156322"/>
            </a:xfrm>
            <a:custGeom>
              <a:avLst/>
              <a:gdLst/>
              <a:ahLst/>
              <a:cxnLst/>
              <a:rect l="l" t="t" r="r" b="b"/>
              <a:pathLst>
                <a:path w="287020" h="177164">
                  <a:moveTo>
                    <a:pt x="0" y="176809"/>
                  </a:moveTo>
                  <a:lnTo>
                    <a:pt x="286594" y="176809"/>
                  </a:lnTo>
                  <a:lnTo>
                    <a:pt x="286594" y="0"/>
                  </a:lnTo>
                  <a:lnTo>
                    <a:pt x="0" y="0"/>
                  </a:lnTo>
                  <a:lnTo>
                    <a:pt x="0" y="176809"/>
                  </a:lnTo>
                  <a:close/>
                </a:path>
              </a:pathLst>
            </a:custGeom>
            <a:solidFill>
              <a:srgbClr val="FF2800"/>
            </a:solidFill>
          </p:spPr>
          <p:txBody>
            <a:bodyPr wrap="square" lIns="0" tIns="0" rIns="0" bIns="0" rtlCol="0"/>
            <a:lstStyle/>
            <a:p>
              <a:endParaRPr/>
            </a:p>
          </p:txBody>
        </p:sp>
        <p:sp>
          <p:nvSpPr>
            <p:cNvPr id="263" name="object 263"/>
            <p:cNvSpPr/>
            <p:nvPr/>
          </p:nvSpPr>
          <p:spPr>
            <a:xfrm>
              <a:off x="3146599" y="4358573"/>
              <a:ext cx="166832" cy="156322"/>
            </a:xfrm>
            <a:custGeom>
              <a:avLst/>
              <a:gdLst/>
              <a:ahLst/>
              <a:cxnLst/>
              <a:rect l="l" t="t" r="r" b="b"/>
              <a:pathLst>
                <a:path w="183514" h="177164">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a:p>
          </p:txBody>
        </p:sp>
        <p:sp>
          <p:nvSpPr>
            <p:cNvPr id="264" name="object 264"/>
            <p:cNvSpPr/>
            <p:nvPr/>
          </p:nvSpPr>
          <p:spPr>
            <a:xfrm>
              <a:off x="3348934" y="4358573"/>
              <a:ext cx="554759" cy="156322"/>
            </a:xfrm>
            <a:custGeom>
              <a:avLst/>
              <a:gdLst/>
              <a:ahLst/>
              <a:cxnLst/>
              <a:rect l="l" t="t" r="r" b="b"/>
              <a:pathLst>
                <a:path w="610235" h="177164">
                  <a:moveTo>
                    <a:pt x="0" y="176809"/>
                  </a:moveTo>
                  <a:lnTo>
                    <a:pt x="609776" y="176809"/>
                  </a:lnTo>
                  <a:lnTo>
                    <a:pt x="609776" y="0"/>
                  </a:lnTo>
                  <a:lnTo>
                    <a:pt x="0" y="0"/>
                  </a:lnTo>
                  <a:lnTo>
                    <a:pt x="0" y="176809"/>
                  </a:lnTo>
                  <a:close/>
                </a:path>
              </a:pathLst>
            </a:custGeom>
            <a:solidFill>
              <a:srgbClr val="FFFC00"/>
            </a:solidFill>
          </p:spPr>
          <p:txBody>
            <a:bodyPr wrap="square" lIns="0" tIns="0" rIns="0" bIns="0" rtlCol="0"/>
            <a:lstStyle/>
            <a:p>
              <a:endParaRPr/>
            </a:p>
          </p:txBody>
        </p:sp>
        <p:sp>
          <p:nvSpPr>
            <p:cNvPr id="265" name="object 265"/>
            <p:cNvSpPr/>
            <p:nvPr/>
          </p:nvSpPr>
          <p:spPr>
            <a:xfrm>
              <a:off x="3972569" y="4358573"/>
              <a:ext cx="238414" cy="156322"/>
            </a:xfrm>
            <a:custGeom>
              <a:avLst/>
              <a:gdLst/>
              <a:ahLst/>
              <a:cxnLst/>
              <a:rect l="l" t="t" r="r" b="b"/>
              <a:pathLst>
                <a:path w="262254" h="177164">
                  <a:moveTo>
                    <a:pt x="0" y="176809"/>
                  </a:moveTo>
                  <a:lnTo>
                    <a:pt x="262203" y="176809"/>
                  </a:lnTo>
                  <a:lnTo>
                    <a:pt x="262203" y="0"/>
                  </a:lnTo>
                  <a:lnTo>
                    <a:pt x="0" y="0"/>
                  </a:lnTo>
                  <a:lnTo>
                    <a:pt x="0" y="176809"/>
                  </a:lnTo>
                  <a:close/>
                </a:path>
              </a:pathLst>
            </a:custGeom>
            <a:solidFill>
              <a:srgbClr val="0A31FF"/>
            </a:solidFill>
          </p:spPr>
          <p:txBody>
            <a:bodyPr wrap="square" lIns="0" tIns="0" rIns="0" bIns="0" rtlCol="0"/>
            <a:lstStyle/>
            <a:p>
              <a:endParaRPr/>
            </a:p>
          </p:txBody>
        </p:sp>
        <p:sp>
          <p:nvSpPr>
            <p:cNvPr id="266" name="object 266"/>
            <p:cNvSpPr/>
            <p:nvPr/>
          </p:nvSpPr>
          <p:spPr>
            <a:xfrm>
              <a:off x="4244197" y="4358573"/>
              <a:ext cx="108527" cy="156322"/>
            </a:xfrm>
            <a:custGeom>
              <a:avLst/>
              <a:gdLst/>
              <a:ahLst/>
              <a:cxnLst/>
              <a:rect l="l" t="t" r="r" b="b"/>
              <a:pathLst>
                <a:path w="119379" h="177164">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a:p>
          </p:txBody>
        </p:sp>
        <p:sp>
          <p:nvSpPr>
            <p:cNvPr id="267" name="object 267"/>
            <p:cNvSpPr/>
            <p:nvPr/>
          </p:nvSpPr>
          <p:spPr>
            <a:xfrm>
              <a:off x="4388326" y="4358573"/>
              <a:ext cx="260927" cy="156322"/>
            </a:xfrm>
            <a:custGeom>
              <a:avLst/>
              <a:gdLst/>
              <a:ahLst/>
              <a:cxnLst/>
              <a:rect l="l" t="t" r="r" b="b"/>
              <a:pathLst>
                <a:path w="287020" h="177164">
                  <a:moveTo>
                    <a:pt x="0" y="176809"/>
                  </a:moveTo>
                  <a:lnTo>
                    <a:pt x="286594" y="176809"/>
                  </a:lnTo>
                  <a:lnTo>
                    <a:pt x="286594" y="0"/>
                  </a:lnTo>
                  <a:lnTo>
                    <a:pt x="0" y="0"/>
                  </a:lnTo>
                  <a:lnTo>
                    <a:pt x="0" y="176809"/>
                  </a:lnTo>
                  <a:close/>
                </a:path>
              </a:pathLst>
            </a:custGeom>
            <a:solidFill>
              <a:srgbClr val="FF2800"/>
            </a:solidFill>
          </p:spPr>
          <p:txBody>
            <a:bodyPr wrap="square" lIns="0" tIns="0" rIns="0" bIns="0" rtlCol="0"/>
            <a:lstStyle/>
            <a:p>
              <a:endParaRPr/>
            </a:p>
          </p:txBody>
        </p:sp>
        <p:sp>
          <p:nvSpPr>
            <p:cNvPr id="268" name="object 268"/>
            <p:cNvSpPr/>
            <p:nvPr/>
          </p:nvSpPr>
          <p:spPr>
            <a:xfrm>
              <a:off x="4684899" y="4358573"/>
              <a:ext cx="610177" cy="156322"/>
            </a:xfrm>
            <a:custGeom>
              <a:avLst/>
              <a:gdLst/>
              <a:ahLst/>
              <a:cxnLst/>
              <a:rect l="l" t="t" r="r" b="b"/>
              <a:pathLst>
                <a:path w="671195" h="177164">
                  <a:moveTo>
                    <a:pt x="0" y="176809"/>
                  </a:moveTo>
                  <a:lnTo>
                    <a:pt x="670753" y="176809"/>
                  </a:lnTo>
                  <a:lnTo>
                    <a:pt x="670753" y="0"/>
                  </a:lnTo>
                  <a:lnTo>
                    <a:pt x="0" y="0"/>
                  </a:lnTo>
                  <a:lnTo>
                    <a:pt x="0" y="176809"/>
                  </a:lnTo>
                  <a:close/>
                </a:path>
              </a:pathLst>
            </a:custGeom>
            <a:solidFill>
              <a:srgbClr val="FFFC00"/>
            </a:solidFill>
          </p:spPr>
          <p:txBody>
            <a:bodyPr wrap="square" lIns="0" tIns="0" rIns="0" bIns="0" rtlCol="0"/>
            <a:lstStyle/>
            <a:p>
              <a:endParaRPr/>
            </a:p>
          </p:txBody>
        </p:sp>
        <p:sp>
          <p:nvSpPr>
            <p:cNvPr id="269" name="object 269"/>
            <p:cNvSpPr/>
            <p:nvPr/>
          </p:nvSpPr>
          <p:spPr>
            <a:xfrm>
              <a:off x="5330708" y="4358573"/>
              <a:ext cx="139123" cy="156322"/>
            </a:xfrm>
            <a:custGeom>
              <a:avLst/>
              <a:gdLst/>
              <a:ahLst/>
              <a:cxnLst/>
              <a:rect l="l" t="t" r="r" b="b"/>
              <a:pathLst>
                <a:path w="153035" h="177164">
                  <a:moveTo>
                    <a:pt x="0" y="176809"/>
                  </a:moveTo>
                  <a:lnTo>
                    <a:pt x="152444" y="176809"/>
                  </a:lnTo>
                  <a:lnTo>
                    <a:pt x="152444" y="0"/>
                  </a:lnTo>
                  <a:lnTo>
                    <a:pt x="0" y="0"/>
                  </a:lnTo>
                  <a:lnTo>
                    <a:pt x="0" y="176809"/>
                  </a:lnTo>
                  <a:close/>
                </a:path>
              </a:pathLst>
            </a:custGeom>
            <a:solidFill>
              <a:srgbClr val="0A31FF"/>
            </a:solidFill>
          </p:spPr>
          <p:txBody>
            <a:bodyPr wrap="square" lIns="0" tIns="0" rIns="0" bIns="0" rtlCol="0"/>
            <a:lstStyle/>
            <a:p>
              <a:endParaRPr/>
            </a:p>
          </p:txBody>
        </p:sp>
        <p:sp>
          <p:nvSpPr>
            <p:cNvPr id="270" name="object 270"/>
            <p:cNvSpPr/>
            <p:nvPr/>
          </p:nvSpPr>
          <p:spPr>
            <a:xfrm>
              <a:off x="5505325" y="4358573"/>
              <a:ext cx="576695" cy="156322"/>
            </a:xfrm>
            <a:custGeom>
              <a:avLst/>
              <a:gdLst/>
              <a:ahLst/>
              <a:cxnLst/>
              <a:rect l="l" t="t" r="r" b="b"/>
              <a:pathLst>
                <a:path w="634365" h="177164">
                  <a:moveTo>
                    <a:pt x="0" y="176809"/>
                  </a:moveTo>
                  <a:lnTo>
                    <a:pt x="634167" y="176809"/>
                  </a:lnTo>
                  <a:lnTo>
                    <a:pt x="634167" y="0"/>
                  </a:lnTo>
                  <a:lnTo>
                    <a:pt x="0" y="0"/>
                  </a:lnTo>
                  <a:lnTo>
                    <a:pt x="0" y="176809"/>
                  </a:lnTo>
                  <a:close/>
                </a:path>
              </a:pathLst>
            </a:custGeom>
            <a:solidFill>
              <a:srgbClr val="FFFC00"/>
            </a:solidFill>
          </p:spPr>
          <p:txBody>
            <a:bodyPr wrap="square" lIns="0" tIns="0" rIns="0" bIns="0" rtlCol="0"/>
            <a:lstStyle/>
            <a:p>
              <a:endParaRPr/>
            </a:p>
          </p:txBody>
        </p:sp>
        <p:sp>
          <p:nvSpPr>
            <p:cNvPr id="271" name="object 271"/>
            <p:cNvSpPr/>
            <p:nvPr/>
          </p:nvSpPr>
          <p:spPr>
            <a:xfrm>
              <a:off x="6117872" y="4358573"/>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272" name="object 272"/>
            <p:cNvSpPr/>
            <p:nvPr/>
          </p:nvSpPr>
          <p:spPr>
            <a:xfrm>
              <a:off x="6322979" y="4358573"/>
              <a:ext cx="324427" cy="156322"/>
            </a:xfrm>
            <a:custGeom>
              <a:avLst/>
              <a:gdLst/>
              <a:ahLst/>
              <a:cxnLst/>
              <a:rect l="l" t="t" r="r" b="b"/>
              <a:pathLst>
                <a:path w="356870" h="177164">
                  <a:moveTo>
                    <a:pt x="0" y="176809"/>
                  </a:moveTo>
                  <a:lnTo>
                    <a:pt x="356718" y="176809"/>
                  </a:lnTo>
                  <a:lnTo>
                    <a:pt x="356718" y="0"/>
                  </a:lnTo>
                  <a:lnTo>
                    <a:pt x="0" y="0"/>
                  </a:lnTo>
                  <a:lnTo>
                    <a:pt x="0" y="176809"/>
                  </a:lnTo>
                  <a:close/>
                </a:path>
              </a:pathLst>
            </a:custGeom>
            <a:solidFill>
              <a:srgbClr val="FF2800"/>
            </a:solidFill>
          </p:spPr>
          <p:txBody>
            <a:bodyPr wrap="square" lIns="0" tIns="0" rIns="0" bIns="0" rtlCol="0"/>
            <a:lstStyle/>
            <a:p>
              <a:endParaRPr/>
            </a:p>
          </p:txBody>
        </p:sp>
        <p:sp>
          <p:nvSpPr>
            <p:cNvPr id="273" name="object 273"/>
            <p:cNvSpPr/>
            <p:nvPr/>
          </p:nvSpPr>
          <p:spPr>
            <a:xfrm>
              <a:off x="6683302" y="4358573"/>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a:p>
          </p:txBody>
        </p:sp>
        <p:sp>
          <p:nvSpPr>
            <p:cNvPr id="274" name="object 274"/>
            <p:cNvSpPr txBox="1"/>
            <p:nvPr/>
          </p:nvSpPr>
          <p:spPr>
            <a:xfrm>
              <a:off x="2134465" y="4362877"/>
              <a:ext cx="4668982" cy="338554"/>
            </a:xfrm>
            <a:prstGeom prst="rect">
              <a:avLst/>
            </a:prstGeom>
          </p:spPr>
          <p:txBody>
            <a:bodyPr vert="horz" wrap="square" lIns="0" tIns="0" rIns="0" bIns="0" rtlCol="0">
              <a:spAutoFit/>
            </a:bodyPr>
            <a:lstStyle/>
            <a:p>
              <a:pPr marL="11397"/>
              <a:r>
                <a:rPr sz="1100" spc="-4" dirty="0">
                  <a:latin typeface="Times New Roman"/>
                  <a:cs typeface="Times New Roman"/>
                </a:rPr>
                <a:t>suf</a:t>
              </a:r>
              <a:r>
                <a:rPr sz="1100" spc="18" dirty="0">
                  <a:latin typeface="Times New Roman"/>
                  <a:cs typeface="Times New Roman"/>
                </a:rPr>
                <a:t>f</a:t>
              </a:r>
              <a:r>
                <a:rPr sz="1100" spc="-13" dirty="0">
                  <a:latin typeface="Times New Roman"/>
                  <a:cs typeface="Times New Roman"/>
                </a:rPr>
                <a:t>e</a:t>
              </a:r>
              <a:r>
                <a:rPr sz="1100" spc="-4" dirty="0">
                  <a:latin typeface="Times New Roman"/>
                  <a:cs typeface="Times New Roman"/>
                </a:rPr>
                <a:t>r w</a:t>
              </a:r>
              <a:r>
                <a:rPr sz="1100" spc="13" dirty="0">
                  <a:latin typeface="Times New Roman"/>
                  <a:cs typeface="Times New Roman"/>
                </a:rPr>
                <a:t>h</a:t>
              </a:r>
              <a:r>
                <a:rPr sz="1100" spc="-22" dirty="0">
                  <a:latin typeface="Times New Roman"/>
                  <a:cs typeface="Times New Roman"/>
                </a:rPr>
                <a:t>i</a:t>
              </a:r>
              <a:r>
                <a:rPr sz="1100" spc="9" dirty="0">
                  <a:latin typeface="Times New Roman"/>
                  <a:cs typeface="Times New Roman"/>
                </a:rPr>
                <a:t>l</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e</a:t>
              </a:r>
              <a:r>
                <a:rPr sz="1100" spc="4" dirty="0">
                  <a:latin typeface="Times New Roman"/>
                  <a:cs typeface="Times New Roman"/>
                </a:rPr>
                <a:t>v</a:t>
              </a:r>
              <a:r>
                <a:rPr sz="1100" spc="-22" dirty="0">
                  <a:latin typeface="Times New Roman"/>
                  <a:cs typeface="Times New Roman"/>
                </a:rPr>
                <a:t>i</a:t>
              </a:r>
              <a:r>
                <a:rPr sz="1100" spc="9" dirty="0">
                  <a:latin typeface="Times New Roman"/>
                  <a:cs typeface="Times New Roman"/>
                </a:rPr>
                <a:t>l</a:t>
              </a:r>
              <a:r>
                <a:rPr sz="1100" dirty="0">
                  <a:latin typeface="Times New Roman"/>
                  <a:cs typeface="Times New Roman"/>
                </a:rPr>
                <a:t>s</a:t>
              </a:r>
              <a:r>
                <a:rPr sz="1100" spc="-45" dirty="0">
                  <a:latin typeface="Times New Roman"/>
                  <a:cs typeface="Times New Roman"/>
                </a:rPr>
                <a:t> </a:t>
              </a:r>
              <a:r>
                <a:rPr sz="1100" spc="4" dirty="0">
                  <a:latin typeface="Times New Roman"/>
                  <a:cs typeface="Times New Roman"/>
                </a:rPr>
                <a:t>a</a:t>
              </a:r>
              <a:r>
                <a:rPr sz="1100" spc="-4" dirty="0">
                  <a:latin typeface="Times New Roman"/>
                  <a:cs typeface="Times New Roman"/>
                </a:rPr>
                <a:t>re</a:t>
              </a:r>
              <a:r>
                <a:rPr sz="1100" dirty="0">
                  <a:latin typeface="Times New Roman"/>
                  <a:cs typeface="Times New Roman"/>
                </a:rPr>
                <a:t> </a:t>
              </a:r>
              <a:r>
                <a:rPr sz="1100" spc="-4" dirty="0">
                  <a:latin typeface="Times New Roman"/>
                  <a:cs typeface="Times New Roman"/>
                </a:rPr>
                <a:t>suf</a:t>
              </a:r>
              <a:r>
                <a:rPr sz="1100" spc="18" dirty="0">
                  <a:latin typeface="Times New Roman"/>
                  <a:cs typeface="Times New Roman"/>
                </a:rPr>
                <a:t>f</a:t>
              </a:r>
              <a:r>
                <a:rPr sz="1100" spc="-13" dirty="0">
                  <a:latin typeface="Times New Roman"/>
                  <a:cs typeface="Times New Roman"/>
                </a:rPr>
                <a:t>era</a:t>
              </a:r>
              <a:r>
                <a:rPr sz="1100" spc="4" dirty="0">
                  <a:latin typeface="Times New Roman"/>
                  <a:cs typeface="Times New Roman"/>
                </a:rPr>
                <a:t>b</a:t>
              </a:r>
              <a:r>
                <a:rPr sz="1100" spc="-4" dirty="0">
                  <a:latin typeface="Times New Roman"/>
                  <a:cs typeface="Times New Roman"/>
                </a:rPr>
                <a:t>l</a:t>
              </a:r>
              <a:r>
                <a:rPr sz="1100" spc="-45" dirty="0">
                  <a:latin typeface="Times New Roman"/>
                  <a:cs typeface="Times New Roman"/>
                </a:rPr>
                <a:t>e</a:t>
              </a:r>
              <a:r>
                <a:rPr sz="1100" spc="-4" dirty="0">
                  <a:latin typeface="Times New Roman"/>
                  <a:cs typeface="Times New Roman"/>
                </a:rPr>
                <a:t>,</a:t>
              </a:r>
              <a:r>
                <a:rPr sz="1100" spc="9" dirty="0">
                  <a:latin typeface="Times New Roman"/>
                  <a:cs typeface="Times New Roman"/>
                </a:rPr>
                <a:t> t</a:t>
              </a:r>
              <a:r>
                <a:rPr sz="1100" dirty="0">
                  <a:latin typeface="Times New Roman"/>
                  <a:cs typeface="Times New Roman"/>
                </a:rPr>
                <a:t>h</a:t>
              </a:r>
              <a:r>
                <a:rPr sz="1100" spc="-36" dirty="0">
                  <a:latin typeface="Times New Roman"/>
                  <a:cs typeface="Times New Roman"/>
                </a:rPr>
                <a:t>a</a:t>
              </a:r>
              <a:r>
                <a:rPr sz="1100" spc="-9" dirty="0">
                  <a:latin typeface="Times New Roman"/>
                  <a:cs typeface="Times New Roman"/>
                </a:rPr>
                <a:t>n</a:t>
              </a:r>
              <a:r>
                <a:rPr sz="1100" spc="4" dirty="0">
                  <a:latin typeface="Times New Roman"/>
                  <a:cs typeface="Times New Roman"/>
                </a:rPr>
                <a:t> </a:t>
              </a:r>
              <a:r>
                <a:rPr sz="1100" spc="-22" dirty="0">
                  <a:latin typeface="Times New Roman"/>
                  <a:cs typeface="Times New Roman"/>
                </a:rPr>
                <a:t>t</a:t>
              </a:r>
              <a:r>
                <a:rPr sz="1100" spc="-9" dirty="0">
                  <a:latin typeface="Times New Roman"/>
                  <a:cs typeface="Times New Roman"/>
                </a:rPr>
                <a:t>o</a:t>
              </a:r>
              <a:r>
                <a:rPr sz="1100" spc="18" dirty="0">
                  <a:latin typeface="Times New Roman"/>
                  <a:cs typeface="Times New Roman"/>
                </a:rPr>
                <a:t> </a:t>
              </a:r>
              <a:r>
                <a:rPr sz="1100" spc="-4" dirty="0">
                  <a:latin typeface="Times New Roman"/>
                  <a:cs typeface="Times New Roman"/>
                </a:rPr>
                <a:t>r</a:t>
              </a:r>
              <a:r>
                <a:rPr sz="1100" spc="9" dirty="0">
                  <a:latin typeface="Times New Roman"/>
                  <a:cs typeface="Times New Roman"/>
                </a:rPr>
                <a:t>i</a:t>
              </a:r>
              <a:r>
                <a:rPr sz="1100" spc="-22" dirty="0">
                  <a:latin typeface="Times New Roman"/>
                  <a:cs typeface="Times New Roman"/>
                </a:rPr>
                <a:t>gh</a:t>
              </a:r>
              <a:r>
                <a:rPr sz="1100" dirty="0">
                  <a:latin typeface="Times New Roman"/>
                  <a:cs typeface="Times New Roman"/>
                </a:rPr>
                <a:t>t</a:t>
              </a:r>
              <a:r>
                <a:rPr sz="1100" spc="9" dirty="0">
                  <a:latin typeface="Times New Roman"/>
                  <a:cs typeface="Times New Roman"/>
                </a:rPr>
                <a:t> t</a:t>
              </a:r>
              <a:r>
                <a:rPr sz="1100" dirty="0">
                  <a:latin typeface="Times New Roman"/>
                  <a:cs typeface="Times New Roman"/>
                </a:rPr>
                <a:t>h</a:t>
              </a:r>
              <a:r>
                <a:rPr sz="1100" spc="-54" dirty="0">
                  <a:latin typeface="Times New Roman"/>
                  <a:cs typeface="Times New Roman"/>
                </a:rPr>
                <a:t>e</a:t>
              </a:r>
              <a:r>
                <a:rPr sz="1100" spc="4" dirty="0">
                  <a:latin typeface="Times New Roman"/>
                  <a:cs typeface="Times New Roman"/>
                </a:rPr>
                <a:t>m</a:t>
              </a:r>
              <a:r>
                <a:rPr sz="1100" spc="-18" dirty="0">
                  <a:latin typeface="Times New Roman"/>
                  <a:cs typeface="Times New Roman"/>
                </a:rPr>
                <a:t>se</a:t>
              </a:r>
              <a:r>
                <a:rPr sz="1100" spc="9" dirty="0">
                  <a:latin typeface="Times New Roman"/>
                  <a:cs typeface="Times New Roman"/>
                </a:rPr>
                <a:t>l</a:t>
              </a:r>
              <a:r>
                <a:rPr sz="1100" dirty="0">
                  <a:latin typeface="Times New Roman"/>
                  <a:cs typeface="Times New Roman"/>
                </a:rPr>
                <a:t>v</a:t>
              </a:r>
              <a:r>
                <a:rPr sz="1100" spc="-9" dirty="0">
                  <a:latin typeface="Times New Roman"/>
                  <a:cs typeface="Times New Roman"/>
                </a:rPr>
                <a:t>e</a:t>
              </a:r>
              <a:r>
                <a:rPr sz="1100" dirty="0">
                  <a:latin typeface="Times New Roman"/>
                  <a:cs typeface="Times New Roman"/>
                </a:rPr>
                <a:t>s</a:t>
              </a:r>
              <a:r>
                <a:rPr sz="1100" spc="-18" dirty="0">
                  <a:latin typeface="Times New Roman"/>
                  <a:cs typeface="Times New Roman"/>
                </a:rPr>
                <a:t> </a:t>
              </a:r>
              <a:r>
                <a:rPr sz="1100" spc="18" dirty="0">
                  <a:latin typeface="Times New Roman"/>
                  <a:cs typeface="Times New Roman"/>
                </a:rPr>
                <a:t>b</a:t>
              </a:r>
              <a:r>
                <a:rPr sz="1100" dirty="0">
                  <a:latin typeface="Times New Roman"/>
                  <a:cs typeface="Times New Roman"/>
                </a:rPr>
                <a:t>y</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b</a:t>
              </a:r>
              <a:r>
                <a:rPr sz="1100" dirty="0">
                  <a:latin typeface="Times New Roman"/>
                  <a:cs typeface="Times New Roman"/>
                </a:rPr>
                <a:t>o</a:t>
              </a:r>
              <a:r>
                <a:rPr sz="1100" spc="-22" dirty="0">
                  <a:latin typeface="Times New Roman"/>
                  <a:cs typeface="Times New Roman"/>
                </a:rPr>
                <a:t>l</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4" dirty="0">
                  <a:latin typeface="Times New Roman"/>
                  <a:cs typeface="Times New Roman"/>
                </a:rPr>
                <a:t>i</a:t>
              </a:r>
              <a:r>
                <a:rPr sz="1100" dirty="0">
                  <a:latin typeface="Times New Roman"/>
                  <a:cs typeface="Times New Roman"/>
                </a:rPr>
                <a:t>ng</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 </a:t>
              </a:r>
              <a:r>
                <a:rPr sz="1100" spc="18" dirty="0">
                  <a:latin typeface="Times New Roman"/>
                  <a:cs typeface="Times New Roman"/>
                </a:rPr>
                <a:t>f</a:t>
              </a:r>
              <a:r>
                <a:rPr sz="1100" dirty="0">
                  <a:latin typeface="Times New Roman"/>
                  <a:cs typeface="Times New Roman"/>
                </a:rPr>
                <a:t>o</a:t>
              </a:r>
              <a:r>
                <a:rPr sz="1100" spc="-13" dirty="0">
                  <a:latin typeface="Times New Roman"/>
                  <a:cs typeface="Times New Roman"/>
                </a:rPr>
                <a:t>r</a:t>
              </a:r>
              <a:r>
                <a:rPr sz="1100" spc="18" dirty="0">
                  <a:latin typeface="Times New Roman"/>
                  <a:cs typeface="Times New Roman"/>
                </a:rPr>
                <a:t>m</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t</a:t>
              </a:r>
              <a:r>
                <a:rPr sz="1100" dirty="0">
                  <a:latin typeface="Times New Roman"/>
                  <a:cs typeface="Times New Roman"/>
                </a:rPr>
                <a:t>o</a:t>
              </a:r>
              <a:endParaRPr sz="1100">
                <a:latin typeface="Times New Roman"/>
                <a:cs typeface="Times New Roman"/>
              </a:endParaRPr>
            </a:p>
          </p:txBody>
        </p:sp>
        <p:sp>
          <p:nvSpPr>
            <p:cNvPr id="275" name="object 275"/>
            <p:cNvSpPr/>
            <p:nvPr/>
          </p:nvSpPr>
          <p:spPr>
            <a:xfrm>
              <a:off x="2146011" y="4514581"/>
              <a:ext cx="338282" cy="153521"/>
            </a:xfrm>
            <a:custGeom>
              <a:avLst/>
              <a:gdLst/>
              <a:ahLst/>
              <a:cxnLst/>
              <a:rect l="l" t="t" r="r" b="b"/>
              <a:pathLst>
                <a:path w="372110" h="173989">
                  <a:moveTo>
                    <a:pt x="0" y="173761"/>
                  </a:moveTo>
                  <a:lnTo>
                    <a:pt x="371963" y="173761"/>
                  </a:lnTo>
                  <a:lnTo>
                    <a:pt x="371963" y="0"/>
                  </a:lnTo>
                  <a:lnTo>
                    <a:pt x="0" y="0"/>
                  </a:lnTo>
                  <a:lnTo>
                    <a:pt x="0" y="173761"/>
                  </a:lnTo>
                  <a:close/>
                </a:path>
              </a:pathLst>
            </a:custGeom>
            <a:solidFill>
              <a:srgbClr val="FF2800"/>
            </a:solidFill>
          </p:spPr>
          <p:txBody>
            <a:bodyPr wrap="square" lIns="0" tIns="0" rIns="0" bIns="0" rtlCol="0"/>
            <a:lstStyle/>
            <a:p>
              <a:endParaRPr/>
            </a:p>
          </p:txBody>
        </p:sp>
        <p:sp>
          <p:nvSpPr>
            <p:cNvPr id="276" name="object 276"/>
            <p:cNvSpPr/>
            <p:nvPr/>
          </p:nvSpPr>
          <p:spPr>
            <a:xfrm>
              <a:off x="2520192" y="4514581"/>
              <a:ext cx="238414" cy="153521"/>
            </a:xfrm>
            <a:custGeom>
              <a:avLst/>
              <a:gdLst/>
              <a:ahLst/>
              <a:cxnLst/>
              <a:rect l="l" t="t" r="r" b="b"/>
              <a:pathLst>
                <a:path w="262255" h="173989">
                  <a:moveTo>
                    <a:pt x="0" y="173761"/>
                  </a:moveTo>
                  <a:lnTo>
                    <a:pt x="262203" y="173761"/>
                  </a:lnTo>
                  <a:lnTo>
                    <a:pt x="262203" y="0"/>
                  </a:lnTo>
                  <a:lnTo>
                    <a:pt x="0" y="0"/>
                  </a:lnTo>
                  <a:lnTo>
                    <a:pt x="0" y="173761"/>
                  </a:lnTo>
                  <a:close/>
                </a:path>
              </a:pathLst>
            </a:custGeom>
            <a:solidFill>
              <a:srgbClr val="0A31FF"/>
            </a:solidFill>
          </p:spPr>
          <p:txBody>
            <a:bodyPr wrap="square" lIns="0" tIns="0" rIns="0" bIns="0" rtlCol="0"/>
            <a:lstStyle/>
            <a:p>
              <a:endParaRPr/>
            </a:p>
          </p:txBody>
        </p:sp>
        <p:sp>
          <p:nvSpPr>
            <p:cNvPr id="277" name="object 277"/>
            <p:cNvSpPr/>
            <p:nvPr/>
          </p:nvSpPr>
          <p:spPr>
            <a:xfrm>
              <a:off x="2794592" y="4514581"/>
              <a:ext cx="169141" cy="153521"/>
            </a:xfrm>
            <a:custGeom>
              <a:avLst/>
              <a:gdLst/>
              <a:ahLst/>
              <a:cxnLst/>
              <a:rect l="l" t="t" r="r" b="b"/>
              <a:pathLst>
                <a:path w="186054"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a:p>
          </p:txBody>
        </p:sp>
        <p:sp>
          <p:nvSpPr>
            <p:cNvPr id="278" name="object 278"/>
            <p:cNvSpPr/>
            <p:nvPr/>
          </p:nvSpPr>
          <p:spPr>
            <a:xfrm>
              <a:off x="2999699" y="4514581"/>
              <a:ext cx="651741" cy="153521"/>
            </a:xfrm>
            <a:custGeom>
              <a:avLst/>
              <a:gdLst/>
              <a:ahLst/>
              <a:cxnLst/>
              <a:rect l="l" t="t" r="r" b="b"/>
              <a:pathLst>
                <a:path w="716914" h="173989">
                  <a:moveTo>
                    <a:pt x="0" y="173761"/>
                  </a:moveTo>
                  <a:lnTo>
                    <a:pt x="716487" y="173761"/>
                  </a:lnTo>
                  <a:lnTo>
                    <a:pt x="716487" y="0"/>
                  </a:lnTo>
                  <a:lnTo>
                    <a:pt x="0" y="0"/>
                  </a:lnTo>
                  <a:lnTo>
                    <a:pt x="0" y="173761"/>
                  </a:lnTo>
                  <a:close/>
                </a:path>
              </a:pathLst>
            </a:custGeom>
            <a:solidFill>
              <a:srgbClr val="FFFC00"/>
            </a:solidFill>
          </p:spPr>
          <p:txBody>
            <a:bodyPr wrap="square" lIns="0" tIns="0" rIns="0" bIns="0" rtlCol="0"/>
            <a:lstStyle/>
            <a:p>
              <a:endParaRPr/>
            </a:p>
          </p:txBody>
        </p:sp>
        <p:sp>
          <p:nvSpPr>
            <p:cNvPr id="279" name="object 279"/>
            <p:cNvSpPr/>
            <p:nvPr/>
          </p:nvSpPr>
          <p:spPr>
            <a:xfrm>
              <a:off x="3723114" y="4514581"/>
              <a:ext cx="196850" cy="153521"/>
            </a:xfrm>
            <a:custGeom>
              <a:avLst/>
              <a:gdLst/>
              <a:ahLst/>
              <a:cxnLst/>
              <a:rect l="l" t="t" r="r" b="b"/>
              <a:pathLst>
                <a:path w="216535" h="173989">
                  <a:moveTo>
                    <a:pt x="0" y="173761"/>
                  </a:moveTo>
                  <a:lnTo>
                    <a:pt x="216470" y="173761"/>
                  </a:lnTo>
                  <a:lnTo>
                    <a:pt x="216470" y="0"/>
                  </a:lnTo>
                  <a:lnTo>
                    <a:pt x="0" y="0"/>
                  </a:lnTo>
                  <a:lnTo>
                    <a:pt x="0" y="173761"/>
                  </a:lnTo>
                  <a:close/>
                </a:path>
              </a:pathLst>
            </a:custGeom>
            <a:solidFill>
              <a:srgbClr val="0A31FF"/>
            </a:solidFill>
          </p:spPr>
          <p:txBody>
            <a:bodyPr wrap="square" lIns="0" tIns="0" rIns="0" bIns="0" rtlCol="0"/>
            <a:lstStyle/>
            <a:p>
              <a:endParaRPr/>
            </a:p>
          </p:txBody>
        </p:sp>
        <p:sp>
          <p:nvSpPr>
            <p:cNvPr id="280" name="object 280"/>
            <p:cNvSpPr/>
            <p:nvPr/>
          </p:nvSpPr>
          <p:spPr>
            <a:xfrm>
              <a:off x="3955939" y="4514581"/>
              <a:ext cx="299605" cy="153521"/>
            </a:xfrm>
            <a:custGeom>
              <a:avLst/>
              <a:gdLst/>
              <a:ahLst/>
              <a:cxnLst/>
              <a:rect l="l" t="t" r="r" b="b"/>
              <a:pathLst>
                <a:path w="329564" h="173989">
                  <a:moveTo>
                    <a:pt x="0" y="173761"/>
                  </a:moveTo>
                  <a:lnTo>
                    <a:pt x="329279" y="173761"/>
                  </a:lnTo>
                  <a:lnTo>
                    <a:pt x="329279" y="0"/>
                  </a:lnTo>
                  <a:lnTo>
                    <a:pt x="0" y="0"/>
                  </a:lnTo>
                  <a:lnTo>
                    <a:pt x="0" y="173761"/>
                  </a:lnTo>
                  <a:close/>
                </a:path>
              </a:pathLst>
            </a:custGeom>
            <a:solidFill>
              <a:srgbClr val="0A31FF"/>
            </a:solidFill>
          </p:spPr>
          <p:txBody>
            <a:bodyPr wrap="square" lIns="0" tIns="0" rIns="0" bIns="0" rtlCol="0"/>
            <a:lstStyle/>
            <a:p>
              <a:endParaRPr/>
            </a:p>
          </p:txBody>
        </p:sp>
        <p:sp>
          <p:nvSpPr>
            <p:cNvPr id="281" name="object 281"/>
            <p:cNvSpPr/>
            <p:nvPr/>
          </p:nvSpPr>
          <p:spPr>
            <a:xfrm>
              <a:off x="4291315" y="4514581"/>
              <a:ext cx="61191" cy="153521"/>
            </a:xfrm>
            <a:custGeom>
              <a:avLst/>
              <a:gdLst/>
              <a:ahLst/>
              <a:cxnLst/>
              <a:rect l="l" t="t" r="r" b="b"/>
              <a:pathLst>
                <a:path w="67310" h="173989">
                  <a:moveTo>
                    <a:pt x="0" y="173761"/>
                  </a:moveTo>
                  <a:lnTo>
                    <a:pt x="67075" y="173761"/>
                  </a:lnTo>
                  <a:lnTo>
                    <a:pt x="67075" y="0"/>
                  </a:lnTo>
                  <a:lnTo>
                    <a:pt x="0" y="0"/>
                  </a:lnTo>
                  <a:lnTo>
                    <a:pt x="0" y="173761"/>
                  </a:lnTo>
                  <a:close/>
                </a:path>
              </a:pathLst>
            </a:custGeom>
            <a:solidFill>
              <a:srgbClr val="FF40FF"/>
            </a:solidFill>
          </p:spPr>
          <p:txBody>
            <a:bodyPr wrap="square" lIns="0" tIns="0" rIns="0" bIns="0" rtlCol="0"/>
            <a:lstStyle/>
            <a:p>
              <a:endParaRPr/>
            </a:p>
          </p:txBody>
        </p:sp>
        <p:sp>
          <p:nvSpPr>
            <p:cNvPr id="282" name="object 282"/>
            <p:cNvSpPr/>
            <p:nvPr/>
          </p:nvSpPr>
          <p:spPr>
            <a:xfrm>
              <a:off x="4388326" y="4514581"/>
              <a:ext cx="244186" cy="153521"/>
            </a:xfrm>
            <a:custGeom>
              <a:avLst/>
              <a:gdLst/>
              <a:ahLst/>
              <a:cxnLst/>
              <a:rect l="l" t="t" r="r" b="b"/>
              <a:pathLst>
                <a:path w="268604" h="173989">
                  <a:moveTo>
                    <a:pt x="0" y="173761"/>
                  </a:moveTo>
                  <a:lnTo>
                    <a:pt x="268301" y="173761"/>
                  </a:lnTo>
                  <a:lnTo>
                    <a:pt x="268301" y="0"/>
                  </a:lnTo>
                  <a:lnTo>
                    <a:pt x="0" y="0"/>
                  </a:lnTo>
                  <a:lnTo>
                    <a:pt x="0" y="173761"/>
                  </a:lnTo>
                  <a:close/>
                </a:path>
              </a:pathLst>
            </a:custGeom>
            <a:solidFill>
              <a:srgbClr val="0A31FF"/>
            </a:solidFill>
          </p:spPr>
          <p:txBody>
            <a:bodyPr wrap="square" lIns="0" tIns="0" rIns="0" bIns="0" rtlCol="0"/>
            <a:lstStyle/>
            <a:p>
              <a:endParaRPr/>
            </a:p>
          </p:txBody>
        </p:sp>
        <p:sp>
          <p:nvSpPr>
            <p:cNvPr id="283" name="object 283"/>
            <p:cNvSpPr/>
            <p:nvPr/>
          </p:nvSpPr>
          <p:spPr>
            <a:xfrm>
              <a:off x="4668269" y="4514581"/>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FF2800"/>
            </a:solidFill>
          </p:spPr>
          <p:txBody>
            <a:bodyPr wrap="square" lIns="0" tIns="0" rIns="0" bIns="0" rtlCol="0"/>
            <a:lstStyle/>
            <a:p>
              <a:endParaRPr/>
            </a:p>
          </p:txBody>
        </p:sp>
        <p:sp>
          <p:nvSpPr>
            <p:cNvPr id="284" name="object 284"/>
            <p:cNvSpPr/>
            <p:nvPr/>
          </p:nvSpPr>
          <p:spPr>
            <a:xfrm>
              <a:off x="4953754" y="4514581"/>
              <a:ext cx="116609" cy="153521"/>
            </a:xfrm>
            <a:custGeom>
              <a:avLst/>
              <a:gdLst/>
              <a:ahLst/>
              <a:cxnLst/>
              <a:rect l="l" t="t" r="r" b="b"/>
              <a:pathLst>
                <a:path w="128270" h="173989">
                  <a:moveTo>
                    <a:pt x="0" y="173761"/>
                  </a:moveTo>
                  <a:lnTo>
                    <a:pt x="128053" y="173761"/>
                  </a:lnTo>
                  <a:lnTo>
                    <a:pt x="128053" y="0"/>
                  </a:lnTo>
                  <a:lnTo>
                    <a:pt x="0" y="0"/>
                  </a:lnTo>
                  <a:lnTo>
                    <a:pt x="0" y="173761"/>
                  </a:lnTo>
                  <a:close/>
                </a:path>
              </a:pathLst>
            </a:custGeom>
            <a:solidFill>
              <a:srgbClr val="0A31FF"/>
            </a:solidFill>
          </p:spPr>
          <p:txBody>
            <a:bodyPr wrap="square" lIns="0" tIns="0" rIns="0" bIns="0" rtlCol="0"/>
            <a:lstStyle/>
            <a:p>
              <a:endParaRPr/>
            </a:p>
          </p:txBody>
        </p:sp>
        <p:sp>
          <p:nvSpPr>
            <p:cNvPr id="285" name="object 285"/>
            <p:cNvSpPr/>
            <p:nvPr/>
          </p:nvSpPr>
          <p:spPr>
            <a:xfrm>
              <a:off x="5106198" y="4514581"/>
              <a:ext cx="365991" cy="153521"/>
            </a:xfrm>
            <a:custGeom>
              <a:avLst/>
              <a:gdLst/>
              <a:ahLst/>
              <a:cxnLst/>
              <a:rect l="l" t="t" r="r" b="b"/>
              <a:pathLst>
                <a:path w="402589" h="173989">
                  <a:moveTo>
                    <a:pt x="0" y="173761"/>
                  </a:moveTo>
                  <a:lnTo>
                    <a:pt x="402452" y="173761"/>
                  </a:lnTo>
                  <a:lnTo>
                    <a:pt x="402452" y="0"/>
                  </a:lnTo>
                  <a:lnTo>
                    <a:pt x="0" y="0"/>
                  </a:lnTo>
                  <a:lnTo>
                    <a:pt x="0" y="173761"/>
                  </a:lnTo>
                  <a:close/>
                </a:path>
              </a:pathLst>
            </a:custGeom>
            <a:solidFill>
              <a:srgbClr val="FF2800"/>
            </a:solidFill>
          </p:spPr>
          <p:txBody>
            <a:bodyPr wrap="square" lIns="0" tIns="0" rIns="0" bIns="0" rtlCol="0"/>
            <a:lstStyle/>
            <a:p>
              <a:endParaRPr/>
            </a:p>
          </p:txBody>
        </p:sp>
        <p:sp>
          <p:nvSpPr>
            <p:cNvPr id="286" name="object 286"/>
            <p:cNvSpPr/>
            <p:nvPr/>
          </p:nvSpPr>
          <p:spPr>
            <a:xfrm>
              <a:off x="5508096" y="4514581"/>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a:p>
          </p:txBody>
        </p:sp>
        <p:sp>
          <p:nvSpPr>
            <p:cNvPr id="287" name="object 287"/>
            <p:cNvSpPr/>
            <p:nvPr/>
          </p:nvSpPr>
          <p:spPr>
            <a:xfrm>
              <a:off x="5743692" y="4514581"/>
              <a:ext cx="637886" cy="153521"/>
            </a:xfrm>
            <a:custGeom>
              <a:avLst/>
              <a:gdLst/>
              <a:ahLst/>
              <a:cxnLst/>
              <a:rect l="l" t="t" r="r" b="b"/>
              <a:pathLst>
                <a:path w="701675" h="173989">
                  <a:moveTo>
                    <a:pt x="0" y="173761"/>
                  </a:moveTo>
                  <a:lnTo>
                    <a:pt x="701242" y="173761"/>
                  </a:lnTo>
                  <a:lnTo>
                    <a:pt x="701242" y="0"/>
                  </a:lnTo>
                  <a:lnTo>
                    <a:pt x="0" y="0"/>
                  </a:lnTo>
                  <a:lnTo>
                    <a:pt x="0" y="173761"/>
                  </a:lnTo>
                  <a:close/>
                </a:path>
              </a:pathLst>
            </a:custGeom>
            <a:solidFill>
              <a:srgbClr val="FFFC00"/>
            </a:solidFill>
          </p:spPr>
          <p:txBody>
            <a:bodyPr wrap="square" lIns="0" tIns="0" rIns="0" bIns="0" rtlCol="0"/>
            <a:lstStyle/>
            <a:p>
              <a:endParaRPr/>
            </a:p>
          </p:txBody>
        </p:sp>
        <p:sp>
          <p:nvSpPr>
            <p:cNvPr id="288" name="object 288"/>
            <p:cNvSpPr/>
            <p:nvPr/>
          </p:nvSpPr>
          <p:spPr>
            <a:xfrm>
              <a:off x="6453249" y="4514581"/>
              <a:ext cx="338282" cy="153521"/>
            </a:xfrm>
            <a:custGeom>
              <a:avLst/>
              <a:gdLst/>
              <a:ahLst/>
              <a:cxnLst/>
              <a:rect l="l" t="t" r="r" b="b"/>
              <a:pathLst>
                <a:path w="372109" h="173989">
                  <a:moveTo>
                    <a:pt x="0" y="173761"/>
                  </a:moveTo>
                  <a:lnTo>
                    <a:pt x="371963" y="173761"/>
                  </a:lnTo>
                  <a:lnTo>
                    <a:pt x="371963" y="0"/>
                  </a:lnTo>
                  <a:lnTo>
                    <a:pt x="0" y="0"/>
                  </a:lnTo>
                  <a:lnTo>
                    <a:pt x="0" y="173761"/>
                  </a:lnTo>
                  <a:close/>
                </a:path>
              </a:pathLst>
            </a:custGeom>
            <a:solidFill>
              <a:srgbClr val="FF2800"/>
            </a:solidFill>
          </p:spPr>
          <p:txBody>
            <a:bodyPr wrap="square" lIns="0" tIns="0" rIns="0" bIns="0" rtlCol="0"/>
            <a:lstStyle/>
            <a:p>
              <a:endParaRPr/>
            </a:p>
          </p:txBody>
        </p:sp>
        <p:sp>
          <p:nvSpPr>
            <p:cNvPr id="289" name="object 289"/>
            <p:cNvSpPr/>
            <p:nvPr/>
          </p:nvSpPr>
          <p:spPr>
            <a:xfrm>
              <a:off x="6827429" y="4514581"/>
              <a:ext cx="97558" cy="153521"/>
            </a:xfrm>
            <a:custGeom>
              <a:avLst/>
              <a:gdLst/>
              <a:ahLst/>
              <a:cxnLst/>
              <a:rect l="l" t="t" r="r" b="b"/>
              <a:pathLst>
                <a:path w="107315" h="173989">
                  <a:moveTo>
                    <a:pt x="0" y="173761"/>
                  </a:moveTo>
                  <a:lnTo>
                    <a:pt x="106710" y="173761"/>
                  </a:lnTo>
                  <a:lnTo>
                    <a:pt x="106710" y="0"/>
                  </a:lnTo>
                  <a:lnTo>
                    <a:pt x="0" y="0"/>
                  </a:lnTo>
                  <a:lnTo>
                    <a:pt x="0" y="173761"/>
                  </a:lnTo>
                  <a:close/>
                </a:path>
              </a:pathLst>
            </a:custGeom>
            <a:solidFill>
              <a:srgbClr val="0A31FF"/>
            </a:solidFill>
          </p:spPr>
          <p:txBody>
            <a:bodyPr wrap="square" lIns="0" tIns="0" rIns="0" bIns="0" rtlCol="0"/>
            <a:lstStyle/>
            <a:p>
              <a:endParaRPr/>
            </a:p>
          </p:txBody>
        </p:sp>
        <p:sp>
          <p:nvSpPr>
            <p:cNvPr id="290" name="object 290"/>
            <p:cNvSpPr/>
            <p:nvPr/>
          </p:nvSpPr>
          <p:spPr>
            <a:xfrm>
              <a:off x="6960473" y="4514581"/>
              <a:ext cx="61191" cy="153521"/>
            </a:xfrm>
            <a:custGeom>
              <a:avLst/>
              <a:gdLst/>
              <a:ahLst/>
              <a:cxnLst/>
              <a:rect l="l" t="t" r="r" b="b"/>
              <a:pathLst>
                <a:path w="67309" h="173989">
                  <a:moveTo>
                    <a:pt x="0" y="173761"/>
                  </a:moveTo>
                  <a:lnTo>
                    <a:pt x="67075" y="173761"/>
                  </a:lnTo>
                  <a:lnTo>
                    <a:pt x="67075" y="0"/>
                  </a:lnTo>
                  <a:lnTo>
                    <a:pt x="0" y="0"/>
                  </a:lnTo>
                  <a:lnTo>
                    <a:pt x="0" y="173761"/>
                  </a:lnTo>
                  <a:close/>
                </a:path>
              </a:pathLst>
            </a:custGeom>
            <a:solidFill>
              <a:srgbClr val="FF40FF"/>
            </a:solidFill>
          </p:spPr>
          <p:txBody>
            <a:bodyPr wrap="square" lIns="0" tIns="0" rIns="0" bIns="0" rtlCol="0"/>
            <a:lstStyle/>
            <a:p>
              <a:endParaRPr/>
            </a:p>
          </p:txBody>
        </p:sp>
        <p:sp>
          <p:nvSpPr>
            <p:cNvPr id="291" name="object 291"/>
            <p:cNvSpPr txBox="1"/>
            <p:nvPr/>
          </p:nvSpPr>
          <p:spPr>
            <a:xfrm>
              <a:off x="2134465" y="4518885"/>
              <a:ext cx="4897582" cy="338554"/>
            </a:xfrm>
            <a:prstGeom prst="rect">
              <a:avLst/>
            </a:prstGeom>
          </p:spPr>
          <p:txBody>
            <a:bodyPr vert="horz" wrap="square" lIns="0" tIns="0" rIns="0" bIns="0" rtlCol="0">
              <a:spAutoFit/>
            </a:bodyPr>
            <a:lstStyle/>
            <a:p>
              <a:pPr marL="11397"/>
              <a:r>
                <a:rPr sz="1100" spc="-27"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t</a:t>
              </a:r>
              <a:r>
                <a:rPr sz="1100" dirty="0">
                  <a:latin typeface="Times New Roman"/>
                  <a:cs typeface="Times New Roman"/>
                </a:rPr>
                <a:t>h</a:t>
              </a:r>
              <a:r>
                <a:rPr sz="1100" spc="-36" dirty="0">
                  <a:latin typeface="Times New Roman"/>
                  <a:cs typeface="Times New Roman"/>
                </a:rPr>
                <a:t>e</a:t>
              </a:r>
              <a:r>
                <a:rPr sz="1100" spc="-9" dirty="0">
                  <a:latin typeface="Times New Roman"/>
                  <a:cs typeface="Times New Roman"/>
                </a:rPr>
                <a:t>y</a:t>
              </a:r>
              <a:r>
                <a:rPr sz="1100" spc="18" dirty="0">
                  <a:latin typeface="Times New Roman"/>
                  <a:cs typeface="Times New Roman"/>
                </a:rPr>
                <a:t> </a:t>
              </a:r>
              <a:r>
                <a:rPr sz="1100" spc="-9" dirty="0">
                  <a:latin typeface="Times New Roman"/>
                  <a:cs typeface="Times New Roman"/>
                </a:rPr>
                <a:t>are</a:t>
              </a:r>
              <a:r>
                <a:rPr sz="1100" spc="-4" dirty="0">
                  <a:latin typeface="Times New Roman"/>
                  <a:cs typeface="Times New Roman"/>
                </a:rPr>
                <a:t> </a:t>
              </a:r>
              <a:r>
                <a:rPr sz="1100" spc="-13" dirty="0">
                  <a:latin typeface="Times New Roman"/>
                  <a:cs typeface="Times New Roman"/>
                </a:rPr>
                <a:t>accus</a:t>
              </a:r>
              <a:r>
                <a:rPr sz="1100" dirty="0">
                  <a:latin typeface="Times New Roman"/>
                  <a:cs typeface="Times New Roman"/>
                </a:rPr>
                <a:t>to</a:t>
              </a:r>
              <a:r>
                <a:rPr sz="1100" spc="-9" dirty="0">
                  <a:latin typeface="Times New Roman"/>
                  <a:cs typeface="Times New Roman"/>
                </a:rPr>
                <a:t>m</a:t>
              </a:r>
              <a:r>
                <a:rPr sz="1100" spc="-4" dirty="0">
                  <a:latin typeface="Times New Roman"/>
                  <a:cs typeface="Times New Roman"/>
                </a:rPr>
                <a:t>ed</a:t>
              </a:r>
              <a:r>
                <a:rPr sz="1100" dirty="0">
                  <a:latin typeface="Times New Roman"/>
                  <a:cs typeface="Times New Roman"/>
                </a:rPr>
                <a:t>.</a:t>
              </a:r>
              <a:r>
                <a:rPr sz="1100" spc="-9" dirty="0">
                  <a:latin typeface="Times New Roman"/>
                  <a:cs typeface="Times New Roman"/>
                </a:rPr>
                <a:t> </a:t>
              </a:r>
              <a:r>
                <a:rPr sz="1100" spc="-4" dirty="0">
                  <a:latin typeface="Times New Roman"/>
                  <a:cs typeface="Times New Roman"/>
                </a:rPr>
                <a:t>Bu</a:t>
              </a:r>
              <a:r>
                <a:rPr sz="1100" dirty="0">
                  <a:latin typeface="Times New Roman"/>
                  <a:cs typeface="Times New Roman"/>
                </a:rPr>
                <a:t>t</a:t>
              </a:r>
              <a:r>
                <a:rPr sz="1100" spc="9" dirty="0">
                  <a:latin typeface="Times New Roman"/>
                  <a:cs typeface="Times New Roman"/>
                </a:rPr>
                <a:t> </a:t>
              </a:r>
              <a:r>
                <a:rPr sz="1100" spc="-9" dirty="0">
                  <a:latin typeface="Times New Roman"/>
                  <a:cs typeface="Times New Roman"/>
                </a:rPr>
                <a:t>w</a:t>
              </a:r>
              <a:r>
                <a:rPr sz="1100" spc="18" dirty="0">
                  <a:latin typeface="Times New Roman"/>
                  <a:cs typeface="Times New Roman"/>
                </a:rPr>
                <a:t>h</a:t>
              </a:r>
              <a:r>
                <a:rPr sz="1100" spc="-36" dirty="0">
                  <a:latin typeface="Times New Roman"/>
                  <a:cs typeface="Times New Roman"/>
                </a:rPr>
                <a:t>e</a:t>
              </a:r>
              <a:r>
                <a:rPr sz="1100" spc="-9" dirty="0">
                  <a:latin typeface="Times New Roman"/>
                  <a:cs typeface="Times New Roman"/>
                </a:rPr>
                <a:t>n</a:t>
              </a:r>
              <a:r>
                <a:rPr sz="1100" spc="18" dirty="0">
                  <a:latin typeface="Times New Roman"/>
                  <a:cs typeface="Times New Roman"/>
                </a:rPr>
                <a:t> </a:t>
              </a:r>
              <a:r>
                <a:rPr sz="1100" spc="-9" dirty="0">
                  <a:latin typeface="Times New Roman"/>
                  <a:cs typeface="Times New Roman"/>
                </a:rPr>
                <a:t>a</a:t>
              </a:r>
              <a:r>
                <a:rPr sz="1100" dirty="0">
                  <a:latin typeface="Times New Roman"/>
                  <a:cs typeface="Times New Roman"/>
                </a:rPr>
                <a:t> </a:t>
              </a:r>
              <a:r>
                <a:rPr sz="1100" spc="9" dirty="0">
                  <a:latin typeface="Times New Roman"/>
                  <a:cs typeface="Times New Roman"/>
                </a:rPr>
                <a:t>l</a:t>
              </a:r>
              <a:r>
                <a:rPr sz="1100" dirty="0">
                  <a:latin typeface="Times New Roman"/>
                  <a:cs typeface="Times New Roman"/>
                </a:rPr>
                <a:t>ong</a:t>
              </a:r>
              <a:r>
                <a:rPr sz="1100" spc="-31" dirty="0">
                  <a:latin typeface="Times New Roman"/>
                  <a:cs typeface="Times New Roman"/>
                </a:rPr>
                <a:t> </a:t>
              </a:r>
              <a:r>
                <a:rPr sz="1100" spc="9" dirty="0">
                  <a:latin typeface="Times New Roman"/>
                  <a:cs typeface="Times New Roman"/>
                </a:rPr>
                <a:t>t</a:t>
              </a:r>
              <a:r>
                <a:rPr sz="1100" spc="-13" dirty="0">
                  <a:latin typeface="Times New Roman"/>
                  <a:cs typeface="Times New Roman"/>
                </a:rPr>
                <a:t>ra</a:t>
              </a:r>
              <a:r>
                <a:rPr sz="1100" spc="9" dirty="0">
                  <a:latin typeface="Times New Roman"/>
                  <a:cs typeface="Times New Roman"/>
                </a:rPr>
                <a:t>i</a:t>
              </a:r>
              <a:r>
                <a:rPr sz="1100" dirty="0">
                  <a:latin typeface="Times New Roman"/>
                  <a:cs typeface="Times New Roman"/>
                </a:rPr>
                <a:t>n</a:t>
              </a:r>
              <a:r>
                <a:rPr sz="1100" spc="-54"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18" dirty="0">
                  <a:latin typeface="Times New Roman"/>
                  <a:cs typeface="Times New Roman"/>
                </a:rPr>
                <a:t>a</a:t>
              </a:r>
              <a:r>
                <a:rPr sz="1100" spc="4" dirty="0">
                  <a:latin typeface="Times New Roman"/>
                  <a:cs typeface="Times New Roman"/>
                </a:rPr>
                <a:t>b</a:t>
              </a:r>
              <a:r>
                <a:rPr sz="1100" spc="-9" dirty="0">
                  <a:latin typeface="Times New Roman"/>
                  <a:cs typeface="Times New Roman"/>
                </a:rPr>
                <a:t>use</a:t>
              </a:r>
              <a:r>
                <a:rPr sz="1100" dirty="0">
                  <a:latin typeface="Times New Roman"/>
                  <a:cs typeface="Times New Roman"/>
                </a:rPr>
                <a:t>s</a:t>
              </a:r>
              <a:r>
                <a:rPr sz="1100" spc="-13" dirty="0">
                  <a:latin typeface="Times New Roman"/>
                  <a:cs typeface="Times New Roman"/>
                </a:rPr>
                <a:t> </a:t>
              </a:r>
              <a:r>
                <a:rPr sz="1100" spc="-18" dirty="0">
                  <a:latin typeface="Times New Roman"/>
                  <a:cs typeface="Times New Roman"/>
                </a:rPr>
                <a:t>a</a:t>
              </a:r>
              <a:r>
                <a:rPr sz="1100" dirty="0">
                  <a:latin typeface="Times New Roman"/>
                  <a:cs typeface="Times New Roman"/>
                </a:rPr>
                <a:t>nd</a:t>
              </a:r>
              <a:r>
                <a:rPr sz="1100" spc="-4" dirty="0">
                  <a:latin typeface="Times New Roman"/>
                  <a:cs typeface="Times New Roman"/>
                </a:rPr>
                <a:t> usurpa</a:t>
              </a:r>
              <a:r>
                <a:rPr sz="1100" spc="13"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4" dirty="0">
                  <a:latin typeface="Times New Roman"/>
                  <a:cs typeface="Times New Roman"/>
                </a:rPr>
                <a:t>s</a:t>
              </a:r>
              <a:r>
                <a:rPr sz="1100" dirty="0">
                  <a:latin typeface="Times New Roman"/>
                  <a:cs typeface="Times New Roman"/>
                </a:rPr>
                <a:t>,</a:t>
              </a:r>
              <a:r>
                <a:rPr sz="1100" spc="-4" dirty="0">
                  <a:latin typeface="Times New Roman"/>
                  <a:cs typeface="Times New Roman"/>
                </a:rPr>
                <a:t> </a:t>
              </a:r>
              <a:r>
                <a:rPr sz="1100" spc="18" dirty="0">
                  <a:latin typeface="Times New Roman"/>
                  <a:cs typeface="Times New Roman"/>
                </a:rPr>
                <a:t>b</a:t>
              </a:r>
              <a:r>
                <a:rPr sz="1100" spc="-9" dirty="0">
                  <a:latin typeface="Times New Roman"/>
                  <a:cs typeface="Times New Roman"/>
                </a:rPr>
                <a:t>egu</a:t>
              </a:r>
              <a:r>
                <a:rPr sz="1100" dirty="0">
                  <a:latin typeface="Times New Roman"/>
                  <a:cs typeface="Times New Roman"/>
                </a:rPr>
                <a:t>n </a:t>
              </a:r>
              <a:r>
                <a:rPr sz="1100" spc="-27" dirty="0">
                  <a:latin typeface="Times New Roman"/>
                  <a:cs typeface="Times New Roman"/>
                </a:rPr>
                <a:t>a</a:t>
              </a:r>
              <a:r>
                <a:rPr sz="1100" spc="-4" dirty="0">
                  <a:latin typeface="Times New Roman"/>
                  <a:cs typeface="Times New Roman"/>
                </a:rPr>
                <a:t>t</a:t>
              </a:r>
              <a:r>
                <a:rPr sz="1100" spc="18" dirty="0">
                  <a:latin typeface="Times New Roman"/>
                  <a:cs typeface="Times New Roman"/>
                </a:rPr>
                <a:t> </a:t>
              </a:r>
              <a:r>
                <a:rPr sz="1100" spc="-9" dirty="0">
                  <a:latin typeface="Times New Roman"/>
                  <a:cs typeface="Times New Roman"/>
                </a:rPr>
                <a:t>a</a:t>
              </a:r>
              <a:endParaRPr sz="1100" dirty="0">
                <a:latin typeface="Times New Roman"/>
                <a:cs typeface="Times New Roman"/>
              </a:endParaRPr>
            </a:p>
          </p:txBody>
        </p:sp>
        <p:sp>
          <p:nvSpPr>
            <p:cNvPr id="292" name="object 292"/>
            <p:cNvSpPr/>
            <p:nvPr/>
          </p:nvSpPr>
          <p:spPr>
            <a:xfrm>
              <a:off x="2146011" y="4667900"/>
              <a:ext cx="737755" cy="156322"/>
            </a:xfrm>
            <a:custGeom>
              <a:avLst/>
              <a:gdLst/>
              <a:ahLst/>
              <a:cxnLst/>
              <a:rect l="l" t="t" r="r" b="b"/>
              <a:pathLst>
                <a:path w="811530" h="177164">
                  <a:moveTo>
                    <a:pt x="0" y="176809"/>
                  </a:moveTo>
                  <a:lnTo>
                    <a:pt x="811002" y="176809"/>
                  </a:lnTo>
                  <a:lnTo>
                    <a:pt x="811002" y="0"/>
                  </a:lnTo>
                  <a:lnTo>
                    <a:pt x="0" y="0"/>
                  </a:lnTo>
                  <a:lnTo>
                    <a:pt x="0" y="176809"/>
                  </a:lnTo>
                  <a:close/>
                </a:path>
              </a:pathLst>
            </a:custGeom>
            <a:solidFill>
              <a:srgbClr val="FFFC00"/>
            </a:solidFill>
          </p:spPr>
          <p:txBody>
            <a:bodyPr wrap="square" lIns="0" tIns="0" rIns="0" bIns="0" rtlCol="0"/>
            <a:lstStyle/>
            <a:p>
              <a:endParaRPr/>
            </a:p>
          </p:txBody>
        </p:sp>
        <p:sp>
          <p:nvSpPr>
            <p:cNvPr id="293" name="object 293"/>
            <p:cNvSpPr/>
            <p:nvPr/>
          </p:nvSpPr>
          <p:spPr>
            <a:xfrm>
              <a:off x="2919319" y="4667900"/>
              <a:ext cx="355023" cy="156322"/>
            </a:xfrm>
            <a:custGeom>
              <a:avLst/>
              <a:gdLst/>
              <a:ahLst/>
              <a:cxnLst/>
              <a:rect l="l" t="t" r="r" b="b"/>
              <a:pathLst>
                <a:path w="390525" h="177164">
                  <a:moveTo>
                    <a:pt x="0" y="176809"/>
                  </a:moveTo>
                  <a:lnTo>
                    <a:pt x="390256" y="176809"/>
                  </a:lnTo>
                  <a:lnTo>
                    <a:pt x="390256" y="0"/>
                  </a:lnTo>
                  <a:lnTo>
                    <a:pt x="0" y="0"/>
                  </a:lnTo>
                  <a:lnTo>
                    <a:pt x="0" y="176809"/>
                  </a:lnTo>
                  <a:close/>
                </a:path>
              </a:pathLst>
            </a:custGeom>
            <a:solidFill>
              <a:srgbClr val="FF2800"/>
            </a:solidFill>
          </p:spPr>
          <p:txBody>
            <a:bodyPr wrap="square" lIns="0" tIns="0" rIns="0" bIns="0" rtlCol="0"/>
            <a:lstStyle/>
            <a:p>
              <a:endParaRPr/>
            </a:p>
          </p:txBody>
        </p:sp>
        <p:sp>
          <p:nvSpPr>
            <p:cNvPr id="294" name="object 294"/>
            <p:cNvSpPr/>
            <p:nvPr/>
          </p:nvSpPr>
          <p:spPr>
            <a:xfrm>
              <a:off x="3346162" y="4667900"/>
              <a:ext cx="199736" cy="156322"/>
            </a:xfrm>
            <a:custGeom>
              <a:avLst/>
              <a:gdLst/>
              <a:ahLst/>
              <a:cxnLst/>
              <a:rect l="l" t="t" r="r" b="b"/>
              <a:pathLst>
                <a:path w="219710" h="177164">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a:p>
          </p:txBody>
        </p:sp>
        <p:sp>
          <p:nvSpPr>
            <p:cNvPr id="295" name="object 295"/>
            <p:cNvSpPr/>
            <p:nvPr/>
          </p:nvSpPr>
          <p:spPr>
            <a:xfrm>
              <a:off x="3581757" y="4667900"/>
              <a:ext cx="482600" cy="156322"/>
            </a:xfrm>
            <a:custGeom>
              <a:avLst/>
              <a:gdLst/>
              <a:ahLst/>
              <a:cxnLst/>
              <a:rect l="l" t="t" r="r" b="b"/>
              <a:pathLst>
                <a:path w="530860" h="177164">
                  <a:moveTo>
                    <a:pt x="0" y="176809"/>
                  </a:moveTo>
                  <a:lnTo>
                    <a:pt x="530505" y="176809"/>
                  </a:lnTo>
                  <a:lnTo>
                    <a:pt x="530505" y="0"/>
                  </a:lnTo>
                  <a:lnTo>
                    <a:pt x="0" y="0"/>
                  </a:lnTo>
                  <a:lnTo>
                    <a:pt x="0" y="176809"/>
                  </a:lnTo>
                  <a:close/>
                </a:path>
              </a:pathLst>
            </a:custGeom>
            <a:solidFill>
              <a:srgbClr val="FF2800"/>
            </a:solidFill>
          </p:spPr>
          <p:txBody>
            <a:bodyPr wrap="square" lIns="0" tIns="0" rIns="0" bIns="0" rtlCol="0"/>
            <a:lstStyle/>
            <a:p>
              <a:endParaRPr/>
            </a:p>
          </p:txBody>
        </p:sp>
        <p:sp>
          <p:nvSpPr>
            <p:cNvPr id="296" name="object 296"/>
            <p:cNvSpPr/>
            <p:nvPr/>
          </p:nvSpPr>
          <p:spPr>
            <a:xfrm>
              <a:off x="4100067" y="4667900"/>
              <a:ext cx="559955" cy="156322"/>
            </a:xfrm>
            <a:custGeom>
              <a:avLst/>
              <a:gdLst/>
              <a:ahLst/>
              <a:cxnLst/>
              <a:rect l="l" t="t" r="r" b="b"/>
              <a:pathLst>
                <a:path w="615950" h="177164">
                  <a:moveTo>
                    <a:pt x="0" y="176809"/>
                  </a:moveTo>
                  <a:lnTo>
                    <a:pt x="615874" y="176809"/>
                  </a:lnTo>
                  <a:lnTo>
                    <a:pt x="615874" y="0"/>
                  </a:lnTo>
                  <a:lnTo>
                    <a:pt x="0" y="0"/>
                  </a:lnTo>
                  <a:lnTo>
                    <a:pt x="0" y="176809"/>
                  </a:lnTo>
                  <a:close/>
                </a:path>
              </a:pathLst>
            </a:custGeom>
            <a:solidFill>
              <a:srgbClr val="FFFC00"/>
            </a:solidFill>
          </p:spPr>
          <p:txBody>
            <a:bodyPr wrap="square" lIns="0" tIns="0" rIns="0" bIns="0" rtlCol="0"/>
            <a:lstStyle/>
            <a:p>
              <a:endParaRPr/>
            </a:p>
          </p:txBody>
        </p:sp>
        <p:sp>
          <p:nvSpPr>
            <p:cNvPr id="297" name="object 297"/>
            <p:cNvSpPr/>
            <p:nvPr/>
          </p:nvSpPr>
          <p:spPr>
            <a:xfrm>
              <a:off x="4695985" y="4667900"/>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298" name="object 298"/>
            <p:cNvSpPr/>
            <p:nvPr/>
          </p:nvSpPr>
          <p:spPr>
            <a:xfrm>
              <a:off x="4901092" y="4667900"/>
              <a:ext cx="279977" cy="156322"/>
            </a:xfrm>
            <a:custGeom>
              <a:avLst/>
              <a:gdLst/>
              <a:ahLst/>
              <a:cxnLst/>
              <a:rect l="l" t="t" r="r" b="b"/>
              <a:pathLst>
                <a:path w="307975" h="177164">
                  <a:moveTo>
                    <a:pt x="0" y="176809"/>
                  </a:moveTo>
                  <a:lnTo>
                    <a:pt x="307936" y="176809"/>
                  </a:lnTo>
                  <a:lnTo>
                    <a:pt x="307936" y="0"/>
                  </a:lnTo>
                  <a:lnTo>
                    <a:pt x="0" y="0"/>
                  </a:lnTo>
                  <a:lnTo>
                    <a:pt x="0" y="176809"/>
                  </a:lnTo>
                  <a:close/>
                </a:path>
              </a:pathLst>
            </a:custGeom>
            <a:solidFill>
              <a:srgbClr val="0A31FF"/>
            </a:solidFill>
          </p:spPr>
          <p:txBody>
            <a:bodyPr wrap="square" lIns="0" tIns="0" rIns="0" bIns="0" rtlCol="0"/>
            <a:lstStyle/>
            <a:p>
              <a:endParaRPr/>
            </a:p>
          </p:txBody>
        </p:sp>
        <p:sp>
          <p:nvSpPr>
            <p:cNvPr id="299" name="object 299"/>
            <p:cNvSpPr/>
            <p:nvPr/>
          </p:nvSpPr>
          <p:spPr>
            <a:xfrm>
              <a:off x="5217065" y="4667900"/>
              <a:ext cx="338282" cy="156322"/>
            </a:xfrm>
            <a:custGeom>
              <a:avLst/>
              <a:gdLst/>
              <a:ahLst/>
              <a:cxnLst/>
              <a:rect l="l" t="t" r="r" b="b"/>
              <a:pathLst>
                <a:path w="372110" h="177164">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a:p>
          </p:txBody>
        </p:sp>
        <p:sp>
          <p:nvSpPr>
            <p:cNvPr id="300" name="object 300"/>
            <p:cNvSpPr/>
            <p:nvPr/>
          </p:nvSpPr>
          <p:spPr>
            <a:xfrm>
              <a:off x="5627280" y="4667900"/>
              <a:ext cx="413326" cy="156322"/>
            </a:xfrm>
            <a:custGeom>
              <a:avLst/>
              <a:gdLst/>
              <a:ahLst/>
              <a:cxnLst/>
              <a:rect l="l" t="t" r="r" b="b"/>
              <a:pathLst>
                <a:path w="454659" h="177164">
                  <a:moveTo>
                    <a:pt x="0" y="176809"/>
                  </a:moveTo>
                  <a:lnTo>
                    <a:pt x="454283" y="176809"/>
                  </a:lnTo>
                  <a:lnTo>
                    <a:pt x="454283" y="0"/>
                  </a:lnTo>
                  <a:lnTo>
                    <a:pt x="0" y="0"/>
                  </a:lnTo>
                  <a:lnTo>
                    <a:pt x="0" y="176809"/>
                  </a:lnTo>
                  <a:close/>
                </a:path>
              </a:pathLst>
            </a:custGeom>
            <a:solidFill>
              <a:srgbClr val="FF2800"/>
            </a:solidFill>
          </p:spPr>
          <p:txBody>
            <a:bodyPr wrap="square" lIns="0" tIns="0" rIns="0" bIns="0" rtlCol="0"/>
            <a:lstStyle/>
            <a:p>
              <a:endParaRPr/>
            </a:p>
          </p:txBody>
        </p:sp>
        <p:sp>
          <p:nvSpPr>
            <p:cNvPr id="301" name="object 301"/>
            <p:cNvSpPr/>
            <p:nvPr/>
          </p:nvSpPr>
          <p:spPr>
            <a:xfrm>
              <a:off x="6076297" y="4667900"/>
              <a:ext cx="61191" cy="156322"/>
            </a:xfrm>
            <a:custGeom>
              <a:avLst/>
              <a:gdLst/>
              <a:ahLst/>
              <a:cxnLst/>
              <a:rect l="l" t="t" r="r" b="b"/>
              <a:pathLst>
                <a:path w="67309" h="177164">
                  <a:moveTo>
                    <a:pt x="0" y="176809"/>
                  </a:moveTo>
                  <a:lnTo>
                    <a:pt x="67075" y="176809"/>
                  </a:lnTo>
                  <a:lnTo>
                    <a:pt x="67075" y="0"/>
                  </a:lnTo>
                  <a:lnTo>
                    <a:pt x="0" y="0"/>
                  </a:lnTo>
                  <a:lnTo>
                    <a:pt x="0" y="176809"/>
                  </a:lnTo>
                  <a:close/>
                </a:path>
              </a:pathLst>
            </a:custGeom>
            <a:solidFill>
              <a:srgbClr val="FF40FF"/>
            </a:solidFill>
          </p:spPr>
          <p:txBody>
            <a:bodyPr wrap="square" lIns="0" tIns="0" rIns="0" bIns="0" rtlCol="0"/>
            <a:lstStyle/>
            <a:p>
              <a:endParaRPr/>
            </a:p>
          </p:txBody>
        </p:sp>
        <p:sp>
          <p:nvSpPr>
            <p:cNvPr id="302" name="object 302"/>
            <p:cNvSpPr/>
            <p:nvPr/>
          </p:nvSpPr>
          <p:spPr>
            <a:xfrm>
              <a:off x="6173308" y="4667900"/>
              <a:ext cx="360795" cy="156322"/>
            </a:xfrm>
            <a:custGeom>
              <a:avLst/>
              <a:gdLst/>
              <a:ahLst/>
              <a:cxnLst/>
              <a:rect l="l" t="t" r="r" b="b"/>
              <a:pathLst>
                <a:path w="396875" h="177164">
                  <a:moveTo>
                    <a:pt x="0" y="176809"/>
                  </a:moveTo>
                  <a:lnTo>
                    <a:pt x="396354" y="176809"/>
                  </a:lnTo>
                  <a:lnTo>
                    <a:pt x="396354" y="0"/>
                  </a:lnTo>
                  <a:lnTo>
                    <a:pt x="0" y="0"/>
                  </a:lnTo>
                  <a:lnTo>
                    <a:pt x="0" y="176809"/>
                  </a:lnTo>
                  <a:close/>
                </a:path>
              </a:pathLst>
            </a:custGeom>
            <a:solidFill>
              <a:srgbClr val="FF2800"/>
            </a:solidFill>
          </p:spPr>
          <p:txBody>
            <a:bodyPr wrap="square" lIns="0" tIns="0" rIns="0" bIns="0" rtlCol="0"/>
            <a:lstStyle/>
            <a:p>
              <a:endParaRPr/>
            </a:p>
          </p:txBody>
        </p:sp>
        <p:sp>
          <p:nvSpPr>
            <p:cNvPr id="303" name="object 303"/>
            <p:cNvSpPr/>
            <p:nvPr/>
          </p:nvSpPr>
          <p:spPr>
            <a:xfrm>
              <a:off x="6569661" y="4667900"/>
              <a:ext cx="105641" cy="156322"/>
            </a:xfrm>
            <a:custGeom>
              <a:avLst/>
              <a:gdLst/>
              <a:ahLst/>
              <a:cxnLst/>
              <a:rect l="l" t="t" r="r" b="b"/>
              <a:pathLst>
                <a:path w="116204" h="177164">
                  <a:moveTo>
                    <a:pt x="0" y="176809"/>
                  </a:moveTo>
                  <a:lnTo>
                    <a:pt x="115857" y="176809"/>
                  </a:lnTo>
                  <a:lnTo>
                    <a:pt x="115857" y="0"/>
                  </a:lnTo>
                  <a:lnTo>
                    <a:pt x="0" y="0"/>
                  </a:lnTo>
                  <a:lnTo>
                    <a:pt x="0" y="176809"/>
                  </a:lnTo>
                  <a:close/>
                </a:path>
              </a:pathLst>
            </a:custGeom>
            <a:solidFill>
              <a:srgbClr val="0A31FF"/>
            </a:solidFill>
          </p:spPr>
          <p:txBody>
            <a:bodyPr wrap="square" lIns="0" tIns="0" rIns="0" bIns="0" rtlCol="0"/>
            <a:lstStyle/>
            <a:p>
              <a:endParaRPr/>
            </a:p>
          </p:txBody>
        </p:sp>
        <p:sp>
          <p:nvSpPr>
            <p:cNvPr id="304" name="object 304"/>
            <p:cNvSpPr/>
            <p:nvPr/>
          </p:nvSpPr>
          <p:spPr>
            <a:xfrm>
              <a:off x="6711018" y="4667900"/>
              <a:ext cx="368877" cy="156322"/>
            </a:xfrm>
            <a:custGeom>
              <a:avLst/>
              <a:gdLst/>
              <a:ahLst/>
              <a:cxnLst/>
              <a:rect l="l" t="t" r="r" b="b"/>
              <a:pathLst>
                <a:path w="405765" h="177164">
                  <a:moveTo>
                    <a:pt x="0" y="176809"/>
                  </a:moveTo>
                  <a:lnTo>
                    <a:pt x="405500" y="176809"/>
                  </a:lnTo>
                  <a:lnTo>
                    <a:pt x="405500" y="0"/>
                  </a:lnTo>
                  <a:lnTo>
                    <a:pt x="0" y="0"/>
                  </a:lnTo>
                  <a:lnTo>
                    <a:pt x="0" y="176809"/>
                  </a:lnTo>
                  <a:close/>
                </a:path>
              </a:pathLst>
            </a:custGeom>
            <a:solidFill>
              <a:srgbClr val="FF2800"/>
            </a:solidFill>
          </p:spPr>
          <p:txBody>
            <a:bodyPr wrap="square" lIns="0" tIns="0" rIns="0" bIns="0" rtlCol="0"/>
            <a:lstStyle/>
            <a:p>
              <a:endParaRPr/>
            </a:p>
          </p:txBody>
        </p:sp>
        <p:sp>
          <p:nvSpPr>
            <p:cNvPr id="305" name="object 305"/>
            <p:cNvSpPr txBox="1"/>
            <p:nvPr/>
          </p:nvSpPr>
          <p:spPr>
            <a:xfrm>
              <a:off x="2134465" y="4672205"/>
              <a:ext cx="4956464" cy="338554"/>
            </a:xfrm>
            <a:prstGeom prst="rect">
              <a:avLst/>
            </a:prstGeom>
          </p:spPr>
          <p:txBody>
            <a:bodyPr vert="horz" wrap="square" lIns="0" tIns="0" rIns="0" bIns="0" rtlCol="0">
              <a:spAutoFit/>
            </a:bodyPr>
            <a:lstStyle/>
            <a:p>
              <a:pPr marL="11397"/>
              <a:r>
                <a:rPr sz="1100" spc="-31" dirty="0">
                  <a:latin typeface="Times New Roman"/>
                  <a:cs typeface="Times New Roman"/>
                </a:rPr>
                <a:t>d</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t</a:t>
              </a:r>
              <a:r>
                <a:rPr sz="1100" spc="-4" dirty="0">
                  <a:latin typeface="Times New Roman"/>
                  <a:cs typeface="Times New Roman"/>
                </a:rPr>
                <a:t>i</a:t>
              </a:r>
              <a:r>
                <a:rPr sz="1100" dirty="0">
                  <a:latin typeface="Times New Roman"/>
                  <a:cs typeface="Times New Roman"/>
                </a:rPr>
                <a:t>n</a:t>
              </a:r>
              <a:r>
                <a:rPr sz="1100" spc="-9" dirty="0">
                  <a:latin typeface="Times New Roman"/>
                  <a:cs typeface="Times New Roman"/>
                </a:rPr>
                <a:t>gu</a:t>
              </a:r>
              <a:r>
                <a:rPr sz="1100" spc="18"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13" dirty="0">
                  <a:latin typeface="Times New Roman"/>
                  <a:cs typeface="Times New Roman"/>
                </a:rPr>
                <a:t>e</a:t>
              </a:r>
              <a:r>
                <a:rPr sz="1100" dirty="0">
                  <a:latin typeface="Times New Roman"/>
                  <a:cs typeface="Times New Roman"/>
                </a:rPr>
                <a:t>d </a:t>
              </a:r>
              <a:r>
                <a:rPr sz="1100" spc="-9" dirty="0">
                  <a:latin typeface="Times New Roman"/>
                  <a:cs typeface="Times New Roman"/>
                </a:rPr>
                <a:t>p</a:t>
              </a:r>
              <a:r>
                <a:rPr sz="1100" spc="-13" dirty="0">
                  <a:latin typeface="Times New Roman"/>
                  <a:cs typeface="Times New Roman"/>
                </a:rPr>
                <a:t>e</a:t>
              </a:r>
              <a:r>
                <a:rPr sz="1100" spc="-4" dirty="0">
                  <a:latin typeface="Times New Roman"/>
                  <a:cs typeface="Times New Roman"/>
                </a:rPr>
                <a:t>r</a:t>
              </a:r>
              <a:r>
                <a:rPr sz="1100" spc="4" dirty="0">
                  <a:latin typeface="Times New Roman"/>
                  <a:cs typeface="Times New Roman"/>
                </a:rPr>
                <a:t>i</a:t>
              </a:r>
              <a:r>
                <a:rPr sz="1100" dirty="0">
                  <a:latin typeface="Times New Roman"/>
                  <a:cs typeface="Times New Roman"/>
                </a:rPr>
                <a:t>od, </a:t>
              </a:r>
              <a:r>
                <a:rPr sz="1100" spc="-9" dirty="0">
                  <a:latin typeface="Times New Roman"/>
                  <a:cs typeface="Times New Roman"/>
                </a:rPr>
                <a:t>a</a:t>
              </a:r>
              <a:r>
                <a:rPr sz="1100" dirty="0">
                  <a:latin typeface="Times New Roman"/>
                  <a:cs typeface="Times New Roman"/>
                </a:rPr>
                <a:t>nd</a:t>
              </a:r>
              <a:r>
                <a:rPr sz="1100" spc="-22" dirty="0">
                  <a:latin typeface="Times New Roman"/>
                  <a:cs typeface="Times New Roman"/>
                </a:rPr>
                <a:t> </a:t>
              </a:r>
              <a:r>
                <a:rPr sz="1100" spc="-13" dirty="0">
                  <a:latin typeface="Times New Roman"/>
                  <a:cs typeface="Times New Roman"/>
                </a:rPr>
                <a:t>p</a:t>
              </a:r>
              <a:r>
                <a:rPr sz="1100" spc="18" dirty="0">
                  <a:latin typeface="Times New Roman"/>
                  <a:cs typeface="Times New Roman"/>
                </a:rPr>
                <a:t>u</a:t>
              </a:r>
              <a:r>
                <a:rPr sz="1100" spc="-9" dirty="0">
                  <a:latin typeface="Times New Roman"/>
                  <a:cs typeface="Times New Roman"/>
                </a:rPr>
                <a:t>rsu</a:t>
              </a:r>
              <a:r>
                <a:rPr sz="1100" spc="18" dirty="0">
                  <a:latin typeface="Times New Roman"/>
                  <a:cs typeface="Times New Roman"/>
                </a:rPr>
                <a:t>i</a:t>
              </a:r>
              <a:r>
                <a:rPr sz="1100" dirty="0">
                  <a:latin typeface="Times New Roman"/>
                  <a:cs typeface="Times New Roman"/>
                </a:rPr>
                <a:t>ng</a:t>
              </a:r>
              <a:r>
                <a:rPr sz="1100" spc="-9" dirty="0">
                  <a:latin typeface="Times New Roman"/>
                  <a:cs typeface="Times New Roman"/>
                </a:rPr>
                <a:t> </a:t>
              </a:r>
              <a:r>
                <a:rPr sz="1100" spc="9" dirty="0">
                  <a:latin typeface="Times New Roman"/>
                  <a:cs typeface="Times New Roman"/>
                </a:rPr>
                <a:t>i</a:t>
              </a:r>
              <a:r>
                <a:rPr sz="1100" spc="-22" dirty="0">
                  <a:latin typeface="Times New Roman"/>
                  <a:cs typeface="Times New Roman"/>
                </a:rPr>
                <a:t>n</a:t>
              </a:r>
              <a:r>
                <a:rPr sz="1100" spc="18" dirty="0">
                  <a:latin typeface="Times New Roman"/>
                  <a:cs typeface="Times New Roman"/>
                </a:rPr>
                <a:t>v</a:t>
              </a:r>
              <a:r>
                <a:rPr sz="1100" spc="-13" dirty="0">
                  <a:latin typeface="Times New Roman"/>
                  <a:cs typeface="Times New Roman"/>
                </a:rPr>
                <a:t>ar</a:t>
              </a:r>
              <a:r>
                <a:rPr sz="1100" spc="9" dirty="0">
                  <a:latin typeface="Times New Roman"/>
                  <a:cs typeface="Times New Roman"/>
                </a:rPr>
                <a:t>i</a:t>
              </a:r>
              <a:r>
                <a:rPr sz="1100" spc="-36" dirty="0">
                  <a:latin typeface="Times New Roman"/>
                  <a:cs typeface="Times New Roman"/>
                </a:rPr>
                <a:t>a</a:t>
              </a:r>
              <a:r>
                <a:rPr sz="1100" spc="4" dirty="0">
                  <a:latin typeface="Times New Roman"/>
                  <a:cs typeface="Times New Roman"/>
                </a:rPr>
                <a:t>b</a:t>
              </a:r>
              <a:r>
                <a:rPr sz="1100" spc="-4" dirty="0">
                  <a:latin typeface="Times New Roman"/>
                  <a:cs typeface="Times New Roman"/>
                </a:rPr>
                <a:t>l</a:t>
              </a:r>
              <a:r>
                <a:rPr sz="1100" dirty="0">
                  <a:latin typeface="Times New Roman"/>
                  <a:cs typeface="Times New Roman"/>
                </a:rPr>
                <a:t>y</a:t>
              </a:r>
              <a:r>
                <a:rPr sz="1100" spc="-31"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49" dirty="0">
                  <a:latin typeface="Times New Roman"/>
                  <a:cs typeface="Times New Roman"/>
                </a:rPr>
                <a:t> </a:t>
              </a:r>
              <a:r>
                <a:rPr sz="1100" spc="18" dirty="0">
                  <a:latin typeface="Times New Roman"/>
                  <a:cs typeface="Times New Roman"/>
                </a:rPr>
                <a:t>s</a:t>
              </a:r>
              <a:r>
                <a:rPr sz="1100" spc="-31" dirty="0">
                  <a:latin typeface="Times New Roman"/>
                  <a:cs typeface="Times New Roman"/>
                </a:rPr>
                <a:t>a</a:t>
              </a:r>
              <a:r>
                <a:rPr sz="1100" spc="4" dirty="0">
                  <a:latin typeface="Times New Roman"/>
                  <a:cs typeface="Times New Roman"/>
                </a:rPr>
                <a:t>m</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b</a:t>
              </a:r>
              <a:r>
                <a:rPr sz="1100" spc="-4" dirty="0">
                  <a:latin typeface="Times New Roman"/>
                  <a:cs typeface="Times New Roman"/>
                </a:rPr>
                <a:t>j</a:t>
              </a:r>
              <a:r>
                <a:rPr sz="1100" spc="-22" dirty="0">
                  <a:latin typeface="Times New Roman"/>
                  <a:cs typeface="Times New Roman"/>
                </a:rPr>
                <a:t>ec</a:t>
              </a:r>
              <a:r>
                <a:rPr sz="1100" spc="9" dirty="0">
                  <a:latin typeface="Times New Roman"/>
                  <a:cs typeface="Times New Roman"/>
                </a:rPr>
                <a:t>t</a:t>
              </a:r>
              <a:r>
                <a:rPr sz="1100" dirty="0">
                  <a:latin typeface="Times New Roman"/>
                  <a:cs typeface="Times New Roman"/>
                </a:rPr>
                <a:t>, </a:t>
              </a:r>
              <a:r>
                <a:rPr sz="1100" spc="-9" dirty="0">
                  <a:latin typeface="Times New Roman"/>
                  <a:cs typeface="Times New Roman"/>
                </a:rPr>
                <a:t>e</a:t>
              </a:r>
              <a:r>
                <a:rPr sz="1100" dirty="0">
                  <a:latin typeface="Times New Roman"/>
                  <a:cs typeface="Times New Roman"/>
                </a:rPr>
                <a:t>v</a:t>
              </a:r>
              <a:r>
                <a:rPr sz="1100" spc="-4" dirty="0">
                  <a:latin typeface="Times New Roman"/>
                  <a:cs typeface="Times New Roman"/>
                </a:rPr>
                <a:t>i</a:t>
              </a:r>
              <a:r>
                <a:rPr sz="1100" dirty="0">
                  <a:latin typeface="Times New Roman"/>
                  <a:cs typeface="Times New Roman"/>
                </a:rPr>
                <a:t>n</a:t>
              </a:r>
              <a:r>
                <a:rPr sz="1100" spc="-4" dirty="0">
                  <a:latin typeface="Times New Roman"/>
                  <a:cs typeface="Times New Roman"/>
                </a:rPr>
                <a:t>ce</a:t>
              </a:r>
              <a:r>
                <a:rPr sz="1100" dirty="0">
                  <a:latin typeface="Times New Roman"/>
                  <a:cs typeface="Times New Roman"/>
                </a:rPr>
                <a:t>s</a:t>
              </a:r>
              <a:r>
                <a:rPr sz="1100" spc="-9" dirty="0">
                  <a:latin typeface="Times New Roman"/>
                  <a:cs typeface="Times New Roman"/>
                </a:rPr>
                <a:t> a </a:t>
              </a:r>
              <a:r>
                <a:rPr sz="1100" spc="-4" dirty="0">
                  <a:latin typeface="Times New Roman"/>
                  <a:cs typeface="Times New Roman"/>
                </a:rPr>
                <a:t>des</a:t>
              </a:r>
              <a:r>
                <a:rPr sz="1100" spc="4" dirty="0">
                  <a:latin typeface="Times New Roman"/>
                  <a:cs typeface="Times New Roman"/>
                </a:rPr>
                <a:t>i</a:t>
              </a:r>
              <a:r>
                <a:rPr sz="1100" spc="-22" dirty="0">
                  <a:latin typeface="Times New Roman"/>
                  <a:cs typeface="Times New Roman"/>
                </a:rPr>
                <a:t>g</a:t>
              </a:r>
              <a:r>
                <a:rPr sz="1100" dirty="0">
                  <a:latin typeface="Times New Roman"/>
                  <a:cs typeface="Times New Roman"/>
                </a:rPr>
                <a:t>n</a:t>
              </a:r>
              <a:r>
                <a:rPr sz="1100" spc="9" dirty="0">
                  <a:latin typeface="Times New Roman"/>
                  <a:cs typeface="Times New Roman"/>
                </a:rPr>
                <a:t> t</a:t>
              </a:r>
              <a:r>
                <a:rPr sz="1100" dirty="0">
                  <a:latin typeface="Times New Roman"/>
                  <a:cs typeface="Times New Roman"/>
                </a:rPr>
                <a:t>o</a:t>
              </a:r>
              <a:r>
                <a:rPr sz="1100" spc="-22" dirty="0">
                  <a:latin typeface="Times New Roman"/>
                  <a:cs typeface="Times New Roman"/>
                </a:rPr>
                <a:t> </a:t>
              </a:r>
              <a:r>
                <a:rPr sz="1100" spc="-9" dirty="0">
                  <a:latin typeface="Times New Roman"/>
                  <a:cs typeface="Times New Roman"/>
                </a:rPr>
                <a:t>reduce</a:t>
              </a:r>
              <a:endParaRPr sz="1100">
                <a:latin typeface="Times New Roman"/>
                <a:cs typeface="Times New Roman"/>
              </a:endParaRPr>
            </a:p>
          </p:txBody>
        </p:sp>
        <p:sp>
          <p:nvSpPr>
            <p:cNvPr id="306" name="object 306"/>
            <p:cNvSpPr/>
            <p:nvPr/>
          </p:nvSpPr>
          <p:spPr>
            <a:xfrm>
              <a:off x="2146011" y="4823908"/>
              <a:ext cx="277668" cy="153521"/>
            </a:xfrm>
            <a:custGeom>
              <a:avLst/>
              <a:gdLst/>
              <a:ahLst/>
              <a:cxnLst/>
              <a:rect l="l" t="t" r="r" b="b"/>
              <a:pathLst>
                <a:path w="305435" h="173989">
                  <a:moveTo>
                    <a:pt x="0" y="173761"/>
                  </a:moveTo>
                  <a:lnTo>
                    <a:pt x="304888" y="173761"/>
                  </a:lnTo>
                  <a:lnTo>
                    <a:pt x="304888" y="0"/>
                  </a:lnTo>
                  <a:lnTo>
                    <a:pt x="0" y="0"/>
                  </a:lnTo>
                  <a:lnTo>
                    <a:pt x="0" y="173761"/>
                  </a:lnTo>
                  <a:close/>
                </a:path>
              </a:pathLst>
            </a:custGeom>
            <a:solidFill>
              <a:srgbClr val="0A31FF"/>
            </a:solidFill>
          </p:spPr>
          <p:txBody>
            <a:bodyPr wrap="square" lIns="0" tIns="0" rIns="0" bIns="0" rtlCol="0"/>
            <a:lstStyle/>
            <a:p>
              <a:endParaRPr/>
            </a:p>
          </p:txBody>
        </p:sp>
        <p:sp>
          <p:nvSpPr>
            <p:cNvPr id="307" name="object 307"/>
            <p:cNvSpPr/>
            <p:nvPr/>
          </p:nvSpPr>
          <p:spPr>
            <a:xfrm>
              <a:off x="2459215" y="4823908"/>
              <a:ext cx="108527" cy="153521"/>
            </a:xfrm>
            <a:custGeom>
              <a:avLst/>
              <a:gdLst/>
              <a:ahLst/>
              <a:cxnLst/>
              <a:rect l="l" t="t" r="r" b="b"/>
              <a:pathLst>
                <a:path w="119380" h="173989">
                  <a:moveTo>
                    <a:pt x="0" y="173761"/>
                  </a:moveTo>
                  <a:lnTo>
                    <a:pt x="118906" y="173761"/>
                  </a:lnTo>
                  <a:lnTo>
                    <a:pt x="118906" y="0"/>
                  </a:lnTo>
                  <a:lnTo>
                    <a:pt x="0" y="0"/>
                  </a:lnTo>
                  <a:lnTo>
                    <a:pt x="0" y="173761"/>
                  </a:lnTo>
                  <a:close/>
                </a:path>
              </a:pathLst>
            </a:custGeom>
            <a:solidFill>
              <a:srgbClr val="0A31FF"/>
            </a:solidFill>
          </p:spPr>
          <p:txBody>
            <a:bodyPr wrap="square" lIns="0" tIns="0" rIns="0" bIns="0" rtlCol="0"/>
            <a:lstStyle/>
            <a:p>
              <a:endParaRPr/>
            </a:p>
          </p:txBody>
        </p:sp>
        <p:sp>
          <p:nvSpPr>
            <p:cNvPr id="308" name="object 308"/>
            <p:cNvSpPr/>
            <p:nvPr/>
          </p:nvSpPr>
          <p:spPr>
            <a:xfrm>
              <a:off x="2603344" y="4823908"/>
              <a:ext cx="474518" cy="153521"/>
            </a:xfrm>
            <a:custGeom>
              <a:avLst/>
              <a:gdLst/>
              <a:ahLst/>
              <a:cxnLst/>
              <a:rect l="l" t="t" r="r" b="b"/>
              <a:pathLst>
                <a:path w="521970" h="173989">
                  <a:moveTo>
                    <a:pt x="0" y="173761"/>
                  </a:moveTo>
                  <a:lnTo>
                    <a:pt x="521358" y="173761"/>
                  </a:lnTo>
                  <a:lnTo>
                    <a:pt x="521358" y="0"/>
                  </a:lnTo>
                  <a:lnTo>
                    <a:pt x="0" y="0"/>
                  </a:lnTo>
                  <a:lnTo>
                    <a:pt x="0" y="173761"/>
                  </a:lnTo>
                  <a:close/>
                </a:path>
              </a:pathLst>
            </a:custGeom>
            <a:solidFill>
              <a:srgbClr val="FFFC00"/>
            </a:solidFill>
          </p:spPr>
          <p:txBody>
            <a:bodyPr wrap="square" lIns="0" tIns="0" rIns="0" bIns="0" rtlCol="0"/>
            <a:lstStyle/>
            <a:p>
              <a:endParaRPr/>
            </a:p>
          </p:txBody>
        </p:sp>
        <p:sp>
          <p:nvSpPr>
            <p:cNvPr id="309" name="object 309"/>
            <p:cNvSpPr/>
            <p:nvPr/>
          </p:nvSpPr>
          <p:spPr>
            <a:xfrm>
              <a:off x="3113340" y="4823908"/>
              <a:ext cx="346941" cy="153521"/>
            </a:xfrm>
            <a:custGeom>
              <a:avLst/>
              <a:gdLst/>
              <a:ahLst/>
              <a:cxnLst/>
              <a:rect l="l" t="t" r="r" b="b"/>
              <a:pathLst>
                <a:path w="381635" h="173989">
                  <a:moveTo>
                    <a:pt x="0" y="173761"/>
                  </a:moveTo>
                  <a:lnTo>
                    <a:pt x="381110" y="173761"/>
                  </a:lnTo>
                  <a:lnTo>
                    <a:pt x="381110" y="0"/>
                  </a:lnTo>
                  <a:lnTo>
                    <a:pt x="0" y="0"/>
                  </a:lnTo>
                  <a:lnTo>
                    <a:pt x="0" y="173761"/>
                  </a:lnTo>
                  <a:close/>
                </a:path>
              </a:pathLst>
            </a:custGeom>
            <a:solidFill>
              <a:srgbClr val="FF2800"/>
            </a:solidFill>
          </p:spPr>
          <p:txBody>
            <a:bodyPr wrap="square" lIns="0" tIns="0" rIns="0" bIns="0" rtlCol="0"/>
            <a:lstStyle/>
            <a:p>
              <a:endParaRPr/>
            </a:p>
          </p:txBody>
        </p:sp>
        <p:sp>
          <p:nvSpPr>
            <p:cNvPr id="310" name="object 310"/>
            <p:cNvSpPr/>
            <p:nvPr/>
          </p:nvSpPr>
          <p:spPr>
            <a:xfrm>
              <a:off x="3529096" y="4823908"/>
              <a:ext cx="77932" cy="153521"/>
            </a:xfrm>
            <a:custGeom>
              <a:avLst/>
              <a:gdLst/>
              <a:ahLst/>
              <a:cxnLst/>
              <a:rect l="l" t="t" r="r" b="b"/>
              <a:pathLst>
                <a:path w="85725" h="173989">
                  <a:moveTo>
                    <a:pt x="0" y="173761"/>
                  </a:moveTo>
                  <a:lnTo>
                    <a:pt x="85368" y="173761"/>
                  </a:lnTo>
                  <a:lnTo>
                    <a:pt x="85368" y="0"/>
                  </a:lnTo>
                  <a:lnTo>
                    <a:pt x="0" y="0"/>
                  </a:lnTo>
                  <a:lnTo>
                    <a:pt x="0" y="173761"/>
                  </a:lnTo>
                  <a:close/>
                </a:path>
              </a:pathLst>
            </a:custGeom>
            <a:solidFill>
              <a:srgbClr val="0A31FF"/>
            </a:solidFill>
          </p:spPr>
          <p:txBody>
            <a:bodyPr wrap="square" lIns="0" tIns="0" rIns="0" bIns="0" rtlCol="0"/>
            <a:lstStyle/>
            <a:p>
              <a:endParaRPr/>
            </a:p>
          </p:txBody>
        </p:sp>
        <p:sp>
          <p:nvSpPr>
            <p:cNvPr id="311" name="object 311"/>
            <p:cNvSpPr/>
            <p:nvPr/>
          </p:nvSpPr>
          <p:spPr>
            <a:xfrm>
              <a:off x="3642735" y="4823908"/>
              <a:ext cx="88900" cy="153521"/>
            </a:xfrm>
            <a:custGeom>
              <a:avLst/>
              <a:gdLst/>
              <a:ahLst/>
              <a:cxnLst/>
              <a:rect l="l" t="t" r="r" b="b"/>
              <a:pathLst>
                <a:path w="97789" h="173989">
                  <a:moveTo>
                    <a:pt x="0" y="173761"/>
                  </a:moveTo>
                  <a:lnTo>
                    <a:pt x="97564" y="173761"/>
                  </a:lnTo>
                  <a:lnTo>
                    <a:pt x="97564" y="0"/>
                  </a:lnTo>
                  <a:lnTo>
                    <a:pt x="0" y="0"/>
                  </a:lnTo>
                  <a:lnTo>
                    <a:pt x="0" y="173761"/>
                  </a:lnTo>
                  <a:close/>
                </a:path>
              </a:pathLst>
            </a:custGeom>
            <a:solidFill>
              <a:srgbClr val="0A31FF"/>
            </a:solidFill>
          </p:spPr>
          <p:txBody>
            <a:bodyPr wrap="square" lIns="0" tIns="0" rIns="0" bIns="0" rtlCol="0"/>
            <a:lstStyle/>
            <a:p>
              <a:endParaRPr/>
            </a:p>
          </p:txBody>
        </p:sp>
        <p:sp>
          <p:nvSpPr>
            <p:cNvPr id="312" name="object 312"/>
            <p:cNvSpPr/>
            <p:nvPr/>
          </p:nvSpPr>
          <p:spPr>
            <a:xfrm>
              <a:off x="3767463" y="4823908"/>
              <a:ext cx="255155" cy="153521"/>
            </a:xfrm>
            <a:custGeom>
              <a:avLst/>
              <a:gdLst/>
              <a:ahLst/>
              <a:cxnLst/>
              <a:rect l="l" t="t" r="r" b="b"/>
              <a:pathLst>
                <a:path w="280670" h="173989">
                  <a:moveTo>
                    <a:pt x="0" y="173761"/>
                  </a:moveTo>
                  <a:lnTo>
                    <a:pt x="280497" y="173761"/>
                  </a:lnTo>
                  <a:lnTo>
                    <a:pt x="280497" y="0"/>
                  </a:lnTo>
                  <a:lnTo>
                    <a:pt x="0" y="0"/>
                  </a:lnTo>
                  <a:lnTo>
                    <a:pt x="0" y="173761"/>
                  </a:lnTo>
                  <a:close/>
                </a:path>
              </a:pathLst>
            </a:custGeom>
            <a:solidFill>
              <a:srgbClr val="FF2800"/>
            </a:solidFill>
          </p:spPr>
          <p:txBody>
            <a:bodyPr wrap="square" lIns="0" tIns="0" rIns="0" bIns="0" rtlCol="0"/>
            <a:lstStyle/>
            <a:p>
              <a:endParaRPr/>
            </a:p>
          </p:txBody>
        </p:sp>
        <p:sp>
          <p:nvSpPr>
            <p:cNvPr id="313" name="object 313"/>
            <p:cNvSpPr/>
            <p:nvPr/>
          </p:nvSpPr>
          <p:spPr>
            <a:xfrm>
              <a:off x="4055720" y="4823908"/>
              <a:ext cx="263814" cy="153521"/>
            </a:xfrm>
            <a:custGeom>
              <a:avLst/>
              <a:gdLst/>
              <a:ahLst/>
              <a:cxnLst/>
              <a:rect l="l" t="t" r="r" b="b"/>
              <a:pathLst>
                <a:path w="290195" h="173989">
                  <a:moveTo>
                    <a:pt x="0" y="173761"/>
                  </a:moveTo>
                  <a:lnTo>
                    <a:pt x="289643" y="173761"/>
                  </a:lnTo>
                  <a:lnTo>
                    <a:pt x="289643" y="0"/>
                  </a:lnTo>
                  <a:lnTo>
                    <a:pt x="0" y="0"/>
                  </a:lnTo>
                  <a:lnTo>
                    <a:pt x="0" y="173761"/>
                  </a:lnTo>
                  <a:close/>
                </a:path>
              </a:pathLst>
            </a:custGeom>
            <a:solidFill>
              <a:srgbClr val="FF2800"/>
            </a:solidFill>
          </p:spPr>
          <p:txBody>
            <a:bodyPr wrap="square" lIns="0" tIns="0" rIns="0" bIns="0" rtlCol="0"/>
            <a:lstStyle/>
            <a:p>
              <a:endParaRPr/>
            </a:p>
          </p:txBody>
        </p:sp>
        <p:sp>
          <p:nvSpPr>
            <p:cNvPr id="314" name="object 314"/>
            <p:cNvSpPr/>
            <p:nvPr/>
          </p:nvSpPr>
          <p:spPr>
            <a:xfrm>
              <a:off x="4388326" y="4823908"/>
              <a:ext cx="75045" cy="153521"/>
            </a:xfrm>
            <a:custGeom>
              <a:avLst/>
              <a:gdLst/>
              <a:ahLst/>
              <a:cxnLst/>
              <a:rect l="l" t="t" r="r" b="b"/>
              <a:pathLst>
                <a:path w="82550" h="173989">
                  <a:moveTo>
                    <a:pt x="0" y="173761"/>
                  </a:moveTo>
                  <a:lnTo>
                    <a:pt x="82319" y="173761"/>
                  </a:lnTo>
                  <a:lnTo>
                    <a:pt x="82319" y="0"/>
                  </a:lnTo>
                  <a:lnTo>
                    <a:pt x="0" y="0"/>
                  </a:lnTo>
                  <a:lnTo>
                    <a:pt x="0" y="173761"/>
                  </a:lnTo>
                  <a:close/>
                </a:path>
              </a:pathLst>
            </a:custGeom>
            <a:solidFill>
              <a:srgbClr val="0A31FF"/>
            </a:solidFill>
          </p:spPr>
          <p:txBody>
            <a:bodyPr wrap="square" lIns="0" tIns="0" rIns="0" bIns="0" rtlCol="0"/>
            <a:lstStyle/>
            <a:p>
              <a:endParaRPr/>
            </a:p>
          </p:txBody>
        </p:sp>
        <p:sp>
          <p:nvSpPr>
            <p:cNvPr id="315" name="object 315"/>
            <p:cNvSpPr/>
            <p:nvPr/>
          </p:nvSpPr>
          <p:spPr>
            <a:xfrm>
              <a:off x="4499194" y="4823908"/>
              <a:ext cx="91786" cy="153521"/>
            </a:xfrm>
            <a:custGeom>
              <a:avLst/>
              <a:gdLst/>
              <a:ahLst/>
              <a:cxnLst/>
              <a:rect l="l" t="t" r="r" b="b"/>
              <a:pathLst>
                <a:path w="100964" h="173989">
                  <a:moveTo>
                    <a:pt x="0" y="173761"/>
                  </a:moveTo>
                  <a:lnTo>
                    <a:pt x="100613" y="173761"/>
                  </a:lnTo>
                  <a:lnTo>
                    <a:pt x="100613" y="0"/>
                  </a:lnTo>
                  <a:lnTo>
                    <a:pt x="0" y="0"/>
                  </a:lnTo>
                  <a:lnTo>
                    <a:pt x="0" y="173761"/>
                  </a:lnTo>
                  <a:close/>
                </a:path>
              </a:pathLst>
            </a:custGeom>
            <a:solidFill>
              <a:srgbClr val="0A31FF"/>
            </a:solidFill>
          </p:spPr>
          <p:txBody>
            <a:bodyPr wrap="square" lIns="0" tIns="0" rIns="0" bIns="0" rtlCol="0"/>
            <a:lstStyle/>
            <a:p>
              <a:endParaRPr/>
            </a:p>
          </p:txBody>
        </p:sp>
        <p:sp>
          <p:nvSpPr>
            <p:cNvPr id="316" name="object 316"/>
            <p:cNvSpPr/>
            <p:nvPr/>
          </p:nvSpPr>
          <p:spPr>
            <a:xfrm>
              <a:off x="4626693" y="4823908"/>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FF2800"/>
            </a:solidFill>
          </p:spPr>
          <p:txBody>
            <a:bodyPr wrap="square" lIns="0" tIns="0" rIns="0" bIns="0" rtlCol="0"/>
            <a:lstStyle/>
            <a:p>
              <a:endParaRPr/>
            </a:p>
          </p:txBody>
        </p:sp>
        <p:sp>
          <p:nvSpPr>
            <p:cNvPr id="317" name="object 317"/>
            <p:cNvSpPr/>
            <p:nvPr/>
          </p:nvSpPr>
          <p:spPr>
            <a:xfrm>
              <a:off x="4914951" y="4823908"/>
              <a:ext cx="244186" cy="153521"/>
            </a:xfrm>
            <a:custGeom>
              <a:avLst/>
              <a:gdLst/>
              <a:ahLst/>
              <a:cxnLst/>
              <a:rect l="l" t="t" r="r" b="b"/>
              <a:pathLst>
                <a:path w="268604" h="173989">
                  <a:moveTo>
                    <a:pt x="0" y="173761"/>
                  </a:moveTo>
                  <a:lnTo>
                    <a:pt x="268301" y="173761"/>
                  </a:lnTo>
                  <a:lnTo>
                    <a:pt x="268301" y="0"/>
                  </a:lnTo>
                  <a:lnTo>
                    <a:pt x="0" y="0"/>
                  </a:lnTo>
                  <a:lnTo>
                    <a:pt x="0" y="173761"/>
                  </a:lnTo>
                  <a:close/>
                </a:path>
              </a:pathLst>
            </a:custGeom>
            <a:solidFill>
              <a:srgbClr val="0A31FF"/>
            </a:solidFill>
          </p:spPr>
          <p:txBody>
            <a:bodyPr wrap="square" lIns="0" tIns="0" rIns="0" bIns="0" rtlCol="0"/>
            <a:lstStyle/>
            <a:p>
              <a:endParaRPr/>
            </a:p>
          </p:txBody>
        </p:sp>
        <p:sp>
          <p:nvSpPr>
            <p:cNvPr id="318" name="object 318"/>
            <p:cNvSpPr/>
            <p:nvPr/>
          </p:nvSpPr>
          <p:spPr>
            <a:xfrm>
              <a:off x="5230926" y="4823908"/>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a:p>
          </p:txBody>
        </p:sp>
        <p:sp>
          <p:nvSpPr>
            <p:cNvPr id="319" name="object 319"/>
            <p:cNvSpPr/>
            <p:nvPr/>
          </p:nvSpPr>
          <p:spPr>
            <a:xfrm>
              <a:off x="5372282" y="4823908"/>
              <a:ext cx="321541" cy="153521"/>
            </a:xfrm>
            <a:custGeom>
              <a:avLst/>
              <a:gdLst/>
              <a:ahLst/>
              <a:cxnLst/>
              <a:rect l="l" t="t" r="r" b="b"/>
              <a:pathLst>
                <a:path w="353695" h="173989">
                  <a:moveTo>
                    <a:pt x="0" y="173761"/>
                  </a:moveTo>
                  <a:lnTo>
                    <a:pt x="353670" y="173761"/>
                  </a:lnTo>
                  <a:lnTo>
                    <a:pt x="353670" y="0"/>
                  </a:lnTo>
                  <a:lnTo>
                    <a:pt x="0" y="0"/>
                  </a:lnTo>
                  <a:lnTo>
                    <a:pt x="0" y="173761"/>
                  </a:lnTo>
                  <a:close/>
                </a:path>
              </a:pathLst>
            </a:custGeom>
            <a:solidFill>
              <a:srgbClr val="FF2800"/>
            </a:solidFill>
          </p:spPr>
          <p:txBody>
            <a:bodyPr wrap="square" lIns="0" tIns="0" rIns="0" bIns="0" rtlCol="0"/>
            <a:lstStyle/>
            <a:p>
              <a:endParaRPr/>
            </a:p>
          </p:txBody>
        </p:sp>
        <p:sp>
          <p:nvSpPr>
            <p:cNvPr id="320" name="object 320"/>
            <p:cNvSpPr/>
            <p:nvPr/>
          </p:nvSpPr>
          <p:spPr>
            <a:xfrm>
              <a:off x="5729833" y="4823908"/>
              <a:ext cx="161059" cy="153521"/>
            </a:xfrm>
            <a:custGeom>
              <a:avLst/>
              <a:gdLst/>
              <a:ahLst/>
              <a:cxnLst/>
              <a:rect l="l" t="t" r="r" b="b"/>
              <a:pathLst>
                <a:path w="177164" h="173989">
                  <a:moveTo>
                    <a:pt x="0" y="173761"/>
                  </a:moveTo>
                  <a:lnTo>
                    <a:pt x="176834" y="173761"/>
                  </a:lnTo>
                  <a:lnTo>
                    <a:pt x="176834" y="0"/>
                  </a:lnTo>
                  <a:lnTo>
                    <a:pt x="0" y="0"/>
                  </a:lnTo>
                  <a:lnTo>
                    <a:pt x="0" y="173761"/>
                  </a:lnTo>
                  <a:close/>
                </a:path>
              </a:pathLst>
            </a:custGeom>
            <a:solidFill>
              <a:srgbClr val="0A31FF"/>
            </a:solidFill>
          </p:spPr>
          <p:txBody>
            <a:bodyPr wrap="square" lIns="0" tIns="0" rIns="0" bIns="0" rtlCol="0"/>
            <a:lstStyle/>
            <a:p>
              <a:endParaRPr/>
            </a:p>
          </p:txBody>
        </p:sp>
        <p:sp>
          <p:nvSpPr>
            <p:cNvPr id="321" name="object 321"/>
            <p:cNvSpPr/>
            <p:nvPr/>
          </p:nvSpPr>
          <p:spPr>
            <a:xfrm>
              <a:off x="5926625" y="4823908"/>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0A31FF"/>
            </a:solidFill>
          </p:spPr>
          <p:txBody>
            <a:bodyPr wrap="square" lIns="0" tIns="0" rIns="0" bIns="0" rtlCol="0"/>
            <a:lstStyle/>
            <a:p>
              <a:endParaRPr/>
            </a:p>
          </p:txBody>
        </p:sp>
        <p:sp>
          <p:nvSpPr>
            <p:cNvPr id="322" name="object 322"/>
            <p:cNvSpPr/>
            <p:nvPr/>
          </p:nvSpPr>
          <p:spPr>
            <a:xfrm>
              <a:off x="6214882" y="4823908"/>
              <a:ext cx="662709" cy="153521"/>
            </a:xfrm>
            <a:custGeom>
              <a:avLst/>
              <a:gdLst/>
              <a:ahLst/>
              <a:cxnLst/>
              <a:rect l="l" t="t" r="r" b="b"/>
              <a:pathLst>
                <a:path w="728979" h="173989">
                  <a:moveTo>
                    <a:pt x="0" y="173761"/>
                  </a:moveTo>
                  <a:lnTo>
                    <a:pt x="728682" y="173761"/>
                  </a:lnTo>
                  <a:lnTo>
                    <a:pt x="728682" y="0"/>
                  </a:lnTo>
                  <a:lnTo>
                    <a:pt x="0" y="0"/>
                  </a:lnTo>
                  <a:lnTo>
                    <a:pt x="0" y="173761"/>
                  </a:lnTo>
                  <a:close/>
                </a:path>
              </a:pathLst>
            </a:custGeom>
            <a:solidFill>
              <a:srgbClr val="FFFC00"/>
            </a:solidFill>
          </p:spPr>
          <p:txBody>
            <a:bodyPr wrap="square" lIns="0" tIns="0" rIns="0" bIns="0" rtlCol="0"/>
            <a:lstStyle/>
            <a:p>
              <a:endParaRPr/>
            </a:p>
          </p:txBody>
        </p:sp>
        <p:sp>
          <p:nvSpPr>
            <p:cNvPr id="323" name="object 323"/>
            <p:cNvSpPr/>
            <p:nvPr/>
          </p:nvSpPr>
          <p:spPr>
            <a:xfrm>
              <a:off x="6913353" y="4823908"/>
              <a:ext cx="196850" cy="153521"/>
            </a:xfrm>
            <a:custGeom>
              <a:avLst/>
              <a:gdLst/>
              <a:ahLst/>
              <a:cxnLst/>
              <a:rect l="l" t="t" r="r" b="b"/>
              <a:pathLst>
                <a:path w="216534" h="173989">
                  <a:moveTo>
                    <a:pt x="0" y="173761"/>
                  </a:moveTo>
                  <a:lnTo>
                    <a:pt x="216470" y="173761"/>
                  </a:lnTo>
                  <a:lnTo>
                    <a:pt x="216470" y="0"/>
                  </a:lnTo>
                  <a:lnTo>
                    <a:pt x="0" y="0"/>
                  </a:lnTo>
                  <a:lnTo>
                    <a:pt x="0" y="173761"/>
                  </a:lnTo>
                  <a:close/>
                </a:path>
              </a:pathLst>
            </a:custGeom>
            <a:solidFill>
              <a:srgbClr val="0A31FF"/>
            </a:solidFill>
          </p:spPr>
          <p:txBody>
            <a:bodyPr wrap="square" lIns="0" tIns="0" rIns="0" bIns="0" rtlCol="0"/>
            <a:lstStyle/>
            <a:p>
              <a:endParaRPr/>
            </a:p>
          </p:txBody>
        </p:sp>
        <p:sp>
          <p:nvSpPr>
            <p:cNvPr id="324" name="object 324"/>
            <p:cNvSpPr txBox="1"/>
            <p:nvPr/>
          </p:nvSpPr>
          <p:spPr>
            <a:xfrm>
              <a:off x="2134466" y="4828213"/>
              <a:ext cx="4990523" cy="338554"/>
            </a:xfrm>
            <a:prstGeom prst="rect">
              <a:avLst/>
            </a:prstGeom>
          </p:spPr>
          <p:txBody>
            <a:bodyPr vert="horz" wrap="square" lIns="0" tIns="0" rIns="0" bIns="0" rtlCol="0">
              <a:spAutoFit/>
            </a:bodyPr>
            <a:lstStyle/>
            <a:p>
              <a:pPr marL="11397"/>
              <a:r>
                <a:rPr sz="1100" spc="-4" dirty="0">
                  <a:latin typeface="Times New Roman"/>
                  <a:cs typeface="Times New Roman"/>
                </a:rPr>
                <a:t>th</a:t>
              </a:r>
              <a:r>
                <a:rPr sz="1100" spc="-31" dirty="0">
                  <a:latin typeface="Times New Roman"/>
                  <a:cs typeface="Times New Roman"/>
                </a:rPr>
                <a:t>e</a:t>
              </a:r>
              <a:r>
                <a:rPr sz="1100" spc="-9" dirty="0">
                  <a:latin typeface="Times New Roman"/>
                  <a:cs typeface="Times New Roman"/>
                </a:rPr>
                <a:t>m</a:t>
              </a:r>
              <a:r>
                <a:rPr sz="1100" spc="13" dirty="0">
                  <a:latin typeface="Times New Roman"/>
                  <a:cs typeface="Times New Roman"/>
                </a:rPr>
                <a:t> </a:t>
              </a:r>
              <a:r>
                <a:rPr sz="1100" spc="-9" dirty="0">
                  <a:latin typeface="Times New Roman"/>
                  <a:cs typeface="Times New Roman"/>
                </a:rPr>
                <a:t>to</a:t>
              </a:r>
              <a:r>
                <a:rPr sz="1100" spc="13" dirty="0">
                  <a:latin typeface="Times New Roman"/>
                  <a:cs typeface="Times New Roman"/>
                </a:rPr>
                <a:t> </a:t>
              </a:r>
              <a:r>
                <a:rPr sz="1100" spc="-18" dirty="0">
                  <a:latin typeface="Times New Roman"/>
                  <a:cs typeface="Times New Roman"/>
                </a:rPr>
                <a:t>arb</a:t>
              </a:r>
              <a:r>
                <a:rPr sz="1100" spc="4" dirty="0">
                  <a:latin typeface="Times New Roman"/>
                  <a:cs typeface="Times New Roman"/>
                </a:rPr>
                <a:t>i</a:t>
              </a:r>
              <a:r>
                <a:rPr sz="1100" spc="-4" dirty="0">
                  <a:latin typeface="Times New Roman"/>
                  <a:cs typeface="Times New Roman"/>
                </a:rPr>
                <a:t>t</a:t>
              </a:r>
              <a:r>
                <a:rPr sz="1100" spc="-13" dirty="0">
                  <a:latin typeface="Times New Roman"/>
                  <a:cs typeface="Times New Roman"/>
                </a:rPr>
                <a:t>rar</a:t>
              </a:r>
              <a:r>
                <a:rPr sz="1100" dirty="0">
                  <a:latin typeface="Times New Roman"/>
                  <a:cs typeface="Times New Roman"/>
                </a:rPr>
                <a:t>y</a:t>
              </a:r>
              <a:r>
                <a:rPr sz="1100" spc="13" dirty="0">
                  <a:latin typeface="Times New Roman"/>
                  <a:cs typeface="Times New Roman"/>
                </a:rPr>
                <a:t> </a:t>
              </a:r>
              <a:r>
                <a:rPr sz="1100" spc="-4" dirty="0">
                  <a:latin typeface="Times New Roman"/>
                  <a:cs typeface="Times New Roman"/>
                </a:rPr>
                <a:t>p</a:t>
              </a:r>
              <a:r>
                <a:rPr sz="1100" spc="18" dirty="0">
                  <a:latin typeface="Times New Roman"/>
                  <a:cs typeface="Times New Roman"/>
                </a:rPr>
                <a:t>o</a:t>
              </a:r>
              <a:r>
                <a:rPr sz="1100" spc="-13" dirty="0">
                  <a:latin typeface="Times New Roman"/>
                  <a:cs typeface="Times New Roman"/>
                </a:rPr>
                <a:t>wer</a:t>
              </a:r>
              <a:r>
                <a:rPr sz="1100" dirty="0">
                  <a:latin typeface="Times New Roman"/>
                  <a:cs typeface="Times New Roman"/>
                </a:rPr>
                <a:t>,</a:t>
              </a:r>
              <a:r>
                <a:rPr sz="1100" spc="9" dirty="0">
                  <a:latin typeface="Times New Roman"/>
                  <a:cs typeface="Times New Roman"/>
                </a:rPr>
                <a:t> i</a:t>
              </a:r>
              <a:r>
                <a:rPr sz="1100" spc="-4" dirty="0">
                  <a:latin typeface="Times New Roman"/>
                  <a:cs typeface="Times New Roman"/>
                </a:rPr>
                <a:t>t</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s</a:t>
              </a:r>
              <a:r>
                <a:rPr sz="1100" spc="-40"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i</a:t>
              </a:r>
              <a:r>
                <a:rPr sz="1100" dirty="0">
                  <a:latin typeface="Times New Roman"/>
                  <a:cs typeface="Times New Roman"/>
                </a:rPr>
                <a:t>r</a:t>
              </a:r>
              <a:r>
                <a:rPr sz="1100" spc="-9" dirty="0">
                  <a:latin typeface="Times New Roman"/>
                  <a:cs typeface="Times New Roman"/>
                </a:rPr>
                <a:t> r</a:t>
              </a:r>
              <a:r>
                <a:rPr sz="1100" spc="9" dirty="0">
                  <a:latin typeface="Times New Roman"/>
                  <a:cs typeface="Times New Roman"/>
                </a:rPr>
                <a:t>i</a:t>
              </a:r>
              <a:r>
                <a:rPr sz="1100" spc="-22" dirty="0">
                  <a:latin typeface="Times New Roman"/>
                  <a:cs typeface="Times New Roman"/>
                </a:rPr>
                <a:t>g</a:t>
              </a:r>
              <a:r>
                <a:rPr sz="1100" spc="18" dirty="0">
                  <a:latin typeface="Times New Roman"/>
                  <a:cs typeface="Times New Roman"/>
                </a:rPr>
                <a:t>h</a:t>
              </a:r>
              <a:r>
                <a:rPr sz="1100" spc="-4" dirty="0">
                  <a:latin typeface="Times New Roman"/>
                  <a:cs typeface="Times New Roman"/>
                </a:rPr>
                <a:t>t</a:t>
              </a:r>
              <a:r>
                <a:rPr sz="1100" dirty="0">
                  <a:latin typeface="Times New Roman"/>
                  <a:cs typeface="Times New Roman"/>
                </a:rPr>
                <a:t>,</a:t>
              </a:r>
              <a:r>
                <a:rPr sz="1100" spc="-22" dirty="0">
                  <a:latin typeface="Times New Roman"/>
                  <a:cs typeface="Times New Roman"/>
                </a:rPr>
                <a:t> </a:t>
              </a:r>
              <a:r>
                <a:rPr sz="1100" spc="9" dirty="0">
                  <a:latin typeface="Times New Roman"/>
                  <a:cs typeface="Times New Roman"/>
                </a:rPr>
                <a:t>i</a:t>
              </a:r>
              <a:r>
                <a:rPr sz="1100" spc="-4" dirty="0">
                  <a:latin typeface="Times New Roman"/>
                  <a:cs typeface="Times New Roman"/>
                </a:rPr>
                <a:t>t</a:t>
              </a:r>
              <a:r>
                <a:rPr sz="1100" spc="-27" dirty="0">
                  <a:latin typeface="Times New Roman"/>
                  <a:cs typeface="Times New Roman"/>
                </a:rPr>
                <a:t> </a:t>
              </a:r>
              <a:r>
                <a:rPr sz="1100" spc="9" dirty="0">
                  <a:latin typeface="Times New Roman"/>
                  <a:cs typeface="Times New Roman"/>
                </a:rPr>
                <a:t>i</a:t>
              </a:r>
              <a:r>
                <a:rPr sz="1100" dirty="0">
                  <a:latin typeface="Times New Roman"/>
                  <a:cs typeface="Times New Roman"/>
                </a:rPr>
                <a:t>s</a:t>
              </a:r>
              <a:r>
                <a:rPr sz="1100" spc="-18"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i</a:t>
              </a:r>
              <a:r>
                <a:rPr sz="1100" dirty="0">
                  <a:latin typeface="Times New Roman"/>
                  <a:cs typeface="Times New Roman"/>
                </a:rPr>
                <a:t>r</a:t>
              </a:r>
              <a:r>
                <a:rPr sz="1100" spc="-49" dirty="0">
                  <a:latin typeface="Times New Roman"/>
                  <a:cs typeface="Times New Roman"/>
                </a:rPr>
                <a:t> </a:t>
              </a:r>
              <a:r>
                <a:rPr sz="1100" spc="18" dirty="0">
                  <a:latin typeface="Times New Roman"/>
                  <a:cs typeface="Times New Roman"/>
                </a:rPr>
                <a:t>d</a:t>
              </a:r>
              <a:r>
                <a:rPr sz="1100" spc="-31" dirty="0">
                  <a:latin typeface="Times New Roman"/>
                  <a:cs typeface="Times New Roman"/>
                </a:rPr>
                <a:t>u</a:t>
              </a:r>
              <a:r>
                <a:rPr sz="1100" spc="9" dirty="0">
                  <a:latin typeface="Times New Roman"/>
                  <a:cs typeface="Times New Roman"/>
                </a:rPr>
                <a:t>t</a:t>
              </a:r>
              <a:r>
                <a:rPr sz="1100" dirty="0">
                  <a:latin typeface="Times New Roman"/>
                  <a:cs typeface="Times New Roman"/>
                </a:rPr>
                <a:t>y, </a:t>
              </a:r>
              <a:r>
                <a:rPr sz="1100" spc="9" dirty="0">
                  <a:latin typeface="Times New Roman"/>
                  <a:cs typeface="Times New Roman"/>
                </a:rPr>
                <a:t>t</a:t>
              </a:r>
              <a:r>
                <a:rPr sz="1100" dirty="0">
                  <a:latin typeface="Times New Roman"/>
                  <a:cs typeface="Times New Roman"/>
                </a:rPr>
                <a:t>o</a:t>
              </a:r>
              <a:r>
                <a:rPr sz="1100" spc="-31"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22" dirty="0">
                  <a:latin typeface="Times New Roman"/>
                  <a:cs typeface="Times New Roman"/>
                </a:rPr>
                <a:t>ro</a:t>
              </a:r>
              <a:r>
                <a:rPr sz="1100" dirty="0">
                  <a:latin typeface="Times New Roman"/>
                  <a:cs typeface="Times New Roman"/>
                </a:rPr>
                <a:t>w</a:t>
              </a:r>
              <a:r>
                <a:rPr sz="1100" spc="9" dirty="0">
                  <a:latin typeface="Times New Roman"/>
                  <a:cs typeface="Times New Roman"/>
                </a:rPr>
                <a:t> </a:t>
              </a:r>
              <a:r>
                <a:rPr sz="1100" spc="18" dirty="0">
                  <a:latin typeface="Times New Roman"/>
                  <a:cs typeface="Times New Roman"/>
                </a:rPr>
                <a:t>o</a:t>
              </a:r>
              <a:r>
                <a:rPr sz="1100" spc="4" dirty="0">
                  <a:latin typeface="Times New Roman"/>
                  <a:cs typeface="Times New Roman"/>
                </a:rPr>
                <a:t>f</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suc</a:t>
              </a:r>
              <a:r>
                <a:rPr sz="1100" dirty="0">
                  <a:latin typeface="Times New Roman"/>
                  <a:cs typeface="Times New Roman"/>
                </a:rPr>
                <a:t>h</a:t>
              </a:r>
              <a:r>
                <a:rPr sz="1100" spc="13" dirty="0">
                  <a:latin typeface="Times New Roman"/>
                  <a:cs typeface="Times New Roman"/>
                </a:rPr>
                <a:t> </a:t>
              </a:r>
              <a:r>
                <a:rPr sz="1100" spc="-4" dirty="0">
                  <a:latin typeface="Times New Roman"/>
                  <a:cs typeface="Times New Roman"/>
                </a:rPr>
                <a:t>g</a:t>
              </a:r>
              <a:r>
                <a:rPr sz="1100" spc="18"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endParaRPr sz="1100">
                <a:latin typeface="Times New Roman"/>
                <a:cs typeface="Times New Roman"/>
              </a:endParaRPr>
            </a:p>
          </p:txBody>
        </p:sp>
        <p:sp>
          <p:nvSpPr>
            <p:cNvPr id="325" name="object 325"/>
            <p:cNvSpPr/>
            <p:nvPr/>
          </p:nvSpPr>
          <p:spPr>
            <a:xfrm>
              <a:off x="2146011" y="4977226"/>
              <a:ext cx="108527" cy="156322"/>
            </a:xfrm>
            <a:custGeom>
              <a:avLst/>
              <a:gdLst/>
              <a:ahLst/>
              <a:cxnLst/>
              <a:rect l="l" t="t" r="r" b="b"/>
              <a:pathLst>
                <a:path w="119380" h="177164">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a:p>
          </p:txBody>
        </p:sp>
        <p:sp>
          <p:nvSpPr>
            <p:cNvPr id="326" name="object 326"/>
            <p:cNvSpPr/>
            <p:nvPr/>
          </p:nvSpPr>
          <p:spPr>
            <a:xfrm>
              <a:off x="2290142" y="4977226"/>
              <a:ext cx="424295" cy="156322"/>
            </a:xfrm>
            <a:custGeom>
              <a:avLst/>
              <a:gdLst/>
              <a:ahLst/>
              <a:cxnLst/>
              <a:rect l="l" t="t" r="r" b="b"/>
              <a:pathLst>
                <a:path w="466725" h="177164">
                  <a:moveTo>
                    <a:pt x="0" y="176809"/>
                  </a:moveTo>
                  <a:lnTo>
                    <a:pt x="466478" y="176809"/>
                  </a:lnTo>
                  <a:lnTo>
                    <a:pt x="466478" y="0"/>
                  </a:lnTo>
                  <a:lnTo>
                    <a:pt x="0" y="0"/>
                  </a:lnTo>
                  <a:lnTo>
                    <a:pt x="0" y="176809"/>
                  </a:lnTo>
                  <a:close/>
                </a:path>
              </a:pathLst>
            </a:custGeom>
            <a:solidFill>
              <a:srgbClr val="FF2800"/>
            </a:solidFill>
          </p:spPr>
          <p:txBody>
            <a:bodyPr wrap="square" lIns="0" tIns="0" rIns="0" bIns="0" rtlCol="0"/>
            <a:lstStyle/>
            <a:p>
              <a:endParaRPr/>
            </a:p>
          </p:txBody>
        </p:sp>
        <p:sp>
          <p:nvSpPr>
            <p:cNvPr id="327" name="object 327"/>
            <p:cNvSpPr/>
            <p:nvPr/>
          </p:nvSpPr>
          <p:spPr>
            <a:xfrm>
              <a:off x="2750245" y="4977226"/>
              <a:ext cx="227445" cy="156322"/>
            </a:xfrm>
            <a:custGeom>
              <a:avLst/>
              <a:gdLst/>
              <a:ahLst/>
              <a:cxnLst/>
              <a:rect l="l" t="t" r="r" b="b"/>
              <a:pathLst>
                <a:path w="250189" h="177164">
                  <a:moveTo>
                    <a:pt x="0" y="176809"/>
                  </a:moveTo>
                  <a:lnTo>
                    <a:pt x="250008" y="176809"/>
                  </a:lnTo>
                  <a:lnTo>
                    <a:pt x="250008" y="0"/>
                  </a:lnTo>
                  <a:lnTo>
                    <a:pt x="0" y="0"/>
                  </a:lnTo>
                  <a:lnTo>
                    <a:pt x="0" y="176809"/>
                  </a:lnTo>
                  <a:close/>
                </a:path>
              </a:pathLst>
            </a:custGeom>
            <a:solidFill>
              <a:srgbClr val="0A31FF"/>
            </a:solidFill>
          </p:spPr>
          <p:txBody>
            <a:bodyPr wrap="square" lIns="0" tIns="0" rIns="0" bIns="0" rtlCol="0"/>
            <a:lstStyle/>
            <a:p>
              <a:endParaRPr/>
            </a:p>
          </p:txBody>
        </p:sp>
        <p:sp>
          <p:nvSpPr>
            <p:cNvPr id="328" name="object 328"/>
            <p:cNvSpPr/>
            <p:nvPr/>
          </p:nvSpPr>
          <p:spPr>
            <a:xfrm>
              <a:off x="3013558" y="4977226"/>
              <a:ext cx="368877" cy="156322"/>
            </a:xfrm>
            <a:custGeom>
              <a:avLst/>
              <a:gdLst/>
              <a:ahLst/>
              <a:cxnLst/>
              <a:rect l="l" t="t" r="r" b="b"/>
              <a:pathLst>
                <a:path w="405764" h="177164">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a:p>
          </p:txBody>
        </p:sp>
        <p:sp>
          <p:nvSpPr>
            <p:cNvPr id="329" name="object 329"/>
            <p:cNvSpPr/>
            <p:nvPr/>
          </p:nvSpPr>
          <p:spPr>
            <a:xfrm>
              <a:off x="3418227" y="4977226"/>
              <a:ext cx="161059" cy="156322"/>
            </a:xfrm>
            <a:custGeom>
              <a:avLst/>
              <a:gdLst/>
              <a:ahLst/>
              <a:cxnLst/>
              <a:rect l="l" t="t" r="r" b="b"/>
              <a:pathLst>
                <a:path w="177164" h="177164">
                  <a:moveTo>
                    <a:pt x="0" y="176809"/>
                  </a:moveTo>
                  <a:lnTo>
                    <a:pt x="176835" y="176809"/>
                  </a:lnTo>
                  <a:lnTo>
                    <a:pt x="176835" y="0"/>
                  </a:lnTo>
                  <a:lnTo>
                    <a:pt x="0" y="0"/>
                  </a:lnTo>
                  <a:lnTo>
                    <a:pt x="0" y="176809"/>
                  </a:lnTo>
                  <a:close/>
                </a:path>
              </a:pathLst>
            </a:custGeom>
            <a:solidFill>
              <a:srgbClr val="0A31FF"/>
            </a:solidFill>
          </p:spPr>
          <p:txBody>
            <a:bodyPr wrap="square" lIns="0" tIns="0" rIns="0" bIns="0" rtlCol="0"/>
            <a:lstStyle/>
            <a:p>
              <a:endParaRPr/>
            </a:p>
          </p:txBody>
        </p:sp>
        <p:sp>
          <p:nvSpPr>
            <p:cNvPr id="330" name="object 330"/>
            <p:cNvSpPr/>
            <p:nvPr/>
          </p:nvSpPr>
          <p:spPr>
            <a:xfrm>
              <a:off x="3615017" y="4977226"/>
              <a:ext cx="330200" cy="156322"/>
            </a:xfrm>
            <a:custGeom>
              <a:avLst/>
              <a:gdLst/>
              <a:ahLst/>
              <a:cxnLst/>
              <a:rect l="l" t="t" r="r" b="b"/>
              <a:pathLst>
                <a:path w="363220" h="177164">
                  <a:moveTo>
                    <a:pt x="0" y="176809"/>
                  </a:moveTo>
                  <a:lnTo>
                    <a:pt x="362816" y="176809"/>
                  </a:lnTo>
                  <a:lnTo>
                    <a:pt x="362816" y="0"/>
                  </a:lnTo>
                  <a:lnTo>
                    <a:pt x="0" y="0"/>
                  </a:lnTo>
                  <a:lnTo>
                    <a:pt x="0" y="176809"/>
                  </a:lnTo>
                  <a:close/>
                </a:path>
              </a:pathLst>
            </a:custGeom>
            <a:solidFill>
              <a:srgbClr val="FF2800"/>
            </a:solidFill>
          </p:spPr>
          <p:txBody>
            <a:bodyPr wrap="square" lIns="0" tIns="0" rIns="0" bIns="0" rtlCol="0"/>
            <a:lstStyle/>
            <a:p>
              <a:endParaRPr/>
            </a:p>
          </p:txBody>
        </p:sp>
        <p:sp>
          <p:nvSpPr>
            <p:cNvPr id="331" name="object 331"/>
            <p:cNvSpPr/>
            <p:nvPr/>
          </p:nvSpPr>
          <p:spPr>
            <a:xfrm>
              <a:off x="3980884" y="4977226"/>
              <a:ext cx="438150" cy="156322"/>
            </a:xfrm>
            <a:custGeom>
              <a:avLst/>
              <a:gdLst/>
              <a:ahLst/>
              <a:cxnLst/>
              <a:rect l="l" t="t" r="r" b="b"/>
              <a:pathLst>
                <a:path w="481964" h="177164">
                  <a:moveTo>
                    <a:pt x="0" y="176809"/>
                  </a:moveTo>
                  <a:lnTo>
                    <a:pt x="481723" y="176809"/>
                  </a:lnTo>
                  <a:lnTo>
                    <a:pt x="481723" y="0"/>
                  </a:lnTo>
                  <a:lnTo>
                    <a:pt x="0" y="0"/>
                  </a:lnTo>
                  <a:lnTo>
                    <a:pt x="0" y="176809"/>
                  </a:lnTo>
                  <a:close/>
                </a:path>
              </a:pathLst>
            </a:custGeom>
            <a:solidFill>
              <a:srgbClr val="FF2800"/>
            </a:solidFill>
          </p:spPr>
          <p:txBody>
            <a:bodyPr wrap="square" lIns="0" tIns="0" rIns="0" bIns="0" rtlCol="0"/>
            <a:lstStyle/>
            <a:p>
              <a:endParaRPr/>
            </a:p>
          </p:txBody>
        </p:sp>
        <p:sp>
          <p:nvSpPr>
            <p:cNvPr id="332" name="object 332"/>
            <p:cNvSpPr/>
            <p:nvPr/>
          </p:nvSpPr>
          <p:spPr>
            <a:xfrm>
              <a:off x="4488108" y="4977226"/>
              <a:ext cx="277668" cy="156322"/>
            </a:xfrm>
            <a:custGeom>
              <a:avLst/>
              <a:gdLst/>
              <a:ahLst/>
              <a:cxnLst/>
              <a:rect l="l" t="t" r="r" b="b"/>
              <a:pathLst>
                <a:path w="305435" h="177164">
                  <a:moveTo>
                    <a:pt x="0" y="176809"/>
                  </a:moveTo>
                  <a:lnTo>
                    <a:pt x="304887" y="176809"/>
                  </a:lnTo>
                  <a:lnTo>
                    <a:pt x="304887" y="0"/>
                  </a:lnTo>
                  <a:lnTo>
                    <a:pt x="0" y="0"/>
                  </a:lnTo>
                  <a:lnTo>
                    <a:pt x="0" y="176809"/>
                  </a:lnTo>
                  <a:close/>
                </a:path>
              </a:pathLst>
            </a:custGeom>
            <a:solidFill>
              <a:srgbClr val="0A31FF"/>
            </a:solidFill>
          </p:spPr>
          <p:txBody>
            <a:bodyPr wrap="square" lIns="0" tIns="0" rIns="0" bIns="0" rtlCol="0"/>
            <a:lstStyle/>
            <a:p>
              <a:endParaRPr/>
            </a:p>
          </p:txBody>
        </p:sp>
        <p:sp>
          <p:nvSpPr>
            <p:cNvPr id="333" name="object 333"/>
            <p:cNvSpPr/>
            <p:nvPr/>
          </p:nvSpPr>
          <p:spPr>
            <a:xfrm>
              <a:off x="4801311" y="4977226"/>
              <a:ext cx="180686" cy="156322"/>
            </a:xfrm>
            <a:custGeom>
              <a:avLst/>
              <a:gdLst/>
              <a:ahLst/>
              <a:cxnLst/>
              <a:rect l="l" t="t" r="r" b="b"/>
              <a:pathLst>
                <a:path w="198754" h="177164">
                  <a:moveTo>
                    <a:pt x="0" y="176809"/>
                  </a:moveTo>
                  <a:lnTo>
                    <a:pt x="198177" y="176809"/>
                  </a:lnTo>
                  <a:lnTo>
                    <a:pt x="198177" y="0"/>
                  </a:lnTo>
                  <a:lnTo>
                    <a:pt x="0" y="0"/>
                  </a:lnTo>
                  <a:lnTo>
                    <a:pt x="0" y="176809"/>
                  </a:lnTo>
                  <a:close/>
                </a:path>
              </a:pathLst>
            </a:custGeom>
            <a:solidFill>
              <a:srgbClr val="0A31FF"/>
            </a:solidFill>
          </p:spPr>
          <p:txBody>
            <a:bodyPr wrap="square" lIns="0" tIns="0" rIns="0" bIns="0" rtlCol="0"/>
            <a:lstStyle/>
            <a:p>
              <a:endParaRPr/>
            </a:p>
          </p:txBody>
        </p:sp>
        <p:sp>
          <p:nvSpPr>
            <p:cNvPr id="334" name="object 334"/>
            <p:cNvSpPr/>
            <p:nvPr/>
          </p:nvSpPr>
          <p:spPr>
            <a:xfrm>
              <a:off x="5017503" y="4977226"/>
              <a:ext cx="260927" cy="156322"/>
            </a:xfrm>
            <a:custGeom>
              <a:avLst/>
              <a:gdLst/>
              <a:ahLst/>
              <a:cxnLst/>
              <a:rect l="l" t="t" r="r" b="b"/>
              <a:pathLst>
                <a:path w="287020" h="177164">
                  <a:moveTo>
                    <a:pt x="0" y="176809"/>
                  </a:moveTo>
                  <a:lnTo>
                    <a:pt x="286594" y="176809"/>
                  </a:lnTo>
                  <a:lnTo>
                    <a:pt x="286594" y="0"/>
                  </a:lnTo>
                  <a:lnTo>
                    <a:pt x="0" y="0"/>
                  </a:lnTo>
                  <a:lnTo>
                    <a:pt x="0" y="176809"/>
                  </a:lnTo>
                  <a:close/>
                </a:path>
              </a:pathLst>
            </a:custGeom>
            <a:solidFill>
              <a:srgbClr val="0A31FF"/>
            </a:solidFill>
          </p:spPr>
          <p:txBody>
            <a:bodyPr wrap="square" lIns="0" tIns="0" rIns="0" bIns="0" rtlCol="0"/>
            <a:lstStyle/>
            <a:p>
              <a:endParaRPr/>
            </a:p>
          </p:txBody>
        </p:sp>
        <p:sp>
          <p:nvSpPr>
            <p:cNvPr id="335" name="object 335"/>
            <p:cNvSpPr/>
            <p:nvPr/>
          </p:nvSpPr>
          <p:spPr>
            <a:xfrm>
              <a:off x="5314078" y="4977226"/>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336" name="object 336"/>
            <p:cNvSpPr/>
            <p:nvPr/>
          </p:nvSpPr>
          <p:spPr>
            <a:xfrm>
              <a:off x="5519183" y="4977226"/>
              <a:ext cx="374650" cy="156322"/>
            </a:xfrm>
            <a:custGeom>
              <a:avLst/>
              <a:gdLst/>
              <a:ahLst/>
              <a:cxnLst/>
              <a:rect l="l" t="t" r="r" b="b"/>
              <a:pathLst>
                <a:path w="412114" h="177164">
                  <a:moveTo>
                    <a:pt x="0" y="176809"/>
                  </a:moveTo>
                  <a:lnTo>
                    <a:pt x="411598" y="176809"/>
                  </a:lnTo>
                  <a:lnTo>
                    <a:pt x="411598" y="0"/>
                  </a:lnTo>
                  <a:lnTo>
                    <a:pt x="0" y="0"/>
                  </a:lnTo>
                  <a:lnTo>
                    <a:pt x="0" y="176809"/>
                  </a:lnTo>
                  <a:close/>
                </a:path>
              </a:pathLst>
            </a:custGeom>
            <a:solidFill>
              <a:srgbClr val="FF2800"/>
            </a:solidFill>
          </p:spPr>
          <p:txBody>
            <a:bodyPr wrap="square" lIns="0" tIns="0" rIns="0" bIns="0" rtlCol="0"/>
            <a:lstStyle/>
            <a:p>
              <a:endParaRPr/>
            </a:p>
          </p:txBody>
        </p:sp>
        <p:sp>
          <p:nvSpPr>
            <p:cNvPr id="337" name="object 337"/>
            <p:cNvSpPr/>
            <p:nvPr/>
          </p:nvSpPr>
          <p:spPr>
            <a:xfrm>
              <a:off x="5929397" y="4977226"/>
              <a:ext cx="554759" cy="156322"/>
            </a:xfrm>
            <a:custGeom>
              <a:avLst/>
              <a:gdLst/>
              <a:ahLst/>
              <a:cxnLst/>
              <a:rect l="l" t="t" r="r" b="b"/>
              <a:pathLst>
                <a:path w="610234" h="177164">
                  <a:moveTo>
                    <a:pt x="0" y="176809"/>
                  </a:moveTo>
                  <a:lnTo>
                    <a:pt x="609776" y="176809"/>
                  </a:lnTo>
                  <a:lnTo>
                    <a:pt x="609776" y="0"/>
                  </a:lnTo>
                  <a:lnTo>
                    <a:pt x="0" y="0"/>
                  </a:lnTo>
                  <a:lnTo>
                    <a:pt x="0" y="176809"/>
                  </a:lnTo>
                  <a:close/>
                </a:path>
              </a:pathLst>
            </a:custGeom>
            <a:solidFill>
              <a:srgbClr val="FFFC00"/>
            </a:solidFill>
          </p:spPr>
          <p:txBody>
            <a:bodyPr wrap="square" lIns="0" tIns="0" rIns="0" bIns="0" rtlCol="0"/>
            <a:lstStyle/>
            <a:p>
              <a:endParaRPr/>
            </a:p>
          </p:txBody>
        </p:sp>
        <p:sp>
          <p:nvSpPr>
            <p:cNvPr id="338" name="object 338"/>
            <p:cNvSpPr/>
            <p:nvPr/>
          </p:nvSpPr>
          <p:spPr>
            <a:xfrm>
              <a:off x="6519771" y="4977226"/>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a:p>
          </p:txBody>
        </p:sp>
        <p:sp>
          <p:nvSpPr>
            <p:cNvPr id="339" name="object 339"/>
            <p:cNvSpPr/>
            <p:nvPr/>
          </p:nvSpPr>
          <p:spPr>
            <a:xfrm>
              <a:off x="6669443" y="4977226"/>
              <a:ext cx="169141" cy="156322"/>
            </a:xfrm>
            <a:custGeom>
              <a:avLst/>
              <a:gdLst/>
              <a:ahLst/>
              <a:cxnLst/>
              <a:rect l="l" t="t" r="r" b="b"/>
              <a:pathLst>
                <a:path w="186054" h="177164">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340" name="object 340"/>
            <p:cNvSpPr/>
            <p:nvPr/>
          </p:nvSpPr>
          <p:spPr>
            <a:xfrm>
              <a:off x="2146011" y="5133234"/>
              <a:ext cx="460664" cy="153521"/>
            </a:xfrm>
            <a:custGeom>
              <a:avLst/>
              <a:gdLst/>
              <a:ahLst/>
              <a:cxnLst/>
              <a:rect l="l" t="t" r="r" b="b"/>
              <a:pathLst>
                <a:path w="506730" h="173989">
                  <a:moveTo>
                    <a:pt x="0" y="173761"/>
                  </a:moveTo>
                  <a:lnTo>
                    <a:pt x="506114" y="173761"/>
                  </a:lnTo>
                  <a:lnTo>
                    <a:pt x="506114" y="0"/>
                  </a:lnTo>
                  <a:lnTo>
                    <a:pt x="0" y="0"/>
                  </a:lnTo>
                  <a:lnTo>
                    <a:pt x="0" y="173761"/>
                  </a:lnTo>
                  <a:close/>
                </a:path>
              </a:pathLst>
            </a:custGeom>
            <a:solidFill>
              <a:srgbClr val="FF2800"/>
            </a:solidFill>
          </p:spPr>
          <p:txBody>
            <a:bodyPr wrap="square" lIns="0" tIns="0" rIns="0" bIns="0" rtlCol="0"/>
            <a:lstStyle/>
            <a:p>
              <a:endParaRPr/>
            </a:p>
          </p:txBody>
        </p:sp>
        <p:sp>
          <p:nvSpPr>
            <p:cNvPr id="341" name="object 341"/>
            <p:cNvSpPr/>
            <p:nvPr/>
          </p:nvSpPr>
          <p:spPr>
            <a:xfrm>
              <a:off x="2680951" y="5133234"/>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a:p>
          </p:txBody>
        </p:sp>
        <p:sp>
          <p:nvSpPr>
            <p:cNvPr id="342" name="object 342"/>
            <p:cNvSpPr/>
            <p:nvPr/>
          </p:nvSpPr>
          <p:spPr>
            <a:xfrm>
              <a:off x="2916547" y="5133234"/>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0A31FF"/>
            </a:solidFill>
          </p:spPr>
          <p:txBody>
            <a:bodyPr wrap="square" lIns="0" tIns="0" rIns="0" bIns="0" rtlCol="0"/>
            <a:lstStyle/>
            <a:p>
              <a:endParaRPr/>
            </a:p>
          </p:txBody>
        </p:sp>
        <p:sp>
          <p:nvSpPr>
            <p:cNvPr id="343" name="object 343"/>
            <p:cNvSpPr/>
            <p:nvPr/>
          </p:nvSpPr>
          <p:spPr>
            <a:xfrm>
              <a:off x="3204806" y="5133234"/>
              <a:ext cx="91786" cy="153521"/>
            </a:xfrm>
            <a:custGeom>
              <a:avLst/>
              <a:gdLst/>
              <a:ahLst/>
              <a:cxnLst/>
              <a:rect l="l" t="t" r="r" b="b"/>
              <a:pathLst>
                <a:path w="100964" h="173989">
                  <a:moveTo>
                    <a:pt x="0" y="173761"/>
                  </a:moveTo>
                  <a:lnTo>
                    <a:pt x="100613" y="173761"/>
                  </a:lnTo>
                  <a:lnTo>
                    <a:pt x="100613" y="0"/>
                  </a:lnTo>
                  <a:lnTo>
                    <a:pt x="0" y="0"/>
                  </a:lnTo>
                  <a:lnTo>
                    <a:pt x="0" y="173761"/>
                  </a:lnTo>
                  <a:close/>
                </a:path>
              </a:pathLst>
            </a:custGeom>
            <a:solidFill>
              <a:srgbClr val="0A31FF"/>
            </a:solidFill>
          </p:spPr>
          <p:txBody>
            <a:bodyPr wrap="square" lIns="0" tIns="0" rIns="0" bIns="0" rtlCol="0"/>
            <a:lstStyle/>
            <a:p>
              <a:endParaRPr/>
            </a:p>
          </p:txBody>
        </p:sp>
        <p:sp>
          <p:nvSpPr>
            <p:cNvPr id="344" name="object 344"/>
            <p:cNvSpPr/>
            <p:nvPr/>
          </p:nvSpPr>
          <p:spPr>
            <a:xfrm>
              <a:off x="3332304" y="5133234"/>
              <a:ext cx="238414" cy="153521"/>
            </a:xfrm>
            <a:custGeom>
              <a:avLst/>
              <a:gdLst/>
              <a:ahLst/>
              <a:cxnLst/>
              <a:rect l="l" t="t" r="r" b="b"/>
              <a:pathLst>
                <a:path w="262254" h="173989">
                  <a:moveTo>
                    <a:pt x="0" y="173761"/>
                  </a:moveTo>
                  <a:lnTo>
                    <a:pt x="262203" y="173761"/>
                  </a:lnTo>
                  <a:lnTo>
                    <a:pt x="262203" y="0"/>
                  </a:lnTo>
                  <a:lnTo>
                    <a:pt x="0" y="0"/>
                  </a:lnTo>
                  <a:lnTo>
                    <a:pt x="0" y="173761"/>
                  </a:lnTo>
                  <a:close/>
                </a:path>
              </a:pathLst>
            </a:custGeom>
            <a:solidFill>
              <a:srgbClr val="0A31FF"/>
            </a:solidFill>
          </p:spPr>
          <p:txBody>
            <a:bodyPr wrap="square" lIns="0" tIns="0" rIns="0" bIns="0" rtlCol="0"/>
            <a:lstStyle/>
            <a:p>
              <a:endParaRPr/>
            </a:p>
          </p:txBody>
        </p:sp>
        <p:sp>
          <p:nvSpPr>
            <p:cNvPr id="345" name="object 345"/>
            <p:cNvSpPr/>
            <p:nvPr/>
          </p:nvSpPr>
          <p:spPr>
            <a:xfrm>
              <a:off x="3606703" y="5133234"/>
              <a:ext cx="169141" cy="153521"/>
            </a:xfrm>
            <a:custGeom>
              <a:avLst/>
              <a:gdLst/>
              <a:ahLst/>
              <a:cxnLst/>
              <a:rect l="l" t="t" r="r" b="b"/>
              <a:pathLst>
                <a:path w="186054" h="173989">
                  <a:moveTo>
                    <a:pt x="0" y="173761"/>
                  </a:moveTo>
                  <a:lnTo>
                    <a:pt x="185981" y="173761"/>
                  </a:lnTo>
                  <a:lnTo>
                    <a:pt x="185981" y="0"/>
                  </a:lnTo>
                  <a:lnTo>
                    <a:pt x="0" y="0"/>
                  </a:lnTo>
                  <a:lnTo>
                    <a:pt x="0" y="173761"/>
                  </a:lnTo>
                  <a:close/>
                </a:path>
              </a:pathLst>
            </a:custGeom>
            <a:solidFill>
              <a:srgbClr val="0A31FF"/>
            </a:solidFill>
          </p:spPr>
          <p:txBody>
            <a:bodyPr wrap="square" lIns="0" tIns="0" rIns="0" bIns="0" rtlCol="0"/>
            <a:lstStyle/>
            <a:p>
              <a:endParaRPr/>
            </a:p>
          </p:txBody>
        </p:sp>
        <p:sp>
          <p:nvSpPr>
            <p:cNvPr id="346" name="object 346"/>
            <p:cNvSpPr/>
            <p:nvPr/>
          </p:nvSpPr>
          <p:spPr>
            <a:xfrm>
              <a:off x="3811809" y="5133234"/>
              <a:ext cx="504536" cy="153521"/>
            </a:xfrm>
            <a:custGeom>
              <a:avLst/>
              <a:gdLst/>
              <a:ahLst/>
              <a:cxnLst/>
              <a:rect l="l" t="t" r="r" b="b"/>
              <a:pathLst>
                <a:path w="554989" h="173989">
                  <a:moveTo>
                    <a:pt x="0" y="173761"/>
                  </a:moveTo>
                  <a:lnTo>
                    <a:pt x="554896" y="173761"/>
                  </a:lnTo>
                  <a:lnTo>
                    <a:pt x="554896" y="0"/>
                  </a:lnTo>
                  <a:lnTo>
                    <a:pt x="0" y="0"/>
                  </a:lnTo>
                  <a:lnTo>
                    <a:pt x="0" y="173761"/>
                  </a:lnTo>
                  <a:close/>
                </a:path>
              </a:pathLst>
            </a:custGeom>
            <a:solidFill>
              <a:srgbClr val="FF2800"/>
            </a:solidFill>
          </p:spPr>
          <p:txBody>
            <a:bodyPr wrap="square" lIns="0" tIns="0" rIns="0" bIns="0" rtlCol="0"/>
            <a:lstStyle/>
            <a:p>
              <a:endParaRPr/>
            </a:p>
          </p:txBody>
        </p:sp>
        <p:sp>
          <p:nvSpPr>
            <p:cNvPr id="347" name="object 347"/>
            <p:cNvSpPr/>
            <p:nvPr/>
          </p:nvSpPr>
          <p:spPr>
            <a:xfrm>
              <a:off x="4352293" y="5133234"/>
              <a:ext cx="338282" cy="153521"/>
            </a:xfrm>
            <a:custGeom>
              <a:avLst/>
              <a:gdLst/>
              <a:ahLst/>
              <a:cxnLst/>
              <a:rect l="l" t="t" r="r" b="b"/>
              <a:pathLst>
                <a:path w="372110" h="173989">
                  <a:moveTo>
                    <a:pt x="0" y="173761"/>
                  </a:moveTo>
                  <a:lnTo>
                    <a:pt x="371963" y="173761"/>
                  </a:lnTo>
                  <a:lnTo>
                    <a:pt x="371963" y="0"/>
                  </a:lnTo>
                  <a:lnTo>
                    <a:pt x="0" y="0"/>
                  </a:lnTo>
                  <a:lnTo>
                    <a:pt x="0" y="173761"/>
                  </a:lnTo>
                  <a:close/>
                </a:path>
              </a:pathLst>
            </a:custGeom>
            <a:solidFill>
              <a:srgbClr val="FF2800"/>
            </a:solidFill>
          </p:spPr>
          <p:txBody>
            <a:bodyPr wrap="square" lIns="0" tIns="0" rIns="0" bIns="0" rtlCol="0"/>
            <a:lstStyle/>
            <a:p>
              <a:endParaRPr/>
            </a:p>
          </p:txBody>
        </p:sp>
        <p:sp>
          <p:nvSpPr>
            <p:cNvPr id="348" name="object 348"/>
            <p:cNvSpPr/>
            <p:nvPr/>
          </p:nvSpPr>
          <p:spPr>
            <a:xfrm>
              <a:off x="4726474" y="5133234"/>
              <a:ext cx="559955" cy="153521"/>
            </a:xfrm>
            <a:custGeom>
              <a:avLst/>
              <a:gdLst/>
              <a:ahLst/>
              <a:cxnLst/>
              <a:rect l="l" t="t" r="r" b="b"/>
              <a:pathLst>
                <a:path w="615950" h="173989">
                  <a:moveTo>
                    <a:pt x="0" y="173761"/>
                  </a:moveTo>
                  <a:lnTo>
                    <a:pt x="615873" y="173761"/>
                  </a:lnTo>
                  <a:lnTo>
                    <a:pt x="615873" y="0"/>
                  </a:lnTo>
                  <a:lnTo>
                    <a:pt x="0" y="0"/>
                  </a:lnTo>
                  <a:lnTo>
                    <a:pt x="0" y="173761"/>
                  </a:lnTo>
                  <a:close/>
                </a:path>
              </a:pathLst>
            </a:custGeom>
            <a:solidFill>
              <a:srgbClr val="FFFC00"/>
            </a:solidFill>
          </p:spPr>
          <p:txBody>
            <a:bodyPr wrap="square" lIns="0" tIns="0" rIns="0" bIns="0" rtlCol="0"/>
            <a:lstStyle/>
            <a:p>
              <a:endParaRPr/>
            </a:p>
          </p:txBody>
        </p:sp>
        <p:sp>
          <p:nvSpPr>
            <p:cNvPr id="349" name="object 349"/>
            <p:cNvSpPr/>
            <p:nvPr/>
          </p:nvSpPr>
          <p:spPr>
            <a:xfrm>
              <a:off x="5322392" y="5133234"/>
              <a:ext cx="277668" cy="153521"/>
            </a:xfrm>
            <a:custGeom>
              <a:avLst/>
              <a:gdLst/>
              <a:ahLst/>
              <a:cxnLst/>
              <a:rect l="l" t="t" r="r" b="b"/>
              <a:pathLst>
                <a:path w="305435" h="173989">
                  <a:moveTo>
                    <a:pt x="0" y="173761"/>
                  </a:moveTo>
                  <a:lnTo>
                    <a:pt x="304888" y="173761"/>
                  </a:lnTo>
                  <a:lnTo>
                    <a:pt x="304888" y="0"/>
                  </a:lnTo>
                  <a:lnTo>
                    <a:pt x="0" y="0"/>
                  </a:lnTo>
                  <a:lnTo>
                    <a:pt x="0" y="173761"/>
                  </a:lnTo>
                  <a:close/>
                </a:path>
              </a:pathLst>
            </a:custGeom>
            <a:solidFill>
              <a:srgbClr val="0A31FF"/>
            </a:solidFill>
          </p:spPr>
          <p:txBody>
            <a:bodyPr wrap="square" lIns="0" tIns="0" rIns="0" bIns="0" rtlCol="0"/>
            <a:lstStyle/>
            <a:p>
              <a:endParaRPr/>
            </a:p>
          </p:txBody>
        </p:sp>
        <p:sp>
          <p:nvSpPr>
            <p:cNvPr id="350" name="object 350"/>
            <p:cNvSpPr/>
            <p:nvPr/>
          </p:nvSpPr>
          <p:spPr>
            <a:xfrm>
              <a:off x="5635595" y="5133234"/>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a:p>
          </p:txBody>
        </p:sp>
        <p:sp>
          <p:nvSpPr>
            <p:cNvPr id="351" name="object 351"/>
            <p:cNvSpPr/>
            <p:nvPr/>
          </p:nvSpPr>
          <p:spPr>
            <a:xfrm>
              <a:off x="5776953" y="5133234"/>
              <a:ext cx="468745" cy="153521"/>
            </a:xfrm>
            <a:custGeom>
              <a:avLst/>
              <a:gdLst/>
              <a:ahLst/>
              <a:cxnLst/>
              <a:rect l="l" t="t" r="r" b="b"/>
              <a:pathLst>
                <a:path w="515620" h="173989">
                  <a:moveTo>
                    <a:pt x="0" y="173761"/>
                  </a:moveTo>
                  <a:lnTo>
                    <a:pt x="515260" y="173761"/>
                  </a:lnTo>
                  <a:lnTo>
                    <a:pt x="515260" y="0"/>
                  </a:lnTo>
                  <a:lnTo>
                    <a:pt x="0" y="0"/>
                  </a:lnTo>
                  <a:lnTo>
                    <a:pt x="0" y="173761"/>
                  </a:lnTo>
                  <a:close/>
                </a:path>
              </a:pathLst>
            </a:custGeom>
            <a:solidFill>
              <a:srgbClr val="FF2800"/>
            </a:solidFill>
          </p:spPr>
          <p:txBody>
            <a:bodyPr wrap="square" lIns="0" tIns="0" rIns="0" bIns="0" rtlCol="0"/>
            <a:lstStyle/>
            <a:p>
              <a:endParaRPr/>
            </a:p>
          </p:txBody>
        </p:sp>
        <p:sp>
          <p:nvSpPr>
            <p:cNvPr id="352" name="object 352"/>
            <p:cNvSpPr/>
            <p:nvPr/>
          </p:nvSpPr>
          <p:spPr>
            <a:xfrm>
              <a:off x="6281404" y="5133234"/>
              <a:ext cx="252268" cy="153521"/>
            </a:xfrm>
            <a:custGeom>
              <a:avLst/>
              <a:gdLst/>
              <a:ahLst/>
              <a:cxnLst/>
              <a:rect l="l" t="t" r="r" b="b"/>
              <a:pathLst>
                <a:path w="277495" h="173989">
                  <a:moveTo>
                    <a:pt x="0" y="173761"/>
                  </a:moveTo>
                  <a:lnTo>
                    <a:pt x="277448" y="173761"/>
                  </a:lnTo>
                  <a:lnTo>
                    <a:pt x="277448" y="0"/>
                  </a:lnTo>
                  <a:lnTo>
                    <a:pt x="0" y="0"/>
                  </a:lnTo>
                  <a:lnTo>
                    <a:pt x="0" y="173761"/>
                  </a:lnTo>
                  <a:close/>
                </a:path>
              </a:pathLst>
            </a:custGeom>
            <a:solidFill>
              <a:srgbClr val="FF2800"/>
            </a:solidFill>
          </p:spPr>
          <p:txBody>
            <a:bodyPr wrap="square" lIns="0" tIns="0" rIns="0" bIns="0" rtlCol="0"/>
            <a:lstStyle/>
            <a:p>
              <a:endParaRPr/>
            </a:p>
          </p:txBody>
        </p:sp>
        <p:sp>
          <p:nvSpPr>
            <p:cNvPr id="353" name="object 353"/>
            <p:cNvSpPr/>
            <p:nvPr/>
          </p:nvSpPr>
          <p:spPr>
            <a:xfrm>
              <a:off x="6569661" y="5133234"/>
              <a:ext cx="376959" cy="153521"/>
            </a:xfrm>
            <a:custGeom>
              <a:avLst/>
              <a:gdLst/>
              <a:ahLst/>
              <a:cxnLst/>
              <a:rect l="l" t="t" r="r" b="b"/>
              <a:pathLst>
                <a:path w="414654" h="173989">
                  <a:moveTo>
                    <a:pt x="0" y="173761"/>
                  </a:moveTo>
                  <a:lnTo>
                    <a:pt x="414648" y="173761"/>
                  </a:lnTo>
                  <a:lnTo>
                    <a:pt x="414648" y="0"/>
                  </a:lnTo>
                  <a:lnTo>
                    <a:pt x="0" y="0"/>
                  </a:lnTo>
                  <a:lnTo>
                    <a:pt x="0" y="173761"/>
                  </a:lnTo>
                  <a:close/>
                </a:path>
              </a:pathLst>
            </a:custGeom>
            <a:solidFill>
              <a:srgbClr val="FF2800"/>
            </a:solidFill>
          </p:spPr>
          <p:txBody>
            <a:bodyPr wrap="square" lIns="0" tIns="0" rIns="0" bIns="0" rtlCol="0"/>
            <a:lstStyle/>
            <a:p>
              <a:endParaRPr/>
            </a:p>
          </p:txBody>
        </p:sp>
        <p:sp>
          <p:nvSpPr>
            <p:cNvPr id="354" name="object 354"/>
            <p:cNvSpPr/>
            <p:nvPr/>
          </p:nvSpPr>
          <p:spPr>
            <a:xfrm>
              <a:off x="2146011" y="5286554"/>
              <a:ext cx="435264" cy="156322"/>
            </a:xfrm>
            <a:custGeom>
              <a:avLst/>
              <a:gdLst/>
              <a:ahLst/>
              <a:cxnLst/>
              <a:rect l="l" t="t" r="r" b="b"/>
              <a:pathLst>
                <a:path w="478789" h="177164">
                  <a:moveTo>
                    <a:pt x="0" y="176809"/>
                  </a:moveTo>
                  <a:lnTo>
                    <a:pt x="478674" y="176809"/>
                  </a:lnTo>
                  <a:lnTo>
                    <a:pt x="478674" y="0"/>
                  </a:lnTo>
                  <a:lnTo>
                    <a:pt x="0" y="0"/>
                  </a:lnTo>
                  <a:lnTo>
                    <a:pt x="0" y="176809"/>
                  </a:lnTo>
                  <a:close/>
                </a:path>
              </a:pathLst>
            </a:custGeom>
            <a:solidFill>
              <a:srgbClr val="FF2800"/>
            </a:solidFill>
          </p:spPr>
          <p:txBody>
            <a:bodyPr wrap="square" lIns="0" tIns="0" rIns="0" bIns="0" rtlCol="0"/>
            <a:lstStyle/>
            <a:p>
              <a:endParaRPr/>
            </a:p>
          </p:txBody>
        </p:sp>
        <p:sp>
          <p:nvSpPr>
            <p:cNvPr id="355" name="object 355"/>
            <p:cNvSpPr/>
            <p:nvPr/>
          </p:nvSpPr>
          <p:spPr>
            <a:xfrm>
              <a:off x="2617202" y="5286554"/>
              <a:ext cx="116609" cy="156322"/>
            </a:xfrm>
            <a:custGeom>
              <a:avLst/>
              <a:gdLst/>
              <a:ahLst/>
              <a:cxnLst/>
              <a:rect l="l" t="t" r="r" b="b"/>
              <a:pathLst>
                <a:path w="128269" h="177164">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a:p>
          </p:txBody>
        </p:sp>
        <p:sp>
          <p:nvSpPr>
            <p:cNvPr id="356" name="object 356"/>
            <p:cNvSpPr/>
            <p:nvPr/>
          </p:nvSpPr>
          <p:spPr>
            <a:xfrm>
              <a:off x="2769646" y="5286554"/>
              <a:ext cx="662709" cy="156322"/>
            </a:xfrm>
            <a:custGeom>
              <a:avLst/>
              <a:gdLst/>
              <a:ahLst/>
              <a:cxnLst/>
              <a:rect l="l" t="t" r="r" b="b"/>
              <a:pathLst>
                <a:path w="728979" h="177164">
                  <a:moveTo>
                    <a:pt x="0" y="176809"/>
                  </a:moveTo>
                  <a:lnTo>
                    <a:pt x="728682" y="176809"/>
                  </a:lnTo>
                  <a:lnTo>
                    <a:pt x="728682" y="0"/>
                  </a:lnTo>
                  <a:lnTo>
                    <a:pt x="0" y="0"/>
                  </a:lnTo>
                  <a:lnTo>
                    <a:pt x="0" y="176809"/>
                  </a:lnTo>
                  <a:close/>
                </a:path>
              </a:pathLst>
            </a:custGeom>
            <a:solidFill>
              <a:srgbClr val="FFFC00"/>
            </a:solidFill>
          </p:spPr>
          <p:txBody>
            <a:bodyPr wrap="square" lIns="0" tIns="0" rIns="0" bIns="0" rtlCol="0"/>
            <a:lstStyle/>
            <a:p>
              <a:endParaRPr/>
            </a:p>
          </p:txBody>
        </p:sp>
        <p:sp>
          <p:nvSpPr>
            <p:cNvPr id="357" name="object 357"/>
            <p:cNvSpPr/>
            <p:nvPr/>
          </p:nvSpPr>
          <p:spPr>
            <a:xfrm>
              <a:off x="3504150" y="5286554"/>
              <a:ext cx="166832" cy="156322"/>
            </a:xfrm>
            <a:custGeom>
              <a:avLst/>
              <a:gdLst/>
              <a:ahLst/>
              <a:cxnLst/>
              <a:rect l="l" t="t" r="r" b="b"/>
              <a:pathLst>
                <a:path w="183514" h="177164">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a:p>
          </p:txBody>
        </p:sp>
        <p:sp>
          <p:nvSpPr>
            <p:cNvPr id="358" name="object 358"/>
            <p:cNvSpPr/>
            <p:nvPr/>
          </p:nvSpPr>
          <p:spPr>
            <a:xfrm>
              <a:off x="3706484" y="5286554"/>
              <a:ext cx="385618" cy="156322"/>
            </a:xfrm>
            <a:custGeom>
              <a:avLst/>
              <a:gdLst/>
              <a:ahLst/>
              <a:cxnLst/>
              <a:rect l="l" t="t" r="r" b="b"/>
              <a:pathLst>
                <a:path w="424179" h="177164">
                  <a:moveTo>
                    <a:pt x="0" y="176809"/>
                  </a:moveTo>
                  <a:lnTo>
                    <a:pt x="423794" y="176809"/>
                  </a:lnTo>
                  <a:lnTo>
                    <a:pt x="423794" y="0"/>
                  </a:lnTo>
                  <a:lnTo>
                    <a:pt x="0" y="0"/>
                  </a:lnTo>
                  <a:lnTo>
                    <a:pt x="0" y="176809"/>
                  </a:lnTo>
                  <a:close/>
                </a:path>
              </a:pathLst>
            </a:custGeom>
            <a:solidFill>
              <a:srgbClr val="FF2800"/>
            </a:solidFill>
          </p:spPr>
          <p:txBody>
            <a:bodyPr wrap="square" lIns="0" tIns="0" rIns="0" bIns="0" rtlCol="0"/>
            <a:lstStyle/>
            <a:p>
              <a:endParaRPr/>
            </a:p>
          </p:txBody>
        </p:sp>
        <p:sp>
          <p:nvSpPr>
            <p:cNvPr id="359" name="object 359"/>
            <p:cNvSpPr/>
            <p:nvPr/>
          </p:nvSpPr>
          <p:spPr>
            <a:xfrm>
              <a:off x="4127785" y="5286554"/>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a:p>
          </p:txBody>
        </p:sp>
        <p:sp>
          <p:nvSpPr>
            <p:cNvPr id="360" name="object 360"/>
            <p:cNvSpPr/>
            <p:nvPr/>
          </p:nvSpPr>
          <p:spPr>
            <a:xfrm>
              <a:off x="4277457" y="5286554"/>
              <a:ext cx="161059" cy="156322"/>
            </a:xfrm>
            <a:custGeom>
              <a:avLst/>
              <a:gdLst/>
              <a:ahLst/>
              <a:cxnLst/>
              <a:rect l="l" t="t" r="r" b="b"/>
              <a:pathLst>
                <a:path w="177164" h="177164">
                  <a:moveTo>
                    <a:pt x="0" y="176809"/>
                  </a:moveTo>
                  <a:lnTo>
                    <a:pt x="176835" y="176809"/>
                  </a:lnTo>
                  <a:lnTo>
                    <a:pt x="176835" y="0"/>
                  </a:lnTo>
                  <a:lnTo>
                    <a:pt x="0" y="0"/>
                  </a:lnTo>
                  <a:lnTo>
                    <a:pt x="0" y="176809"/>
                  </a:lnTo>
                  <a:close/>
                </a:path>
              </a:pathLst>
            </a:custGeom>
            <a:solidFill>
              <a:srgbClr val="0A31FF"/>
            </a:solidFill>
          </p:spPr>
          <p:txBody>
            <a:bodyPr wrap="square" lIns="0" tIns="0" rIns="0" bIns="0" rtlCol="0"/>
            <a:lstStyle/>
            <a:p>
              <a:endParaRPr/>
            </a:p>
          </p:txBody>
        </p:sp>
        <p:sp>
          <p:nvSpPr>
            <p:cNvPr id="361" name="object 361"/>
            <p:cNvSpPr/>
            <p:nvPr/>
          </p:nvSpPr>
          <p:spPr>
            <a:xfrm>
              <a:off x="4474250" y="5286554"/>
              <a:ext cx="396586" cy="156322"/>
            </a:xfrm>
            <a:custGeom>
              <a:avLst/>
              <a:gdLst/>
              <a:ahLst/>
              <a:cxnLst/>
              <a:rect l="l" t="t" r="r" b="b"/>
              <a:pathLst>
                <a:path w="436245" h="177164">
                  <a:moveTo>
                    <a:pt x="0" y="176809"/>
                  </a:moveTo>
                  <a:lnTo>
                    <a:pt x="435990" y="176809"/>
                  </a:lnTo>
                  <a:lnTo>
                    <a:pt x="435990" y="0"/>
                  </a:lnTo>
                  <a:lnTo>
                    <a:pt x="0" y="0"/>
                  </a:lnTo>
                  <a:lnTo>
                    <a:pt x="0" y="176809"/>
                  </a:lnTo>
                  <a:close/>
                </a:path>
              </a:pathLst>
            </a:custGeom>
            <a:solidFill>
              <a:srgbClr val="FF2800"/>
            </a:solidFill>
          </p:spPr>
          <p:txBody>
            <a:bodyPr wrap="square" lIns="0" tIns="0" rIns="0" bIns="0" rtlCol="0"/>
            <a:lstStyle/>
            <a:p>
              <a:endParaRPr/>
            </a:p>
          </p:txBody>
        </p:sp>
        <p:sp>
          <p:nvSpPr>
            <p:cNvPr id="362" name="object 362"/>
            <p:cNvSpPr/>
            <p:nvPr/>
          </p:nvSpPr>
          <p:spPr>
            <a:xfrm>
              <a:off x="4906636" y="5286554"/>
              <a:ext cx="430068" cy="156322"/>
            </a:xfrm>
            <a:custGeom>
              <a:avLst/>
              <a:gdLst/>
              <a:ahLst/>
              <a:cxnLst/>
              <a:rect l="l" t="t" r="r" b="b"/>
              <a:pathLst>
                <a:path w="473075" h="177164">
                  <a:moveTo>
                    <a:pt x="0" y="176809"/>
                  </a:moveTo>
                  <a:lnTo>
                    <a:pt x="472576" y="176809"/>
                  </a:lnTo>
                  <a:lnTo>
                    <a:pt x="472576" y="0"/>
                  </a:lnTo>
                  <a:lnTo>
                    <a:pt x="0" y="0"/>
                  </a:lnTo>
                  <a:lnTo>
                    <a:pt x="0" y="176809"/>
                  </a:lnTo>
                  <a:close/>
                </a:path>
              </a:pathLst>
            </a:custGeom>
            <a:solidFill>
              <a:srgbClr val="FF2800"/>
            </a:solidFill>
          </p:spPr>
          <p:txBody>
            <a:bodyPr wrap="square" lIns="0" tIns="0" rIns="0" bIns="0" rtlCol="0"/>
            <a:lstStyle/>
            <a:p>
              <a:endParaRPr/>
            </a:p>
          </p:txBody>
        </p:sp>
        <p:sp>
          <p:nvSpPr>
            <p:cNvPr id="363" name="object 363"/>
            <p:cNvSpPr/>
            <p:nvPr/>
          </p:nvSpPr>
          <p:spPr>
            <a:xfrm>
              <a:off x="5372282" y="5286554"/>
              <a:ext cx="91786" cy="156322"/>
            </a:xfrm>
            <a:custGeom>
              <a:avLst/>
              <a:gdLst/>
              <a:ahLst/>
              <a:cxnLst/>
              <a:rect l="l" t="t" r="r" b="b"/>
              <a:pathLst>
                <a:path w="100964" h="177164">
                  <a:moveTo>
                    <a:pt x="0" y="176809"/>
                  </a:moveTo>
                  <a:lnTo>
                    <a:pt x="100613" y="176809"/>
                  </a:lnTo>
                  <a:lnTo>
                    <a:pt x="100613" y="0"/>
                  </a:lnTo>
                  <a:lnTo>
                    <a:pt x="0" y="0"/>
                  </a:lnTo>
                  <a:lnTo>
                    <a:pt x="0" y="176809"/>
                  </a:lnTo>
                  <a:close/>
                </a:path>
              </a:pathLst>
            </a:custGeom>
            <a:solidFill>
              <a:srgbClr val="0A31FF"/>
            </a:solidFill>
          </p:spPr>
          <p:txBody>
            <a:bodyPr wrap="square" lIns="0" tIns="0" rIns="0" bIns="0" rtlCol="0"/>
            <a:lstStyle/>
            <a:p>
              <a:endParaRPr/>
            </a:p>
          </p:txBody>
        </p:sp>
        <p:sp>
          <p:nvSpPr>
            <p:cNvPr id="364" name="object 364"/>
            <p:cNvSpPr/>
            <p:nvPr/>
          </p:nvSpPr>
          <p:spPr>
            <a:xfrm>
              <a:off x="5499781" y="5286554"/>
              <a:ext cx="61191" cy="156322"/>
            </a:xfrm>
            <a:custGeom>
              <a:avLst/>
              <a:gdLst/>
              <a:ahLst/>
              <a:cxnLst/>
              <a:rect l="l" t="t" r="r" b="b"/>
              <a:pathLst>
                <a:path w="67310" h="177164">
                  <a:moveTo>
                    <a:pt x="0" y="176809"/>
                  </a:moveTo>
                  <a:lnTo>
                    <a:pt x="67075" y="176809"/>
                  </a:lnTo>
                  <a:lnTo>
                    <a:pt x="67075" y="0"/>
                  </a:lnTo>
                  <a:lnTo>
                    <a:pt x="0" y="0"/>
                  </a:lnTo>
                  <a:lnTo>
                    <a:pt x="0" y="176809"/>
                  </a:lnTo>
                  <a:close/>
                </a:path>
              </a:pathLst>
            </a:custGeom>
            <a:solidFill>
              <a:srgbClr val="FF40FF"/>
            </a:solidFill>
          </p:spPr>
          <p:txBody>
            <a:bodyPr wrap="square" lIns="0" tIns="0" rIns="0" bIns="0" rtlCol="0"/>
            <a:lstStyle/>
            <a:p>
              <a:endParaRPr/>
            </a:p>
          </p:txBody>
        </p:sp>
        <p:sp>
          <p:nvSpPr>
            <p:cNvPr id="365" name="object 365"/>
            <p:cNvSpPr/>
            <p:nvPr/>
          </p:nvSpPr>
          <p:spPr>
            <a:xfrm>
              <a:off x="5596792" y="5286554"/>
              <a:ext cx="385618" cy="156322"/>
            </a:xfrm>
            <a:custGeom>
              <a:avLst/>
              <a:gdLst/>
              <a:ahLst/>
              <a:cxnLst/>
              <a:rect l="l" t="t" r="r" b="b"/>
              <a:pathLst>
                <a:path w="424179" h="177164">
                  <a:moveTo>
                    <a:pt x="0" y="176809"/>
                  </a:moveTo>
                  <a:lnTo>
                    <a:pt x="423794" y="176809"/>
                  </a:lnTo>
                  <a:lnTo>
                    <a:pt x="423794" y="0"/>
                  </a:lnTo>
                  <a:lnTo>
                    <a:pt x="0" y="0"/>
                  </a:lnTo>
                  <a:lnTo>
                    <a:pt x="0" y="176809"/>
                  </a:lnTo>
                  <a:close/>
                </a:path>
              </a:pathLst>
            </a:custGeom>
            <a:solidFill>
              <a:srgbClr val="FF2800"/>
            </a:solidFill>
          </p:spPr>
          <p:txBody>
            <a:bodyPr wrap="square" lIns="0" tIns="0" rIns="0" bIns="0" rtlCol="0"/>
            <a:lstStyle/>
            <a:p>
              <a:endParaRPr/>
            </a:p>
          </p:txBody>
        </p:sp>
        <p:sp>
          <p:nvSpPr>
            <p:cNvPr id="366" name="object 366"/>
            <p:cNvSpPr/>
            <p:nvPr/>
          </p:nvSpPr>
          <p:spPr>
            <a:xfrm>
              <a:off x="6018091" y="5286554"/>
              <a:ext cx="113723" cy="156322"/>
            </a:xfrm>
            <a:custGeom>
              <a:avLst/>
              <a:gdLst/>
              <a:ahLst/>
              <a:cxnLst/>
              <a:rect l="l" t="t" r="r" b="b"/>
              <a:pathLst>
                <a:path w="125095" h="177164">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a:p>
          </p:txBody>
        </p:sp>
        <p:sp>
          <p:nvSpPr>
            <p:cNvPr id="367" name="object 367"/>
            <p:cNvSpPr/>
            <p:nvPr/>
          </p:nvSpPr>
          <p:spPr>
            <a:xfrm>
              <a:off x="6167764" y="5286554"/>
              <a:ext cx="645968" cy="156322"/>
            </a:xfrm>
            <a:custGeom>
              <a:avLst/>
              <a:gdLst/>
              <a:ahLst/>
              <a:cxnLst/>
              <a:rect l="l" t="t" r="r" b="b"/>
              <a:pathLst>
                <a:path w="710565" h="177164">
                  <a:moveTo>
                    <a:pt x="0" y="176809"/>
                  </a:moveTo>
                  <a:lnTo>
                    <a:pt x="710389" y="176809"/>
                  </a:lnTo>
                  <a:lnTo>
                    <a:pt x="710389" y="0"/>
                  </a:lnTo>
                  <a:lnTo>
                    <a:pt x="0" y="0"/>
                  </a:lnTo>
                  <a:lnTo>
                    <a:pt x="0" y="176809"/>
                  </a:lnTo>
                  <a:close/>
                </a:path>
              </a:pathLst>
            </a:custGeom>
            <a:solidFill>
              <a:srgbClr val="FFFC00"/>
            </a:solidFill>
          </p:spPr>
          <p:txBody>
            <a:bodyPr wrap="square" lIns="0" tIns="0" rIns="0" bIns="0" rtlCol="0"/>
            <a:lstStyle/>
            <a:p>
              <a:endParaRPr/>
            </a:p>
          </p:txBody>
        </p:sp>
        <p:sp>
          <p:nvSpPr>
            <p:cNvPr id="368" name="object 368"/>
            <p:cNvSpPr/>
            <p:nvPr/>
          </p:nvSpPr>
          <p:spPr>
            <a:xfrm>
              <a:off x="2146011" y="5442562"/>
              <a:ext cx="416213" cy="153521"/>
            </a:xfrm>
            <a:custGeom>
              <a:avLst/>
              <a:gdLst/>
              <a:ahLst/>
              <a:cxnLst/>
              <a:rect l="l" t="t" r="r" b="b"/>
              <a:pathLst>
                <a:path w="457835" h="173989">
                  <a:moveTo>
                    <a:pt x="0" y="173761"/>
                  </a:moveTo>
                  <a:lnTo>
                    <a:pt x="457332" y="173761"/>
                  </a:lnTo>
                  <a:lnTo>
                    <a:pt x="457332" y="0"/>
                  </a:lnTo>
                  <a:lnTo>
                    <a:pt x="0" y="0"/>
                  </a:lnTo>
                  <a:lnTo>
                    <a:pt x="0" y="173761"/>
                  </a:lnTo>
                  <a:close/>
                </a:path>
              </a:pathLst>
            </a:custGeom>
            <a:solidFill>
              <a:srgbClr val="FF2800"/>
            </a:solidFill>
          </p:spPr>
          <p:txBody>
            <a:bodyPr wrap="square" lIns="0" tIns="0" rIns="0" bIns="0" rtlCol="0"/>
            <a:lstStyle/>
            <a:p>
              <a:endParaRPr/>
            </a:p>
          </p:txBody>
        </p:sp>
        <p:sp>
          <p:nvSpPr>
            <p:cNvPr id="369" name="object 369"/>
            <p:cNvSpPr/>
            <p:nvPr/>
          </p:nvSpPr>
          <p:spPr>
            <a:xfrm>
              <a:off x="2597801" y="5442562"/>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a:p>
          </p:txBody>
        </p:sp>
        <p:sp>
          <p:nvSpPr>
            <p:cNvPr id="370" name="object 370"/>
            <p:cNvSpPr/>
            <p:nvPr/>
          </p:nvSpPr>
          <p:spPr>
            <a:xfrm>
              <a:off x="2833397" y="5442562"/>
              <a:ext cx="637886" cy="153521"/>
            </a:xfrm>
            <a:custGeom>
              <a:avLst/>
              <a:gdLst/>
              <a:ahLst/>
              <a:cxnLst/>
              <a:rect l="l" t="t" r="r" b="b"/>
              <a:pathLst>
                <a:path w="701675" h="173989">
                  <a:moveTo>
                    <a:pt x="0" y="173761"/>
                  </a:moveTo>
                  <a:lnTo>
                    <a:pt x="701242" y="173761"/>
                  </a:lnTo>
                  <a:lnTo>
                    <a:pt x="701242" y="0"/>
                  </a:lnTo>
                  <a:lnTo>
                    <a:pt x="0" y="0"/>
                  </a:lnTo>
                  <a:lnTo>
                    <a:pt x="0" y="173761"/>
                  </a:lnTo>
                  <a:close/>
                </a:path>
              </a:pathLst>
            </a:custGeom>
            <a:solidFill>
              <a:srgbClr val="FFFC00"/>
            </a:solidFill>
          </p:spPr>
          <p:txBody>
            <a:bodyPr wrap="square" lIns="0" tIns="0" rIns="0" bIns="0" rtlCol="0"/>
            <a:lstStyle/>
            <a:p>
              <a:endParaRPr/>
            </a:p>
          </p:txBody>
        </p:sp>
        <p:sp>
          <p:nvSpPr>
            <p:cNvPr id="371" name="object 371"/>
            <p:cNvSpPr/>
            <p:nvPr/>
          </p:nvSpPr>
          <p:spPr>
            <a:xfrm>
              <a:off x="3542953" y="5442562"/>
              <a:ext cx="374650" cy="153521"/>
            </a:xfrm>
            <a:custGeom>
              <a:avLst/>
              <a:gdLst/>
              <a:ahLst/>
              <a:cxnLst/>
              <a:rect l="l" t="t" r="r" b="b"/>
              <a:pathLst>
                <a:path w="412114" h="173989">
                  <a:moveTo>
                    <a:pt x="0" y="173761"/>
                  </a:moveTo>
                  <a:lnTo>
                    <a:pt x="411598" y="173761"/>
                  </a:lnTo>
                  <a:lnTo>
                    <a:pt x="411598" y="0"/>
                  </a:lnTo>
                  <a:lnTo>
                    <a:pt x="0" y="0"/>
                  </a:lnTo>
                  <a:lnTo>
                    <a:pt x="0" y="173761"/>
                  </a:lnTo>
                  <a:close/>
                </a:path>
              </a:pathLst>
            </a:custGeom>
            <a:solidFill>
              <a:srgbClr val="FF2800"/>
            </a:solidFill>
          </p:spPr>
          <p:txBody>
            <a:bodyPr wrap="square" lIns="0" tIns="0" rIns="0" bIns="0" rtlCol="0"/>
            <a:lstStyle/>
            <a:p>
              <a:endParaRPr/>
            </a:p>
          </p:txBody>
        </p:sp>
        <p:sp>
          <p:nvSpPr>
            <p:cNvPr id="372" name="object 372"/>
            <p:cNvSpPr/>
            <p:nvPr/>
          </p:nvSpPr>
          <p:spPr>
            <a:xfrm>
              <a:off x="3953166" y="5442562"/>
              <a:ext cx="338282" cy="153521"/>
            </a:xfrm>
            <a:custGeom>
              <a:avLst/>
              <a:gdLst/>
              <a:ahLst/>
              <a:cxnLst/>
              <a:rect l="l" t="t" r="r" b="b"/>
              <a:pathLst>
                <a:path w="372110" h="173989">
                  <a:moveTo>
                    <a:pt x="0" y="173761"/>
                  </a:moveTo>
                  <a:lnTo>
                    <a:pt x="371963" y="173761"/>
                  </a:lnTo>
                  <a:lnTo>
                    <a:pt x="371963" y="0"/>
                  </a:lnTo>
                  <a:lnTo>
                    <a:pt x="0" y="0"/>
                  </a:lnTo>
                  <a:lnTo>
                    <a:pt x="0" y="173761"/>
                  </a:lnTo>
                  <a:close/>
                </a:path>
              </a:pathLst>
            </a:custGeom>
            <a:solidFill>
              <a:srgbClr val="FF2800"/>
            </a:solidFill>
          </p:spPr>
          <p:txBody>
            <a:bodyPr wrap="square" lIns="0" tIns="0" rIns="0" bIns="0" rtlCol="0"/>
            <a:lstStyle/>
            <a:p>
              <a:endParaRPr/>
            </a:p>
          </p:txBody>
        </p:sp>
        <p:sp>
          <p:nvSpPr>
            <p:cNvPr id="373" name="object 373"/>
            <p:cNvSpPr/>
            <p:nvPr/>
          </p:nvSpPr>
          <p:spPr>
            <a:xfrm>
              <a:off x="4327348" y="5442562"/>
              <a:ext cx="136236" cy="153521"/>
            </a:xfrm>
            <a:custGeom>
              <a:avLst/>
              <a:gdLst/>
              <a:ahLst/>
              <a:cxnLst/>
              <a:rect l="l" t="t" r="r" b="b"/>
              <a:pathLst>
                <a:path w="149860" h="173989">
                  <a:moveTo>
                    <a:pt x="0" y="173761"/>
                  </a:moveTo>
                  <a:lnTo>
                    <a:pt x="149395" y="173761"/>
                  </a:lnTo>
                  <a:lnTo>
                    <a:pt x="149395" y="0"/>
                  </a:lnTo>
                  <a:lnTo>
                    <a:pt x="0" y="0"/>
                  </a:lnTo>
                  <a:lnTo>
                    <a:pt x="0" y="173761"/>
                  </a:lnTo>
                  <a:close/>
                </a:path>
              </a:pathLst>
            </a:custGeom>
            <a:solidFill>
              <a:srgbClr val="0A31FF"/>
            </a:solidFill>
          </p:spPr>
          <p:txBody>
            <a:bodyPr wrap="square" lIns="0" tIns="0" rIns="0" bIns="0" rtlCol="0"/>
            <a:lstStyle/>
            <a:p>
              <a:endParaRPr/>
            </a:p>
          </p:txBody>
        </p:sp>
        <p:sp>
          <p:nvSpPr>
            <p:cNvPr id="374" name="object 374"/>
            <p:cNvSpPr/>
            <p:nvPr/>
          </p:nvSpPr>
          <p:spPr>
            <a:xfrm>
              <a:off x="4499194" y="5442562"/>
              <a:ext cx="199736" cy="153521"/>
            </a:xfrm>
            <a:custGeom>
              <a:avLst/>
              <a:gdLst/>
              <a:ahLst/>
              <a:cxnLst/>
              <a:rect l="l" t="t" r="r" b="b"/>
              <a:pathLst>
                <a:path w="219710" h="173989">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a:p>
          </p:txBody>
        </p:sp>
        <p:sp>
          <p:nvSpPr>
            <p:cNvPr id="375" name="object 375"/>
            <p:cNvSpPr/>
            <p:nvPr/>
          </p:nvSpPr>
          <p:spPr>
            <a:xfrm>
              <a:off x="4734789" y="5442562"/>
              <a:ext cx="205509" cy="153521"/>
            </a:xfrm>
            <a:custGeom>
              <a:avLst/>
              <a:gdLst/>
              <a:ahLst/>
              <a:cxnLst/>
              <a:rect l="l" t="t" r="r" b="b"/>
              <a:pathLst>
                <a:path w="226060" h="173989">
                  <a:moveTo>
                    <a:pt x="0" y="173761"/>
                  </a:moveTo>
                  <a:lnTo>
                    <a:pt x="225617" y="173761"/>
                  </a:lnTo>
                  <a:lnTo>
                    <a:pt x="225617" y="0"/>
                  </a:lnTo>
                  <a:lnTo>
                    <a:pt x="0" y="0"/>
                  </a:lnTo>
                  <a:lnTo>
                    <a:pt x="0" y="173761"/>
                  </a:lnTo>
                  <a:close/>
                </a:path>
              </a:pathLst>
            </a:custGeom>
            <a:solidFill>
              <a:srgbClr val="0A31FF"/>
            </a:solidFill>
          </p:spPr>
          <p:txBody>
            <a:bodyPr wrap="square" lIns="0" tIns="0" rIns="0" bIns="0" rtlCol="0"/>
            <a:lstStyle/>
            <a:p>
              <a:endParaRPr/>
            </a:p>
          </p:txBody>
        </p:sp>
        <p:sp>
          <p:nvSpPr>
            <p:cNvPr id="376" name="object 376"/>
            <p:cNvSpPr/>
            <p:nvPr/>
          </p:nvSpPr>
          <p:spPr>
            <a:xfrm>
              <a:off x="4973155" y="5442562"/>
              <a:ext cx="344055" cy="153521"/>
            </a:xfrm>
            <a:custGeom>
              <a:avLst/>
              <a:gdLst/>
              <a:ahLst/>
              <a:cxnLst/>
              <a:rect l="l" t="t" r="r" b="b"/>
              <a:pathLst>
                <a:path w="378460" h="173989">
                  <a:moveTo>
                    <a:pt x="0" y="173761"/>
                  </a:moveTo>
                  <a:lnTo>
                    <a:pt x="378061" y="173761"/>
                  </a:lnTo>
                  <a:lnTo>
                    <a:pt x="378061" y="0"/>
                  </a:lnTo>
                  <a:lnTo>
                    <a:pt x="0" y="0"/>
                  </a:lnTo>
                  <a:lnTo>
                    <a:pt x="0" y="173761"/>
                  </a:lnTo>
                  <a:close/>
                </a:path>
              </a:pathLst>
            </a:custGeom>
            <a:solidFill>
              <a:srgbClr val="FF2800"/>
            </a:solidFill>
          </p:spPr>
          <p:txBody>
            <a:bodyPr wrap="square" lIns="0" tIns="0" rIns="0" bIns="0" rtlCol="0"/>
            <a:lstStyle/>
            <a:p>
              <a:endParaRPr/>
            </a:p>
          </p:txBody>
        </p:sp>
        <p:sp>
          <p:nvSpPr>
            <p:cNvPr id="377" name="object 377"/>
            <p:cNvSpPr/>
            <p:nvPr/>
          </p:nvSpPr>
          <p:spPr>
            <a:xfrm>
              <a:off x="5352880" y="5442562"/>
              <a:ext cx="330200" cy="153521"/>
            </a:xfrm>
            <a:custGeom>
              <a:avLst/>
              <a:gdLst/>
              <a:ahLst/>
              <a:cxnLst/>
              <a:rect l="l" t="t" r="r" b="b"/>
              <a:pathLst>
                <a:path w="363220" h="173989">
                  <a:moveTo>
                    <a:pt x="0" y="173761"/>
                  </a:moveTo>
                  <a:lnTo>
                    <a:pt x="362816" y="173761"/>
                  </a:lnTo>
                  <a:lnTo>
                    <a:pt x="362816" y="0"/>
                  </a:lnTo>
                  <a:lnTo>
                    <a:pt x="0" y="0"/>
                  </a:lnTo>
                  <a:lnTo>
                    <a:pt x="0" y="173761"/>
                  </a:lnTo>
                  <a:close/>
                </a:path>
              </a:pathLst>
            </a:custGeom>
            <a:solidFill>
              <a:srgbClr val="FF2800"/>
            </a:solidFill>
          </p:spPr>
          <p:txBody>
            <a:bodyPr wrap="square" lIns="0" tIns="0" rIns="0" bIns="0" rtlCol="0"/>
            <a:lstStyle/>
            <a:p>
              <a:endParaRPr/>
            </a:p>
          </p:txBody>
        </p:sp>
        <p:sp>
          <p:nvSpPr>
            <p:cNvPr id="378" name="object 378"/>
            <p:cNvSpPr/>
            <p:nvPr/>
          </p:nvSpPr>
          <p:spPr>
            <a:xfrm>
              <a:off x="5718746" y="5442562"/>
              <a:ext cx="116609" cy="153521"/>
            </a:xfrm>
            <a:custGeom>
              <a:avLst/>
              <a:gdLst/>
              <a:ahLst/>
              <a:cxnLst/>
              <a:rect l="l" t="t" r="r" b="b"/>
              <a:pathLst>
                <a:path w="128270" h="173989">
                  <a:moveTo>
                    <a:pt x="0" y="173761"/>
                  </a:moveTo>
                  <a:lnTo>
                    <a:pt x="128053" y="173761"/>
                  </a:lnTo>
                  <a:lnTo>
                    <a:pt x="128053" y="0"/>
                  </a:lnTo>
                  <a:lnTo>
                    <a:pt x="0" y="0"/>
                  </a:lnTo>
                  <a:lnTo>
                    <a:pt x="0" y="173761"/>
                  </a:lnTo>
                  <a:close/>
                </a:path>
              </a:pathLst>
            </a:custGeom>
            <a:solidFill>
              <a:srgbClr val="0A31FF"/>
            </a:solidFill>
          </p:spPr>
          <p:txBody>
            <a:bodyPr wrap="square" lIns="0" tIns="0" rIns="0" bIns="0" rtlCol="0"/>
            <a:lstStyle/>
            <a:p>
              <a:endParaRPr/>
            </a:p>
          </p:txBody>
        </p:sp>
        <p:sp>
          <p:nvSpPr>
            <p:cNvPr id="379" name="object 379"/>
            <p:cNvSpPr/>
            <p:nvPr/>
          </p:nvSpPr>
          <p:spPr>
            <a:xfrm>
              <a:off x="5871190" y="5442562"/>
              <a:ext cx="416213" cy="153521"/>
            </a:xfrm>
            <a:custGeom>
              <a:avLst/>
              <a:gdLst/>
              <a:ahLst/>
              <a:cxnLst/>
              <a:rect l="l" t="t" r="r" b="b"/>
              <a:pathLst>
                <a:path w="457834" h="173989">
                  <a:moveTo>
                    <a:pt x="0" y="173761"/>
                  </a:moveTo>
                  <a:lnTo>
                    <a:pt x="457332" y="173761"/>
                  </a:lnTo>
                  <a:lnTo>
                    <a:pt x="457332" y="0"/>
                  </a:lnTo>
                  <a:lnTo>
                    <a:pt x="0" y="0"/>
                  </a:lnTo>
                  <a:lnTo>
                    <a:pt x="0" y="173761"/>
                  </a:lnTo>
                  <a:close/>
                </a:path>
              </a:pathLst>
            </a:custGeom>
            <a:solidFill>
              <a:srgbClr val="FF2800"/>
            </a:solidFill>
          </p:spPr>
          <p:txBody>
            <a:bodyPr wrap="square" lIns="0" tIns="0" rIns="0" bIns="0" rtlCol="0"/>
            <a:lstStyle/>
            <a:p>
              <a:endParaRPr/>
            </a:p>
          </p:txBody>
        </p:sp>
        <p:sp>
          <p:nvSpPr>
            <p:cNvPr id="380" name="object 380"/>
            <p:cNvSpPr/>
            <p:nvPr/>
          </p:nvSpPr>
          <p:spPr>
            <a:xfrm>
              <a:off x="6322980" y="5442562"/>
              <a:ext cx="105641" cy="153521"/>
            </a:xfrm>
            <a:custGeom>
              <a:avLst/>
              <a:gdLst/>
              <a:ahLst/>
              <a:cxnLst/>
              <a:rect l="l" t="t" r="r" b="b"/>
              <a:pathLst>
                <a:path w="116204" h="173989">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a:p>
          </p:txBody>
        </p:sp>
        <p:sp>
          <p:nvSpPr>
            <p:cNvPr id="381" name="object 381"/>
            <p:cNvSpPr/>
            <p:nvPr/>
          </p:nvSpPr>
          <p:spPr>
            <a:xfrm>
              <a:off x="6464336" y="5442562"/>
              <a:ext cx="554759" cy="153521"/>
            </a:xfrm>
            <a:custGeom>
              <a:avLst/>
              <a:gdLst/>
              <a:ahLst/>
              <a:cxnLst/>
              <a:rect l="l" t="t" r="r" b="b"/>
              <a:pathLst>
                <a:path w="610234" h="173989">
                  <a:moveTo>
                    <a:pt x="0" y="173761"/>
                  </a:moveTo>
                  <a:lnTo>
                    <a:pt x="609776" y="173761"/>
                  </a:lnTo>
                  <a:lnTo>
                    <a:pt x="609776" y="0"/>
                  </a:lnTo>
                  <a:lnTo>
                    <a:pt x="0" y="0"/>
                  </a:lnTo>
                  <a:lnTo>
                    <a:pt x="0" y="173761"/>
                  </a:lnTo>
                  <a:close/>
                </a:path>
              </a:pathLst>
            </a:custGeom>
            <a:solidFill>
              <a:srgbClr val="FFFC00"/>
            </a:solidFill>
          </p:spPr>
          <p:txBody>
            <a:bodyPr wrap="square" lIns="0" tIns="0" rIns="0" bIns="0" rtlCol="0"/>
            <a:lstStyle/>
            <a:p>
              <a:endParaRPr/>
            </a:p>
          </p:txBody>
        </p:sp>
        <p:sp>
          <p:nvSpPr>
            <p:cNvPr id="382" name="object 382"/>
            <p:cNvSpPr txBox="1"/>
            <p:nvPr/>
          </p:nvSpPr>
          <p:spPr>
            <a:xfrm>
              <a:off x="2134465" y="4981532"/>
              <a:ext cx="4890655" cy="814477"/>
            </a:xfrm>
            <a:prstGeom prst="rect">
              <a:avLst/>
            </a:prstGeom>
          </p:spPr>
          <p:txBody>
            <a:bodyPr vert="horz" wrap="square" lIns="0" tIns="0" rIns="0" bIns="0" rtlCol="0">
              <a:spAutoFit/>
            </a:bodyPr>
            <a:lstStyle/>
            <a:p>
              <a:pPr marL="11397" marR="4559">
                <a:lnSpc>
                  <a:spcPct val="96100"/>
                </a:lnSpc>
              </a:pPr>
              <a:r>
                <a:rPr sz="1100" spc="-27" dirty="0">
                  <a:latin typeface="Times New Roman"/>
                  <a:cs typeface="Times New Roman"/>
                </a:rPr>
                <a:t>t</a:t>
              </a:r>
              <a:r>
                <a:rPr sz="1100" spc="-9" dirty="0">
                  <a:latin typeface="Times New Roman"/>
                  <a:cs typeface="Times New Roman"/>
                </a:rPr>
                <a:t>o</a:t>
              </a:r>
              <a:r>
                <a:rPr sz="1100" spc="18" dirty="0">
                  <a:latin typeface="Times New Roman"/>
                  <a:cs typeface="Times New Roman"/>
                </a:rPr>
                <a:t> </a:t>
              </a:r>
              <a:r>
                <a:rPr sz="1100" dirty="0">
                  <a:latin typeface="Times New Roman"/>
                  <a:cs typeface="Times New Roman"/>
                </a:rPr>
                <a:t>pr</a:t>
              </a:r>
              <a:r>
                <a:rPr sz="1100" spc="18" dirty="0">
                  <a:latin typeface="Times New Roman"/>
                  <a:cs typeface="Times New Roman"/>
                </a:rPr>
                <a:t>o</a:t>
              </a:r>
              <a:r>
                <a:rPr sz="1100" dirty="0">
                  <a:latin typeface="Times New Roman"/>
                  <a:cs typeface="Times New Roman"/>
                </a:rPr>
                <a:t>v</a:t>
              </a:r>
              <a:r>
                <a:rPr sz="1100" spc="-4" dirty="0">
                  <a:latin typeface="Times New Roman"/>
                  <a:cs typeface="Times New Roman"/>
                </a:rPr>
                <a:t>i</a:t>
              </a:r>
              <a:r>
                <a:rPr sz="1100" spc="-13" dirty="0">
                  <a:latin typeface="Times New Roman"/>
                  <a:cs typeface="Times New Roman"/>
                </a:rPr>
                <a:t>d</a:t>
              </a:r>
              <a:r>
                <a:rPr sz="1100" spc="-9" dirty="0">
                  <a:latin typeface="Times New Roman"/>
                  <a:cs typeface="Times New Roman"/>
                </a:rPr>
                <a:t>e </a:t>
              </a:r>
              <a:r>
                <a:rPr sz="1100" spc="18" dirty="0">
                  <a:latin typeface="Times New Roman"/>
                  <a:cs typeface="Times New Roman"/>
                </a:rPr>
                <a:t>n</a:t>
              </a:r>
              <a:r>
                <a:rPr sz="1100" spc="-49" dirty="0">
                  <a:latin typeface="Times New Roman"/>
                  <a:cs typeface="Times New Roman"/>
                </a:rPr>
                <a:t>e</a:t>
              </a:r>
              <a:r>
                <a:rPr sz="1100" dirty="0">
                  <a:latin typeface="Times New Roman"/>
                  <a:cs typeface="Times New Roman"/>
                </a:rPr>
                <a:t>w</a:t>
              </a:r>
              <a:r>
                <a:rPr sz="1100" spc="18" dirty="0">
                  <a:latin typeface="Times New Roman"/>
                  <a:cs typeface="Times New Roman"/>
                </a:rPr>
                <a:t> </a:t>
              </a:r>
              <a:r>
                <a:rPr sz="1100" dirty="0">
                  <a:latin typeface="Times New Roman"/>
                  <a:cs typeface="Times New Roman"/>
                </a:rPr>
                <a:t>guards </a:t>
              </a:r>
              <a:r>
                <a:rPr sz="1100" spc="22" dirty="0">
                  <a:latin typeface="Times New Roman"/>
                  <a:cs typeface="Times New Roman"/>
                </a:rPr>
                <a:t>f</a:t>
              </a:r>
              <a:r>
                <a:rPr sz="1100" spc="-22" dirty="0">
                  <a:latin typeface="Times New Roman"/>
                  <a:cs typeface="Times New Roman"/>
                </a:rPr>
                <a:t>o</a:t>
              </a:r>
              <a:r>
                <a:rPr sz="1100" dirty="0">
                  <a:latin typeface="Times New Roman"/>
                  <a:cs typeface="Times New Roman"/>
                </a:rPr>
                <a:t>r </a:t>
              </a:r>
              <a:r>
                <a:rPr sz="1100" spc="18" dirty="0">
                  <a:latin typeface="Times New Roman"/>
                  <a:cs typeface="Times New Roman"/>
                </a:rPr>
                <a:t>f</a:t>
              </a:r>
              <a:r>
                <a:rPr sz="1100" spc="-22" dirty="0">
                  <a:latin typeface="Times New Roman"/>
                  <a:cs typeface="Times New Roman"/>
                </a:rPr>
                <a:t>ut</a:t>
              </a:r>
              <a:r>
                <a:rPr sz="1100" spc="18" dirty="0">
                  <a:latin typeface="Times New Roman"/>
                  <a:cs typeface="Times New Roman"/>
                </a:rPr>
                <a:t>u</a:t>
              </a:r>
              <a:r>
                <a:rPr sz="1100" spc="-9" dirty="0">
                  <a:latin typeface="Times New Roman"/>
                  <a:cs typeface="Times New Roman"/>
                </a:rPr>
                <a:t>re</a:t>
              </a:r>
              <a:r>
                <a:rPr sz="1100" spc="-4" dirty="0">
                  <a:latin typeface="Times New Roman"/>
                  <a:cs typeface="Times New Roman"/>
                </a:rPr>
                <a:t> secur</a:t>
              </a:r>
              <a:r>
                <a:rPr sz="1100" spc="13" dirty="0">
                  <a:latin typeface="Times New Roman"/>
                  <a:cs typeface="Times New Roman"/>
                </a:rPr>
                <a:t>i</a:t>
              </a:r>
              <a:r>
                <a:rPr sz="1100" spc="-4" dirty="0">
                  <a:latin typeface="Times New Roman"/>
                  <a:cs typeface="Times New Roman"/>
                </a:rPr>
                <a:t>t</a:t>
              </a:r>
              <a:r>
                <a:rPr sz="1100" dirty="0">
                  <a:latin typeface="Times New Roman"/>
                  <a:cs typeface="Times New Roman"/>
                </a:rPr>
                <a:t>y.</a:t>
              </a:r>
              <a:r>
                <a:rPr sz="1100" spc="-13" dirty="0">
                  <a:latin typeface="Times New Roman"/>
                  <a:cs typeface="Times New Roman"/>
                </a:rPr>
                <a:t> </a:t>
              </a:r>
              <a:r>
                <a:rPr sz="1100" spc="-4" dirty="0">
                  <a:latin typeface="Times New Roman"/>
                  <a:cs typeface="Times New Roman"/>
                </a:rPr>
                <a:t>Suc</a:t>
              </a:r>
              <a:r>
                <a:rPr sz="1100" dirty="0">
                  <a:latin typeface="Times New Roman"/>
                  <a:cs typeface="Times New Roman"/>
                </a:rPr>
                <a:t>h</a:t>
              </a:r>
              <a:r>
                <a:rPr sz="1100" spc="4" dirty="0">
                  <a:latin typeface="Times New Roman"/>
                  <a:cs typeface="Times New Roman"/>
                </a:rPr>
                <a:t> </a:t>
              </a:r>
              <a:r>
                <a:rPr sz="1100" spc="18" dirty="0">
                  <a:latin typeface="Times New Roman"/>
                  <a:cs typeface="Times New Roman"/>
                </a:rPr>
                <a:t>h</a:t>
              </a:r>
              <a:r>
                <a:rPr sz="1100" spc="-58" dirty="0">
                  <a:latin typeface="Times New Roman"/>
                  <a:cs typeface="Times New Roman"/>
                </a:rPr>
                <a:t>a</a:t>
              </a:r>
              <a:r>
                <a:rPr sz="1100" dirty="0">
                  <a:latin typeface="Times New Roman"/>
                  <a:cs typeface="Times New Roman"/>
                </a:rPr>
                <a:t>s</a:t>
              </a:r>
              <a:r>
                <a:rPr sz="1100" spc="9" dirty="0">
                  <a:latin typeface="Times New Roman"/>
                  <a:cs typeface="Times New Roman"/>
                </a:rPr>
                <a:t> </a:t>
              </a:r>
              <a:r>
                <a:rPr sz="1100" spc="18" dirty="0">
                  <a:latin typeface="Times New Roman"/>
                  <a:cs typeface="Times New Roman"/>
                </a:rPr>
                <a:t>b</a:t>
              </a:r>
              <a:r>
                <a:rPr sz="1100" spc="-27" dirty="0">
                  <a:latin typeface="Times New Roman"/>
                  <a:cs typeface="Times New Roman"/>
                </a:rPr>
                <a:t>ee</a:t>
              </a:r>
              <a:r>
                <a:rPr sz="1100" spc="-9" dirty="0">
                  <a:latin typeface="Times New Roman"/>
                  <a:cs typeface="Times New Roman"/>
                </a:rPr>
                <a:t>n</a:t>
              </a:r>
              <a:r>
                <a:rPr sz="1100" spc="9" dirty="0">
                  <a:latin typeface="Times New Roman"/>
                  <a:cs typeface="Times New Roman"/>
                </a:rPr>
                <a:t> t</a:t>
              </a:r>
              <a:r>
                <a:rPr sz="1100" dirty="0">
                  <a:latin typeface="Times New Roman"/>
                  <a:cs typeface="Times New Roman"/>
                </a:rPr>
                <a:t>h</a:t>
              </a:r>
              <a:r>
                <a:rPr sz="1100" spc="-9" dirty="0">
                  <a:latin typeface="Times New Roman"/>
                  <a:cs typeface="Times New Roman"/>
                </a:rPr>
                <a:t>e </a:t>
              </a:r>
              <a:r>
                <a:rPr sz="1100" spc="-13" dirty="0">
                  <a:latin typeface="Times New Roman"/>
                  <a:cs typeface="Times New Roman"/>
                </a:rPr>
                <a:t>pa</a:t>
              </a:r>
              <a:r>
                <a:rPr sz="1100" spc="4" dirty="0">
                  <a:latin typeface="Times New Roman"/>
                  <a:cs typeface="Times New Roman"/>
                </a:rPr>
                <a:t>t</a:t>
              </a:r>
              <a:r>
                <a:rPr sz="1100" spc="-4" dirty="0">
                  <a:latin typeface="Times New Roman"/>
                  <a:cs typeface="Times New Roman"/>
                </a:rPr>
                <a:t>i</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22" dirty="0">
                  <a:latin typeface="Times New Roman"/>
                  <a:cs typeface="Times New Roman"/>
                </a:rPr>
                <a:t> </a:t>
              </a:r>
              <a:r>
                <a:rPr sz="1100" spc="-4" dirty="0">
                  <a:latin typeface="Times New Roman"/>
                  <a:cs typeface="Times New Roman"/>
                </a:rPr>
                <a:t>suf</a:t>
              </a:r>
              <a:r>
                <a:rPr sz="1100" spc="13" dirty="0">
                  <a:latin typeface="Times New Roman"/>
                  <a:cs typeface="Times New Roman"/>
                </a:rPr>
                <a:t>f</a:t>
              </a:r>
              <a:r>
                <a:rPr sz="1100" spc="-13" dirty="0">
                  <a:latin typeface="Times New Roman"/>
                  <a:cs typeface="Times New Roman"/>
                </a:rPr>
                <a:t>er</a:t>
              </a:r>
              <a:r>
                <a:rPr sz="1100" spc="9" dirty="0">
                  <a:latin typeface="Times New Roman"/>
                  <a:cs typeface="Times New Roman"/>
                </a:rPr>
                <a:t>i</a:t>
              </a:r>
              <a:r>
                <a:rPr sz="1100" dirty="0">
                  <a:latin typeface="Times New Roman"/>
                  <a:cs typeface="Times New Roman"/>
                </a:rPr>
                <a:t>n</a:t>
              </a:r>
              <a:r>
                <a:rPr sz="1100" spc="-9" dirty="0">
                  <a:latin typeface="Times New Roman"/>
                  <a:cs typeface="Times New Roman"/>
                </a:rPr>
                <a:t>g</a:t>
              </a:r>
              <a:r>
                <a:rPr sz="1100" dirty="0">
                  <a:latin typeface="Times New Roman"/>
                  <a:cs typeface="Times New Roman"/>
                </a:rPr>
                <a:t>s</a:t>
              </a:r>
              <a:r>
                <a:rPr sz="1100" spc="-13" dirty="0">
                  <a:latin typeface="Times New Roman"/>
                  <a:cs typeface="Times New Roman"/>
                </a:rPr>
                <a:t> </a:t>
              </a:r>
              <a:r>
                <a:rPr sz="1100" spc="13"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4" dirty="0">
                  <a:latin typeface="Times New Roman"/>
                  <a:cs typeface="Times New Roman"/>
                </a:rPr>
                <a:t> </a:t>
              </a:r>
              <a:r>
                <a:rPr sz="1100" spc="-36" dirty="0">
                  <a:latin typeface="Times New Roman"/>
                  <a:cs typeface="Times New Roman"/>
                </a:rPr>
                <a:t>c</a:t>
              </a:r>
              <a:r>
                <a:rPr sz="1100" spc="4" dirty="0">
                  <a:latin typeface="Times New Roman"/>
                  <a:cs typeface="Times New Roman"/>
                </a:rPr>
                <a:t>o</a:t>
              </a:r>
              <a:r>
                <a:rPr sz="1100" spc="-4" dirty="0">
                  <a:latin typeface="Times New Roman"/>
                  <a:cs typeface="Times New Roman"/>
                </a:rPr>
                <a:t>l</a:t>
              </a:r>
              <a:r>
                <a:rPr sz="1100" dirty="0">
                  <a:latin typeface="Times New Roman"/>
                  <a:cs typeface="Times New Roman"/>
                </a:rPr>
                <a:t>on</a:t>
              </a:r>
              <a:r>
                <a:rPr sz="1100" spc="-4" dirty="0">
                  <a:latin typeface="Times New Roman"/>
                  <a:cs typeface="Times New Roman"/>
                </a:rPr>
                <a:t>i</a:t>
              </a:r>
              <a:r>
                <a:rPr sz="1100" spc="-18" dirty="0">
                  <a:latin typeface="Times New Roman"/>
                  <a:cs typeface="Times New Roman"/>
                </a:rPr>
                <a:t>es</a:t>
              </a:r>
              <a:r>
                <a:rPr sz="1100" spc="-4" dirty="0">
                  <a:latin typeface="Times New Roman"/>
                  <a:cs typeface="Times New Roman"/>
                </a:rPr>
                <a:t>;</a:t>
              </a:r>
              <a:r>
                <a:rPr sz="1100" spc="9"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9" dirty="0">
                  <a:latin typeface="Times New Roman"/>
                  <a:cs typeface="Times New Roman"/>
                </a:rPr>
                <a:t> </a:t>
              </a:r>
              <a:r>
                <a:rPr sz="1100" spc="-4" dirty="0">
                  <a:latin typeface="Times New Roman"/>
                  <a:cs typeface="Times New Roman"/>
                </a:rPr>
                <a:t>suc</a:t>
              </a:r>
              <a:r>
                <a:rPr sz="1100" dirty="0">
                  <a:latin typeface="Times New Roman"/>
                  <a:cs typeface="Times New Roman"/>
                </a:rPr>
                <a:t>h</a:t>
              </a:r>
              <a:r>
                <a:rPr sz="1100" spc="9" dirty="0">
                  <a:latin typeface="Times New Roman"/>
                  <a:cs typeface="Times New Roman"/>
                </a:rPr>
                <a:t> i</a:t>
              </a:r>
              <a:r>
                <a:rPr sz="1100" dirty="0">
                  <a:latin typeface="Times New Roman"/>
                  <a:cs typeface="Times New Roman"/>
                </a:rPr>
                <a:t>s</a:t>
              </a:r>
              <a:r>
                <a:rPr sz="1100" spc="-22" dirty="0">
                  <a:latin typeface="Times New Roman"/>
                  <a:cs typeface="Times New Roman"/>
                </a:rPr>
                <a:t> </a:t>
              </a:r>
              <a:r>
                <a:rPr sz="1100" spc="18" dirty="0">
                  <a:latin typeface="Times New Roman"/>
                  <a:cs typeface="Times New Roman"/>
                </a:rPr>
                <a:t>n</a:t>
              </a:r>
              <a:r>
                <a:rPr sz="1100" dirty="0">
                  <a:latin typeface="Times New Roman"/>
                  <a:cs typeface="Times New Roman"/>
                </a:rPr>
                <a:t>ow</a:t>
              </a:r>
              <a:r>
                <a:rPr sz="1100" spc="-9"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n</a:t>
              </a:r>
              <a:r>
                <a:rPr sz="1100" spc="-22" dirty="0">
                  <a:latin typeface="Times New Roman"/>
                  <a:cs typeface="Times New Roman"/>
                </a:rPr>
                <a:t>ece</a:t>
              </a:r>
              <a:r>
                <a:rPr sz="1100" spc="-13" dirty="0">
                  <a:latin typeface="Times New Roman"/>
                  <a:cs typeface="Times New Roman"/>
                </a:rPr>
                <a:t>s</a:t>
              </a:r>
              <a:r>
                <a:rPr sz="1100" spc="-9" dirty="0">
                  <a:latin typeface="Times New Roman"/>
                  <a:cs typeface="Times New Roman"/>
                </a:rPr>
                <a:t>s</a:t>
              </a:r>
              <a:r>
                <a:rPr sz="1100" spc="4" dirty="0">
                  <a:latin typeface="Times New Roman"/>
                  <a:cs typeface="Times New Roman"/>
                </a:rPr>
                <a:t>i</a:t>
              </a:r>
              <a:r>
                <a:rPr sz="1100" spc="-4" dirty="0">
                  <a:latin typeface="Times New Roman"/>
                  <a:cs typeface="Times New Roman"/>
                </a:rPr>
                <a:t>t</a:t>
              </a:r>
              <a:r>
                <a:rPr sz="1100" dirty="0">
                  <a:latin typeface="Times New Roman"/>
                  <a:cs typeface="Times New Roman"/>
                </a:rPr>
                <a:t>y</a:t>
              </a:r>
              <a:r>
                <a:rPr sz="1100" spc="-9" dirty="0">
                  <a:latin typeface="Times New Roman"/>
                  <a:cs typeface="Times New Roman"/>
                </a:rPr>
                <a:t> 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13" dirty="0">
                  <a:latin typeface="Times New Roman"/>
                  <a:cs typeface="Times New Roman"/>
                </a:rPr>
                <a:t> </a:t>
              </a:r>
              <a:r>
                <a:rPr sz="1100" spc="-18" dirty="0">
                  <a:latin typeface="Times New Roman"/>
                  <a:cs typeface="Times New Roman"/>
                </a:rPr>
                <a:t>c</a:t>
              </a:r>
              <a:r>
                <a:rPr sz="1100" spc="4" dirty="0">
                  <a:latin typeface="Times New Roman"/>
                  <a:cs typeface="Times New Roman"/>
                </a:rPr>
                <a:t>o</a:t>
              </a:r>
              <a:r>
                <a:rPr sz="1100" dirty="0">
                  <a:latin typeface="Times New Roman"/>
                  <a:cs typeface="Times New Roman"/>
                </a:rPr>
                <a:t>n</a:t>
              </a:r>
              <a:r>
                <a:rPr sz="1100" spc="-31" dirty="0">
                  <a:latin typeface="Times New Roman"/>
                  <a:cs typeface="Times New Roman"/>
                </a:rPr>
                <a:t>s</a:t>
              </a:r>
              <a:r>
                <a:rPr sz="1100" spc="18" dirty="0">
                  <a:latin typeface="Times New Roman"/>
                  <a:cs typeface="Times New Roman"/>
                </a:rPr>
                <a:t>t</a:t>
              </a:r>
              <a:r>
                <a:rPr sz="1100" spc="-13" dirty="0">
                  <a:latin typeface="Times New Roman"/>
                  <a:cs typeface="Times New Roman"/>
                </a:rPr>
                <a:t>ra</a:t>
              </a:r>
              <a:r>
                <a:rPr sz="1100" spc="9" dirty="0">
                  <a:latin typeface="Times New Roman"/>
                  <a:cs typeface="Times New Roman"/>
                </a:rPr>
                <a:t>i</a:t>
              </a:r>
              <a:r>
                <a:rPr sz="1100" dirty="0">
                  <a:latin typeface="Times New Roman"/>
                  <a:cs typeface="Times New Roman"/>
                </a:rPr>
                <a:t>ns</a:t>
              </a:r>
              <a:r>
                <a:rPr sz="1100" spc="-18"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m</a:t>
              </a:r>
              <a:r>
                <a:rPr sz="1100" spc="9" dirty="0">
                  <a:latin typeface="Times New Roman"/>
                  <a:cs typeface="Times New Roman"/>
                </a:rPr>
                <a:t> t</a:t>
              </a:r>
              <a:r>
                <a:rPr sz="1100" dirty="0">
                  <a:latin typeface="Times New Roman"/>
                  <a:cs typeface="Times New Roman"/>
                </a:rPr>
                <a:t>o</a:t>
              </a:r>
              <a:r>
                <a:rPr sz="1100" spc="-31" dirty="0">
                  <a:latin typeface="Times New Roman"/>
                  <a:cs typeface="Times New Roman"/>
                </a:rPr>
                <a:t> </a:t>
              </a:r>
              <a:r>
                <a:rPr sz="1100" spc="-18" dirty="0">
                  <a:latin typeface="Times New Roman"/>
                  <a:cs typeface="Times New Roman"/>
                </a:rPr>
                <a:t>e</a:t>
              </a:r>
              <a:r>
                <a:rPr sz="1100" spc="4" dirty="0">
                  <a:latin typeface="Times New Roman"/>
                  <a:cs typeface="Times New Roman"/>
                </a:rPr>
                <a:t>x</a:t>
              </a:r>
              <a:r>
                <a:rPr sz="1100" spc="-13" dirty="0">
                  <a:latin typeface="Times New Roman"/>
                  <a:cs typeface="Times New Roman"/>
                </a:rPr>
                <a:t>pu</a:t>
              </a:r>
              <a:r>
                <a:rPr sz="1100" spc="18" dirty="0">
                  <a:latin typeface="Times New Roman"/>
                  <a:cs typeface="Times New Roman"/>
                </a:rPr>
                <a:t>n</a:t>
              </a:r>
              <a:r>
                <a:rPr sz="1100" spc="-13" dirty="0">
                  <a:latin typeface="Times New Roman"/>
                  <a:cs typeface="Times New Roman"/>
                </a:rPr>
                <a:t>g</a:t>
              </a:r>
              <a:r>
                <a:rPr sz="1100" spc="-9" dirty="0">
                  <a:latin typeface="Times New Roman"/>
                  <a:cs typeface="Times New Roman"/>
                </a:rPr>
                <a:t>e </a:t>
              </a:r>
              <a:r>
                <a:rPr sz="1100" spc="9" dirty="0">
                  <a:latin typeface="Times New Roman"/>
                  <a:cs typeface="Times New Roman"/>
                </a:rPr>
                <a:t>t</a:t>
              </a:r>
              <a:r>
                <a:rPr sz="1100" dirty="0">
                  <a:latin typeface="Times New Roman"/>
                  <a:cs typeface="Times New Roman"/>
                </a:rPr>
                <a:t>h</a:t>
              </a:r>
              <a:r>
                <a:rPr sz="1100" spc="-31" dirty="0">
                  <a:latin typeface="Times New Roman"/>
                  <a:cs typeface="Times New Roman"/>
                </a:rPr>
                <a:t>e</a:t>
              </a:r>
              <a:r>
                <a:rPr sz="1100" spc="9" dirty="0">
                  <a:latin typeface="Times New Roman"/>
                  <a:cs typeface="Times New Roman"/>
                </a:rPr>
                <a:t>i</a:t>
              </a:r>
              <a:r>
                <a:rPr sz="1100" dirty="0">
                  <a:latin typeface="Times New Roman"/>
                  <a:cs typeface="Times New Roman"/>
                </a:rPr>
                <a:t>r</a:t>
              </a:r>
              <a:r>
                <a:rPr sz="1100" spc="-18" dirty="0">
                  <a:latin typeface="Times New Roman"/>
                  <a:cs typeface="Times New Roman"/>
                </a:rPr>
                <a:t> </a:t>
              </a:r>
              <a:r>
                <a:rPr sz="1100" spc="18" dirty="0">
                  <a:latin typeface="Times New Roman"/>
                  <a:cs typeface="Times New Roman"/>
                </a:rPr>
                <a:t>f</a:t>
              </a:r>
              <a:r>
                <a:rPr sz="1100" dirty="0">
                  <a:latin typeface="Times New Roman"/>
                  <a:cs typeface="Times New Roman"/>
                </a:rPr>
                <a:t>o</a:t>
              </a:r>
              <a:r>
                <a:rPr sz="1100" spc="-13" dirty="0">
                  <a:latin typeface="Times New Roman"/>
                  <a:cs typeface="Times New Roman"/>
                </a:rPr>
                <a:t>r</a:t>
              </a:r>
              <a:r>
                <a:rPr sz="1100" spc="18" dirty="0">
                  <a:latin typeface="Times New Roman"/>
                  <a:cs typeface="Times New Roman"/>
                </a:rPr>
                <a:t>m</a:t>
              </a:r>
              <a:r>
                <a:rPr sz="1100" spc="-36" dirty="0">
                  <a:latin typeface="Times New Roman"/>
                  <a:cs typeface="Times New Roman"/>
                </a:rPr>
                <a:t>e</a:t>
              </a:r>
              <a:r>
                <a:rPr sz="1100" dirty="0">
                  <a:latin typeface="Times New Roman"/>
                  <a:cs typeface="Times New Roman"/>
                </a:rPr>
                <a:t>r </a:t>
              </a:r>
              <a:r>
                <a:rPr sz="1100" spc="-31" dirty="0">
                  <a:latin typeface="Times New Roman"/>
                  <a:cs typeface="Times New Roman"/>
                </a:rPr>
                <a:t>s</a:t>
              </a:r>
              <a:r>
                <a:rPr sz="1100" spc="18" dirty="0">
                  <a:latin typeface="Times New Roman"/>
                  <a:cs typeface="Times New Roman"/>
                </a:rPr>
                <a:t>y</a:t>
              </a:r>
              <a:r>
                <a:rPr sz="1100" spc="-31" dirty="0">
                  <a:latin typeface="Times New Roman"/>
                  <a:cs typeface="Times New Roman"/>
                </a:rPr>
                <a:t>s</a:t>
              </a:r>
              <a:r>
                <a:rPr sz="1100" spc="18" dirty="0">
                  <a:latin typeface="Times New Roman"/>
                  <a:cs typeface="Times New Roman"/>
                </a:rPr>
                <a:t>t</a:t>
              </a:r>
              <a:r>
                <a:rPr sz="1100" spc="-31" dirty="0">
                  <a:latin typeface="Times New Roman"/>
                  <a:cs typeface="Times New Roman"/>
                </a:rPr>
                <a:t>e</a:t>
              </a:r>
              <a:r>
                <a:rPr sz="1100" spc="4" dirty="0">
                  <a:latin typeface="Times New Roman"/>
                  <a:cs typeface="Times New Roman"/>
                </a:rPr>
                <a:t>m</a:t>
              </a:r>
              <a:r>
                <a:rPr sz="1100" dirty="0">
                  <a:latin typeface="Times New Roman"/>
                  <a:cs typeface="Times New Roman"/>
                </a:rPr>
                <a:t>s</a:t>
              </a:r>
              <a:r>
                <a:rPr sz="1100" spc="-22"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4" dirty="0">
                  <a:latin typeface="Times New Roman"/>
                  <a:cs typeface="Times New Roman"/>
                </a:rPr>
                <a:t>g</a:t>
              </a:r>
              <a:r>
                <a:rPr sz="1100" spc="18" dirty="0">
                  <a:latin typeface="Times New Roman"/>
                  <a:cs typeface="Times New Roman"/>
                </a:rPr>
                <a:t>o</a:t>
              </a:r>
              <a:r>
                <a:rPr sz="1100" dirty="0">
                  <a:latin typeface="Times New Roman"/>
                  <a:cs typeface="Times New Roman"/>
                </a:rPr>
                <a:t>v</a:t>
              </a:r>
              <a:r>
                <a:rPr sz="1100" spc="-13" dirty="0">
                  <a:latin typeface="Times New Roman"/>
                  <a:cs typeface="Times New Roman"/>
                </a:rPr>
                <a:t>er</a:t>
              </a:r>
              <a:r>
                <a:rPr sz="1100" spc="18" dirty="0">
                  <a:latin typeface="Times New Roman"/>
                  <a:cs typeface="Times New Roman"/>
                </a:rPr>
                <a:t>n</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36" dirty="0">
                  <a:latin typeface="Times New Roman"/>
                  <a:cs typeface="Times New Roman"/>
                </a:rPr>
                <a:t> </a:t>
              </a:r>
              <a:r>
                <a:rPr sz="1100" spc="18" dirty="0">
                  <a:latin typeface="Times New Roman"/>
                  <a:cs typeface="Times New Roman"/>
                </a:rPr>
                <a:t>h</a:t>
              </a:r>
              <a:r>
                <a:rPr sz="1100" spc="-4" dirty="0">
                  <a:latin typeface="Times New Roman"/>
                  <a:cs typeface="Times New Roman"/>
                </a:rPr>
                <a:t>i</a:t>
              </a:r>
              <a:r>
                <a:rPr sz="1100" spc="-13" dirty="0">
                  <a:latin typeface="Times New Roman"/>
                  <a:cs typeface="Times New Roman"/>
                </a:rPr>
                <a:t>s</a:t>
              </a:r>
              <a:r>
                <a:rPr sz="1100" spc="-18" dirty="0">
                  <a:latin typeface="Times New Roman"/>
                  <a:cs typeface="Times New Roman"/>
                </a:rPr>
                <a:t>t</a:t>
              </a:r>
              <a:r>
                <a:rPr sz="1100" spc="18" dirty="0">
                  <a:latin typeface="Times New Roman"/>
                  <a:cs typeface="Times New Roman"/>
                </a:rPr>
                <a:t>o</a:t>
              </a:r>
              <a:r>
                <a:rPr sz="1100" spc="-13" dirty="0">
                  <a:latin typeface="Times New Roman"/>
                  <a:cs typeface="Times New Roman"/>
                </a:rPr>
                <a:t>r</a:t>
              </a:r>
              <a:r>
                <a:rPr sz="1100" dirty="0">
                  <a:latin typeface="Times New Roman"/>
                  <a:cs typeface="Times New Roman"/>
                </a:rPr>
                <a:t>y</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4" dirty="0">
                  <a:latin typeface="Times New Roman"/>
                  <a:cs typeface="Times New Roman"/>
                </a:rPr>
                <a:t> </a:t>
              </a:r>
              <a:r>
                <a:rPr sz="1100" spc="18" dirty="0">
                  <a:latin typeface="Times New Roman"/>
                  <a:cs typeface="Times New Roman"/>
                </a:rPr>
                <a:t>h</a:t>
              </a:r>
              <a:r>
                <a:rPr sz="1100" spc="-4" dirty="0">
                  <a:latin typeface="Times New Roman"/>
                  <a:cs typeface="Times New Roman"/>
                </a:rPr>
                <a:t>i</a:t>
              </a:r>
              <a:r>
                <a:rPr sz="1100" dirty="0">
                  <a:latin typeface="Times New Roman"/>
                  <a:cs typeface="Times New Roman"/>
                </a:rPr>
                <a:t>s</a:t>
              </a:r>
              <a:r>
                <a:rPr sz="1100" spc="-40" dirty="0">
                  <a:latin typeface="Times New Roman"/>
                  <a:cs typeface="Times New Roman"/>
                </a:rPr>
                <a:t> </a:t>
              </a:r>
              <a:r>
                <a:rPr sz="1100" spc="18" dirty="0">
                  <a:latin typeface="Times New Roman"/>
                  <a:cs typeface="Times New Roman"/>
                </a:rPr>
                <a:t>p</a:t>
              </a:r>
              <a:r>
                <a:rPr sz="1100" spc="-13" dirty="0">
                  <a:latin typeface="Times New Roman"/>
                  <a:cs typeface="Times New Roman"/>
                </a:rPr>
                <a:t>re</a:t>
              </a:r>
              <a:r>
                <a:rPr sz="1100" spc="-9" dirty="0">
                  <a:latin typeface="Times New Roman"/>
                  <a:cs typeface="Times New Roman"/>
                </a:rPr>
                <a:t>se</a:t>
              </a:r>
              <a:r>
                <a:rPr sz="1100" spc="13"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4" dirty="0">
                  <a:latin typeface="Times New Roman"/>
                  <a:cs typeface="Times New Roman"/>
                </a:rPr>
                <a:t>m</a:t>
              </a:r>
              <a:r>
                <a:rPr sz="1100" spc="-31" dirty="0">
                  <a:latin typeface="Times New Roman"/>
                  <a:cs typeface="Times New Roman"/>
                </a:rPr>
                <a:t>a</a:t>
              </a:r>
              <a:r>
                <a:rPr sz="1100" spc="9" dirty="0">
                  <a:latin typeface="Times New Roman"/>
                  <a:cs typeface="Times New Roman"/>
                </a:rPr>
                <a:t>j</a:t>
              </a:r>
              <a:r>
                <a:rPr sz="1100" spc="-18" dirty="0">
                  <a:latin typeface="Times New Roman"/>
                  <a:cs typeface="Times New Roman"/>
                </a:rPr>
                <a:t>es</a:t>
              </a:r>
              <a:r>
                <a:rPr sz="1100" spc="9" dirty="0">
                  <a:latin typeface="Times New Roman"/>
                  <a:cs typeface="Times New Roman"/>
                </a:rPr>
                <a:t>t</a:t>
              </a:r>
              <a:r>
                <a:rPr sz="1100" dirty="0">
                  <a:latin typeface="Times New Roman"/>
                  <a:cs typeface="Times New Roman"/>
                </a:rPr>
                <a:t>y</a:t>
              </a:r>
              <a:r>
                <a:rPr sz="1100" spc="-9" dirty="0">
                  <a:latin typeface="Times New Roman"/>
                  <a:cs typeface="Times New Roman"/>
                </a:rPr>
                <a:t> </a:t>
              </a:r>
              <a:r>
                <a:rPr sz="1100" spc="9" dirty="0">
                  <a:latin typeface="Times New Roman"/>
                  <a:cs typeface="Times New Roman"/>
                </a:rPr>
                <a:t>i</a:t>
              </a:r>
              <a:r>
                <a:rPr sz="1100" dirty="0">
                  <a:latin typeface="Times New Roman"/>
                  <a:cs typeface="Times New Roman"/>
                </a:rPr>
                <a:t>s</a:t>
              </a:r>
              <a:r>
                <a:rPr sz="1100" spc="-4" dirty="0">
                  <a:latin typeface="Times New Roman"/>
                  <a:cs typeface="Times New Roman"/>
                </a:rPr>
                <a:t> </a:t>
              </a:r>
              <a:r>
                <a:rPr sz="1100" spc="-9" dirty="0">
                  <a:latin typeface="Times New Roman"/>
                  <a:cs typeface="Times New Roman"/>
                </a:rPr>
                <a:t>a</a:t>
              </a:r>
              <a:r>
                <a:rPr sz="1100" spc="-4" dirty="0">
                  <a:latin typeface="Times New Roman"/>
                  <a:cs typeface="Times New Roman"/>
                </a:rPr>
                <a:t> </a:t>
              </a:r>
              <a:r>
                <a:rPr sz="1100" spc="13" dirty="0">
                  <a:latin typeface="Times New Roman"/>
                  <a:cs typeface="Times New Roman"/>
                </a:rPr>
                <a:t>h</a:t>
              </a:r>
              <a:r>
                <a:rPr sz="1100" spc="-4" dirty="0">
                  <a:latin typeface="Times New Roman"/>
                  <a:cs typeface="Times New Roman"/>
                </a:rPr>
                <a:t>i</a:t>
              </a:r>
              <a:r>
                <a:rPr sz="1100" spc="-13" dirty="0">
                  <a:latin typeface="Times New Roman"/>
                  <a:cs typeface="Times New Roman"/>
                </a:rPr>
                <a:t>s</a:t>
              </a:r>
              <a:r>
                <a:rPr sz="1100" spc="-18" dirty="0">
                  <a:latin typeface="Times New Roman"/>
                  <a:cs typeface="Times New Roman"/>
                </a:rPr>
                <a:t>t</a:t>
              </a:r>
              <a:r>
                <a:rPr sz="1100" spc="18" dirty="0">
                  <a:latin typeface="Times New Roman"/>
                  <a:cs typeface="Times New Roman"/>
                </a:rPr>
                <a:t>o</a:t>
              </a:r>
              <a:r>
                <a:rPr sz="1100" spc="-13" dirty="0">
                  <a:latin typeface="Times New Roman"/>
                  <a:cs typeface="Times New Roman"/>
                </a:rPr>
                <a:t>r</a:t>
              </a:r>
              <a:r>
                <a:rPr sz="1100" dirty="0">
                  <a:latin typeface="Times New Roman"/>
                  <a:cs typeface="Times New Roman"/>
                </a:rPr>
                <a:t>y</a:t>
              </a:r>
              <a:r>
                <a:rPr sz="1100" spc="9"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4" dirty="0">
                  <a:latin typeface="Times New Roman"/>
                  <a:cs typeface="Times New Roman"/>
                </a:rPr>
                <a:t>u</a:t>
              </a:r>
              <a:r>
                <a:rPr sz="1100" spc="18" dirty="0">
                  <a:latin typeface="Times New Roman"/>
                  <a:cs typeface="Times New Roman"/>
                </a:rPr>
                <a:t>n</a:t>
              </a:r>
              <a:r>
                <a:rPr sz="1100" spc="-13" dirty="0">
                  <a:latin typeface="Times New Roman"/>
                  <a:cs typeface="Times New Roman"/>
                </a:rPr>
                <a:t>rem</a:t>
              </a:r>
              <a:r>
                <a:rPr sz="1100" spc="4" dirty="0">
                  <a:latin typeface="Times New Roman"/>
                  <a:cs typeface="Times New Roman"/>
                </a:rPr>
                <a:t>i</a:t>
              </a:r>
              <a:r>
                <a:rPr sz="1100" spc="-27" dirty="0">
                  <a:latin typeface="Times New Roman"/>
                  <a:cs typeface="Times New Roman"/>
                </a:rPr>
                <a:t>t</a:t>
              </a:r>
              <a:r>
                <a:rPr sz="1100" spc="-4" dirty="0">
                  <a:latin typeface="Times New Roman"/>
                  <a:cs typeface="Times New Roman"/>
                </a:rPr>
                <a:t>ti</a:t>
              </a:r>
              <a:r>
                <a:rPr sz="1100" dirty="0">
                  <a:latin typeface="Times New Roman"/>
                  <a:cs typeface="Times New Roman"/>
                </a:rPr>
                <a:t>ng </a:t>
              </a:r>
              <a:r>
                <a:rPr sz="1100" spc="-4" dirty="0">
                  <a:latin typeface="Times New Roman"/>
                  <a:cs typeface="Times New Roman"/>
                </a:rPr>
                <a:t>i</a:t>
              </a:r>
              <a:r>
                <a:rPr sz="1100" dirty="0">
                  <a:latin typeface="Times New Roman"/>
                  <a:cs typeface="Times New Roman"/>
                </a:rPr>
                <a:t>n</a:t>
              </a:r>
              <a:r>
                <a:rPr sz="1100" spc="-4" dirty="0">
                  <a:latin typeface="Times New Roman"/>
                  <a:cs typeface="Times New Roman"/>
                </a:rPr>
                <a:t>jur</a:t>
              </a:r>
              <a:r>
                <a:rPr sz="1100" spc="18" dirty="0">
                  <a:latin typeface="Times New Roman"/>
                  <a:cs typeface="Times New Roman"/>
                </a:rPr>
                <a:t>i</a:t>
              </a:r>
              <a:r>
                <a:rPr sz="1100" spc="-9" dirty="0">
                  <a:latin typeface="Times New Roman"/>
                  <a:cs typeface="Times New Roman"/>
                </a:rPr>
                <a:t>e</a:t>
              </a:r>
              <a:r>
                <a:rPr sz="1100" dirty="0">
                  <a:latin typeface="Times New Roman"/>
                  <a:cs typeface="Times New Roman"/>
                </a:rPr>
                <a:t>s</a:t>
              </a:r>
              <a:r>
                <a:rPr sz="1100" spc="-13" dirty="0">
                  <a:latin typeface="Times New Roman"/>
                  <a:cs typeface="Times New Roman"/>
                </a:rPr>
                <a:t> </a:t>
              </a:r>
              <a:r>
                <a:rPr sz="1100" spc="-18" dirty="0">
                  <a:latin typeface="Times New Roman"/>
                  <a:cs typeface="Times New Roman"/>
                </a:rPr>
                <a:t>a</a:t>
              </a:r>
              <a:r>
                <a:rPr sz="1100" spc="4" dirty="0">
                  <a:latin typeface="Times New Roman"/>
                  <a:cs typeface="Times New Roman"/>
                </a:rPr>
                <a:t>n</a:t>
              </a:r>
              <a:r>
                <a:rPr sz="1100" dirty="0">
                  <a:latin typeface="Times New Roman"/>
                  <a:cs typeface="Times New Roman"/>
                </a:rPr>
                <a:t>d</a:t>
              </a:r>
              <a:r>
                <a:rPr sz="1100" spc="-4" dirty="0">
                  <a:latin typeface="Times New Roman"/>
                  <a:cs typeface="Times New Roman"/>
                </a:rPr>
                <a:t> usurpa</a:t>
              </a:r>
              <a:r>
                <a:rPr sz="1100" spc="13" dirty="0">
                  <a:latin typeface="Times New Roman"/>
                  <a:cs typeface="Times New Roman"/>
                </a:rPr>
                <a:t>t</a:t>
              </a:r>
              <a:r>
                <a:rPr sz="1100" spc="-4" dirty="0">
                  <a:latin typeface="Times New Roman"/>
                  <a:cs typeface="Times New Roman"/>
                </a:rPr>
                <a:t>i</a:t>
              </a:r>
              <a:r>
                <a:rPr sz="1100" dirty="0">
                  <a:latin typeface="Times New Roman"/>
                  <a:cs typeface="Times New Roman"/>
                </a:rPr>
                <a:t>on</a:t>
              </a:r>
              <a:r>
                <a:rPr sz="1100" spc="-4" dirty="0">
                  <a:latin typeface="Times New Roman"/>
                  <a:cs typeface="Times New Roman"/>
                </a:rPr>
                <a:t>s</a:t>
              </a:r>
              <a:r>
                <a:rPr sz="1100" dirty="0">
                  <a:latin typeface="Times New Roman"/>
                  <a:cs typeface="Times New Roman"/>
                </a:rPr>
                <a:t>,</a:t>
              </a:r>
              <a:r>
                <a:rPr sz="1100" spc="-4" dirty="0">
                  <a:latin typeface="Times New Roman"/>
                  <a:cs typeface="Times New Roman"/>
                </a:rPr>
                <a:t> </a:t>
              </a:r>
              <a:r>
                <a:rPr sz="1100" spc="-13" dirty="0">
                  <a:latin typeface="Times New Roman"/>
                  <a:cs typeface="Times New Roman"/>
                </a:rPr>
                <a:t>a</a:t>
              </a:r>
              <a:r>
                <a:rPr sz="1100" spc="4" dirty="0">
                  <a:latin typeface="Times New Roman"/>
                  <a:cs typeface="Times New Roman"/>
                </a:rPr>
                <a:t>m</a:t>
              </a:r>
              <a:r>
                <a:rPr sz="1100" dirty="0">
                  <a:latin typeface="Times New Roman"/>
                  <a:cs typeface="Times New Roman"/>
                </a:rPr>
                <a:t>ong</a:t>
              </a:r>
              <a:r>
                <a:rPr sz="1100" spc="-27" dirty="0">
                  <a:latin typeface="Times New Roman"/>
                  <a:cs typeface="Times New Roman"/>
                </a:rPr>
                <a:t> </a:t>
              </a:r>
              <a:r>
                <a:rPr sz="1100" spc="-9"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a:t>
              </a:r>
              <a:r>
                <a:rPr sz="1100" spc="18" dirty="0">
                  <a:latin typeface="Times New Roman"/>
                  <a:cs typeface="Times New Roman"/>
                </a:rPr>
                <a:t>n</a:t>
              </a:r>
              <a:r>
                <a:rPr sz="1100" dirty="0">
                  <a:latin typeface="Times New Roman"/>
                  <a:cs typeface="Times New Roman"/>
                </a:rPr>
                <a:t>o</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n</a:t>
              </a:r>
              <a:r>
                <a:rPr sz="1100" spc="-9" dirty="0">
                  <a:latin typeface="Times New Roman"/>
                  <a:cs typeface="Times New Roman"/>
                </a:rPr>
                <a:t>e </a:t>
              </a:r>
              <a:r>
                <a:rPr sz="1100" spc="18" dirty="0">
                  <a:latin typeface="Times New Roman"/>
                  <a:cs typeface="Times New Roman"/>
                </a:rPr>
                <a:t>f</a:t>
              </a:r>
              <a:r>
                <a:rPr sz="1100" spc="-36" dirty="0">
                  <a:latin typeface="Times New Roman"/>
                  <a:cs typeface="Times New Roman"/>
                </a:rPr>
                <a:t>ac</a:t>
              </a:r>
              <a:r>
                <a:rPr sz="1100" spc="-4" dirty="0">
                  <a:latin typeface="Times New Roman"/>
                  <a:cs typeface="Times New Roman"/>
                </a:rPr>
                <a:t>t</a:t>
              </a:r>
              <a:r>
                <a:rPr sz="1100" dirty="0">
                  <a:latin typeface="Times New Roman"/>
                  <a:cs typeface="Times New Roman"/>
                </a:rPr>
                <a:t> </a:t>
              </a:r>
              <a:r>
                <a:rPr sz="1100" spc="-22" dirty="0">
                  <a:latin typeface="Times New Roman"/>
                  <a:cs typeface="Times New Roman"/>
                </a:rPr>
                <a:t>s</a:t>
              </a:r>
              <a:r>
                <a:rPr sz="1100" spc="18" dirty="0">
                  <a:latin typeface="Times New Roman"/>
                  <a:cs typeface="Times New Roman"/>
                </a:rPr>
                <a:t>t</a:t>
              </a:r>
              <a:r>
                <a:rPr sz="1100" spc="-36" dirty="0">
                  <a:latin typeface="Times New Roman"/>
                  <a:cs typeface="Times New Roman"/>
                </a:rPr>
                <a:t>a</a:t>
              </a:r>
              <a:r>
                <a:rPr sz="1100" spc="4" dirty="0">
                  <a:latin typeface="Times New Roman"/>
                  <a:cs typeface="Times New Roman"/>
                </a:rPr>
                <a:t>n</a:t>
              </a:r>
              <a:r>
                <a:rPr sz="1100" spc="-9" dirty="0">
                  <a:latin typeface="Times New Roman"/>
                  <a:cs typeface="Times New Roman"/>
                </a:rPr>
                <a:t>d</a:t>
              </a:r>
              <a:r>
                <a:rPr sz="1100" dirty="0">
                  <a:latin typeface="Times New Roman"/>
                  <a:cs typeface="Times New Roman"/>
                </a:rPr>
                <a:t>s</a:t>
              </a:r>
              <a:r>
                <a:rPr sz="1100" spc="-13" dirty="0">
                  <a:latin typeface="Times New Roman"/>
                  <a:cs typeface="Times New Roman"/>
                </a:rPr>
                <a:t> </a:t>
              </a:r>
              <a:r>
                <a:rPr sz="1100" spc="-9" dirty="0">
                  <a:latin typeface="Times New Roman"/>
                  <a:cs typeface="Times New Roman"/>
                </a:rPr>
                <a:t>s</a:t>
              </a:r>
              <a:r>
                <a:rPr sz="1100" spc="4" dirty="0">
                  <a:latin typeface="Times New Roman"/>
                  <a:cs typeface="Times New Roman"/>
                </a:rPr>
                <a:t>i</a:t>
              </a:r>
              <a:r>
                <a:rPr sz="1100" dirty="0">
                  <a:latin typeface="Times New Roman"/>
                  <a:cs typeface="Times New Roman"/>
                </a:rPr>
                <a:t>n</a:t>
              </a:r>
              <a:r>
                <a:rPr sz="1100" spc="-31" dirty="0">
                  <a:latin typeface="Times New Roman"/>
                  <a:cs typeface="Times New Roman"/>
                </a:rPr>
                <a:t>g</a:t>
              </a:r>
              <a:r>
                <a:rPr sz="1100" spc="9" dirty="0">
                  <a:latin typeface="Times New Roman"/>
                  <a:cs typeface="Times New Roman"/>
                </a:rPr>
                <a:t>l</a:t>
              </a:r>
              <a:r>
                <a:rPr sz="1100" spc="-9" dirty="0">
                  <a:latin typeface="Times New Roman"/>
                  <a:cs typeface="Times New Roman"/>
                </a:rPr>
                <a:t>e</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r</a:t>
              </a:r>
              <a:r>
                <a:rPr sz="1100" spc="-9" dirty="0">
                  <a:latin typeface="Times New Roman"/>
                  <a:cs typeface="Times New Roman"/>
                </a:rPr>
                <a:t> </a:t>
              </a:r>
              <a:r>
                <a:rPr sz="1100" spc="-4" dirty="0">
                  <a:latin typeface="Times New Roman"/>
                  <a:cs typeface="Times New Roman"/>
                </a:rPr>
                <a:t>s</a:t>
              </a:r>
              <a:r>
                <a:rPr sz="1100" spc="18" dirty="0">
                  <a:latin typeface="Times New Roman"/>
                  <a:cs typeface="Times New Roman"/>
                </a:rPr>
                <a:t>o</a:t>
              </a:r>
              <a:r>
                <a:rPr sz="1100" spc="-22" dirty="0">
                  <a:latin typeface="Times New Roman"/>
                  <a:cs typeface="Times New Roman"/>
                </a:rPr>
                <a:t>l</a:t>
              </a:r>
              <a:r>
                <a:rPr sz="1100" spc="9" dirty="0">
                  <a:latin typeface="Times New Roman"/>
                  <a:cs typeface="Times New Roman"/>
                </a:rPr>
                <a:t>i</a:t>
              </a:r>
              <a:r>
                <a:rPr sz="1100" spc="-4" dirty="0">
                  <a:latin typeface="Times New Roman"/>
                  <a:cs typeface="Times New Roman"/>
                </a:rPr>
                <a:t>t</a:t>
              </a:r>
              <a:r>
                <a:rPr sz="1100" spc="-13" dirty="0">
                  <a:latin typeface="Times New Roman"/>
                  <a:cs typeface="Times New Roman"/>
                </a:rPr>
                <a:t>ar</a:t>
              </a:r>
              <a:r>
                <a:rPr sz="1100" dirty="0">
                  <a:latin typeface="Times New Roman"/>
                  <a:cs typeface="Times New Roman"/>
                </a:rPr>
                <a:t>y</a:t>
              </a:r>
              <a:r>
                <a:rPr sz="1100" spc="9" dirty="0">
                  <a:latin typeface="Times New Roman"/>
                  <a:cs typeface="Times New Roman"/>
                </a:rPr>
                <a:t> t</a:t>
              </a:r>
              <a:r>
                <a:rPr sz="1100" dirty="0">
                  <a:latin typeface="Times New Roman"/>
                  <a:cs typeface="Times New Roman"/>
                </a:rPr>
                <a:t>o</a:t>
              </a:r>
              <a:r>
                <a:rPr sz="1100" spc="-31" dirty="0">
                  <a:latin typeface="Times New Roman"/>
                  <a:cs typeface="Times New Roman"/>
                </a:rPr>
                <a:t> </a:t>
              </a:r>
              <a:r>
                <a:rPr sz="1100" spc="-18" dirty="0">
                  <a:latin typeface="Times New Roman"/>
                  <a:cs typeface="Times New Roman"/>
                </a:rPr>
                <a:t>c</a:t>
              </a:r>
              <a:r>
                <a:rPr sz="1100" spc="4" dirty="0">
                  <a:latin typeface="Times New Roman"/>
                  <a:cs typeface="Times New Roman"/>
                </a:rPr>
                <a:t>o</a:t>
              </a:r>
              <a:r>
                <a:rPr sz="1100" dirty="0">
                  <a:latin typeface="Times New Roman"/>
                  <a:cs typeface="Times New Roman"/>
                </a:rPr>
                <a:t>n</a:t>
              </a:r>
              <a:r>
                <a:rPr sz="1100" spc="-4" dirty="0">
                  <a:latin typeface="Times New Roman"/>
                  <a:cs typeface="Times New Roman"/>
                </a:rPr>
                <a:t>t</a:t>
              </a:r>
              <a:r>
                <a:rPr sz="1100" spc="-13" dirty="0">
                  <a:latin typeface="Times New Roman"/>
                  <a:cs typeface="Times New Roman"/>
                </a:rPr>
                <a:t>rad</a:t>
              </a:r>
              <a:r>
                <a:rPr sz="1100" spc="9" dirty="0">
                  <a:latin typeface="Times New Roman"/>
                  <a:cs typeface="Times New Roman"/>
                </a:rPr>
                <a:t>i</a:t>
              </a:r>
              <a:r>
                <a:rPr sz="1100" spc="-27" dirty="0">
                  <a:latin typeface="Times New Roman"/>
                  <a:cs typeface="Times New Roman"/>
                </a:rPr>
                <a:t>ct</a:t>
              </a:r>
              <a:endParaRPr sz="1100">
                <a:latin typeface="Times New Roman"/>
                <a:cs typeface="Times New Roman"/>
              </a:endParaRPr>
            </a:p>
          </p:txBody>
        </p:sp>
        <p:sp>
          <p:nvSpPr>
            <p:cNvPr id="383" name="object 383"/>
            <p:cNvSpPr/>
            <p:nvPr/>
          </p:nvSpPr>
          <p:spPr>
            <a:xfrm>
              <a:off x="2146011" y="5595881"/>
              <a:ext cx="169141" cy="156322"/>
            </a:xfrm>
            <a:custGeom>
              <a:avLst/>
              <a:gdLst/>
              <a:ahLst/>
              <a:cxnLst/>
              <a:rect l="l" t="t" r="r" b="b"/>
              <a:pathLst>
                <a:path w="186055" h="177165">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384" name="object 384"/>
            <p:cNvSpPr/>
            <p:nvPr/>
          </p:nvSpPr>
          <p:spPr>
            <a:xfrm>
              <a:off x="2351118" y="5595881"/>
              <a:ext cx="446809" cy="156322"/>
            </a:xfrm>
            <a:custGeom>
              <a:avLst/>
              <a:gdLst/>
              <a:ahLst/>
              <a:cxnLst/>
              <a:rect l="l" t="t" r="r" b="b"/>
              <a:pathLst>
                <a:path w="491489" h="177165">
                  <a:moveTo>
                    <a:pt x="0" y="176809"/>
                  </a:moveTo>
                  <a:lnTo>
                    <a:pt x="490869" y="176809"/>
                  </a:lnTo>
                  <a:lnTo>
                    <a:pt x="490869" y="0"/>
                  </a:lnTo>
                  <a:lnTo>
                    <a:pt x="0" y="0"/>
                  </a:lnTo>
                  <a:lnTo>
                    <a:pt x="0" y="176809"/>
                  </a:lnTo>
                  <a:close/>
                </a:path>
              </a:pathLst>
            </a:custGeom>
            <a:solidFill>
              <a:srgbClr val="FF2800"/>
            </a:solidFill>
          </p:spPr>
          <p:txBody>
            <a:bodyPr wrap="square" lIns="0" tIns="0" rIns="0" bIns="0" rtlCol="0"/>
            <a:lstStyle/>
            <a:p>
              <a:endParaRPr/>
            </a:p>
          </p:txBody>
        </p:sp>
        <p:sp>
          <p:nvSpPr>
            <p:cNvPr id="385" name="object 385"/>
            <p:cNvSpPr/>
            <p:nvPr/>
          </p:nvSpPr>
          <p:spPr>
            <a:xfrm>
              <a:off x="2833396" y="5595881"/>
              <a:ext cx="282864" cy="156322"/>
            </a:xfrm>
            <a:custGeom>
              <a:avLst/>
              <a:gdLst/>
              <a:ahLst/>
              <a:cxnLst/>
              <a:rect l="l" t="t" r="r" b="b"/>
              <a:pathLst>
                <a:path w="311150" h="177165">
                  <a:moveTo>
                    <a:pt x="0" y="176809"/>
                  </a:moveTo>
                  <a:lnTo>
                    <a:pt x="310985" y="176809"/>
                  </a:lnTo>
                  <a:lnTo>
                    <a:pt x="310985" y="0"/>
                  </a:lnTo>
                  <a:lnTo>
                    <a:pt x="0" y="0"/>
                  </a:lnTo>
                  <a:lnTo>
                    <a:pt x="0" y="176809"/>
                  </a:lnTo>
                  <a:close/>
                </a:path>
              </a:pathLst>
            </a:custGeom>
            <a:solidFill>
              <a:srgbClr val="FF2800"/>
            </a:solidFill>
          </p:spPr>
          <p:txBody>
            <a:bodyPr wrap="square" lIns="0" tIns="0" rIns="0" bIns="0" rtlCol="0"/>
            <a:lstStyle/>
            <a:p>
              <a:endParaRPr/>
            </a:p>
          </p:txBody>
        </p:sp>
        <p:sp>
          <p:nvSpPr>
            <p:cNvPr id="386" name="object 386"/>
            <p:cNvSpPr/>
            <p:nvPr/>
          </p:nvSpPr>
          <p:spPr>
            <a:xfrm>
              <a:off x="3152142" y="5595881"/>
              <a:ext cx="116609" cy="156322"/>
            </a:xfrm>
            <a:custGeom>
              <a:avLst/>
              <a:gdLst/>
              <a:ahLst/>
              <a:cxnLst/>
              <a:rect l="l" t="t" r="r" b="b"/>
              <a:pathLst>
                <a:path w="128270" h="177165">
                  <a:moveTo>
                    <a:pt x="0" y="176809"/>
                  </a:moveTo>
                  <a:lnTo>
                    <a:pt x="128053" y="176809"/>
                  </a:lnTo>
                  <a:lnTo>
                    <a:pt x="128053" y="0"/>
                  </a:lnTo>
                  <a:lnTo>
                    <a:pt x="0" y="0"/>
                  </a:lnTo>
                  <a:lnTo>
                    <a:pt x="0" y="176809"/>
                  </a:lnTo>
                  <a:close/>
                </a:path>
              </a:pathLst>
            </a:custGeom>
            <a:solidFill>
              <a:srgbClr val="0A31FF"/>
            </a:solidFill>
          </p:spPr>
          <p:txBody>
            <a:bodyPr wrap="square" lIns="0" tIns="0" rIns="0" bIns="0" rtlCol="0"/>
            <a:lstStyle/>
            <a:p>
              <a:endParaRPr/>
            </a:p>
          </p:txBody>
        </p:sp>
        <p:sp>
          <p:nvSpPr>
            <p:cNvPr id="387" name="object 387"/>
            <p:cNvSpPr/>
            <p:nvPr/>
          </p:nvSpPr>
          <p:spPr>
            <a:xfrm>
              <a:off x="3301815" y="5595881"/>
              <a:ext cx="169141" cy="156322"/>
            </a:xfrm>
            <a:custGeom>
              <a:avLst/>
              <a:gdLst/>
              <a:ahLst/>
              <a:cxnLst/>
              <a:rect l="l" t="t" r="r" b="b"/>
              <a:pathLst>
                <a:path w="186054" h="177165">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388" name="object 388"/>
            <p:cNvSpPr/>
            <p:nvPr/>
          </p:nvSpPr>
          <p:spPr>
            <a:xfrm>
              <a:off x="3506921" y="5595881"/>
              <a:ext cx="199736" cy="156322"/>
            </a:xfrm>
            <a:custGeom>
              <a:avLst/>
              <a:gdLst/>
              <a:ahLst/>
              <a:cxnLst/>
              <a:rect l="l" t="t" r="r" b="b"/>
              <a:pathLst>
                <a:path w="219710" h="177165">
                  <a:moveTo>
                    <a:pt x="0" y="176809"/>
                  </a:moveTo>
                  <a:lnTo>
                    <a:pt x="219519" y="176809"/>
                  </a:lnTo>
                  <a:lnTo>
                    <a:pt x="219519" y="0"/>
                  </a:lnTo>
                  <a:lnTo>
                    <a:pt x="0" y="0"/>
                  </a:lnTo>
                  <a:lnTo>
                    <a:pt x="0" y="176809"/>
                  </a:lnTo>
                  <a:close/>
                </a:path>
              </a:pathLst>
            </a:custGeom>
            <a:solidFill>
              <a:srgbClr val="0A31FF"/>
            </a:solidFill>
          </p:spPr>
          <p:txBody>
            <a:bodyPr wrap="square" lIns="0" tIns="0" rIns="0" bIns="0" rtlCol="0"/>
            <a:lstStyle/>
            <a:p>
              <a:endParaRPr/>
            </a:p>
          </p:txBody>
        </p:sp>
        <p:sp>
          <p:nvSpPr>
            <p:cNvPr id="389" name="object 389"/>
            <p:cNvSpPr/>
            <p:nvPr/>
          </p:nvSpPr>
          <p:spPr>
            <a:xfrm>
              <a:off x="3775778" y="5595881"/>
              <a:ext cx="139123" cy="156322"/>
            </a:xfrm>
            <a:custGeom>
              <a:avLst/>
              <a:gdLst/>
              <a:ahLst/>
              <a:cxnLst/>
              <a:rect l="l" t="t" r="r" b="b"/>
              <a:pathLst>
                <a:path w="153035" h="177165">
                  <a:moveTo>
                    <a:pt x="0" y="176809"/>
                  </a:moveTo>
                  <a:lnTo>
                    <a:pt x="152444" y="176809"/>
                  </a:lnTo>
                  <a:lnTo>
                    <a:pt x="152444" y="0"/>
                  </a:lnTo>
                  <a:lnTo>
                    <a:pt x="0" y="0"/>
                  </a:lnTo>
                  <a:lnTo>
                    <a:pt x="0" y="176809"/>
                  </a:lnTo>
                  <a:close/>
                </a:path>
              </a:pathLst>
            </a:custGeom>
            <a:solidFill>
              <a:srgbClr val="0A31FF"/>
            </a:solidFill>
          </p:spPr>
          <p:txBody>
            <a:bodyPr wrap="square" lIns="0" tIns="0" rIns="0" bIns="0" rtlCol="0"/>
            <a:lstStyle/>
            <a:p>
              <a:endParaRPr/>
            </a:p>
          </p:txBody>
        </p:sp>
        <p:sp>
          <p:nvSpPr>
            <p:cNvPr id="390" name="object 390"/>
            <p:cNvSpPr/>
            <p:nvPr/>
          </p:nvSpPr>
          <p:spPr>
            <a:xfrm>
              <a:off x="3950395" y="5595881"/>
              <a:ext cx="113723" cy="156322"/>
            </a:xfrm>
            <a:custGeom>
              <a:avLst/>
              <a:gdLst/>
              <a:ahLst/>
              <a:cxnLst/>
              <a:rect l="l" t="t" r="r" b="b"/>
              <a:pathLst>
                <a:path w="125095" h="177165">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a:p>
          </p:txBody>
        </p:sp>
        <p:sp>
          <p:nvSpPr>
            <p:cNvPr id="391" name="object 391"/>
            <p:cNvSpPr/>
            <p:nvPr/>
          </p:nvSpPr>
          <p:spPr>
            <a:xfrm>
              <a:off x="4100067" y="5595881"/>
              <a:ext cx="338282" cy="156322"/>
            </a:xfrm>
            <a:custGeom>
              <a:avLst/>
              <a:gdLst/>
              <a:ahLst/>
              <a:cxnLst/>
              <a:rect l="l" t="t" r="r" b="b"/>
              <a:pathLst>
                <a:path w="372110" h="177165">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a:p>
          </p:txBody>
        </p:sp>
        <p:sp>
          <p:nvSpPr>
            <p:cNvPr id="392" name="object 392"/>
            <p:cNvSpPr/>
            <p:nvPr/>
          </p:nvSpPr>
          <p:spPr>
            <a:xfrm>
              <a:off x="4474250" y="5595881"/>
              <a:ext cx="258041" cy="156322"/>
            </a:xfrm>
            <a:custGeom>
              <a:avLst/>
              <a:gdLst/>
              <a:ahLst/>
              <a:cxnLst/>
              <a:rect l="l" t="t" r="r" b="b"/>
              <a:pathLst>
                <a:path w="283845" h="177165">
                  <a:moveTo>
                    <a:pt x="0" y="176809"/>
                  </a:moveTo>
                  <a:lnTo>
                    <a:pt x="283546" y="176809"/>
                  </a:lnTo>
                  <a:lnTo>
                    <a:pt x="283546" y="0"/>
                  </a:lnTo>
                  <a:lnTo>
                    <a:pt x="0" y="0"/>
                  </a:lnTo>
                  <a:lnTo>
                    <a:pt x="0" y="176809"/>
                  </a:lnTo>
                  <a:close/>
                </a:path>
              </a:pathLst>
            </a:custGeom>
            <a:solidFill>
              <a:srgbClr val="0A31FF"/>
            </a:solidFill>
          </p:spPr>
          <p:txBody>
            <a:bodyPr wrap="square" lIns="0" tIns="0" rIns="0" bIns="0" rtlCol="0"/>
            <a:lstStyle/>
            <a:p>
              <a:endParaRPr/>
            </a:p>
          </p:txBody>
        </p:sp>
        <p:sp>
          <p:nvSpPr>
            <p:cNvPr id="393" name="object 393"/>
            <p:cNvSpPr/>
            <p:nvPr/>
          </p:nvSpPr>
          <p:spPr>
            <a:xfrm>
              <a:off x="4768050" y="5595881"/>
              <a:ext cx="108527" cy="156322"/>
            </a:xfrm>
            <a:custGeom>
              <a:avLst/>
              <a:gdLst/>
              <a:ahLst/>
              <a:cxnLst/>
              <a:rect l="l" t="t" r="r" b="b"/>
              <a:pathLst>
                <a:path w="119379" h="177165">
                  <a:moveTo>
                    <a:pt x="0" y="176809"/>
                  </a:moveTo>
                  <a:lnTo>
                    <a:pt x="118906" y="176809"/>
                  </a:lnTo>
                  <a:lnTo>
                    <a:pt x="118906" y="0"/>
                  </a:lnTo>
                  <a:lnTo>
                    <a:pt x="0" y="0"/>
                  </a:lnTo>
                  <a:lnTo>
                    <a:pt x="0" y="176809"/>
                  </a:lnTo>
                  <a:close/>
                </a:path>
              </a:pathLst>
            </a:custGeom>
            <a:solidFill>
              <a:srgbClr val="0A31FF"/>
            </a:solidFill>
          </p:spPr>
          <p:txBody>
            <a:bodyPr wrap="square" lIns="0" tIns="0" rIns="0" bIns="0" rtlCol="0"/>
            <a:lstStyle/>
            <a:p>
              <a:endParaRPr/>
            </a:p>
          </p:txBody>
        </p:sp>
        <p:sp>
          <p:nvSpPr>
            <p:cNvPr id="394" name="object 394"/>
            <p:cNvSpPr/>
            <p:nvPr/>
          </p:nvSpPr>
          <p:spPr>
            <a:xfrm>
              <a:off x="4912179" y="5595881"/>
              <a:ext cx="313459" cy="156322"/>
            </a:xfrm>
            <a:custGeom>
              <a:avLst/>
              <a:gdLst/>
              <a:ahLst/>
              <a:cxnLst/>
              <a:rect l="l" t="t" r="r" b="b"/>
              <a:pathLst>
                <a:path w="344804" h="177165">
                  <a:moveTo>
                    <a:pt x="0" y="176809"/>
                  </a:moveTo>
                  <a:lnTo>
                    <a:pt x="344523" y="176809"/>
                  </a:lnTo>
                  <a:lnTo>
                    <a:pt x="344523" y="0"/>
                  </a:lnTo>
                  <a:lnTo>
                    <a:pt x="0" y="0"/>
                  </a:lnTo>
                  <a:lnTo>
                    <a:pt x="0" y="176809"/>
                  </a:lnTo>
                  <a:close/>
                </a:path>
              </a:pathLst>
            </a:custGeom>
            <a:solidFill>
              <a:srgbClr val="FF2800"/>
            </a:solidFill>
          </p:spPr>
          <p:txBody>
            <a:bodyPr wrap="square" lIns="0" tIns="0" rIns="0" bIns="0" rtlCol="0"/>
            <a:lstStyle/>
            <a:p>
              <a:endParaRPr/>
            </a:p>
          </p:txBody>
        </p:sp>
        <p:sp>
          <p:nvSpPr>
            <p:cNvPr id="395" name="object 395"/>
            <p:cNvSpPr/>
            <p:nvPr/>
          </p:nvSpPr>
          <p:spPr>
            <a:xfrm>
              <a:off x="5261414" y="5595881"/>
              <a:ext cx="338282" cy="156322"/>
            </a:xfrm>
            <a:custGeom>
              <a:avLst/>
              <a:gdLst/>
              <a:ahLst/>
              <a:cxnLst/>
              <a:rect l="l" t="t" r="r" b="b"/>
              <a:pathLst>
                <a:path w="372110" h="177165">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a:p>
          </p:txBody>
        </p:sp>
        <p:sp>
          <p:nvSpPr>
            <p:cNvPr id="396" name="object 396"/>
            <p:cNvSpPr/>
            <p:nvPr/>
          </p:nvSpPr>
          <p:spPr>
            <a:xfrm>
              <a:off x="5635595" y="5595881"/>
              <a:ext cx="169141" cy="156322"/>
            </a:xfrm>
            <a:custGeom>
              <a:avLst/>
              <a:gdLst/>
              <a:ahLst/>
              <a:cxnLst/>
              <a:rect l="l" t="t" r="r" b="b"/>
              <a:pathLst>
                <a:path w="186054" h="177165">
                  <a:moveTo>
                    <a:pt x="0" y="176809"/>
                  </a:moveTo>
                  <a:lnTo>
                    <a:pt x="185981" y="176809"/>
                  </a:lnTo>
                  <a:lnTo>
                    <a:pt x="185981" y="0"/>
                  </a:lnTo>
                  <a:lnTo>
                    <a:pt x="0" y="0"/>
                  </a:lnTo>
                  <a:lnTo>
                    <a:pt x="0" y="176809"/>
                  </a:lnTo>
                  <a:close/>
                </a:path>
              </a:pathLst>
            </a:custGeom>
            <a:solidFill>
              <a:srgbClr val="0A31FF"/>
            </a:solidFill>
          </p:spPr>
          <p:txBody>
            <a:bodyPr wrap="square" lIns="0" tIns="0" rIns="0" bIns="0" rtlCol="0"/>
            <a:lstStyle/>
            <a:p>
              <a:endParaRPr/>
            </a:p>
          </p:txBody>
        </p:sp>
        <p:sp>
          <p:nvSpPr>
            <p:cNvPr id="397" name="object 397"/>
            <p:cNvSpPr/>
            <p:nvPr/>
          </p:nvSpPr>
          <p:spPr>
            <a:xfrm>
              <a:off x="5840701" y="5595881"/>
              <a:ext cx="759691" cy="156322"/>
            </a:xfrm>
            <a:custGeom>
              <a:avLst/>
              <a:gdLst/>
              <a:ahLst/>
              <a:cxnLst/>
              <a:rect l="l" t="t" r="r" b="b"/>
              <a:pathLst>
                <a:path w="835659" h="177165">
                  <a:moveTo>
                    <a:pt x="0" y="176809"/>
                  </a:moveTo>
                  <a:lnTo>
                    <a:pt x="835393" y="176809"/>
                  </a:lnTo>
                  <a:lnTo>
                    <a:pt x="835393" y="0"/>
                  </a:lnTo>
                  <a:lnTo>
                    <a:pt x="0" y="0"/>
                  </a:lnTo>
                  <a:lnTo>
                    <a:pt x="0" y="176809"/>
                  </a:lnTo>
                  <a:close/>
                </a:path>
              </a:pathLst>
            </a:custGeom>
            <a:solidFill>
              <a:srgbClr val="FFFC00"/>
            </a:solidFill>
          </p:spPr>
          <p:txBody>
            <a:bodyPr wrap="square" lIns="0" tIns="0" rIns="0" bIns="0" rtlCol="0"/>
            <a:lstStyle/>
            <a:p>
              <a:endParaRPr/>
            </a:p>
          </p:txBody>
        </p:sp>
        <p:sp>
          <p:nvSpPr>
            <p:cNvPr id="398" name="object 398"/>
            <p:cNvSpPr/>
            <p:nvPr/>
          </p:nvSpPr>
          <p:spPr>
            <a:xfrm>
              <a:off x="6636182" y="5595881"/>
              <a:ext cx="113723" cy="156322"/>
            </a:xfrm>
            <a:custGeom>
              <a:avLst/>
              <a:gdLst/>
              <a:ahLst/>
              <a:cxnLst/>
              <a:rect l="l" t="t" r="r" b="b"/>
              <a:pathLst>
                <a:path w="125095" h="177165">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a:p>
          </p:txBody>
        </p:sp>
        <p:sp>
          <p:nvSpPr>
            <p:cNvPr id="399" name="object 399"/>
            <p:cNvSpPr/>
            <p:nvPr/>
          </p:nvSpPr>
          <p:spPr>
            <a:xfrm>
              <a:off x="6785854" y="5595881"/>
              <a:ext cx="130464" cy="156322"/>
            </a:xfrm>
            <a:custGeom>
              <a:avLst/>
              <a:gdLst/>
              <a:ahLst/>
              <a:cxnLst/>
              <a:rect l="l" t="t" r="r" b="b"/>
              <a:pathLst>
                <a:path w="143509" h="177165">
                  <a:moveTo>
                    <a:pt x="0" y="176809"/>
                  </a:moveTo>
                  <a:lnTo>
                    <a:pt x="143297" y="176809"/>
                  </a:lnTo>
                  <a:lnTo>
                    <a:pt x="143297" y="0"/>
                  </a:lnTo>
                  <a:lnTo>
                    <a:pt x="0" y="0"/>
                  </a:lnTo>
                  <a:lnTo>
                    <a:pt x="0" y="176809"/>
                  </a:lnTo>
                  <a:close/>
                </a:path>
              </a:pathLst>
            </a:custGeom>
            <a:solidFill>
              <a:srgbClr val="0A31FF"/>
            </a:solidFill>
          </p:spPr>
          <p:txBody>
            <a:bodyPr wrap="square" lIns="0" tIns="0" rIns="0" bIns="0" rtlCol="0"/>
            <a:lstStyle/>
            <a:p>
              <a:endParaRPr/>
            </a:p>
          </p:txBody>
        </p:sp>
        <p:sp>
          <p:nvSpPr>
            <p:cNvPr id="400" name="object 400"/>
            <p:cNvSpPr txBox="1"/>
            <p:nvPr/>
          </p:nvSpPr>
          <p:spPr>
            <a:xfrm>
              <a:off x="2134466" y="5600186"/>
              <a:ext cx="4790209" cy="338554"/>
            </a:xfrm>
            <a:prstGeom prst="rect">
              <a:avLst/>
            </a:prstGeom>
          </p:spPr>
          <p:txBody>
            <a:bodyPr vert="horz" wrap="square" lIns="0" tIns="0" rIns="0" bIns="0" rtlCol="0">
              <a:spAutoFit/>
            </a:bodyPr>
            <a:lstStyle/>
            <a:p>
              <a:pPr marL="11397"/>
              <a:r>
                <a:rPr sz="1100" spc="-4" dirty="0">
                  <a:latin typeface="Times New Roman"/>
                  <a:cs typeface="Times New Roman"/>
                </a:rPr>
                <a:t>th</a:t>
              </a:r>
              <a:r>
                <a:rPr sz="1100" spc="-9" dirty="0">
                  <a:latin typeface="Times New Roman"/>
                  <a:cs typeface="Times New Roman"/>
                </a:rPr>
                <a:t>e </a:t>
              </a:r>
              <a:r>
                <a:rPr sz="1100" spc="-4" dirty="0">
                  <a:latin typeface="Times New Roman"/>
                  <a:cs typeface="Times New Roman"/>
                </a:rPr>
                <a:t>u</a:t>
              </a:r>
              <a:r>
                <a:rPr sz="1100" spc="18" dirty="0">
                  <a:latin typeface="Times New Roman"/>
                  <a:cs typeface="Times New Roman"/>
                </a:rPr>
                <a:t>n</a:t>
              </a:r>
              <a:r>
                <a:rPr sz="1100" spc="-18" dirty="0">
                  <a:latin typeface="Times New Roman"/>
                  <a:cs typeface="Times New Roman"/>
                </a:rPr>
                <a:t>i</a:t>
              </a:r>
              <a:r>
                <a:rPr sz="1100" spc="9" dirty="0">
                  <a:latin typeface="Times New Roman"/>
                  <a:cs typeface="Times New Roman"/>
                </a:rPr>
                <a:t>f</a:t>
              </a:r>
              <a:r>
                <a:rPr sz="1100" dirty="0">
                  <a:latin typeface="Times New Roman"/>
                  <a:cs typeface="Times New Roman"/>
                </a:rPr>
                <a:t>o</a:t>
              </a:r>
              <a:r>
                <a:rPr sz="1100" spc="-36" dirty="0">
                  <a:latin typeface="Times New Roman"/>
                  <a:cs typeface="Times New Roman"/>
                </a:rPr>
                <a:t>r</a:t>
              </a:r>
              <a:r>
                <a:rPr sz="1100" dirty="0">
                  <a:latin typeface="Times New Roman"/>
                  <a:cs typeface="Times New Roman"/>
                </a:rPr>
                <a:t>m</a:t>
              </a:r>
              <a:r>
                <a:rPr sz="1100" spc="9" dirty="0">
                  <a:latin typeface="Times New Roman"/>
                  <a:cs typeface="Times New Roman"/>
                </a:rPr>
                <a:t> t</a:t>
              </a:r>
              <a:r>
                <a:rPr sz="1100" spc="-36" dirty="0">
                  <a:latin typeface="Times New Roman"/>
                  <a:cs typeface="Times New Roman"/>
                </a:rPr>
                <a:t>e</a:t>
              </a:r>
              <a:r>
                <a:rPr sz="1100" spc="4" dirty="0">
                  <a:latin typeface="Times New Roman"/>
                  <a:cs typeface="Times New Roman"/>
                </a:rPr>
                <a:t>n</a:t>
              </a:r>
              <a:r>
                <a:rPr sz="1100" spc="-36" dirty="0">
                  <a:latin typeface="Times New Roman"/>
                  <a:cs typeface="Times New Roman"/>
                </a:rPr>
                <a:t>o</a:t>
              </a:r>
              <a:r>
                <a:rPr sz="1100" dirty="0">
                  <a:latin typeface="Times New Roman"/>
                  <a:cs typeface="Times New Roman"/>
                </a:rPr>
                <a:t>r</a:t>
              </a:r>
              <a:r>
                <a:rPr sz="1100" spc="9"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 </a:t>
              </a:r>
              <a:r>
                <a:rPr sz="1100" spc="-4" dirty="0">
                  <a:latin typeface="Times New Roman"/>
                  <a:cs typeface="Times New Roman"/>
                </a:rPr>
                <a:t>res</a:t>
              </a:r>
              <a:r>
                <a:rPr sz="1100" spc="4" dirty="0">
                  <a:latin typeface="Times New Roman"/>
                  <a:cs typeface="Times New Roman"/>
                </a:rPr>
                <a:t>t</a:t>
              </a:r>
              <a:r>
                <a:rPr sz="1100" dirty="0">
                  <a:latin typeface="Times New Roman"/>
                  <a:cs typeface="Times New Roman"/>
                </a:rPr>
                <a:t>,</a:t>
              </a:r>
              <a:r>
                <a:rPr sz="1100" spc="-13" dirty="0">
                  <a:latin typeface="Times New Roman"/>
                  <a:cs typeface="Times New Roman"/>
                </a:rPr>
                <a:t> </a:t>
              </a:r>
              <a:r>
                <a:rPr sz="1100" spc="-9" dirty="0">
                  <a:latin typeface="Times New Roman"/>
                  <a:cs typeface="Times New Roman"/>
                </a:rPr>
                <a:t>al</a:t>
              </a:r>
              <a:r>
                <a:rPr sz="1100" spc="-4" dirty="0">
                  <a:latin typeface="Times New Roman"/>
                  <a:cs typeface="Times New Roman"/>
                </a:rPr>
                <a:t>l</a:t>
              </a:r>
              <a:r>
                <a:rPr sz="1100" spc="-18" dirty="0">
                  <a:latin typeface="Times New Roman"/>
                  <a:cs typeface="Times New Roman"/>
                </a:rPr>
                <a:t> </a:t>
              </a:r>
              <a:r>
                <a:rPr sz="1100" spc="18" dirty="0">
                  <a:latin typeface="Times New Roman"/>
                  <a:cs typeface="Times New Roman"/>
                </a:rPr>
                <a:t>o</a:t>
              </a:r>
              <a:r>
                <a:rPr sz="1100" dirty="0">
                  <a:latin typeface="Times New Roman"/>
                  <a:cs typeface="Times New Roman"/>
                </a:rPr>
                <a:t>f </a:t>
              </a:r>
              <a:r>
                <a:rPr sz="1100" spc="-9"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9" dirty="0">
                  <a:latin typeface="Times New Roman"/>
                  <a:cs typeface="Times New Roman"/>
                </a:rPr>
                <a:t> </a:t>
              </a:r>
              <a:r>
                <a:rPr sz="1100" spc="18" dirty="0">
                  <a:latin typeface="Times New Roman"/>
                  <a:cs typeface="Times New Roman"/>
                </a:rPr>
                <a:t>h</a:t>
              </a:r>
              <a:r>
                <a:rPr sz="1100" spc="-36" dirty="0">
                  <a:latin typeface="Times New Roman"/>
                  <a:cs typeface="Times New Roman"/>
                </a:rPr>
                <a:t>a</a:t>
              </a:r>
              <a:r>
                <a:rPr sz="1100" spc="4" dirty="0">
                  <a:latin typeface="Times New Roman"/>
                  <a:cs typeface="Times New Roman"/>
                </a:rPr>
                <a:t>v</a:t>
              </a:r>
              <a:r>
                <a:rPr sz="1100" spc="-9" dirty="0">
                  <a:latin typeface="Times New Roman"/>
                  <a:cs typeface="Times New Roman"/>
                </a:rPr>
                <a:t>e</a:t>
              </a:r>
              <a:r>
                <a:rPr sz="1100" spc="-36" dirty="0">
                  <a:latin typeface="Times New Roman"/>
                  <a:cs typeface="Times New Roman"/>
                </a:rPr>
                <a:t> </a:t>
              </a:r>
              <a:r>
                <a:rPr sz="1100" spc="9" dirty="0">
                  <a:latin typeface="Times New Roman"/>
                  <a:cs typeface="Times New Roman"/>
                </a:rPr>
                <a:t>i</a:t>
              </a:r>
              <a:r>
                <a:rPr sz="1100" dirty="0">
                  <a:latin typeface="Times New Roman"/>
                  <a:cs typeface="Times New Roman"/>
                </a:rPr>
                <a:t>n</a:t>
              </a:r>
              <a:r>
                <a:rPr sz="1100" spc="-31" dirty="0">
                  <a:latin typeface="Times New Roman"/>
                  <a:cs typeface="Times New Roman"/>
                </a:rPr>
                <a:t> </a:t>
              </a:r>
              <a:r>
                <a:rPr sz="1100" spc="18" dirty="0">
                  <a:latin typeface="Times New Roman"/>
                  <a:cs typeface="Times New Roman"/>
                </a:rPr>
                <a:t>d</a:t>
              </a:r>
              <a:r>
                <a:rPr sz="1100" spc="-4" dirty="0">
                  <a:latin typeface="Times New Roman"/>
                  <a:cs typeface="Times New Roman"/>
                </a:rPr>
                <a:t>i</a:t>
              </a:r>
              <a:r>
                <a:rPr sz="1100" spc="-13" dirty="0">
                  <a:latin typeface="Times New Roman"/>
                  <a:cs typeface="Times New Roman"/>
                </a:rPr>
                <a:t>rec</a:t>
              </a:r>
              <a:r>
                <a:rPr sz="1100" spc="-4" dirty="0">
                  <a:latin typeface="Times New Roman"/>
                  <a:cs typeface="Times New Roman"/>
                </a:rPr>
                <a:t>t</a:t>
              </a:r>
              <a:r>
                <a:rPr sz="1100" spc="4" dirty="0">
                  <a:latin typeface="Times New Roman"/>
                  <a:cs typeface="Times New Roman"/>
                </a:rPr>
                <a:t> </a:t>
              </a:r>
              <a:r>
                <a:rPr sz="1100" spc="18" dirty="0">
                  <a:latin typeface="Times New Roman"/>
                  <a:cs typeface="Times New Roman"/>
                </a:rPr>
                <a:t>o</a:t>
              </a:r>
              <a:r>
                <a:rPr sz="1100" dirty="0">
                  <a:latin typeface="Times New Roman"/>
                  <a:cs typeface="Times New Roman"/>
                </a:rPr>
                <a:t>b</a:t>
              </a:r>
              <a:r>
                <a:rPr sz="1100" spc="-4" dirty="0">
                  <a:latin typeface="Times New Roman"/>
                  <a:cs typeface="Times New Roman"/>
                </a:rPr>
                <a:t>j</a:t>
              </a:r>
              <a:r>
                <a:rPr sz="1100" spc="-22" dirty="0">
                  <a:latin typeface="Times New Roman"/>
                  <a:cs typeface="Times New Roman"/>
                </a:rPr>
                <a:t>ec</a:t>
              </a:r>
              <a:r>
                <a:rPr sz="1100" spc="-4" dirty="0">
                  <a:latin typeface="Times New Roman"/>
                  <a:cs typeface="Times New Roman"/>
                </a:rPr>
                <a:t>t</a:t>
              </a:r>
              <a:r>
                <a:rPr sz="1100" spc="9" dirty="0">
                  <a:latin typeface="Times New Roman"/>
                  <a:cs typeface="Times New Roman"/>
                </a:rPr>
                <a:t> t</a:t>
              </a:r>
              <a:r>
                <a:rPr sz="1100" dirty="0">
                  <a:latin typeface="Times New Roman"/>
                  <a:cs typeface="Times New Roman"/>
                </a:rPr>
                <a:t>h</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es</a:t>
              </a:r>
              <a:r>
                <a:rPr sz="1100" spc="13" dirty="0">
                  <a:latin typeface="Times New Roman"/>
                  <a:cs typeface="Times New Roman"/>
                </a:rPr>
                <a:t>t</a:t>
              </a:r>
              <a:r>
                <a:rPr sz="1100" spc="-36" dirty="0">
                  <a:latin typeface="Times New Roman"/>
                  <a:cs typeface="Times New Roman"/>
                </a:rPr>
                <a:t>a</a:t>
              </a:r>
              <a:r>
                <a:rPr sz="1100" spc="4" dirty="0">
                  <a:latin typeface="Times New Roman"/>
                  <a:cs typeface="Times New Roman"/>
                </a:rPr>
                <a:t>b</a:t>
              </a:r>
              <a:r>
                <a:rPr sz="1100" spc="-22" dirty="0">
                  <a:latin typeface="Times New Roman"/>
                  <a:cs typeface="Times New Roman"/>
                </a:rPr>
                <a:t>l</a:t>
              </a:r>
              <a:r>
                <a:rPr sz="1100" spc="9" dirty="0">
                  <a:latin typeface="Times New Roman"/>
                  <a:cs typeface="Times New Roman"/>
                </a:rPr>
                <a:t>i</a:t>
              </a:r>
              <a:r>
                <a:rPr sz="1100" spc="-31" dirty="0">
                  <a:latin typeface="Times New Roman"/>
                  <a:cs typeface="Times New Roman"/>
                </a:rPr>
                <a:t>s</a:t>
              </a:r>
              <a:r>
                <a:rPr sz="1100" spc="18" dirty="0">
                  <a:latin typeface="Times New Roman"/>
                  <a:cs typeface="Times New Roman"/>
                </a:rPr>
                <a:t>h</a:t>
              </a:r>
              <a:r>
                <a:rPr sz="1100" spc="-9" dirty="0">
                  <a:latin typeface="Times New Roman"/>
                  <a:cs typeface="Times New Roman"/>
                </a:rPr>
                <a:t>m</a:t>
              </a:r>
              <a:r>
                <a:rPr sz="1100" spc="-36" dirty="0">
                  <a:latin typeface="Times New Roman"/>
                  <a:cs typeface="Times New Roman"/>
                </a:rPr>
                <a:t>e</a:t>
              </a:r>
              <a:r>
                <a:rPr sz="1100" spc="4" dirty="0">
                  <a:latin typeface="Times New Roman"/>
                  <a:cs typeface="Times New Roman"/>
                </a:rPr>
                <a:t>n</a:t>
              </a:r>
              <a:r>
                <a:rPr sz="1100" spc="-4" dirty="0">
                  <a:latin typeface="Times New Roman"/>
                  <a:cs typeface="Times New Roman"/>
                </a:rPr>
                <a:t>t</a:t>
              </a:r>
              <a:r>
                <a:rPr sz="1100" spc="-9"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18" dirty="0">
                  <a:latin typeface="Times New Roman"/>
                  <a:cs typeface="Times New Roman"/>
                </a:rPr>
                <a:t>an</a:t>
              </a:r>
              <a:endParaRPr sz="1100" dirty="0">
                <a:latin typeface="Times New Roman"/>
                <a:cs typeface="Times New Roman"/>
              </a:endParaRPr>
            </a:p>
          </p:txBody>
        </p:sp>
        <p:sp>
          <p:nvSpPr>
            <p:cNvPr id="401" name="object 401"/>
            <p:cNvSpPr/>
            <p:nvPr/>
          </p:nvSpPr>
          <p:spPr>
            <a:xfrm>
              <a:off x="2146011" y="5751889"/>
              <a:ext cx="460664" cy="153521"/>
            </a:xfrm>
            <a:custGeom>
              <a:avLst/>
              <a:gdLst/>
              <a:ahLst/>
              <a:cxnLst/>
              <a:rect l="l" t="t" r="r" b="b"/>
              <a:pathLst>
                <a:path w="506730" h="173990">
                  <a:moveTo>
                    <a:pt x="0" y="173761"/>
                  </a:moveTo>
                  <a:lnTo>
                    <a:pt x="506114" y="173761"/>
                  </a:lnTo>
                  <a:lnTo>
                    <a:pt x="506114" y="0"/>
                  </a:lnTo>
                  <a:lnTo>
                    <a:pt x="0" y="0"/>
                  </a:lnTo>
                  <a:lnTo>
                    <a:pt x="0" y="173761"/>
                  </a:lnTo>
                  <a:close/>
                </a:path>
              </a:pathLst>
            </a:custGeom>
            <a:solidFill>
              <a:srgbClr val="FF2800"/>
            </a:solidFill>
          </p:spPr>
          <p:txBody>
            <a:bodyPr wrap="square" lIns="0" tIns="0" rIns="0" bIns="0" rtlCol="0"/>
            <a:lstStyle/>
            <a:p>
              <a:endParaRPr/>
            </a:p>
          </p:txBody>
        </p:sp>
        <p:sp>
          <p:nvSpPr>
            <p:cNvPr id="402" name="object 402"/>
            <p:cNvSpPr/>
            <p:nvPr/>
          </p:nvSpPr>
          <p:spPr>
            <a:xfrm>
              <a:off x="2642149" y="5751889"/>
              <a:ext cx="424295" cy="153521"/>
            </a:xfrm>
            <a:custGeom>
              <a:avLst/>
              <a:gdLst/>
              <a:ahLst/>
              <a:cxnLst/>
              <a:rect l="l" t="t" r="r" b="b"/>
              <a:pathLst>
                <a:path w="466725" h="173990">
                  <a:moveTo>
                    <a:pt x="0" y="173761"/>
                  </a:moveTo>
                  <a:lnTo>
                    <a:pt x="466478" y="173761"/>
                  </a:lnTo>
                  <a:lnTo>
                    <a:pt x="466478" y="0"/>
                  </a:lnTo>
                  <a:lnTo>
                    <a:pt x="0" y="0"/>
                  </a:lnTo>
                  <a:lnTo>
                    <a:pt x="0" y="173761"/>
                  </a:lnTo>
                  <a:close/>
                </a:path>
              </a:pathLst>
            </a:custGeom>
            <a:solidFill>
              <a:srgbClr val="FF2800"/>
            </a:solidFill>
          </p:spPr>
          <p:txBody>
            <a:bodyPr wrap="square" lIns="0" tIns="0" rIns="0" bIns="0" rtlCol="0"/>
            <a:lstStyle/>
            <a:p>
              <a:endParaRPr/>
            </a:p>
          </p:txBody>
        </p:sp>
        <p:sp>
          <p:nvSpPr>
            <p:cNvPr id="403" name="object 403"/>
            <p:cNvSpPr/>
            <p:nvPr/>
          </p:nvSpPr>
          <p:spPr>
            <a:xfrm>
              <a:off x="3102252" y="5751889"/>
              <a:ext cx="247073" cy="153521"/>
            </a:xfrm>
            <a:custGeom>
              <a:avLst/>
              <a:gdLst/>
              <a:ahLst/>
              <a:cxnLst/>
              <a:rect l="l" t="t" r="r" b="b"/>
              <a:pathLst>
                <a:path w="271779" h="173990">
                  <a:moveTo>
                    <a:pt x="0" y="173761"/>
                  </a:moveTo>
                  <a:lnTo>
                    <a:pt x="271350" y="173761"/>
                  </a:lnTo>
                  <a:lnTo>
                    <a:pt x="271350" y="0"/>
                  </a:lnTo>
                  <a:lnTo>
                    <a:pt x="0" y="0"/>
                  </a:lnTo>
                  <a:lnTo>
                    <a:pt x="0" y="173761"/>
                  </a:lnTo>
                  <a:close/>
                </a:path>
              </a:pathLst>
            </a:custGeom>
            <a:solidFill>
              <a:srgbClr val="0A31FF"/>
            </a:solidFill>
          </p:spPr>
          <p:txBody>
            <a:bodyPr wrap="square" lIns="0" tIns="0" rIns="0" bIns="0" rtlCol="0"/>
            <a:lstStyle/>
            <a:p>
              <a:endParaRPr/>
            </a:p>
          </p:txBody>
        </p:sp>
        <p:sp>
          <p:nvSpPr>
            <p:cNvPr id="404" name="object 404"/>
            <p:cNvSpPr/>
            <p:nvPr/>
          </p:nvSpPr>
          <p:spPr>
            <a:xfrm>
              <a:off x="3384966" y="5751889"/>
              <a:ext cx="282864" cy="153521"/>
            </a:xfrm>
            <a:custGeom>
              <a:avLst/>
              <a:gdLst/>
              <a:ahLst/>
              <a:cxnLst/>
              <a:rect l="l" t="t" r="r" b="b"/>
              <a:pathLst>
                <a:path w="311150" h="173990">
                  <a:moveTo>
                    <a:pt x="0" y="173761"/>
                  </a:moveTo>
                  <a:lnTo>
                    <a:pt x="310985" y="173761"/>
                  </a:lnTo>
                  <a:lnTo>
                    <a:pt x="310985" y="0"/>
                  </a:lnTo>
                  <a:lnTo>
                    <a:pt x="0" y="0"/>
                  </a:lnTo>
                  <a:lnTo>
                    <a:pt x="0" y="173761"/>
                  </a:lnTo>
                  <a:close/>
                </a:path>
              </a:pathLst>
            </a:custGeom>
            <a:solidFill>
              <a:srgbClr val="FF2800"/>
            </a:solidFill>
          </p:spPr>
          <p:txBody>
            <a:bodyPr wrap="square" lIns="0" tIns="0" rIns="0" bIns="0" rtlCol="0"/>
            <a:lstStyle/>
            <a:p>
              <a:endParaRPr/>
            </a:p>
          </p:txBody>
        </p:sp>
        <p:sp>
          <p:nvSpPr>
            <p:cNvPr id="405" name="object 405"/>
            <p:cNvSpPr/>
            <p:nvPr/>
          </p:nvSpPr>
          <p:spPr>
            <a:xfrm>
              <a:off x="3703712" y="5751889"/>
              <a:ext cx="305377" cy="153521"/>
            </a:xfrm>
            <a:custGeom>
              <a:avLst/>
              <a:gdLst/>
              <a:ahLst/>
              <a:cxnLst/>
              <a:rect l="l" t="t" r="r" b="b"/>
              <a:pathLst>
                <a:path w="335914" h="173990">
                  <a:moveTo>
                    <a:pt x="0" y="173761"/>
                  </a:moveTo>
                  <a:lnTo>
                    <a:pt x="335377" y="173761"/>
                  </a:lnTo>
                  <a:lnTo>
                    <a:pt x="335377" y="0"/>
                  </a:lnTo>
                  <a:lnTo>
                    <a:pt x="0" y="0"/>
                  </a:lnTo>
                  <a:lnTo>
                    <a:pt x="0" y="173761"/>
                  </a:lnTo>
                  <a:close/>
                </a:path>
              </a:pathLst>
            </a:custGeom>
            <a:solidFill>
              <a:srgbClr val="FF2800"/>
            </a:solidFill>
          </p:spPr>
          <p:txBody>
            <a:bodyPr wrap="square" lIns="0" tIns="0" rIns="0" bIns="0" rtlCol="0"/>
            <a:lstStyle/>
            <a:p>
              <a:endParaRPr/>
            </a:p>
          </p:txBody>
        </p:sp>
        <p:sp>
          <p:nvSpPr>
            <p:cNvPr id="406" name="object 406"/>
            <p:cNvSpPr/>
            <p:nvPr/>
          </p:nvSpPr>
          <p:spPr>
            <a:xfrm>
              <a:off x="4077894" y="5751889"/>
              <a:ext cx="155286" cy="153521"/>
            </a:xfrm>
            <a:custGeom>
              <a:avLst/>
              <a:gdLst/>
              <a:ahLst/>
              <a:cxnLst/>
              <a:rect l="l" t="t" r="r" b="b"/>
              <a:pathLst>
                <a:path w="170814" h="173990">
                  <a:moveTo>
                    <a:pt x="0" y="173761"/>
                  </a:moveTo>
                  <a:lnTo>
                    <a:pt x="170737" y="173761"/>
                  </a:lnTo>
                  <a:lnTo>
                    <a:pt x="170737" y="0"/>
                  </a:lnTo>
                  <a:lnTo>
                    <a:pt x="0" y="0"/>
                  </a:lnTo>
                  <a:lnTo>
                    <a:pt x="0" y="173761"/>
                  </a:lnTo>
                  <a:close/>
                </a:path>
              </a:pathLst>
            </a:custGeom>
            <a:solidFill>
              <a:srgbClr val="0A31FF"/>
            </a:solidFill>
          </p:spPr>
          <p:txBody>
            <a:bodyPr wrap="square" lIns="0" tIns="0" rIns="0" bIns="0" rtlCol="0"/>
            <a:lstStyle/>
            <a:p>
              <a:endParaRPr/>
            </a:p>
          </p:txBody>
        </p:sp>
        <p:sp>
          <p:nvSpPr>
            <p:cNvPr id="407" name="object 407"/>
            <p:cNvSpPr/>
            <p:nvPr/>
          </p:nvSpPr>
          <p:spPr>
            <a:xfrm>
              <a:off x="4269141" y="5751889"/>
              <a:ext cx="313459" cy="153521"/>
            </a:xfrm>
            <a:custGeom>
              <a:avLst/>
              <a:gdLst/>
              <a:ahLst/>
              <a:cxnLst/>
              <a:rect l="l" t="t" r="r" b="b"/>
              <a:pathLst>
                <a:path w="344804" h="173990">
                  <a:moveTo>
                    <a:pt x="0" y="173761"/>
                  </a:moveTo>
                  <a:lnTo>
                    <a:pt x="344523" y="173761"/>
                  </a:lnTo>
                  <a:lnTo>
                    <a:pt x="344523" y="0"/>
                  </a:lnTo>
                  <a:lnTo>
                    <a:pt x="0" y="0"/>
                  </a:lnTo>
                  <a:lnTo>
                    <a:pt x="0" y="173761"/>
                  </a:lnTo>
                  <a:close/>
                </a:path>
              </a:pathLst>
            </a:custGeom>
            <a:solidFill>
              <a:srgbClr val="FF2800"/>
            </a:solidFill>
          </p:spPr>
          <p:txBody>
            <a:bodyPr wrap="square" lIns="0" tIns="0" rIns="0" bIns="0" rtlCol="0"/>
            <a:lstStyle/>
            <a:p>
              <a:endParaRPr/>
            </a:p>
          </p:txBody>
        </p:sp>
        <p:sp>
          <p:nvSpPr>
            <p:cNvPr id="408" name="object 408"/>
            <p:cNvSpPr/>
            <p:nvPr/>
          </p:nvSpPr>
          <p:spPr>
            <a:xfrm>
              <a:off x="4618377" y="5751889"/>
              <a:ext cx="199736" cy="153521"/>
            </a:xfrm>
            <a:custGeom>
              <a:avLst/>
              <a:gdLst/>
              <a:ahLst/>
              <a:cxnLst/>
              <a:rect l="l" t="t" r="r" b="b"/>
              <a:pathLst>
                <a:path w="219710" h="173990">
                  <a:moveTo>
                    <a:pt x="0" y="173761"/>
                  </a:moveTo>
                  <a:lnTo>
                    <a:pt x="219519" y="173761"/>
                  </a:lnTo>
                  <a:lnTo>
                    <a:pt x="219519" y="0"/>
                  </a:lnTo>
                  <a:lnTo>
                    <a:pt x="0" y="0"/>
                  </a:lnTo>
                  <a:lnTo>
                    <a:pt x="0" y="173761"/>
                  </a:lnTo>
                  <a:close/>
                </a:path>
              </a:pathLst>
            </a:custGeom>
            <a:solidFill>
              <a:srgbClr val="0A31FF"/>
            </a:solidFill>
          </p:spPr>
          <p:txBody>
            <a:bodyPr wrap="square" lIns="0" tIns="0" rIns="0" bIns="0" rtlCol="0"/>
            <a:lstStyle/>
            <a:p>
              <a:endParaRPr/>
            </a:p>
          </p:txBody>
        </p:sp>
        <p:sp>
          <p:nvSpPr>
            <p:cNvPr id="409" name="object 409"/>
            <p:cNvSpPr/>
            <p:nvPr/>
          </p:nvSpPr>
          <p:spPr>
            <a:xfrm>
              <a:off x="4887234" y="5751889"/>
              <a:ext cx="136236" cy="153521"/>
            </a:xfrm>
            <a:custGeom>
              <a:avLst/>
              <a:gdLst/>
              <a:ahLst/>
              <a:cxnLst/>
              <a:rect l="l" t="t" r="r" b="b"/>
              <a:pathLst>
                <a:path w="149860" h="173990">
                  <a:moveTo>
                    <a:pt x="0" y="173761"/>
                  </a:moveTo>
                  <a:lnTo>
                    <a:pt x="149395" y="173761"/>
                  </a:lnTo>
                  <a:lnTo>
                    <a:pt x="149395" y="0"/>
                  </a:lnTo>
                  <a:lnTo>
                    <a:pt x="0" y="0"/>
                  </a:lnTo>
                  <a:lnTo>
                    <a:pt x="0" y="173761"/>
                  </a:lnTo>
                  <a:close/>
                </a:path>
              </a:pathLst>
            </a:custGeom>
            <a:solidFill>
              <a:srgbClr val="0A31FF"/>
            </a:solidFill>
          </p:spPr>
          <p:txBody>
            <a:bodyPr wrap="square" lIns="0" tIns="0" rIns="0" bIns="0" rtlCol="0"/>
            <a:lstStyle/>
            <a:p>
              <a:endParaRPr/>
            </a:p>
          </p:txBody>
        </p:sp>
        <p:sp>
          <p:nvSpPr>
            <p:cNvPr id="410" name="object 410"/>
            <p:cNvSpPr/>
            <p:nvPr/>
          </p:nvSpPr>
          <p:spPr>
            <a:xfrm>
              <a:off x="5059079" y="5751889"/>
              <a:ext cx="260927" cy="153521"/>
            </a:xfrm>
            <a:custGeom>
              <a:avLst/>
              <a:gdLst/>
              <a:ahLst/>
              <a:cxnLst/>
              <a:rect l="l" t="t" r="r" b="b"/>
              <a:pathLst>
                <a:path w="287020" h="173990">
                  <a:moveTo>
                    <a:pt x="0" y="173761"/>
                  </a:moveTo>
                  <a:lnTo>
                    <a:pt x="286594" y="173761"/>
                  </a:lnTo>
                  <a:lnTo>
                    <a:pt x="286594" y="0"/>
                  </a:lnTo>
                  <a:lnTo>
                    <a:pt x="0" y="0"/>
                  </a:lnTo>
                  <a:lnTo>
                    <a:pt x="0" y="173761"/>
                  </a:lnTo>
                  <a:close/>
                </a:path>
              </a:pathLst>
            </a:custGeom>
            <a:solidFill>
              <a:srgbClr val="FF2800"/>
            </a:solidFill>
          </p:spPr>
          <p:txBody>
            <a:bodyPr wrap="square" lIns="0" tIns="0" rIns="0" bIns="0" rtlCol="0"/>
            <a:lstStyle/>
            <a:p>
              <a:endParaRPr/>
            </a:p>
          </p:txBody>
        </p:sp>
        <p:sp>
          <p:nvSpPr>
            <p:cNvPr id="411" name="object 411"/>
            <p:cNvSpPr/>
            <p:nvPr/>
          </p:nvSpPr>
          <p:spPr>
            <a:xfrm>
              <a:off x="5355652" y="5751889"/>
              <a:ext cx="130464" cy="153521"/>
            </a:xfrm>
            <a:custGeom>
              <a:avLst/>
              <a:gdLst/>
              <a:ahLst/>
              <a:cxnLst/>
              <a:rect l="l" t="t" r="r" b="b"/>
              <a:pathLst>
                <a:path w="143510" h="173990">
                  <a:moveTo>
                    <a:pt x="0" y="173761"/>
                  </a:moveTo>
                  <a:lnTo>
                    <a:pt x="143297" y="173761"/>
                  </a:lnTo>
                  <a:lnTo>
                    <a:pt x="143297" y="0"/>
                  </a:lnTo>
                  <a:lnTo>
                    <a:pt x="0" y="0"/>
                  </a:lnTo>
                  <a:lnTo>
                    <a:pt x="0" y="173761"/>
                  </a:lnTo>
                  <a:close/>
                </a:path>
              </a:pathLst>
            </a:custGeom>
            <a:solidFill>
              <a:srgbClr val="0A31FF"/>
            </a:solidFill>
          </p:spPr>
          <p:txBody>
            <a:bodyPr wrap="square" lIns="0" tIns="0" rIns="0" bIns="0" rtlCol="0"/>
            <a:lstStyle/>
            <a:p>
              <a:endParaRPr/>
            </a:p>
          </p:txBody>
        </p:sp>
        <p:sp>
          <p:nvSpPr>
            <p:cNvPr id="412" name="object 412"/>
            <p:cNvSpPr/>
            <p:nvPr/>
          </p:nvSpPr>
          <p:spPr>
            <a:xfrm>
              <a:off x="5521955" y="5751889"/>
              <a:ext cx="546100" cy="153521"/>
            </a:xfrm>
            <a:custGeom>
              <a:avLst/>
              <a:gdLst/>
              <a:ahLst/>
              <a:cxnLst/>
              <a:rect l="l" t="t" r="r" b="b"/>
              <a:pathLst>
                <a:path w="600709" h="173990">
                  <a:moveTo>
                    <a:pt x="0" y="173761"/>
                  </a:moveTo>
                  <a:lnTo>
                    <a:pt x="600629" y="173761"/>
                  </a:lnTo>
                  <a:lnTo>
                    <a:pt x="600629" y="0"/>
                  </a:lnTo>
                  <a:lnTo>
                    <a:pt x="0" y="0"/>
                  </a:lnTo>
                  <a:lnTo>
                    <a:pt x="0" y="173761"/>
                  </a:lnTo>
                  <a:close/>
                </a:path>
              </a:pathLst>
            </a:custGeom>
            <a:solidFill>
              <a:srgbClr val="FF2800"/>
            </a:solidFill>
          </p:spPr>
          <p:txBody>
            <a:bodyPr wrap="square" lIns="0" tIns="0" rIns="0" bIns="0" rtlCol="0"/>
            <a:lstStyle/>
            <a:p>
              <a:endParaRPr/>
            </a:p>
          </p:txBody>
        </p:sp>
        <p:sp>
          <p:nvSpPr>
            <p:cNvPr id="413" name="object 413"/>
            <p:cNvSpPr/>
            <p:nvPr/>
          </p:nvSpPr>
          <p:spPr>
            <a:xfrm>
              <a:off x="6104015" y="5751889"/>
              <a:ext cx="105641" cy="153521"/>
            </a:xfrm>
            <a:custGeom>
              <a:avLst/>
              <a:gdLst/>
              <a:ahLst/>
              <a:cxnLst/>
              <a:rect l="l" t="t" r="r" b="b"/>
              <a:pathLst>
                <a:path w="116204" h="173990">
                  <a:moveTo>
                    <a:pt x="0" y="173761"/>
                  </a:moveTo>
                  <a:lnTo>
                    <a:pt x="115857" y="173761"/>
                  </a:lnTo>
                  <a:lnTo>
                    <a:pt x="115857" y="0"/>
                  </a:lnTo>
                  <a:lnTo>
                    <a:pt x="0" y="0"/>
                  </a:lnTo>
                  <a:lnTo>
                    <a:pt x="0" y="173761"/>
                  </a:lnTo>
                  <a:close/>
                </a:path>
              </a:pathLst>
            </a:custGeom>
            <a:solidFill>
              <a:srgbClr val="0A31FF"/>
            </a:solidFill>
          </p:spPr>
          <p:txBody>
            <a:bodyPr wrap="square" lIns="0" tIns="0" rIns="0" bIns="0" rtlCol="0"/>
            <a:lstStyle/>
            <a:p>
              <a:endParaRPr/>
            </a:p>
          </p:txBody>
        </p:sp>
        <p:sp>
          <p:nvSpPr>
            <p:cNvPr id="414" name="object 414"/>
            <p:cNvSpPr/>
            <p:nvPr/>
          </p:nvSpPr>
          <p:spPr>
            <a:xfrm>
              <a:off x="6245371" y="5751889"/>
              <a:ext cx="61191" cy="153521"/>
            </a:xfrm>
            <a:custGeom>
              <a:avLst/>
              <a:gdLst/>
              <a:ahLst/>
              <a:cxnLst/>
              <a:rect l="l" t="t" r="r" b="b"/>
              <a:pathLst>
                <a:path w="67309" h="173990">
                  <a:moveTo>
                    <a:pt x="0" y="173761"/>
                  </a:moveTo>
                  <a:lnTo>
                    <a:pt x="67075" y="173761"/>
                  </a:lnTo>
                  <a:lnTo>
                    <a:pt x="67075" y="0"/>
                  </a:lnTo>
                  <a:lnTo>
                    <a:pt x="0" y="0"/>
                  </a:lnTo>
                  <a:lnTo>
                    <a:pt x="0" y="173761"/>
                  </a:lnTo>
                  <a:close/>
                </a:path>
              </a:pathLst>
            </a:custGeom>
            <a:solidFill>
              <a:srgbClr val="FF40FF"/>
            </a:solidFill>
          </p:spPr>
          <p:txBody>
            <a:bodyPr wrap="square" lIns="0" tIns="0" rIns="0" bIns="0" rtlCol="0"/>
            <a:lstStyle/>
            <a:p>
              <a:endParaRPr/>
            </a:p>
          </p:txBody>
        </p:sp>
        <p:sp>
          <p:nvSpPr>
            <p:cNvPr id="415" name="object 415"/>
            <p:cNvSpPr/>
            <p:nvPr/>
          </p:nvSpPr>
          <p:spPr>
            <a:xfrm>
              <a:off x="6342382" y="5751889"/>
              <a:ext cx="368877" cy="153521"/>
            </a:xfrm>
            <a:custGeom>
              <a:avLst/>
              <a:gdLst/>
              <a:ahLst/>
              <a:cxnLst/>
              <a:rect l="l" t="t" r="r" b="b"/>
              <a:pathLst>
                <a:path w="405765" h="173990">
                  <a:moveTo>
                    <a:pt x="0" y="173761"/>
                  </a:moveTo>
                  <a:lnTo>
                    <a:pt x="405501" y="173761"/>
                  </a:lnTo>
                  <a:lnTo>
                    <a:pt x="405501" y="0"/>
                  </a:lnTo>
                  <a:lnTo>
                    <a:pt x="0" y="0"/>
                  </a:lnTo>
                  <a:lnTo>
                    <a:pt x="0" y="173761"/>
                  </a:lnTo>
                  <a:close/>
                </a:path>
              </a:pathLst>
            </a:custGeom>
            <a:solidFill>
              <a:srgbClr val="FF2800"/>
            </a:solidFill>
          </p:spPr>
          <p:txBody>
            <a:bodyPr wrap="square" lIns="0" tIns="0" rIns="0" bIns="0" rtlCol="0"/>
            <a:lstStyle/>
            <a:p>
              <a:endParaRPr/>
            </a:p>
          </p:txBody>
        </p:sp>
        <p:sp>
          <p:nvSpPr>
            <p:cNvPr id="416" name="object 416"/>
            <p:cNvSpPr/>
            <p:nvPr/>
          </p:nvSpPr>
          <p:spPr>
            <a:xfrm>
              <a:off x="6747052" y="5751889"/>
              <a:ext cx="321541" cy="153521"/>
            </a:xfrm>
            <a:custGeom>
              <a:avLst/>
              <a:gdLst/>
              <a:ahLst/>
              <a:cxnLst/>
              <a:rect l="l" t="t" r="r" b="b"/>
              <a:pathLst>
                <a:path w="353695" h="173990">
                  <a:moveTo>
                    <a:pt x="0" y="173761"/>
                  </a:moveTo>
                  <a:lnTo>
                    <a:pt x="353670" y="173761"/>
                  </a:lnTo>
                  <a:lnTo>
                    <a:pt x="353670" y="0"/>
                  </a:lnTo>
                  <a:lnTo>
                    <a:pt x="0" y="0"/>
                  </a:lnTo>
                  <a:lnTo>
                    <a:pt x="0" y="173761"/>
                  </a:lnTo>
                  <a:close/>
                </a:path>
              </a:pathLst>
            </a:custGeom>
            <a:solidFill>
              <a:srgbClr val="FF2800"/>
            </a:solidFill>
          </p:spPr>
          <p:txBody>
            <a:bodyPr wrap="square" lIns="0" tIns="0" rIns="0" bIns="0" rtlCol="0"/>
            <a:lstStyle/>
            <a:p>
              <a:endParaRPr/>
            </a:p>
          </p:txBody>
        </p:sp>
        <p:sp>
          <p:nvSpPr>
            <p:cNvPr id="417" name="object 417"/>
            <p:cNvSpPr txBox="1"/>
            <p:nvPr/>
          </p:nvSpPr>
          <p:spPr>
            <a:xfrm>
              <a:off x="2134466" y="5756195"/>
              <a:ext cx="4975514" cy="338554"/>
            </a:xfrm>
            <a:prstGeom prst="rect">
              <a:avLst/>
            </a:prstGeom>
          </p:spPr>
          <p:txBody>
            <a:bodyPr vert="horz" wrap="square" lIns="0" tIns="0" rIns="0" bIns="0" rtlCol="0">
              <a:spAutoFit/>
            </a:bodyPr>
            <a:lstStyle/>
            <a:p>
              <a:pPr marL="11397"/>
              <a:r>
                <a:rPr sz="1100" spc="-36" dirty="0">
                  <a:latin typeface="Times New Roman"/>
                  <a:cs typeface="Times New Roman"/>
                </a:rPr>
                <a:t>a</a:t>
              </a:r>
              <a:r>
                <a:rPr sz="1100" spc="4" dirty="0">
                  <a:latin typeface="Times New Roman"/>
                  <a:cs typeface="Times New Roman"/>
                </a:rPr>
                <a:t>b</a:t>
              </a:r>
              <a:r>
                <a:rPr sz="1100" spc="-31" dirty="0">
                  <a:latin typeface="Times New Roman"/>
                  <a:cs typeface="Times New Roman"/>
                </a:rPr>
                <a:t>s</a:t>
              </a:r>
              <a:r>
                <a:rPr sz="1100" spc="18" dirty="0">
                  <a:latin typeface="Times New Roman"/>
                  <a:cs typeface="Times New Roman"/>
                </a:rPr>
                <a:t>o</a:t>
              </a:r>
              <a:r>
                <a:rPr sz="1100" spc="-4" dirty="0">
                  <a:latin typeface="Times New Roman"/>
                  <a:cs typeface="Times New Roman"/>
                </a:rPr>
                <a:t>l</a:t>
              </a:r>
              <a:r>
                <a:rPr sz="1100" spc="-31" dirty="0">
                  <a:latin typeface="Times New Roman"/>
                  <a:cs typeface="Times New Roman"/>
                </a:rPr>
                <a:t>u</a:t>
              </a:r>
              <a:r>
                <a:rPr sz="1100" spc="9" dirty="0">
                  <a:latin typeface="Times New Roman"/>
                  <a:cs typeface="Times New Roman"/>
                </a:rPr>
                <a:t>t</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t</a:t>
              </a:r>
              <a:r>
                <a:rPr sz="1100" dirty="0">
                  <a:latin typeface="Times New Roman"/>
                  <a:cs typeface="Times New Roman"/>
                </a:rPr>
                <a:t>y</a:t>
              </a:r>
              <a:r>
                <a:rPr sz="1100" spc="-9" dirty="0">
                  <a:latin typeface="Times New Roman"/>
                  <a:cs typeface="Times New Roman"/>
                </a:rPr>
                <a:t>ran</a:t>
              </a:r>
              <a:r>
                <a:rPr sz="1100" spc="18" dirty="0">
                  <a:latin typeface="Times New Roman"/>
                  <a:cs typeface="Times New Roman"/>
                </a:rPr>
                <a:t>n</a:t>
              </a:r>
              <a:r>
                <a:rPr sz="1100" dirty="0">
                  <a:latin typeface="Times New Roman"/>
                  <a:cs typeface="Times New Roman"/>
                </a:rPr>
                <a:t>y</a:t>
              </a:r>
              <a:r>
                <a:rPr sz="1100" spc="-13" dirty="0">
                  <a:latin typeface="Times New Roman"/>
                  <a:cs typeface="Times New Roman"/>
                </a:rPr>
                <a:t> </a:t>
              </a:r>
              <a:r>
                <a:rPr sz="1100" spc="18" dirty="0">
                  <a:latin typeface="Times New Roman"/>
                  <a:cs typeface="Times New Roman"/>
                </a:rPr>
                <a:t>o</a:t>
              </a:r>
              <a:r>
                <a:rPr sz="1100" dirty="0">
                  <a:latin typeface="Times New Roman"/>
                  <a:cs typeface="Times New Roman"/>
                </a:rPr>
                <a:t>v</a:t>
              </a:r>
              <a:r>
                <a:rPr sz="1100" spc="-13" dirty="0">
                  <a:latin typeface="Times New Roman"/>
                  <a:cs typeface="Times New Roman"/>
                </a:rPr>
                <a:t>e</a:t>
              </a:r>
              <a:r>
                <a:rPr sz="1100" spc="-4" dirty="0">
                  <a:latin typeface="Times New Roman"/>
                  <a:cs typeface="Times New Roman"/>
                </a:rPr>
                <a:t>r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es</a:t>
              </a:r>
              <a:r>
                <a:rPr sz="1100" dirty="0">
                  <a:latin typeface="Times New Roman"/>
                  <a:cs typeface="Times New Roman"/>
                </a:rPr>
                <a:t>e</a:t>
              </a:r>
              <a:r>
                <a:rPr sz="1100" spc="-13" dirty="0">
                  <a:latin typeface="Times New Roman"/>
                  <a:cs typeface="Times New Roman"/>
                </a:rPr>
                <a:t> </a:t>
              </a:r>
              <a:r>
                <a:rPr sz="1100" spc="-9" dirty="0">
                  <a:latin typeface="Times New Roman"/>
                  <a:cs typeface="Times New Roman"/>
                </a:rPr>
                <a:t>s</a:t>
              </a:r>
              <a:r>
                <a:rPr sz="1100" spc="13" dirty="0">
                  <a:latin typeface="Times New Roman"/>
                  <a:cs typeface="Times New Roman"/>
                </a:rPr>
                <a:t>t</a:t>
              </a:r>
              <a:r>
                <a:rPr sz="1100" spc="-31" dirty="0">
                  <a:latin typeface="Times New Roman"/>
                  <a:cs typeface="Times New Roman"/>
                </a:rPr>
                <a:t>a</a:t>
              </a:r>
              <a:r>
                <a:rPr sz="1100" spc="9" dirty="0">
                  <a:latin typeface="Times New Roman"/>
                  <a:cs typeface="Times New Roman"/>
                </a:rPr>
                <a:t>t</a:t>
              </a:r>
              <a:r>
                <a:rPr sz="1100" spc="-4" dirty="0">
                  <a:latin typeface="Times New Roman"/>
                  <a:cs typeface="Times New Roman"/>
                </a:rPr>
                <a:t>es</a:t>
              </a:r>
              <a:r>
                <a:rPr sz="1100" dirty="0">
                  <a:latin typeface="Times New Roman"/>
                  <a:cs typeface="Times New Roman"/>
                </a:rPr>
                <a:t>.</a:t>
              </a:r>
              <a:r>
                <a:rPr sz="1100" spc="-13" dirty="0">
                  <a:latin typeface="Times New Roman"/>
                  <a:cs typeface="Times New Roman"/>
                </a:rPr>
                <a:t> </a:t>
              </a:r>
              <a:r>
                <a:rPr sz="1100" spc="-4" dirty="0">
                  <a:latin typeface="Times New Roman"/>
                  <a:cs typeface="Times New Roman"/>
                </a:rPr>
                <a:t>T</a:t>
              </a:r>
              <a:r>
                <a:rPr sz="1100" dirty="0">
                  <a:latin typeface="Times New Roman"/>
                  <a:cs typeface="Times New Roman"/>
                </a:rPr>
                <a:t>o</a:t>
              </a:r>
              <a:r>
                <a:rPr sz="1100" spc="13" dirty="0">
                  <a:latin typeface="Times New Roman"/>
                  <a:cs typeface="Times New Roman"/>
                </a:rPr>
                <a:t> </a:t>
              </a:r>
              <a:r>
                <a:rPr sz="1100" dirty="0">
                  <a:latin typeface="Times New Roman"/>
                  <a:cs typeface="Times New Roman"/>
                </a:rPr>
                <a:t>pr</a:t>
              </a:r>
              <a:r>
                <a:rPr sz="1100" spc="18" dirty="0">
                  <a:latin typeface="Times New Roman"/>
                  <a:cs typeface="Times New Roman"/>
                </a:rPr>
                <a:t>o</a:t>
              </a:r>
              <a:r>
                <a:rPr sz="1100" dirty="0">
                  <a:latin typeface="Times New Roman"/>
                  <a:cs typeface="Times New Roman"/>
                </a:rPr>
                <a:t>v</a:t>
              </a:r>
              <a:r>
                <a:rPr sz="1100" spc="-9" dirty="0">
                  <a:latin typeface="Times New Roman"/>
                  <a:cs typeface="Times New Roman"/>
                </a:rPr>
                <a:t>e</a:t>
              </a:r>
              <a:r>
                <a:rPr sz="1100" spc="-36" dirty="0">
                  <a:latin typeface="Times New Roman"/>
                  <a:cs typeface="Times New Roman"/>
                </a:rPr>
                <a:t> </a:t>
              </a:r>
              <a:r>
                <a:rPr sz="1100" spc="9" dirty="0">
                  <a:latin typeface="Times New Roman"/>
                  <a:cs typeface="Times New Roman"/>
                </a:rPr>
                <a:t>t</a:t>
              </a:r>
              <a:r>
                <a:rPr sz="1100" dirty="0">
                  <a:latin typeface="Times New Roman"/>
                  <a:cs typeface="Times New Roman"/>
                </a:rPr>
                <a:t>h</a:t>
              </a:r>
              <a:r>
                <a:rPr sz="1100" spc="-4" dirty="0">
                  <a:latin typeface="Times New Roman"/>
                  <a:cs typeface="Times New Roman"/>
                </a:rPr>
                <a:t>i</a:t>
              </a:r>
              <a:r>
                <a:rPr sz="1100" spc="-45" dirty="0">
                  <a:latin typeface="Times New Roman"/>
                  <a:cs typeface="Times New Roman"/>
                </a:rPr>
                <a:t>s</a:t>
              </a:r>
              <a:r>
                <a:rPr sz="1100" dirty="0">
                  <a:latin typeface="Times New Roman"/>
                  <a:cs typeface="Times New Roman"/>
                </a:rPr>
                <a:t>,</a:t>
              </a:r>
              <a:r>
                <a:rPr sz="1100" spc="-9" dirty="0">
                  <a:latin typeface="Times New Roman"/>
                  <a:cs typeface="Times New Roman"/>
                </a:rPr>
                <a:t> </a:t>
              </a:r>
              <a:r>
                <a:rPr sz="1100" spc="9" dirty="0">
                  <a:latin typeface="Times New Roman"/>
                  <a:cs typeface="Times New Roman"/>
                </a:rPr>
                <a:t>l</a:t>
              </a:r>
              <a:r>
                <a:rPr sz="1100" spc="-31" dirty="0">
                  <a:latin typeface="Times New Roman"/>
                  <a:cs typeface="Times New Roman"/>
                </a:rPr>
                <a:t>e</a:t>
              </a:r>
              <a:r>
                <a:rPr sz="1100" spc="-4" dirty="0">
                  <a:latin typeface="Times New Roman"/>
                  <a:cs typeface="Times New Roman"/>
                </a:rPr>
                <a:t>t</a:t>
              </a:r>
              <a:r>
                <a:rPr sz="1100" spc="18" dirty="0">
                  <a:latin typeface="Times New Roman"/>
                  <a:cs typeface="Times New Roman"/>
                </a:rPr>
                <a:t> f</a:t>
              </a:r>
              <a:r>
                <a:rPr sz="1100" spc="-22" dirty="0">
                  <a:latin typeface="Times New Roman"/>
                  <a:cs typeface="Times New Roman"/>
                </a:rPr>
                <a:t>ac</a:t>
              </a:r>
              <a:r>
                <a:rPr sz="1100" spc="9" dirty="0">
                  <a:latin typeface="Times New Roman"/>
                  <a:cs typeface="Times New Roman"/>
                </a:rPr>
                <a:t>t</a:t>
              </a:r>
              <a:r>
                <a:rPr sz="1100" dirty="0">
                  <a:latin typeface="Times New Roman"/>
                  <a:cs typeface="Times New Roman"/>
                </a:rPr>
                <a:t>s</a:t>
              </a:r>
              <a:r>
                <a:rPr sz="1100" spc="-22" dirty="0">
                  <a:latin typeface="Times New Roman"/>
                  <a:cs typeface="Times New Roman"/>
                </a:rPr>
                <a:t> </a:t>
              </a:r>
              <a:r>
                <a:rPr sz="1100" spc="18" dirty="0">
                  <a:latin typeface="Times New Roman"/>
                  <a:cs typeface="Times New Roman"/>
                </a:rPr>
                <a:t>b</a:t>
              </a:r>
              <a:r>
                <a:rPr sz="1100" spc="-9" dirty="0">
                  <a:latin typeface="Times New Roman"/>
                  <a:cs typeface="Times New Roman"/>
                </a:rPr>
                <a:t>e</a:t>
              </a:r>
              <a:r>
                <a:rPr sz="1100" spc="-13" dirty="0">
                  <a:latin typeface="Times New Roman"/>
                  <a:cs typeface="Times New Roman"/>
                </a:rPr>
                <a:t> </a:t>
              </a:r>
              <a:r>
                <a:rPr sz="1100" spc="-9" dirty="0">
                  <a:latin typeface="Times New Roman"/>
                  <a:cs typeface="Times New Roman"/>
                </a:rPr>
                <a:t>su</a:t>
              </a:r>
              <a:r>
                <a:rPr sz="1100" spc="18" dirty="0">
                  <a:latin typeface="Times New Roman"/>
                  <a:cs typeface="Times New Roman"/>
                </a:rPr>
                <a:t>b</a:t>
              </a:r>
              <a:r>
                <a:rPr sz="1100" spc="-27" dirty="0">
                  <a:latin typeface="Times New Roman"/>
                  <a:cs typeface="Times New Roman"/>
                </a:rPr>
                <a:t>m</a:t>
              </a:r>
              <a:r>
                <a:rPr sz="1100" spc="9" dirty="0">
                  <a:latin typeface="Times New Roman"/>
                  <a:cs typeface="Times New Roman"/>
                </a:rPr>
                <a:t>i</a:t>
              </a:r>
              <a:r>
                <a:rPr sz="1100" spc="-22" dirty="0">
                  <a:latin typeface="Times New Roman"/>
                  <a:cs typeface="Times New Roman"/>
                </a:rPr>
                <a:t>t</a:t>
              </a:r>
              <a:r>
                <a:rPr sz="1100" spc="9" dirty="0">
                  <a:latin typeface="Times New Roman"/>
                  <a:cs typeface="Times New Roman"/>
                </a:rPr>
                <a:t>t</a:t>
              </a:r>
              <a:r>
                <a:rPr sz="1100" spc="-13" dirty="0">
                  <a:latin typeface="Times New Roman"/>
                  <a:cs typeface="Times New Roman"/>
                </a:rPr>
                <a:t>e</a:t>
              </a:r>
              <a:r>
                <a:rPr sz="1100" spc="-9" dirty="0">
                  <a:latin typeface="Times New Roman"/>
                  <a:cs typeface="Times New Roman"/>
                </a:rPr>
                <a:t>d </a:t>
              </a:r>
              <a:r>
                <a:rPr sz="1100" spc="9" dirty="0">
                  <a:latin typeface="Times New Roman"/>
                  <a:cs typeface="Times New Roman"/>
                </a:rPr>
                <a:t>t</a:t>
              </a:r>
              <a:r>
                <a:rPr sz="1100" dirty="0">
                  <a:latin typeface="Times New Roman"/>
                  <a:cs typeface="Times New Roman"/>
                </a:rPr>
                <a:t>o</a:t>
              </a:r>
              <a:r>
                <a:rPr sz="1100" spc="-27" dirty="0">
                  <a:latin typeface="Times New Roman"/>
                  <a:cs typeface="Times New Roman"/>
                </a:rPr>
                <a:t> </a:t>
              </a:r>
              <a:r>
                <a:rPr sz="1100" spc="-9" dirty="0">
                  <a:latin typeface="Times New Roman"/>
                  <a:cs typeface="Times New Roman"/>
                </a:rPr>
                <a:t>a</a:t>
              </a:r>
              <a:r>
                <a:rPr sz="1100" spc="-4" dirty="0">
                  <a:latin typeface="Times New Roman"/>
                  <a:cs typeface="Times New Roman"/>
                </a:rPr>
                <a:t> </a:t>
              </a:r>
              <a:r>
                <a:rPr sz="1100" spc="-13" dirty="0">
                  <a:latin typeface="Times New Roman"/>
                  <a:cs typeface="Times New Roman"/>
                </a:rPr>
                <a:t>ca</a:t>
              </a:r>
              <a:r>
                <a:rPr sz="1100" dirty="0">
                  <a:latin typeface="Times New Roman"/>
                  <a:cs typeface="Times New Roman"/>
                </a:rPr>
                <a:t>n</a:t>
              </a:r>
              <a:r>
                <a:rPr sz="1100" spc="-31" dirty="0">
                  <a:latin typeface="Times New Roman"/>
                  <a:cs typeface="Times New Roman"/>
                </a:rPr>
                <a:t>d</a:t>
              </a:r>
              <a:r>
                <a:rPr sz="1100" spc="9" dirty="0">
                  <a:latin typeface="Times New Roman"/>
                  <a:cs typeface="Times New Roman"/>
                </a:rPr>
                <a:t>i</a:t>
              </a:r>
              <a:r>
                <a:rPr sz="1100" dirty="0">
                  <a:latin typeface="Times New Roman"/>
                  <a:cs typeface="Times New Roman"/>
                </a:rPr>
                <a:t>d</a:t>
              </a:r>
              <a:r>
                <a:rPr sz="1100" spc="-22" dirty="0">
                  <a:latin typeface="Times New Roman"/>
                  <a:cs typeface="Times New Roman"/>
                </a:rPr>
                <a:t> </a:t>
              </a:r>
              <a:r>
                <a:rPr sz="1100" spc="-13" dirty="0">
                  <a:latin typeface="Times New Roman"/>
                  <a:cs typeface="Times New Roman"/>
                </a:rPr>
                <a:t>w</a:t>
              </a:r>
              <a:r>
                <a:rPr sz="1100" spc="18" dirty="0">
                  <a:latin typeface="Times New Roman"/>
                  <a:cs typeface="Times New Roman"/>
                </a:rPr>
                <a:t>o</a:t>
              </a:r>
              <a:r>
                <a:rPr sz="1100" spc="-18" dirty="0">
                  <a:latin typeface="Times New Roman"/>
                  <a:cs typeface="Times New Roman"/>
                </a:rPr>
                <a:t>r</a:t>
              </a:r>
              <a:r>
                <a:rPr sz="1100" spc="9" dirty="0">
                  <a:latin typeface="Times New Roman"/>
                  <a:cs typeface="Times New Roman"/>
                </a:rPr>
                <a:t>l</a:t>
              </a:r>
              <a:r>
                <a:rPr sz="1100" spc="-22" dirty="0">
                  <a:latin typeface="Times New Roman"/>
                  <a:cs typeface="Times New Roman"/>
                </a:rPr>
                <a:t>d,</a:t>
              </a:r>
              <a:endParaRPr sz="1100">
                <a:latin typeface="Times New Roman"/>
                <a:cs typeface="Times New Roman"/>
              </a:endParaRPr>
            </a:p>
          </p:txBody>
        </p:sp>
        <p:sp>
          <p:nvSpPr>
            <p:cNvPr id="418" name="object 418"/>
            <p:cNvSpPr/>
            <p:nvPr/>
          </p:nvSpPr>
          <p:spPr>
            <a:xfrm>
              <a:off x="2146011" y="5905208"/>
              <a:ext cx="163945" cy="156322"/>
            </a:xfrm>
            <a:custGeom>
              <a:avLst/>
              <a:gdLst/>
              <a:ahLst/>
              <a:cxnLst/>
              <a:rect l="l" t="t" r="r" b="b"/>
              <a:pathLst>
                <a:path w="180339" h="177165">
                  <a:moveTo>
                    <a:pt x="0" y="176809"/>
                  </a:moveTo>
                  <a:lnTo>
                    <a:pt x="179883" y="176809"/>
                  </a:lnTo>
                  <a:lnTo>
                    <a:pt x="179883" y="0"/>
                  </a:lnTo>
                  <a:lnTo>
                    <a:pt x="0" y="0"/>
                  </a:lnTo>
                  <a:lnTo>
                    <a:pt x="0" y="176809"/>
                  </a:lnTo>
                  <a:close/>
                </a:path>
              </a:pathLst>
            </a:custGeom>
            <a:solidFill>
              <a:srgbClr val="0A31FF"/>
            </a:solidFill>
          </p:spPr>
          <p:txBody>
            <a:bodyPr wrap="square" lIns="0" tIns="0" rIns="0" bIns="0" rtlCol="0"/>
            <a:lstStyle/>
            <a:p>
              <a:endParaRPr/>
            </a:p>
          </p:txBody>
        </p:sp>
        <p:sp>
          <p:nvSpPr>
            <p:cNvPr id="419" name="object 419"/>
            <p:cNvSpPr/>
            <p:nvPr/>
          </p:nvSpPr>
          <p:spPr>
            <a:xfrm>
              <a:off x="2345575" y="5905208"/>
              <a:ext cx="166832" cy="156322"/>
            </a:xfrm>
            <a:custGeom>
              <a:avLst/>
              <a:gdLst/>
              <a:ahLst/>
              <a:cxnLst/>
              <a:rect l="l" t="t" r="r" b="b"/>
              <a:pathLst>
                <a:path w="183514" h="177165">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a:p>
          </p:txBody>
        </p:sp>
        <p:sp>
          <p:nvSpPr>
            <p:cNvPr id="420" name="object 420"/>
            <p:cNvSpPr/>
            <p:nvPr/>
          </p:nvSpPr>
          <p:spPr>
            <a:xfrm>
              <a:off x="2547909" y="5905208"/>
              <a:ext cx="260927" cy="156322"/>
            </a:xfrm>
            <a:custGeom>
              <a:avLst/>
              <a:gdLst/>
              <a:ahLst/>
              <a:cxnLst/>
              <a:rect l="l" t="t" r="r" b="b"/>
              <a:pathLst>
                <a:path w="287019" h="177165">
                  <a:moveTo>
                    <a:pt x="0" y="176809"/>
                  </a:moveTo>
                  <a:lnTo>
                    <a:pt x="286594" y="176809"/>
                  </a:lnTo>
                  <a:lnTo>
                    <a:pt x="286594" y="0"/>
                  </a:lnTo>
                  <a:lnTo>
                    <a:pt x="0" y="0"/>
                  </a:lnTo>
                  <a:lnTo>
                    <a:pt x="0" y="176809"/>
                  </a:lnTo>
                  <a:close/>
                </a:path>
              </a:pathLst>
            </a:custGeom>
            <a:solidFill>
              <a:srgbClr val="FF2800"/>
            </a:solidFill>
          </p:spPr>
          <p:txBody>
            <a:bodyPr wrap="square" lIns="0" tIns="0" rIns="0" bIns="0" rtlCol="0"/>
            <a:lstStyle/>
            <a:p>
              <a:endParaRPr/>
            </a:p>
          </p:txBody>
        </p:sp>
        <p:sp>
          <p:nvSpPr>
            <p:cNvPr id="421" name="object 421"/>
            <p:cNvSpPr/>
            <p:nvPr/>
          </p:nvSpPr>
          <p:spPr>
            <a:xfrm>
              <a:off x="2844482" y="5905208"/>
              <a:ext cx="113723" cy="156322"/>
            </a:xfrm>
            <a:custGeom>
              <a:avLst/>
              <a:gdLst/>
              <a:ahLst/>
              <a:cxnLst/>
              <a:rect l="l" t="t" r="r" b="b"/>
              <a:pathLst>
                <a:path w="125095" h="177165">
                  <a:moveTo>
                    <a:pt x="0" y="176809"/>
                  </a:moveTo>
                  <a:lnTo>
                    <a:pt x="125004" y="176809"/>
                  </a:lnTo>
                  <a:lnTo>
                    <a:pt x="125004" y="0"/>
                  </a:lnTo>
                  <a:lnTo>
                    <a:pt x="0" y="0"/>
                  </a:lnTo>
                  <a:lnTo>
                    <a:pt x="0" y="176809"/>
                  </a:lnTo>
                  <a:close/>
                </a:path>
              </a:pathLst>
            </a:custGeom>
            <a:solidFill>
              <a:srgbClr val="0A31FF"/>
            </a:solidFill>
          </p:spPr>
          <p:txBody>
            <a:bodyPr wrap="square" lIns="0" tIns="0" rIns="0" bIns="0" rtlCol="0"/>
            <a:lstStyle/>
            <a:p>
              <a:endParaRPr/>
            </a:p>
          </p:txBody>
        </p:sp>
        <p:sp>
          <p:nvSpPr>
            <p:cNvPr id="422" name="object 422"/>
            <p:cNvSpPr/>
            <p:nvPr/>
          </p:nvSpPr>
          <p:spPr>
            <a:xfrm>
              <a:off x="2994155" y="5905208"/>
              <a:ext cx="338282" cy="156322"/>
            </a:xfrm>
            <a:custGeom>
              <a:avLst/>
              <a:gdLst/>
              <a:ahLst/>
              <a:cxnLst/>
              <a:rect l="l" t="t" r="r" b="b"/>
              <a:pathLst>
                <a:path w="372110" h="177165">
                  <a:moveTo>
                    <a:pt x="0" y="176809"/>
                  </a:moveTo>
                  <a:lnTo>
                    <a:pt x="371963" y="176809"/>
                  </a:lnTo>
                  <a:lnTo>
                    <a:pt x="371963" y="0"/>
                  </a:lnTo>
                  <a:lnTo>
                    <a:pt x="0" y="0"/>
                  </a:lnTo>
                  <a:lnTo>
                    <a:pt x="0" y="176809"/>
                  </a:lnTo>
                  <a:close/>
                </a:path>
              </a:pathLst>
            </a:custGeom>
            <a:solidFill>
              <a:srgbClr val="FF2800"/>
            </a:solidFill>
          </p:spPr>
          <p:txBody>
            <a:bodyPr wrap="square" lIns="0" tIns="0" rIns="0" bIns="0" rtlCol="0"/>
            <a:lstStyle/>
            <a:p>
              <a:endParaRPr/>
            </a:p>
          </p:txBody>
        </p:sp>
        <p:sp>
          <p:nvSpPr>
            <p:cNvPr id="423" name="object 423"/>
            <p:cNvSpPr/>
            <p:nvPr/>
          </p:nvSpPr>
          <p:spPr>
            <a:xfrm>
              <a:off x="3368336" y="5905208"/>
              <a:ext cx="161059" cy="156322"/>
            </a:xfrm>
            <a:custGeom>
              <a:avLst/>
              <a:gdLst/>
              <a:ahLst/>
              <a:cxnLst/>
              <a:rect l="l" t="t" r="r" b="b"/>
              <a:pathLst>
                <a:path w="177164" h="177165">
                  <a:moveTo>
                    <a:pt x="0" y="176809"/>
                  </a:moveTo>
                  <a:lnTo>
                    <a:pt x="176835" y="176809"/>
                  </a:lnTo>
                  <a:lnTo>
                    <a:pt x="176835" y="0"/>
                  </a:lnTo>
                  <a:lnTo>
                    <a:pt x="0" y="0"/>
                  </a:lnTo>
                  <a:lnTo>
                    <a:pt x="0" y="176809"/>
                  </a:lnTo>
                  <a:close/>
                </a:path>
              </a:pathLst>
            </a:custGeom>
            <a:solidFill>
              <a:srgbClr val="0A31FF"/>
            </a:solidFill>
          </p:spPr>
          <p:txBody>
            <a:bodyPr wrap="square" lIns="0" tIns="0" rIns="0" bIns="0" rtlCol="0"/>
            <a:lstStyle/>
            <a:p>
              <a:endParaRPr/>
            </a:p>
          </p:txBody>
        </p:sp>
        <p:sp>
          <p:nvSpPr>
            <p:cNvPr id="424" name="object 424"/>
            <p:cNvSpPr/>
            <p:nvPr/>
          </p:nvSpPr>
          <p:spPr>
            <a:xfrm>
              <a:off x="3565128" y="5905208"/>
              <a:ext cx="368877" cy="156322"/>
            </a:xfrm>
            <a:custGeom>
              <a:avLst/>
              <a:gdLst/>
              <a:ahLst/>
              <a:cxnLst/>
              <a:rect l="l" t="t" r="r" b="b"/>
              <a:pathLst>
                <a:path w="405764" h="177165">
                  <a:moveTo>
                    <a:pt x="0" y="176809"/>
                  </a:moveTo>
                  <a:lnTo>
                    <a:pt x="405501" y="176809"/>
                  </a:lnTo>
                  <a:lnTo>
                    <a:pt x="405501" y="0"/>
                  </a:lnTo>
                  <a:lnTo>
                    <a:pt x="0" y="0"/>
                  </a:lnTo>
                  <a:lnTo>
                    <a:pt x="0" y="176809"/>
                  </a:lnTo>
                  <a:close/>
                </a:path>
              </a:pathLst>
            </a:custGeom>
            <a:solidFill>
              <a:srgbClr val="FF2800"/>
            </a:solidFill>
          </p:spPr>
          <p:txBody>
            <a:bodyPr wrap="square" lIns="0" tIns="0" rIns="0" bIns="0" rtlCol="0"/>
            <a:lstStyle/>
            <a:p>
              <a:endParaRPr/>
            </a:p>
          </p:txBody>
        </p:sp>
        <p:sp>
          <p:nvSpPr>
            <p:cNvPr id="425" name="object 425"/>
            <p:cNvSpPr/>
            <p:nvPr/>
          </p:nvSpPr>
          <p:spPr>
            <a:xfrm>
              <a:off x="3969797" y="5905208"/>
              <a:ext cx="58305" cy="156322"/>
            </a:xfrm>
            <a:custGeom>
              <a:avLst/>
              <a:gdLst/>
              <a:ahLst/>
              <a:cxnLst/>
              <a:rect l="l" t="t" r="r" b="b"/>
              <a:pathLst>
                <a:path w="64135" h="177165">
                  <a:moveTo>
                    <a:pt x="0" y="176809"/>
                  </a:moveTo>
                  <a:lnTo>
                    <a:pt x="64026" y="176809"/>
                  </a:lnTo>
                  <a:lnTo>
                    <a:pt x="64026" y="0"/>
                  </a:lnTo>
                  <a:lnTo>
                    <a:pt x="0" y="0"/>
                  </a:lnTo>
                  <a:lnTo>
                    <a:pt x="0" y="176809"/>
                  </a:lnTo>
                  <a:close/>
                </a:path>
              </a:pathLst>
            </a:custGeom>
            <a:solidFill>
              <a:srgbClr val="FF40FF"/>
            </a:solidFill>
          </p:spPr>
          <p:txBody>
            <a:bodyPr wrap="square" lIns="0" tIns="0" rIns="0" bIns="0" rtlCol="0"/>
            <a:lstStyle/>
            <a:p>
              <a:endParaRPr/>
            </a:p>
          </p:txBody>
        </p:sp>
        <p:sp>
          <p:nvSpPr>
            <p:cNvPr id="426" name="object 426"/>
            <p:cNvSpPr/>
            <p:nvPr/>
          </p:nvSpPr>
          <p:spPr>
            <a:xfrm>
              <a:off x="4064035" y="5905208"/>
              <a:ext cx="255155" cy="156322"/>
            </a:xfrm>
            <a:custGeom>
              <a:avLst/>
              <a:gdLst/>
              <a:ahLst/>
              <a:cxnLst/>
              <a:rect l="l" t="t" r="r" b="b"/>
              <a:pathLst>
                <a:path w="280670" h="177165">
                  <a:moveTo>
                    <a:pt x="0" y="176809"/>
                  </a:moveTo>
                  <a:lnTo>
                    <a:pt x="280497" y="176809"/>
                  </a:lnTo>
                  <a:lnTo>
                    <a:pt x="280497" y="0"/>
                  </a:lnTo>
                  <a:lnTo>
                    <a:pt x="0" y="0"/>
                  </a:lnTo>
                  <a:lnTo>
                    <a:pt x="0" y="176809"/>
                  </a:lnTo>
                  <a:close/>
                </a:path>
              </a:pathLst>
            </a:custGeom>
            <a:solidFill>
              <a:srgbClr val="FF2800"/>
            </a:solidFill>
          </p:spPr>
          <p:txBody>
            <a:bodyPr wrap="square" lIns="0" tIns="0" rIns="0" bIns="0" rtlCol="0"/>
            <a:lstStyle/>
            <a:p>
              <a:endParaRPr/>
            </a:p>
          </p:txBody>
        </p:sp>
        <p:sp>
          <p:nvSpPr>
            <p:cNvPr id="427" name="object 427"/>
            <p:cNvSpPr/>
            <p:nvPr/>
          </p:nvSpPr>
          <p:spPr>
            <a:xfrm>
              <a:off x="4355065" y="5905208"/>
              <a:ext cx="166832" cy="156322"/>
            </a:xfrm>
            <a:custGeom>
              <a:avLst/>
              <a:gdLst/>
              <a:ahLst/>
              <a:cxnLst/>
              <a:rect l="l" t="t" r="r" b="b"/>
              <a:pathLst>
                <a:path w="183514" h="177165">
                  <a:moveTo>
                    <a:pt x="0" y="176809"/>
                  </a:moveTo>
                  <a:lnTo>
                    <a:pt x="182932" y="176809"/>
                  </a:lnTo>
                  <a:lnTo>
                    <a:pt x="182932" y="0"/>
                  </a:lnTo>
                  <a:lnTo>
                    <a:pt x="0" y="0"/>
                  </a:lnTo>
                  <a:lnTo>
                    <a:pt x="0" y="176809"/>
                  </a:lnTo>
                  <a:close/>
                </a:path>
              </a:pathLst>
            </a:custGeom>
            <a:solidFill>
              <a:srgbClr val="0A31FF"/>
            </a:solidFill>
          </p:spPr>
          <p:txBody>
            <a:bodyPr wrap="square" lIns="0" tIns="0" rIns="0" bIns="0" rtlCol="0"/>
            <a:lstStyle/>
            <a:p>
              <a:endParaRPr/>
            </a:p>
          </p:txBody>
        </p:sp>
        <p:sp>
          <p:nvSpPr>
            <p:cNvPr id="428" name="object 428"/>
            <p:cNvSpPr/>
            <p:nvPr/>
          </p:nvSpPr>
          <p:spPr>
            <a:xfrm>
              <a:off x="4557399" y="5905208"/>
              <a:ext cx="504536" cy="156322"/>
            </a:xfrm>
            <a:custGeom>
              <a:avLst/>
              <a:gdLst/>
              <a:ahLst/>
              <a:cxnLst/>
              <a:rect l="l" t="t" r="r" b="b"/>
              <a:pathLst>
                <a:path w="554989" h="177165">
                  <a:moveTo>
                    <a:pt x="0" y="176809"/>
                  </a:moveTo>
                  <a:lnTo>
                    <a:pt x="554896" y="176809"/>
                  </a:lnTo>
                  <a:lnTo>
                    <a:pt x="554896" y="0"/>
                  </a:lnTo>
                  <a:lnTo>
                    <a:pt x="0" y="0"/>
                  </a:lnTo>
                  <a:lnTo>
                    <a:pt x="0" y="176809"/>
                  </a:lnTo>
                  <a:close/>
                </a:path>
              </a:pathLst>
            </a:custGeom>
            <a:solidFill>
              <a:srgbClr val="FF2800"/>
            </a:solidFill>
          </p:spPr>
          <p:txBody>
            <a:bodyPr wrap="square" lIns="0" tIns="0" rIns="0" bIns="0" rtlCol="0"/>
            <a:lstStyle/>
            <a:p>
              <a:endParaRPr/>
            </a:p>
          </p:txBody>
        </p:sp>
        <p:sp>
          <p:nvSpPr>
            <p:cNvPr id="429" name="object 429"/>
            <p:cNvSpPr/>
            <p:nvPr/>
          </p:nvSpPr>
          <p:spPr>
            <a:xfrm>
              <a:off x="5097884" y="5905208"/>
              <a:ext cx="139123" cy="156322"/>
            </a:xfrm>
            <a:custGeom>
              <a:avLst/>
              <a:gdLst/>
              <a:ahLst/>
              <a:cxnLst/>
              <a:rect l="l" t="t" r="r" b="b"/>
              <a:pathLst>
                <a:path w="153035" h="177165">
                  <a:moveTo>
                    <a:pt x="0" y="176809"/>
                  </a:moveTo>
                  <a:lnTo>
                    <a:pt x="152444" y="176809"/>
                  </a:lnTo>
                  <a:lnTo>
                    <a:pt x="152444" y="0"/>
                  </a:lnTo>
                  <a:lnTo>
                    <a:pt x="0" y="0"/>
                  </a:lnTo>
                  <a:lnTo>
                    <a:pt x="0" y="176809"/>
                  </a:lnTo>
                  <a:close/>
                </a:path>
              </a:pathLst>
            </a:custGeom>
            <a:solidFill>
              <a:srgbClr val="0A31FF"/>
            </a:solidFill>
          </p:spPr>
          <p:txBody>
            <a:bodyPr wrap="square" lIns="0" tIns="0" rIns="0" bIns="0" rtlCol="0"/>
            <a:lstStyle/>
            <a:p>
              <a:endParaRPr/>
            </a:p>
          </p:txBody>
        </p:sp>
        <p:sp>
          <p:nvSpPr>
            <p:cNvPr id="430" name="object 430"/>
            <p:cNvSpPr/>
            <p:nvPr/>
          </p:nvSpPr>
          <p:spPr>
            <a:xfrm>
              <a:off x="5272501" y="5905208"/>
              <a:ext cx="538018" cy="156322"/>
            </a:xfrm>
            <a:custGeom>
              <a:avLst/>
              <a:gdLst/>
              <a:ahLst/>
              <a:cxnLst/>
              <a:rect l="l" t="t" r="r" b="b"/>
              <a:pathLst>
                <a:path w="591820" h="177165">
                  <a:moveTo>
                    <a:pt x="0" y="176809"/>
                  </a:moveTo>
                  <a:lnTo>
                    <a:pt x="591482" y="176809"/>
                  </a:lnTo>
                  <a:lnTo>
                    <a:pt x="591482" y="0"/>
                  </a:lnTo>
                  <a:lnTo>
                    <a:pt x="0" y="0"/>
                  </a:lnTo>
                  <a:lnTo>
                    <a:pt x="0" y="176809"/>
                  </a:lnTo>
                  <a:close/>
                </a:path>
              </a:pathLst>
            </a:custGeom>
            <a:solidFill>
              <a:srgbClr val="FF2800"/>
            </a:solidFill>
          </p:spPr>
          <p:txBody>
            <a:bodyPr wrap="square" lIns="0" tIns="0" rIns="0" bIns="0" rtlCol="0"/>
            <a:lstStyle/>
            <a:p>
              <a:endParaRPr/>
            </a:p>
          </p:txBody>
        </p:sp>
        <p:sp>
          <p:nvSpPr>
            <p:cNvPr id="431" name="object 431"/>
            <p:cNvSpPr txBox="1"/>
            <p:nvPr/>
          </p:nvSpPr>
          <p:spPr>
            <a:xfrm>
              <a:off x="2134466" y="5909513"/>
              <a:ext cx="5104534" cy="169277"/>
            </a:xfrm>
            <a:prstGeom prst="rect">
              <a:avLst/>
            </a:prstGeom>
          </p:spPr>
          <p:txBody>
            <a:bodyPr vert="horz" wrap="square" lIns="0" tIns="0" rIns="0" bIns="0" rtlCol="0">
              <a:spAutoFit/>
            </a:bodyPr>
            <a:lstStyle/>
            <a:p>
              <a:pPr marL="11397"/>
              <a:r>
                <a:rPr sz="1100" spc="4" dirty="0">
                  <a:latin typeface="Times New Roman"/>
                  <a:cs typeface="Times New Roman"/>
                </a:rPr>
                <a:t>f</a:t>
              </a:r>
              <a:r>
                <a:rPr sz="1100" dirty="0">
                  <a:latin typeface="Times New Roman"/>
                  <a:cs typeface="Times New Roman"/>
                </a:rPr>
                <a:t>or </a:t>
              </a:r>
              <a:r>
                <a:rPr sz="1100" spc="9" dirty="0">
                  <a:latin typeface="Times New Roman"/>
                  <a:cs typeface="Times New Roman"/>
                </a:rPr>
                <a:t>t</a:t>
              </a:r>
              <a:r>
                <a:rPr sz="1100" dirty="0">
                  <a:latin typeface="Times New Roman"/>
                  <a:cs typeface="Times New Roman"/>
                </a:rPr>
                <a:t>h</a:t>
              </a:r>
              <a:r>
                <a:rPr sz="1100" spc="-9" dirty="0">
                  <a:latin typeface="Times New Roman"/>
                  <a:cs typeface="Times New Roman"/>
                </a:rPr>
                <a:t>e</a:t>
              </a:r>
              <a:r>
                <a:rPr sz="1100" spc="-36" dirty="0">
                  <a:latin typeface="Times New Roman"/>
                  <a:cs typeface="Times New Roman"/>
                </a:rPr>
                <a:t> </a:t>
              </a:r>
              <a:r>
                <a:rPr sz="1100" spc="9" dirty="0">
                  <a:latin typeface="Times New Roman"/>
                  <a:cs typeface="Times New Roman"/>
                </a:rPr>
                <a:t>t</a:t>
              </a:r>
              <a:r>
                <a:rPr sz="1100" spc="-4" dirty="0">
                  <a:latin typeface="Times New Roman"/>
                  <a:cs typeface="Times New Roman"/>
                </a:rPr>
                <a:t>ru</a:t>
              </a:r>
              <a:r>
                <a:rPr sz="1100" spc="18" dirty="0">
                  <a:latin typeface="Times New Roman"/>
                  <a:cs typeface="Times New Roman"/>
                </a:rPr>
                <a:t>t</a:t>
              </a:r>
              <a:r>
                <a:rPr sz="1100" dirty="0">
                  <a:latin typeface="Times New Roman"/>
                  <a:cs typeface="Times New Roman"/>
                </a:rPr>
                <a:t>h</a:t>
              </a:r>
              <a:r>
                <a:rPr sz="1100" spc="-31" dirty="0">
                  <a:latin typeface="Times New Roman"/>
                  <a:cs typeface="Times New Roman"/>
                </a:rPr>
                <a:t> </a:t>
              </a:r>
              <a:r>
                <a:rPr sz="1100" spc="18" dirty="0">
                  <a:latin typeface="Times New Roman"/>
                  <a:cs typeface="Times New Roman"/>
                </a:rPr>
                <a:t>o</a:t>
              </a:r>
              <a:r>
                <a:rPr sz="1100" dirty="0">
                  <a:latin typeface="Times New Roman"/>
                  <a:cs typeface="Times New Roman"/>
                </a:rPr>
                <a:t>f</a:t>
              </a:r>
              <a:r>
                <a:rPr sz="1100" spc="-22" dirty="0">
                  <a:latin typeface="Times New Roman"/>
                  <a:cs typeface="Times New Roman"/>
                </a:rPr>
                <a:t> </a:t>
              </a:r>
              <a:r>
                <a:rPr sz="1100" spc="-9" dirty="0">
                  <a:latin typeface="Times New Roman"/>
                  <a:cs typeface="Times New Roman"/>
                </a:rPr>
                <a:t>w</a:t>
              </a:r>
              <a:r>
                <a:rPr sz="1100" spc="18" dirty="0">
                  <a:latin typeface="Times New Roman"/>
                  <a:cs typeface="Times New Roman"/>
                </a:rPr>
                <a:t>h</a:t>
              </a:r>
              <a:r>
                <a:rPr sz="1100" spc="-4" dirty="0">
                  <a:latin typeface="Times New Roman"/>
                  <a:cs typeface="Times New Roman"/>
                </a:rPr>
                <a:t>i</a:t>
              </a:r>
              <a:r>
                <a:rPr sz="1100" spc="-36" dirty="0">
                  <a:latin typeface="Times New Roman"/>
                  <a:cs typeface="Times New Roman"/>
                </a:rPr>
                <a:t>c</a:t>
              </a:r>
              <a:r>
                <a:rPr sz="1100" spc="-9" dirty="0">
                  <a:latin typeface="Times New Roman"/>
                  <a:cs typeface="Times New Roman"/>
                </a:rPr>
                <a:t>h</a:t>
              </a:r>
              <a:r>
                <a:rPr sz="1100" spc="18" dirty="0">
                  <a:latin typeface="Times New Roman"/>
                  <a:cs typeface="Times New Roman"/>
                </a:rPr>
                <a:t> </a:t>
              </a:r>
              <a:r>
                <a:rPr sz="1100" spc="-4" dirty="0">
                  <a:latin typeface="Times New Roman"/>
                  <a:cs typeface="Times New Roman"/>
                </a:rPr>
                <a:t>w</a:t>
              </a:r>
              <a:r>
                <a:rPr sz="1100" dirty="0">
                  <a:latin typeface="Times New Roman"/>
                  <a:cs typeface="Times New Roman"/>
                </a:rPr>
                <a:t>e </a:t>
              </a:r>
              <a:r>
                <a:rPr sz="1100" spc="-9" dirty="0">
                  <a:latin typeface="Times New Roman"/>
                  <a:cs typeface="Times New Roman"/>
                </a:rPr>
                <a:t>p</a:t>
              </a:r>
              <a:r>
                <a:rPr sz="1100" spc="4" dirty="0">
                  <a:latin typeface="Times New Roman"/>
                  <a:cs typeface="Times New Roman"/>
                </a:rPr>
                <a:t>l</a:t>
              </a:r>
              <a:r>
                <a:rPr sz="1100" spc="-18" dirty="0">
                  <a:latin typeface="Times New Roman"/>
                  <a:cs typeface="Times New Roman"/>
                </a:rPr>
                <a:t>edg</a:t>
              </a:r>
              <a:r>
                <a:rPr sz="1100" spc="-9" dirty="0">
                  <a:latin typeface="Times New Roman"/>
                  <a:cs typeface="Times New Roman"/>
                </a:rPr>
                <a:t>e</a:t>
              </a:r>
              <a:r>
                <a:rPr sz="1100" spc="-18" dirty="0">
                  <a:latin typeface="Times New Roman"/>
                  <a:cs typeface="Times New Roman"/>
                </a:rPr>
                <a:t> </a:t>
              </a:r>
              <a:r>
                <a:rPr sz="1100" spc="-9" dirty="0">
                  <a:latin typeface="Times New Roman"/>
                  <a:cs typeface="Times New Roman"/>
                </a:rPr>
                <a:t>a</a:t>
              </a:r>
              <a:r>
                <a:rPr sz="1100" spc="9" dirty="0">
                  <a:latin typeface="Times New Roman"/>
                  <a:cs typeface="Times New Roman"/>
                </a:rPr>
                <a:t> </a:t>
              </a:r>
              <a:r>
                <a:rPr sz="1100" spc="18" dirty="0">
                  <a:latin typeface="Times New Roman"/>
                  <a:cs typeface="Times New Roman"/>
                </a:rPr>
                <a:t>f</a:t>
              </a:r>
              <a:r>
                <a:rPr sz="1100" spc="-31" dirty="0">
                  <a:latin typeface="Times New Roman"/>
                  <a:cs typeface="Times New Roman"/>
                </a:rPr>
                <a:t>a</a:t>
              </a:r>
              <a:r>
                <a:rPr sz="1100" spc="9" dirty="0">
                  <a:latin typeface="Times New Roman"/>
                  <a:cs typeface="Times New Roman"/>
                </a:rPr>
                <a:t>i</a:t>
              </a:r>
              <a:r>
                <a:rPr sz="1100" spc="-4" dirty="0">
                  <a:latin typeface="Times New Roman"/>
                  <a:cs typeface="Times New Roman"/>
                </a:rPr>
                <a:t>t</a:t>
              </a:r>
              <a:r>
                <a:rPr sz="1100" dirty="0">
                  <a:latin typeface="Times New Roman"/>
                  <a:cs typeface="Times New Roman"/>
                </a:rPr>
                <a:t>h</a:t>
              </a:r>
              <a:r>
                <a:rPr sz="1100" spc="-13" dirty="0">
                  <a:latin typeface="Times New Roman"/>
                  <a:cs typeface="Times New Roman"/>
                </a:rPr>
                <a:t> </a:t>
              </a:r>
              <a:r>
                <a:rPr sz="1100" spc="18" dirty="0">
                  <a:latin typeface="Times New Roman"/>
                  <a:cs typeface="Times New Roman"/>
                </a:rPr>
                <a:t>y</a:t>
              </a:r>
              <a:r>
                <a:rPr sz="1100" spc="-54" dirty="0">
                  <a:latin typeface="Times New Roman"/>
                  <a:cs typeface="Times New Roman"/>
                </a:rPr>
                <a:t>e</a:t>
              </a:r>
              <a:r>
                <a:rPr sz="1100" spc="-4" dirty="0">
                  <a:latin typeface="Times New Roman"/>
                  <a:cs typeface="Times New Roman"/>
                </a:rPr>
                <a:t>t</a:t>
              </a:r>
              <a:r>
                <a:rPr sz="1100" spc="13" dirty="0">
                  <a:latin typeface="Times New Roman"/>
                  <a:cs typeface="Times New Roman"/>
                </a:rPr>
                <a:t> </a:t>
              </a:r>
              <a:r>
                <a:rPr sz="1100" spc="-4" dirty="0">
                  <a:latin typeface="Times New Roman"/>
                  <a:cs typeface="Times New Roman"/>
                </a:rPr>
                <a:t>u</a:t>
              </a:r>
              <a:r>
                <a:rPr sz="1100" spc="18" dirty="0">
                  <a:latin typeface="Times New Roman"/>
                  <a:cs typeface="Times New Roman"/>
                </a:rPr>
                <a:t>n</a:t>
              </a:r>
              <a:r>
                <a:rPr sz="1100" spc="-9" dirty="0">
                  <a:latin typeface="Times New Roman"/>
                  <a:cs typeface="Times New Roman"/>
                </a:rPr>
                <a:t>sul</a:t>
              </a:r>
              <a:r>
                <a:rPr sz="1100" spc="18" dirty="0">
                  <a:latin typeface="Times New Roman"/>
                  <a:cs typeface="Times New Roman"/>
                </a:rPr>
                <a:t>l</a:t>
              </a:r>
              <a:r>
                <a:rPr sz="1100" spc="-27" dirty="0">
                  <a:latin typeface="Times New Roman"/>
                  <a:cs typeface="Times New Roman"/>
                </a:rPr>
                <a:t>i</a:t>
              </a:r>
              <a:r>
                <a:rPr sz="1100" spc="-13" dirty="0">
                  <a:latin typeface="Times New Roman"/>
                  <a:cs typeface="Times New Roman"/>
                </a:rPr>
                <a:t>e</a:t>
              </a:r>
              <a:r>
                <a:rPr sz="1100" spc="-9" dirty="0">
                  <a:latin typeface="Times New Roman"/>
                  <a:cs typeface="Times New Roman"/>
                </a:rPr>
                <a:t>d </a:t>
              </a:r>
              <a:r>
                <a:rPr sz="1100" spc="18" dirty="0">
                  <a:latin typeface="Times New Roman"/>
                  <a:cs typeface="Times New Roman"/>
                </a:rPr>
                <a:t>b</a:t>
              </a:r>
              <a:r>
                <a:rPr sz="1100" dirty="0">
                  <a:latin typeface="Times New Roman"/>
                  <a:cs typeface="Times New Roman"/>
                </a:rPr>
                <a:t>y</a:t>
              </a:r>
              <a:r>
                <a:rPr sz="1100" spc="-4" dirty="0">
                  <a:latin typeface="Times New Roman"/>
                  <a:cs typeface="Times New Roman"/>
                </a:rPr>
                <a:t> </a:t>
              </a:r>
              <a:r>
                <a:rPr sz="1100" spc="18" dirty="0">
                  <a:latin typeface="Times New Roman"/>
                  <a:cs typeface="Times New Roman"/>
                </a:rPr>
                <a:t>f</a:t>
              </a:r>
              <a:r>
                <a:rPr sz="1100" spc="-31" dirty="0">
                  <a:latin typeface="Times New Roman"/>
                  <a:cs typeface="Times New Roman"/>
                </a:rPr>
                <a:t>a</a:t>
              </a:r>
              <a:r>
                <a:rPr sz="1100" spc="9" dirty="0">
                  <a:latin typeface="Times New Roman"/>
                  <a:cs typeface="Times New Roman"/>
                </a:rPr>
                <a:t>l</a:t>
              </a:r>
              <a:r>
                <a:rPr sz="1100" spc="-18" dirty="0">
                  <a:latin typeface="Times New Roman"/>
                  <a:cs typeface="Times New Roman"/>
                </a:rPr>
                <a:t>se</a:t>
              </a:r>
              <a:r>
                <a:rPr sz="1100" spc="18" dirty="0">
                  <a:latin typeface="Times New Roman"/>
                  <a:cs typeface="Times New Roman"/>
                </a:rPr>
                <a:t>h</a:t>
              </a:r>
              <a:r>
                <a:rPr sz="1100" spc="-22" dirty="0">
                  <a:latin typeface="Times New Roman"/>
                  <a:cs typeface="Times New Roman"/>
                </a:rPr>
                <a:t>o</a:t>
              </a:r>
              <a:r>
                <a:rPr sz="1100" spc="18" dirty="0">
                  <a:latin typeface="Times New Roman"/>
                  <a:cs typeface="Times New Roman"/>
                </a:rPr>
                <a:t>o</a:t>
              </a:r>
              <a:r>
                <a:rPr sz="1100" spc="40" dirty="0">
                  <a:latin typeface="Times New Roman"/>
                  <a:cs typeface="Times New Roman"/>
                </a:rPr>
                <a:t>d.</a:t>
              </a:r>
              <a:endParaRPr sz="1100">
                <a:latin typeface="Times New Roman"/>
                <a:cs typeface="Times New Roman"/>
              </a:endParaRPr>
            </a:p>
          </p:txBody>
        </p:sp>
      </p:grpSp>
      <p:sp>
        <p:nvSpPr>
          <p:cNvPr id="433" name="object 433"/>
          <p:cNvSpPr/>
          <p:nvPr/>
        </p:nvSpPr>
        <p:spPr>
          <a:xfrm>
            <a:off x="609600" y="5210816"/>
            <a:ext cx="1177636" cy="605118"/>
          </a:xfrm>
          <a:custGeom>
            <a:avLst/>
            <a:gdLst/>
            <a:ahLst/>
            <a:cxnLst/>
            <a:rect l="l" t="t" r="r" b="b"/>
            <a:pathLst>
              <a:path w="1295400" h="685800">
                <a:moveTo>
                  <a:pt x="0" y="0"/>
                </a:moveTo>
                <a:lnTo>
                  <a:pt x="1295400" y="0"/>
                </a:lnTo>
                <a:lnTo>
                  <a:pt x="1295400" y="685799"/>
                </a:lnTo>
                <a:lnTo>
                  <a:pt x="0" y="685799"/>
                </a:lnTo>
                <a:lnTo>
                  <a:pt x="0" y="0"/>
                </a:lnTo>
                <a:close/>
              </a:path>
            </a:pathLst>
          </a:custGeom>
          <a:solidFill>
            <a:srgbClr val="D783FF"/>
          </a:solidFill>
        </p:spPr>
        <p:txBody>
          <a:bodyPr wrap="square" lIns="0" tIns="0" rIns="0" bIns="0" rtlCol="0"/>
          <a:lstStyle/>
          <a:p>
            <a:endParaRPr/>
          </a:p>
        </p:txBody>
      </p:sp>
      <p:sp>
        <p:nvSpPr>
          <p:cNvPr id="435" name="object 435"/>
          <p:cNvSpPr txBox="1"/>
          <p:nvPr/>
        </p:nvSpPr>
        <p:spPr>
          <a:xfrm>
            <a:off x="638175" y="5269718"/>
            <a:ext cx="1120486" cy="487313"/>
          </a:xfrm>
          <a:prstGeom prst="rect">
            <a:avLst/>
          </a:prstGeom>
        </p:spPr>
        <p:txBody>
          <a:bodyPr vert="horz" wrap="square" lIns="0" tIns="0" rIns="0" bIns="0" rtlCol="0">
            <a:spAutoFit/>
          </a:bodyPr>
          <a:lstStyle/>
          <a:p>
            <a:pPr marL="11397">
              <a:lnSpc>
                <a:spcPts val="1911"/>
              </a:lnSpc>
            </a:pPr>
            <a:r>
              <a:rPr sz="1600" dirty="0">
                <a:latin typeface="Arial"/>
                <a:cs typeface="Arial"/>
              </a:rPr>
              <a:t>Map</a:t>
            </a:r>
            <a:r>
              <a:rPr sz="1600" spc="-31" dirty="0">
                <a:latin typeface="Arial"/>
                <a:cs typeface="Arial"/>
              </a:rPr>
              <a:t> </a:t>
            </a:r>
            <a:r>
              <a:rPr sz="1600" spc="-193" dirty="0">
                <a:latin typeface="Arial"/>
                <a:cs typeface="Arial"/>
              </a:rPr>
              <a:t>T</a:t>
            </a:r>
            <a:r>
              <a:rPr sz="1600" dirty="0">
                <a:latin typeface="Arial"/>
                <a:cs typeface="Arial"/>
              </a:rPr>
              <a:t>ask</a:t>
            </a:r>
            <a:r>
              <a:rPr sz="1600" spc="-4" dirty="0">
                <a:latin typeface="Arial"/>
                <a:cs typeface="Arial"/>
              </a:rPr>
              <a:t> </a:t>
            </a:r>
            <a:r>
              <a:rPr sz="1600" dirty="0">
                <a:latin typeface="Arial"/>
                <a:cs typeface="Arial"/>
              </a:rPr>
              <a:t>2</a:t>
            </a:r>
            <a:endParaRPr lang="en-US" sz="1600" dirty="0">
              <a:latin typeface="Arial"/>
              <a:cs typeface="Arial"/>
            </a:endParaRPr>
          </a:p>
          <a:p>
            <a:pPr marL="11397">
              <a:lnSpc>
                <a:spcPts val="1911"/>
              </a:lnSpc>
            </a:pPr>
            <a:r>
              <a:rPr sz="1600" dirty="0">
                <a:latin typeface="Arial"/>
                <a:cs typeface="Arial"/>
              </a:rPr>
              <a:t>(190</a:t>
            </a:r>
            <a:r>
              <a:rPr sz="1600" spc="-4" dirty="0">
                <a:latin typeface="Arial"/>
                <a:cs typeface="Arial"/>
              </a:rPr>
              <a:t> </a:t>
            </a:r>
            <a:r>
              <a:rPr sz="1600" dirty="0">
                <a:latin typeface="Arial"/>
                <a:cs typeface="Arial"/>
              </a:rPr>
              <a:t>words)</a:t>
            </a:r>
          </a:p>
        </p:txBody>
      </p:sp>
      <p:sp>
        <p:nvSpPr>
          <p:cNvPr id="442" name="object 442"/>
          <p:cNvSpPr txBox="1"/>
          <p:nvPr/>
        </p:nvSpPr>
        <p:spPr>
          <a:xfrm>
            <a:off x="7543800" y="2286000"/>
            <a:ext cx="1081809" cy="246221"/>
          </a:xfrm>
          <a:prstGeom prst="rect">
            <a:avLst/>
          </a:prstGeom>
        </p:spPr>
        <p:txBody>
          <a:bodyPr vert="horz" wrap="square" lIns="0" tIns="0" rIns="0" bIns="0" rtlCol="0">
            <a:spAutoFit/>
          </a:bodyPr>
          <a:lstStyle/>
          <a:p>
            <a:pPr marL="11397"/>
            <a:r>
              <a:rPr sz="1600" dirty="0">
                <a:latin typeface="Arial"/>
                <a:cs typeface="Arial"/>
              </a:rPr>
              <a:t>(ke</a:t>
            </a:r>
            <a:r>
              <a:rPr sz="1600" spc="-121" dirty="0">
                <a:latin typeface="Arial"/>
                <a:cs typeface="Arial"/>
              </a:rPr>
              <a:t>y</a:t>
            </a:r>
            <a:r>
              <a:rPr sz="1600" spc="-4" dirty="0">
                <a:latin typeface="Arial"/>
                <a:cs typeface="Arial"/>
              </a:rPr>
              <a:t>, </a:t>
            </a:r>
            <a:r>
              <a:rPr sz="1600" dirty="0">
                <a:latin typeface="Arial"/>
                <a:cs typeface="Arial"/>
              </a:rPr>
              <a:t>value)</a:t>
            </a:r>
          </a:p>
        </p:txBody>
      </p:sp>
      <p:grpSp>
        <p:nvGrpSpPr>
          <p:cNvPr id="455" name="Group 454">
            <a:extLst>
              <a:ext uri="{FF2B5EF4-FFF2-40B4-BE49-F238E27FC236}">
                <a16:creationId xmlns="" xmlns:a16="http://schemas.microsoft.com/office/drawing/2014/main" id="{03FD94F1-FBF3-4F42-AB77-8A0BFE423C19}"/>
              </a:ext>
            </a:extLst>
          </p:cNvPr>
          <p:cNvGrpSpPr/>
          <p:nvPr/>
        </p:nvGrpSpPr>
        <p:grpSpPr>
          <a:xfrm>
            <a:off x="7467600" y="2667000"/>
            <a:ext cx="1177636" cy="1143000"/>
            <a:chOff x="7342907" y="2017059"/>
            <a:chExt cx="1177636" cy="1143000"/>
          </a:xfrm>
        </p:grpSpPr>
        <p:sp>
          <p:nvSpPr>
            <p:cNvPr id="436" name="object 436"/>
            <p:cNvSpPr/>
            <p:nvPr/>
          </p:nvSpPr>
          <p:spPr>
            <a:xfrm>
              <a:off x="7342907" y="2017059"/>
              <a:ext cx="1177636" cy="1143000"/>
            </a:xfrm>
            <a:custGeom>
              <a:avLst/>
              <a:gdLst/>
              <a:ahLst/>
              <a:cxnLst/>
              <a:rect l="l" t="t" r="r" b="b"/>
              <a:pathLst>
                <a:path w="1295400" h="1295400">
                  <a:moveTo>
                    <a:pt x="0" y="0"/>
                  </a:moveTo>
                  <a:lnTo>
                    <a:pt x="1295400" y="0"/>
                  </a:lnTo>
                  <a:lnTo>
                    <a:pt x="1295400" y="1295400"/>
                  </a:lnTo>
                  <a:lnTo>
                    <a:pt x="0" y="1295400"/>
                  </a:lnTo>
                  <a:lnTo>
                    <a:pt x="0" y="0"/>
                  </a:lnTo>
                  <a:close/>
                </a:path>
              </a:pathLst>
            </a:custGeom>
            <a:solidFill>
              <a:srgbClr val="6095C9"/>
            </a:solidFill>
          </p:spPr>
          <p:txBody>
            <a:bodyPr wrap="square" lIns="0" tIns="0" rIns="0" bIns="0" rtlCol="0"/>
            <a:lstStyle/>
            <a:p>
              <a:endParaRPr/>
            </a:p>
          </p:txBody>
        </p:sp>
        <p:sp>
          <p:nvSpPr>
            <p:cNvPr id="437" name="object 437"/>
            <p:cNvSpPr/>
            <p:nvPr/>
          </p:nvSpPr>
          <p:spPr>
            <a:xfrm>
              <a:off x="7342907" y="2017059"/>
              <a:ext cx="1177636" cy="1143000"/>
            </a:xfrm>
            <a:custGeom>
              <a:avLst/>
              <a:gdLst/>
              <a:ahLst/>
              <a:cxnLst/>
              <a:rect l="l" t="t" r="r" b="b"/>
              <a:pathLst>
                <a:path w="1295400" h="1295400">
                  <a:moveTo>
                    <a:pt x="0" y="0"/>
                  </a:moveTo>
                  <a:lnTo>
                    <a:pt x="1295399" y="0"/>
                  </a:lnTo>
                  <a:lnTo>
                    <a:pt x="1295399" y="1295399"/>
                  </a:lnTo>
                  <a:lnTo>
                    <a:pt x="0" y="1295399"/>
                  </a:lnTo>
                  <a:lnTo>
                    <a:pt x="0" y="0"/>
                  </a:lnTo>
                  <a:close/>
                </a:path>
              </a:pathLst>
            </a:custGeom>
            <a:ln w="9524">
              <a:solidFill>
                <a:srgbClr val="6095C9"/>
              </a:solidFill>
            </a:ln>
          </p:spPr>
          <p:txBody>
            <a:bodyPr wrap="square" lIns="0" tIns="0" rIns="0" bIns="0" rtlCol="0"/>
            <a:lstStyle/>
            <a:p>
              <a:endParaRPr/>
            </a:p>
          </p:txBody>
        </p:sp>
        <p:sp>
          <p:nvSpPr>
            <p:cNvPr id="438" name="object 438"/>
            <p:cNvSpPr/>
            <p:nvPr/>
          </p:nvSpPr>
          <p:spPr>
            <a:xfrm>
              <a:off x="7412180" y="2084294"/>
              <a:ext cx="623455" cy="201706"/>
            </a:xfrm>
            <a:custGeom>
              <a:avLst/>
              <a:gdLst/>
              <a:ahLst/>
              <a:cxnLst/>
              <a:rect l="l" t="t" r="r" b="b"/>
              <a:pathLst>
                <a:path w="685800" h="228600">
                  <a:moveTo>
                    <a:pt x="0" y="0"/>
                  </a:moveTo>
                  <a:lnTo>
                    <a:pt x="685800" y="0"/>
                  </a:lnTo>
                  <a:lnTo>
                    <a:pt x="685800" y="228600"/>
                  </a:lnTo>
                  <a:lnTo>
                    <a:pt x="0" y="228600"/>
                  </a:lnTo>
                  <a:lnTo>
                    <a:pt x="0" y="0"/>
                  </a:lnTo>
                  <a:close/>
                </a:path>
              </a:pathLst>
            </a:custGeom>
            <a:solidFill>
              <a:srgbClr val="FFFB00"/>
            </a:solidFill>
          </p:spPr>
          <p:txBody>
            <a:bodyPr wrap="square" lIns="0" tIns="0" rIns="0" bIns="0" rtlCol="0"/>
            <a:lstStyle/>
            <a:p>
              <a:endParaRPr/>
            </a:p>
          </p:txBody>
        </p:sp>
        <p:sp>
          <p:nvSpPr>
            <p:cNvPr id="439" name="object 439"/>
            <p:cNvSpPr/>
            <p:nvPr/>
          </p:nvSpPr>
          <p:spPr>
            <a:xfrm>
              <a:off x="7412180" y="2353235"/>
              <a:ext cx="277091" cy="201706"/>
            </a:xfrm>
            <a:custGeom>
              <a:avLst/>
              <a:gdLst/>
              <a:ahLst/>
              <a:cxnLst/>
              <a:rect l="l" t="t" r="r" b="b"/>
              <a:pathLst>
                <a:path w="304800" h="228600">
                  <a:moveTo>
                    <a:pt x="0" y="0"/>
                  </a:moveTo>
                  <a:lnTo>
                    <a:pt x="304800" y="0"/>
                  </a:lnTo>
                  <a:lnTo>
                    <a:pt x="304800" y="228600"/>
                  </a:lnTo>
                  <a:lnTo>
                    <a:pt x="0" y="228600"/>
                  </a:lnTo>
                  <a:lnTo>
                    <a:pt x="0" y="0"/>
                  </a:lnTo>
                  <a:close/>
                </a:path>
              </a:pathLst>
            </a:custGeom>
            <a:solidFill>
              <a:srgbClr val="FF2600"/>
            </a:solidFill>
          </p:spPr>
          <p:txBody>
            <a:bodyPr wrap="square" lIns="0" tIns="0" rIns="0" bIns="0" rtlCol="0"/>
            <a:lstStyle/>
            <a:p>
              <a:endParaRPr/>
            </a:p>
          </p:txBody>
        </p:sp>
        <p:sp>
          <p:nvSpPr>
            <p:cNvPr id="440" name="object 440"/>
            <p:cNvSpPr/>
            <p:nvPr/>
          </p:nvSpPr>
          <p:spPr>
            <a:xfrm>
              <a:off x="7412180" y="2554941"/>
              <a:ext cx="415636" cy="201706"/>
            </a:xfrm>
            <a:custGeom>
              <a:avLst/>
              <a:gdLst/>
              <a:ahLst/>
              <a:cxnLst/>
              <a:rect l="l" t="t" r="r" b="b"/>
              <a:pathLst>
                <a:path w="457200" h="228600">
                  <a:moveTo>
                    <a:pt x="0" y="0"/>
                  </a:moveTo>
                  <a:lnTo>
                    <a:pt x="457200" y="0"/>
                  </a:lnTo>
                  <a:lnTo>
                    <a:pt x="457200" y="228600"/>
                  </a:lnTo>
                  <a:lnTo>
                    <a:pt x="0" y="228600"/>
                  </a:lnTo>
                  <a:lnTo>
                    <a:pt x="0" y="0"/>
                  </a:lnTo>
                  <a:close/>
                </a:path>
              </a:pathLst>
            </a:custGeom>
            <a:solidFill>
              <a:srgbClr val="0433FF"/>
            </a:solidFill>
          </p:spPr>
          <p:txBody>
            <a:bodyPr wrap="square" lIns="0" tIns="0" rIns="0" bIns="0" rtlCol="0"/>
            <a:lstStyle/>
            <a:p>
              <a:endParaRPr/>
            </a:p>
          </p:txBody>
        </p:sp>
        <p:sp>
          <p:nvSpPr>
            <p:cNvPr id="441" name="object 441"/>
            <p:cNvSpPr/>
            <p:nvPr/>
          </p:nvSpPr>
          <p:spPr>
            <a:xfrm>
              <a:off x="7412180" y="2823882"/>
              <a:ext cx="415636" cy="201706"/>
            </a:xfrm>
            <a:custGeom>
              <a:avLst/>
              <a:gdLst/>
              <a:ahLst/>
              <a:cxnLst/>
              <a:rect l="l" t="t" r="r" b="b"/>
              <a:pathLst>
                <a:path w="457200" h="228600">
                  <a:moveTo>
                    <a:pt x="0" y="0"/>
                  </a:moveTo>
                  <a:lnTo>
                    <a:pt x="457200" y="0"/>
                  </a:lnTo>
                  <a:lnTo>
                    <a:pt x="457200" y="228600"/>
                  </a:lnTo>
                  <a:lnTo>
                    <a:pt x="0" y="228600"/>
                  </a:lnTo>
                  <a:lnTo>
                    <a:pt x="0" y="0"/>
                  </a:lnTo>
                  <a:close/>
                </a:path>
              </a:pathLst>
            </a:custGeom>
            <a:solidFill>
              <a:srgbClr val="D783FF"/>
            </a:solidFill>
          </p:spPr>
          <p:txBody>
            <a:bodyPr wrap="square" lIns="0" tIns="0" rIns="0" bIns="0" rtlCol="0"/>
            <a:lstStyle/>
            <a:p>
              <a:endParaRPr/>
            </a:p>
          </p:txBody>
        </p:sp>
        <p:sp>
          <p:nvSpPr>
            <p:cNvPr id="443" name="object 443"/>
            <p:cNvSpPr txBox="1"/>
            <p:nvPr/>
          </p:nvSpPr>
          <p:spPr>
            <a:xfrm>
              <a:off x="7346661" y="2095660"/>
              <a:ext cx="1074305" cy="246221"/>
            </a:xfrm>
            <a:prstGeom prst="rect">
              <a:avLst/>
            </a:prstGeom>
          </p:spPr>
          <p:txBody>
            <a:bodyPr vert="horz" wrap="square" lIns="0" tIns="0" rIns="0" bIns="0" rtlCol="0">
              <a:spAutoFit/>
            </a:bodyPr>
            <a:lstStyle/>
            <a:p>
              <a:pPr marL="11397"/>
              <a:r>
                <a:rPr sz="1600" dirty="0">
                  <a:latin typeface="Arial"/>
                  <a:cs typeface="Arial"/>
                </a:rPr>
                <a:t>(yello</a:t>
              </a:r>
              <a:r>
                <a:rPr sz="1600" spc="-90" dirty="0">
                  <a:latin typeface="Arial"/>
                  <a:cs typeface="Arial"/>
                </a:rPr>
                <a:t>w</a:t>
              </a:r>
              <a:r>
                <a:rPr sz="1600" spc="-4" dirty="0">
                  <a:latin typeface="Arial"/>
                  <a:cs typeface="Arial"/>
                </a:rPr>
                <a:t>, </a:t>
              </a:r>
              <a:r>
                <a:rPr sz="1600" dirty="0">
                  <a:latin typeface="Arial"/>
                  <a:cs typeface="Arial"/>
                </a:rPr>
                <a:t>17)</a:t>
              </a:r>
              <a:endParaRPr sz="1600">
                <a:latin typeface="Arial"/>
                <a:cs typeface="Arial"/>
              </a:endParaRPr>
            </a:p>
          </p:txBody>
        </p:sp>
        <p:sp>
          <p:nvSpPr>
            <p:cNvPr id="444" name="object 444"/>
            <p:cNvSpPr txBox="1"/>
            <p:nvPr/>
          </p:nvSpPr>
          <p:spPr>
            <a:xfrm>
              <a:off x="7346661" y="2330984"/>
              <a:ext cx="808759" cy="246221"/>
            </a:xfrm>
            <a:prstGeom prst="rect">
              <a:avLst/>
            </a:prstGeom>
          </p:spPr>
          <p:txBody>
            <a:bodyPr vert="horz" wrap="square" lIns="0" tIns="0" rIns="0" bIns="0" rtlCol="0">
              <a:spAutoFit/>
            </a:bodyPr>
            <a:lstStyle/>
            <a:p>
              <a:pPr marL="11397"/>
              <a:r>
                <a:rPr sz="1600" dirty="0">
                  <a:latin typeface="Arial"/>
                  <a:cs typeface="Arial"/>
                </a:rPr>
                <a:t>(red</a:t>
              </a:r>
              <a:r>
                <a:rPr sz="1600" spc="-4" dirty="0">
                  <a:latin typeface="Arial"/>
                  <a:cs typeface="Arial"/>
                </a:rPr>
                <a:t>, </a:t>
              </a:r>
              <a:r>
                <a:rPr sz="1600" dirty="0">
                  <a:latin typeface="Arial"/>
                  <a:cs typeface="Arial"/>
                </a:rPr>
                <a:t>77)</a:t>
              </a:r>
              <a:endParaRPr sz="1600">
                <a:latin typeface="Arial"/>
                <a:cs typeface="Arial"/>
              </a:endParaRPr>
            </a:p>
          </p:txBody>
        </p:sp>
        <p:sp>
          <p:nvSpPr>
            <p:cNvPr id="445" name="object 445"/>
            <p:cNvSpPr txBox="1"/>
            <p:nvPr/>
          </p:nvSpPr>
          <p:spPr>
            <a:xfrm>
              <a:off x="7346661" y="2577513"/>
              <a:ext cx="1017155" cy="246221"/>
            </a:xfrm>
            <a:prstGeom prst="rect">
              <a:avLst/>
            </a:prstGeom>
          </p:spPr>
          <p:txBody>
            <a:bodyPr vert="horz" wrap="square" lIns="0" tIns="0" rIns="0" bIns="0" rtlCol="0">
              <a:spAutoFit/>
            </a:bodyPr>
            <a:lstStyle/>
            <a:p>
              <a:pPr marL="11397"/>
              <a:r>
                <a:rPr sz="1600" dirty="0">
                  <a:latin typeface="Arial"/>
                  <a:cs typeface="Arial"/>
                </a:rPr>
                <a:t>(blue</a:t>
              </a:r>
              <a:r>
                <a:rPr sz="1600" spc="-4" dirty="0">
                  <a:latin typeface="Arial"/>
                  <a:cs typeface="Arial"/>
                </a:rPr>
                <a:t>, </a:t>
              </a:r>
              <a:r>
                <a:rPr sz="1600" dirty="0">
                  <a:latin typeface="Arial"/>
                  <a:cs typeface="Arial"/>
                </a:rPr>
                <a:t>107)</a:t>
              </a:r>
              <a:endParaRPr sz="1600">
                <a:latin typeface="Arial"/>
                <a:cs typeface="Arial"/>
              </a:endParaRPr>
            </a:p>
          </p:txBody>
        </p:sp>
        <p:sp>
          <p:nvSpPr>
            <p:cNvPr id="446" name="object 446"/>
            <p:cNvSpPr txBox="1"/>
            <p:nvPr/>
          </p:nvSpPr>
          <p:spPr>
            <a:xfrm>
              <a:off x="7346661" y="2812837"/>
              <a:ext cx="774123" cy="246221"/>
            </a:xfrm>
            <a:prstGeom prst="rect">
              <a:avLst/>
            </a:prstGeom>
          </p:spPr>
          <p:txBody>
            <a:bodyPr vert="horz" wrap="square" lIns="0" tIns="0" rIns="0" bIns="0" rtlCol="0">
              <a:spAutoFit/>
            </a:bodyPr>
            <a:lstStyle/>
            <a:p>
              <a:pPr marL="11397"/>
              <a:r>
                <a:rPr sz="1600" dirty="0">
                  <a:latin typeface="Arial"/>
                  <a:cs typeface="Arial"/>
                </a:rPr>
                <a:t>(pin</a:t>
              </a:r>
              <a:r>
                <a:rPr sz="1600" spc="-9" dirty="0">
                  <a:latin typeface="Arial"/>
                  <a:cs typeface="Arial"/>
                </a:rPr>
                <a:t>k,</a:t>
              </a:r>
              <a:r>
                <a:rPr sz="1600" spc="-4" dirty="0">
                  <a:latin typeface="Arial"/>
                  <a:cs typeface="Arial"/>
                </a:rPr>
                <a:t> </a:t>
              </a:r>
              <a:r>
                <a:rPr sz="1600" dirty="0">
                  <a:latin typeface="Arial"/>
                  <a:cs typeface="Arial"/>
                </a:rPr>
                <a:t>3)</a:t>
              </a:r>
              <a:endParaRPr sz="1600">
                <a:latin typeface="Arial"/>
                <a:cs typeface="Arial"/>
              </a:endParaRPr>
            </a:p>
          </p:txBody>
        </p:sp>
      </p:grpSp>
      <p:sp>
        <p:nvSpPr>
          <p:cNvPr id="447" name="object 447"/>
          <p:cNvSpPr/>
          <p:nvPr/>
        </p:nvSpPr>
        <p:spPr>
          <a:xfrm>
            <a:off x="1039090" y="537883"/>
            <a:ext cx="7481455" cy="739588"/>
          </a:xfrm>
          <a:custGeom>
            <a:avLst/>
            <a:gdLst/>
            <a:ahLst/>
            <a:cxnLst/>
            <a:rect l="l" t="t" r="r" b="b"/>
            <a:pathLst>
              <a:path w="8229600" h="838200">
                <a:moveTo>
                  <a:pt x="0" y="0"/>
                </a:moveTo>
                <a:lnTo>
                  <a:pt x="8229598" y="0"/>
                </a:lnTo>
                <a:lnTo>
                  <a:pt x="8229598" y="838200"/>
                </a:lnTo>
                <a:lnTo>
                  <a:pt x="0" y="838200"/>
                </a:lnTo>
                <a:lnTo>
                  <a:pt x="0" y="0"/>
                </a:lnTo>
                <a:close/>
              </a:path>
            </a:pathLst>
          </a:custGeom>
          <a:solidFill>
            <a:srgbClr val="FFFFFF"/>
          </a:solidFill>
        </p:spPr>
        <p:txBody>
          <a:bodyPr wrap="square" lIns="0" tIns="0" rIns="0" bIns="0" rtlCol="0"/>
          <a:lstStyle/>
          <a:p>
            <a:endParaRPr/>
          </a:p>
        </p:txBody>
      </p:sp>
      <p:sp>
        <p:nvSpPr>
          <p:cNvPr id="449" name="Rectangle 2">
            <a:extLst>
              <a:ext uri="{FF2B5EF4-FFF2-40B4-BE49-F238E27FC236}">
                <a16:creationId xmlns="" xmlns:a16="http://schemas.microsoft.com/office/drawing/2014/main" id="{B60428A6-34C8-2841-A93D-DA6C71BB4999}"/>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Example (with combiner)</a:t>
            </a:r>
          </a:p>
          <a:p>
            <a:r>
              <a:rPr lang="en-US" sz="3600" b="0" kern="0" dirty="0">
                <a:solidFill>
                  <a:srgbClr val="A01A06"/>
                </a:solidFill>
                <a:latin typeface="Calibri" panose="020F0502020204030204" pitchFamily="34" charset="0"/>
                <a:cs typeface="Calibri" panose="020F0502020204030204" pitchFamily="34" charset="0"/>
              </a:rPr>
              <a:t>Word length histogram</a:t>
            </a:r>
          </a:p>
        </p:txBody>
      </p:sp>
      <p:sp>
        <p:nvSpPr>
          <p:cNvPr id="452" name="object 433">
            <a:extLst>
              <a:ext uri="{FF2B5EF4-FFF2-40B4-BE49-F238E27FC236}">
                <a16:creationId xmlns="" xmlns:a16="http://schemas.microsoft.com/office/drawing/2014/main" id="{D6B322D0-162E-134D-874F-8A96AC0052E4}"/>
              </a:ext>
            </a:extLst>
          </p:cNvPr>
          <p:cNvSpPr/>
          <p:nvPr/>
        </p:nvSpPr>
        <p:spPr>
          <a:xfrm>
            <a:off x="609600" y="2966686"/>
            <a:ext cx="1177636" cy="605118"/>
          </a:xfrm>
          <a:custGeom>
            <a:avLst/>
            <a:gdLst/>
            <a:ahLst/>
            <a:cxnLst/>
            <a:rect l="l" t="t" r="r" b="b"/>
            <a:pathLst>
              <a:path w="1295400" h="685800">
                <a:moveTo>
                  <a:pt x="0" y="0"/>
                </a:moveTo>
                <a:lnTo>
                  <a:pt x="1295400" y="0"/>
                </a:lnTo>
                <a:lnTo>
                  <a:pt x="1295400" y="685799"/>
                </a:lnTo>
                <a:lnTo>
                  <a:pt x="0" y="685799"/>
                </a:lnTo>
                <a:lnTo>
                  <a:pt x="0" y="0"/>
                </a:lnTo>
                <a:close/>
              </a:path>
            </a:pathLst>
          </a:custGeom>
          <a:solidFill>
            <a:srgbClr val="6095CA"/>
          </a:solidFill>
        </p:spPr>
        <p:txBody>
          <a:bodyPr wrap="square" lIns="0" tIns="0" rIns="0" bIns="0" rtlCol="0"/>
          <a:lstStyle/>
          <a:p>
            <a:endParaRPr/>
          </a:p>
        </p:txBody>
      </p:sp>
      <p:sp>
        <p:nvSpPr>
          <p:cNvPr id="453" name="object 435">
            <a:extLst>
              <a:ext uri="{FF2B5EF4-FFF2-40B4-BE49-F238E27FC236}">
                <a16:creationId xmlns="" xmlns:a16="http://schemas.microsoft.com/office/drawing/2014/main" id="{1D25AA63-AFA2-EA42-A86B-BE3A24B64885}"/>
              </a:ext>
            </a:extLst>
          </p:cNvPr>
          <p:cNvSpPr txBox="1"/>
          <p:nvPr/>
        </p:nvSpPr>
        <p:spPr>
          <a:xfrm>
            <a:off x="638175" y="3025588"/>
            <a:ext cx="1120486" cy="487313"/>
          </a:xfrm>
          <a:prstGeom prst="rect">
            <a:avLst/>
          </a:prstGeom>
        </p:spPr>
        <p:txBody>
          <a:bodyPr vert="horz" wrap="square" lIns="0" tIns="0" rIns="0" bIns="0" rtlCol="0">
            <a:spAutoFit/>
          </a:bodyPr>
          <a:lstStyle/>
          <a:p>
            <a:pPr marL="11397">
              <a:lnSpc>
                <a:spcPts val="1911"/>
              </a:lnSpc>
            </a:pPr>
            <a:r>
              <a:rPr sz="1600" dirty="0">
                <a:latin typeface="Arial"/>
                <a:cs typeface="Arial"/>
              </a:rPr>
              <a:t>Map</a:t>
            </a:r>
            <a:r>
              <a:rPr sz="1600" spc="-31" dirty="0">
                <a:latin typeface="Arial"/>
                <a:cs typeface="Arial"/>
              </a:rPr>
              <a:t> </a:t>
            </a:r>
            <a:r>
              <a:rPr sz="1600" spc="-193" dirty="0">
                <a:latin typeface="Arial"/>
                <a:cs typeface="Arial"/>
              </a:rPr>
              <a:t>T</a:t>
            </a:r>
            <a:r>
              <a:rPr sz="1600" dirty="0">
                <a:latin typeface="Arial"/>
                <a:cs typeface="Arial"/>
              </a:rPr>
              <a:t>ask</a:t>
            </a:r>
            <a:r>
              <a:rPr sz="1600" spc="-4" dirty="0">
                <a:latin typeface="Arial"/>
                <a:cs typeface="Arial"/>
              </a:rPr>
              <a:t> </a:t>
            </a:r>
            <a:r>
              <a:rPr sz="1600" dirty="0">
                <a:latin typeface="Arial"/>
                <a:cs typeface="Arial"/>
              </a:rPr>
              <a:t>2</a:t>
            </a:r>
            <a:endParaRPr lang="en-US" sz="1600" dirty="0">
              <a:latin typeface="Arial"/>
              <a:cs typeface="Arial"/>
            </a:endParaRPr>
          </a:p>
          <a:p>
            <a:pPr marL="11397">
              <a:lnSpc>
                <a:spcPts val="1911"/>
              </a:lnSpc>
            </a:pPr>
            <a:r>
              <a:rPr sz="1600" dirty="0">
                <a:latin typeface="Arial"/>
                <a:cs typeface="Arial"/>
              </a:rPr>
              <a:t>(</a:t>
            </a:r>
            <a:r>
              <a:rPr lang="en-US" sz="1600" dirty="0">
                <a:latin typeface="Arial"/>
                <a:cs typeface="Arial"/>
              </a:rPr>
              <a:t>204</a:t>
            </a:r>
            <a:r>
              <a:rPr sz="1600" spc="-4" dirty="0">
                <a:latin typeface="Arial"/>
                <a:cs typeface="Arial"/>
              </a:rPr>
              <a:t> </a:t>
            </a:r>
            <a:r>
              <a:rPr sz="1600" dirty="0">
                <a:latin typeface="Arial"/>
                <a:cs typeface="Arial"/>
              </a:rPr>
              <a:t>words)</a:t>
            </a:r>
          </a:p>
        </p:txBody>
      </p:sp>
    </p:spTree>
    <p:extLst>
      <p:ext uri="{BB962C8B-B14F-4D97-AF65-F5344CB8AC3E}">
        <p14:creationId xmlns:p14="http://schemas.microsoft.com/office/powerpoint/2010/main" val="227447816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5999304" y="2144526"/>
            <a:ext cx="1266488" cy="806824"/>
          </a:xfrm>
          <a:custGeom>
            <a:avLst/>
            <a:gdLst/>
            <a:ahLst/>
            <a:cxnLst/>
            <a:rect l="l" t="t" r="r" b="b"/>
            <a:pathLst>
              <a:path w="1219200" h="914400">
                <a:moveTo>
                  <a:pt x="0" y="0"/>
                </a:moveTo>
                <a:lnTo>
                  <a:pt x="1219200" y="0"/>
                </a:lnTo>
                <a:lnTo>
                  <a:pt x="1219200" y="914400"/>
                </a:lnTo>
                <a:lnTo>
                  <a:pt x="0" y="914400"/>
                </a:lnTo>
                <a:lnTo>
                  <a:pt x="0" y="0"/>
                </a:lnTo>
                <a:close/>
              </a:path>
            </a:pathLst>
          </a:custGeom>
          <a:solidFill>
            <a:srgbClr val="FFFB00"/>
          </a:solidFill>
        </p:spPr>
        <p:txBody>
          <a:bodyPr wrap="square" lIns="0" tIns="0" rIns="0" bIns="0" rtlCol="0"/>
          <a:lstStyle/>
          <a:p>
            <a:endParaRPr/>
          </a:p>
        </p:txBody>
      </p:sp>
      <p:sp>
        <p:nvSpPr>
          <p:cNvPr id="23" name="object 23"/>
          <p:cNvSpPr/>
          <p:nvPr/>
        </p:nvSpPr>
        <p:spPr>
          <a:xfrm>
            <a:off x="5999304" y="2951349"/>
            <a:ext cx="1266488" cy="806824"/>
          </a:xfrm>
          <a:custGeom>
            <a:avLst/>
            <a:gdLst/>
            <a:ahLst/>
            <a:cxnLst/>
            <a:rect l="l" t="t" r="r" b="b"/>
            <a:pathLst>
              <a:path w="1219200" h="914400">
                <a:moveTo>
                  <a:pt x="0" y="0"/>
                </a:moveTo>
                <a:lnTo>
                  <a:pt x="1219200" y="0"/>
                </a:lnTo>
                <a:lnTo>
                  <a:pt x="1219200" y="914400"/>
                </a:lnTo>
                <a:lnTo>
                  <a:pt x="0" y="914400"/>
                </a:lnTo>
                <a:lnTo>
                  <a:pt x="0" y="0"/>
                </a:lnTo>
                <a:close/>
              </a:path>
            </a:pathLst>
          </a:custGeom>
          <a:solidFill>
            <a:srgbClr val="FF2600"/>
          </a:solidFill>
        </p:spPr>
        <p:txBody>
          <a:bodyPr wrap="square" lIns="0" tIns="0" rIns="0" bIns="0" rtlCol="0"/>
          <a:lstStyle/>
          <a:p>
            <a:endParaRPr/>
          </a:p>
        </p:txBody>
      </p:sp>
      <p:sp>
        <p:nvSpPr>
          <p:cNvPr id="24" name="object 24"/>
          <p:cNvSpPr/>
          <p:nvPr/>
        </p:nvSpPr>
        <p:spPr>
          <a:xfrm>
            <a:off x="5999304" y="4564997"/>
            <a:ext cx="1266488" cy="806824"/>
          </a:xfrm>
          <a:custGeom>
            <a:avLst/>
            <a:gdLst/>
            <a:ahLst/>
            <a:cxnLst/>
            <a:rect l="l" t="t" r="r" b="b"/>
            <a:pathLst>
              <a:path w="1219200" h="914400">
                <a:moveTo>
                  <a:pt x="0" y="0"/>
                </a:moveTo>
                <a:lnTo>
                  <a:pt x="1219200" y="0"/>
                </a:lnTo>
                <a:lnTo>
                  <a:pt x="1219200" y="914398"/>
                </a:lnTo>
                <a:lnTo>
                  <a:pt x="0" y="914398"/>
                </a:lnTo>
                <a:lnTo>
                  <a:pt x="0" y="0"/>
                </a:lnTo>
                <a:close/>
              </a:path>
            </a:pathLst>
          </a:custGeom>
          <a:solidFill>
            <a:srgbClr val="D783FF"/>
          </a:solidFill>
        </p:spPr>
        <p:txBody>
          <a:bodyPr wrap="square" lIns="0" tIns="0" rIns="0" bIns="0" rtlCol="0"/>
          <a:lstStyle/>
          <a:p>
            <a:endParaRPr/>
          </a:p>
        </p:txBody>
      </p:sp>
      <p:sp>
        <p:nvSpPr>
          <p:cNvPr id="25" name="object 25"/>
          <p:cNvSpPr/>
          <p:nvPr/>
        </p:nvSpPr>
        <p:spPr>
          <a:xfrm>
            <a:off x="5999304" y="3758173"/>
            <a:ext cx="1266488" cy="806824"/>
          </a:xfrm>
          <a:custGeom>
            <a:avLst/>
            <a:gdLst/>
            <a:ahLst/>
            <a:cxnLst/>
            <a:rect l="l" t="t" r="r" b="b"/>
            <a:pathLst>
              <a:path w="1219200" h="914400">
                <a:moveTo>
                  <a:pt x="0" y="0"/>
                </a:moveTo>
                <a:lnTo>
                  <a:pt x="1219200" y="0"/>
                </a:lnTo>
                <a:lnTo>
                  <a:pt x="1219200" y="914398"/>
                </a:lnTo>
                <a:lnTo>
                  <a:pt x="0" y="914398"/>
                </a:lnTo>
                <a:lnTo>
                  <a:pt x="0" y="0"/>
                </a:lnTo>
                <a:close/>
              </a:path>
            </a:pathLst>
          </a:custGeom>
          <a:solidFill>
            <a:srgbClr val="0433FF"/>
          </a:solidFill>
        </p:spPr>
        <p:txBody>
          <a:bodyPr wrap="square" lIns="0" tIns="0" rIns="0" bIns="0" rtlCol="0"/>
          <a:lstStyle/>
          <a:p>
            <a:endParaRPr/>
          </a:p>
        </p:txBody>
      </p:sp>
      <p:sp>
        <p:nvSpPr>
          <p:cNvPr id="43" name="object 43"/>
          <p:cNvSpPr txBox="1"/>
          <p:nvPr/>
        </p:nvSpPr>
        <p:spPr>
          <a:xfrm>
            <a:off x="6188220" y="3934864"/>
            <a:ext cx="1017155" cy="490327"/>
          </a:xfrm>
          <a:prstGeom prst="rect">
            <a:avLst/>
          </a:prstGeom>
        </p:spPr>
        <p:txBody>
          <a:bodyPr vert="horz" wrap="square" lIns="0" tIns="0" rIns="0" bIns="0" rtlCol="0">
            <a:spAutoFit/>
          </a:bodyPr>
          <a:lstStyle/>
          <a:p>
            <a:pPr marL="11397">
              <a:lnSpc>
                <a:spcPts val="1911"/>
              </a:lnSpc>
            </a:pPr>
            <a:r>
              <a:rPr sz="1600" dirty="0">
                <a:latin typeface="Arial"/>
                <a:cs typeface="Arial"/>
              </a:rPr>
              <a:t>(blue</a:t>
            </a:r>
            <a:r>
              <a:rPr sz="1600" spc="-4" dirty="0">
                <a:latin typeface="Arial"/>
                <a:cs typeface="Arial"/>
              </a:rPr>
              <a:t>, </a:t>
            </a:r>
            <a:r>
              <a:rPr sz="1600" dirty="0">
                <a:latin typeface="Arial"/>
                <a:cs typeface="Arial"/>
              </a:rPr>
              <a:t>93)</a:t>
            </a:r>
          </a:p>
          <a:p>
            <a:pPr marL="11397">
              <a:lnSpc>
                <a:spcPts val="1911"/>
              </a:lnSpc>
            </a:pPr>
            <a:r>
              <a:rPr sz="1600" dirty="0">
                <a:latin typeface="Arial"/>
                <a:cs typeface="Arial"/>
              </a:rPr>
              <a:t>(blue</a:t>
            </a:r>
            <a:r>
              <a:rPr sz="1600" spc="-4" dirty="0">
                <a:latin typeface="Arial"/>
                <a:cs typeface="Arial"/>
              </a:rPr>
              <a:t>, </a:t>
            </a:r>
            <a:r>
              <a:rPr sz="1600" dirty="0">
                <a:latin typeface="Arial"/>
                <a:cs typeface="Arial"/>
              </a:rPr>
              <a:t>107)</a:t>
            </a:r>
          </a:p>
        </p:txBody>
      </p:sp>
      <p:sp>
        <p:nvSpPr>
          <p:cNvPr id="44" name="object 44"/>
          <p:cNvSpPr txBox="1"/>
          <p:nvPr/>
        </p:nvSpPr>
        <p:spPr>
          <a:xfrm>
            <a:off x="6309736" y="4724662"/>
            <a:ext cx="774123" cy="490327"/>
          </a:xfrm>
          <a:prstGeom prst="rect">
            <a:avLst/>
          </a:prstGeom>
        </p:spPr>
        <p:txBody>
          <a:bodyPr vert="horz" wrap="square" lIns="0" tIns="0" rIns="0" bIns="0" rtlCol="0">
            <a:spAutoFit/>
          </a:bodyPr>
          <a:lstStyle/>
          <a:p>
            <a:pPr marL="11397">
              <a:lnSpc>
                <a:spcPts val="1911"/>
              </a:lnSpc>
            </a:pPr>
            <a:r>
              <a:rPr sz="1600" dirty="0">
                <a:latin typeface="Arial"/>
                <a:cs typeface="Arial"/>
              </a:rPr>
              <a:t>(pin</a:t>
            </a:r>
            <a:r>
              <a:rPr sz="1600" spc="-9" dirty="0">
                <a:latin typeface="Arial"/>
                <a:cs typeface="Arial"/>
              </a:rPr>
              <a:t>k,</a:t>
            </a:r>
            <a:r>
              <a:rPr sz="1600" spc="-4" dirty="0">
                <a:latin typeface="Arial"/>
                <a:cs typeface="Arial"/>
              </a:rPr>
              <a:t> </a:t>
            </a:r>
            <a:r>
              <a:rPr sz="1600" dirty="0">
                <a:latin typeface="Arial"/>
                <a:cs typeface="Arial"/>
              </a:rPr>
              <a:t>6)</a:t>
            </a:r>
          </a:p>
          <a:p>
            <a:pPr marL="11397">
              <a:lnSpc>
                <a:spcPts val="1911"/>
              </a:lnSpc>
            </a:pPr>
            <a:r>
              <a:rPr sz="1600" dirty="0">
                <a:latin typeface="Arial"/>
                <a:cs typeface="Arial"/>
              </a:rPr>
              <a:t>(pin</a:t>
            </a:r>
            <a:r>
              <a:rPr sz="1600" spc="-9" dirty="0">
                <a:latin typeface="Arial"/>
                <a:cs typeface="Arial"/>
              </a:rPr>
              <a:t>k,</a:t>
            </a:r>
            <a:r>
              <a:rPr sz="1600" spc="-4" dirty="0">
                <a:latin typeface="Arial"/>
                <a:cs typeface="Arial"/>
              </a:rPr>
              <a:t> </a:t>
            </a:r>
            <a:r>
              <a:rPr sz="1600" dirty="0">
                <a:latin typeface="Arial"/>
                <a:cs typeface="Arial"/>
              </a:rPr>
              <a:t>3)</a:t>
            </a:r>
          </a:p>
        </p:txBody>
      </p:sp>
      <p:grpSp>
        <p:nvGrpSpPr>
          <p:cNvPr id="45" name="Group 44">
            <a:extLst>
              <a:ext uri="{FF2B5EF4-FFF2-40B4-BE49-F238E27FC236}">
                <a16:creationId xmlns="" xmlns:a16="http://schemas.microsoft.com/office/drawing/2014/main" id="{C3E5CCB0-1687-554A-B48A-60B29EE90BBA}"/>
              </a:ext>
            </a:extLst>
          </p:cNvPr>
          <p:cNvGrpSpPr/>
          <p:nvPr/>
        </p:nvGrpSpPr>
        <p:grpSpPr>
          <a:xfrm>
            <a:off x="609600" y="1758084"/>
            <a:ext cx="4305218" cy="1941109"/>
            <a:chOff x="731693" y="1758084"/>
            <a:chExt cx="4169641" cy="1791379"/>
          </a:xfrm>
        </p:grpSpPr>
        <p:sp>
          <p:nvSpPr>
            <p:cNvPr id="4" name="object 4"/>
            <p:cNvSpPr/>
            <p:nvPr/>
          </p:nvSpPr>
          <p:spPr>
            <a:xfrm>
              <a:off x="731693" y="2003051"/>
              <a:ext cx="4169641" cy="1546412"/>
            </a:xfrm>
            <a:custGeom>
              <a:avLst/>
              <a:gdLst/>
              <a:ahLst/>
              <a:cxnLst/>
              <a:rect l="l" t="t" r="r" b="b"/>
              <a:pathLst>
                <a:path w="4586605" h="1752600">
                  <a:moveTo>
                    <a:pt x="0" y="0"/>
                  </a:moveTo>
                  <a:lnTo>
                    <a:pt x="4586285" y="0"/>
                  </a:lnTo>
                  <a:lnTo>
                    <a:pt x="4586285" y="1752600"/>
                  </a:lnTo>
                  <a:lnTo>
                    <a:pt x="0" y="1752600"/>
                  </a:lnTo>
                  <a:lnTo>
                    <a:pt x="0" y="0"/>
                  </a:lnTo>
                  <a:close/>
                </a:path>
              </a:pathLst>
            </a:custGeom>
            <a:solidFill>
              <a:srgbClr val="6095C9"/>
            </a:solidFill>
          </p:spPr>
          <p:txBody>
            <a:bodyPr wrap="square" lIns="0" tIns="0" rIns="0" bIns="0" rtlCol="0"/>
            <a:lstStyle/>
            <a:p>
              <a:endParaRPr/>
            </a:p>
          </p:txBody>
        </p:sp>
        <p:sp>
          <p:nvSpPr>
            <p:cNvPr id="5" name="object 5"/>
            <p:cNvSpPr/>
            <p:nvPr/>
          </p:nvSpPr>
          <p:spPr>
            <a:xfrm>
              <a:off x="731693" y="2003051"/>
              <a:ext cx="4169641" cy="1546412"/>
            </a:xfrm>
            <a:custGeom>
              <a:avLst/>
              <a:gdLst/>
              <a:ahLst/>
              <a:cxnLst/>
              <a:rect l="l" t="t" r="r" b="b"/>
              <a:pathLst>
                <a:path w="4586605" h="1752600">
                  <a:moveTo>
                    <a:pt x="0" y="0"/>
                  </a:moveTo>
                  <a:lnTo>
                    <a:pt x="4586285" y="0"/>
                  </a:lnTo>
                  <a:lnTo>
                    <a:pt x="4586285" y="1752599"/>
                  </a:lnTo>
                  <a:lnTo>
                    <a:pt x="0" y="1752599"/>
                  </a:lnTo>
                  <a:lnTo>
                    <a:pt x="0" y="0"/>
                  </a:lnTo>
                  <a:close/>
                </a:path>
              </a:pathLst>
            </a:custGeom>
            <a:ln w="9524">
              <a:solidFill>
                <a:srgbClr val="6095C9"/>
              </a:solidFill>
            </a:ln>
          </p:spPr>
          <p:txBody>
            <a:bodyPr wrap="square" lIns="0" tIns="0" rIns="0" bIns="0" rtlCol="0"/>
            <a:lstStyle/>
            <a:p>
              <a:endParaRPr/>
            </a:p>
          </p:txBody>
        </p:sp>
        <p:sp>
          <p:nvSpPr>
            <p:cNvPr id="6" name="object 6"/>
            <p:cNvSpPr/>
            <p:nvPr/>
          </p:nvSpPr>
          <p:spPr>
            <a:xfrm>
              <a:off x="3851852" y="2346232"/>
              <a:ext cx="623455" cy="201706"/>
            </a:xfrm>
            <a:custGeom>
              <a:avLst/>
              <a:gdLst/>
              <a:ahLst/>
              <a:cxnLst/>
              <a:rect l="l" t="t" r="r" b="b"/>
              <a:pathLst>
                <a:path w="685800" h="228600">
                  <a:moveTo>
                    <a:pt x="0" y="0"/>
                  </a:moveTo>
                  <a:lnTo>
                    <a:pt x="685800" y="0"/>
                  </a:lnTo>
                  <a:lnTo>
                    <a:pt x="685800" y="228600"/>
                  </a:lnTo>
                  <a:lnTo>
                    <a:pt x="0" y="228600"/>
                  </a:lnTo>
                  <a:lnTo>
                    <a:pt x="0" y="0"/>
                  </a:lnTo>
                  <a:close/>
                </a:path>
              </a:pathLst>
            </a:custGeom>
            <a:solidFill>
              <a:srgbClr val="FFFB00"/>
            </a:solidFill>
          </p:spPr>
          <p:txBody>
            <a:bodyPr wrap="square" lIns="0" tIns="0" rIns="0" bIns="0" rtlCol="0"/>
            <a:lstStyle/>
            <a:p>
              <a:endParaRPr/>
            </a:p>
          </p:txBody>
        </p:sp>
        <p:sp>
          <p:nvSpPr>
            <p:cNvPr id="9" name="object 9"/>
            <p:cNvSpPr/>
            <p:nvPr/>
          </p:nvSpPr>
          <p:spPr>
            <a:xfrm>
              <a:off x="3851852" y="2615173"/>
              <a:ext cx="277091" cy="201706"/>
            </a:xfrm>
            <a:custGeom>
              <a:avLst/>
              <a:gdLst/>
              <a:ahLst/>
              <a:cxnLst/>
              <a:rect l="l" t="t" r="r" b="b"/>
              <a:pathLst>
                <a:path w="304800" h="228600">
                  <a:moveTo>
                    <a:pt x="0" y="0"/>
                  </a:moveTo>
                  <a:lnTo>
                    <a:pt x="304800" y="0"/>
                  </a:lnTo>
                  <a:lnTo>
                    <a:pt x="304800" y="228600"/>
                  </a:lnTo>
                  <a:lnTo>
                    <a:pt x="0" y="228600"/>
                  </a:lnTo>
                  <a:lnTo>
                    <a:pt x="0" y="0"/>
                  </a:lnTo>
                  <a:close/>
                </a:path>
              </a:pathLst>
            </a:custGeom>
            <a:solidFill>
              <a:srgbClr val="FF2600"/>
            </a:solidFill>
          </p:spPr>
          <p:txBody>
            <a:bodyPr wrap="square" lIns="0" tIns="0" rIns="0" bIns="0" rtlCol="0"/>
            <a:lstStyle/>
            <a:p>
              <a:endParaRPr/>
            </a:p>
          </p:txBody>
        </p:sp>
        <p:sp>
          <p:nvSpPr>
            <p:cNvPr id="11" name="object 11"/>
            <p:cNvSpPr/>
            <p:nvPr/>
          </p:nvSpPr>
          <p:spPr>
            <a:xfrm>
              <a:off x="3851852" y="2816879"/>
              <a:ext cx="415636" cy="201706"/>
            </a:xfrm>
            <a:custGeom>
              <a:avLst/>
              <a:gdLst/>
              <a:ahLst/>
              <a:cxnLst/>
              <a:rect l="l" t="t" r="r" b="b"/>
              <a:pathLst>
                <a:path w="457200" h="228600">
                  <a:moveTo>
                    <a:pt x="0" y="0"/>
                  </a:moveTo>
                  <a:lnTo>
                    <a:pt x="457200" y="0"/>
                  </a:lnTo>
                  <a:lnTo>
                    <a:pt x="457200" y="228600"/>
                  </a:lnTo>
                  <a:lnTo>
                    <a:pt x="0" y="228600"/>
                  </a:lnTo>
                  <a:lnTo>
                    <a:pt x="0" y="0"/>
                  </a:lnTo>
                  <a:close/>
                </a:path>
              </a:pathLst>
            </a:custGeom>
            <a:solidFill>
              <a:srgbClr val="0433FF"/>
            </a:solidFill>
          </p:spPr>
          <p:txBody>
            <a:bodyPr wrap="square" lIns="0" tIns="0" rIns="0" bIns="0" rtlCol="0"/>
            <a:lstStyle/>
            <a:p>
              <a:endParaRPr/>
            </a:p>
          </p:txBody>
        </p:sp>
        <p:sp>
          <p:nvSpPr>
            <p:cNvPr id="13" name="object 13"/>
            <p:cNvSpPr/>
            <p:nvPr/>
          </p:nvSpPr>
          <p:spPr>
            <a:xfrm>
              <a:off x="3851852" y="3085820"/>
              <a:ext cx="415636" cy="201706"/>
            </a:xfrm>
            <a:custGeom>
              <a:avLst/>
              <a:gdLst/>
              <a:ahLst/>
              <a:cxnLst/>
              <a:rect l="l" t="t" r="r" b="b"/>
              <a:pathLst>
                <a:path w="457200" h="228600">
                  <a:moveTo>
                    <a:pt x="0" y="0"/>
                  </a:moveTo>
                  <a:lnTo>
                    <a:pt x="457200" y="0"/>
                  </a:lnTo>
                  <a:lnTo>
                    <a:pt x="457200" y="228600"/>
                  </a:lnTo>
                  <a:lnTo>
                    <a:pt x="0" y="228600"/>
                  </a:lnTo>
                  <a:lnTo>
                    <a:pt x="0" y="0"/>
                  </a:lnTo>
                  <a:close/>
                </a:path>
              </a:pathLst>
            </a:custGeom>
            <a:solidFill>
              <a:srgbClr val="D783FF"/>
            </a:solidFill>
          </p:spPr>
          <p:txBody>
            <a:bodyPr wrap="square" lIns="0" tIns="0" rIns="0" bIns="0" rtlCol="0"/>
            <a:lstStyle/>
            <a:p>
              <a:endParaRPr/>
            </a:p>
          </p:txBody>
        </p:sp>
        <p:sp>
          <p:nvSpPr>
            <p:cNvPr id="14" name="object 14"/>
            <p:cNvSpPr txBox="1"/>
            <p:nvPr/>
          </p:nvSpPr>
          <p:spPr>
            <a:xfrm>
              <a:off x="3786332" y="2357598"/>
              <a:ext cx="1074305" cy="246221"/>
            </a:xfrm>
            <a:prstGeom prst="rect">
              <a:avLst/>
            </a:prstGeom>
          </p:spPr>
          <p:txBody>
            <a:bodyPr vert="horz" wrap="square" lIns="0" tIns="0" rIns="0" bIns="0" rtlCol="0">
              <a:spAutoFit/>
            </a:bodyPr>
            <a:lstStyle/>
            <a:p>
              <a:pPr marL="11397"/>
              <a:r>
                <a:rPr sz="1600" dirty="0">
                  <a:latin typeface="Arial"/>
                  <a:cs typeface="Arial"/>
                </a:rPr>
                <a:t>(yello</a:t>
              </a:r>
              <a:r>
                <a:rPr sz="1600" spc="-90" dirty="0">
                  <a:latin typeface="Arial"/>
                  <a:cs typeface="Arial"/>
                </a:rPr>
                <a:t>w</a:t>
              </a:r>
              <a:r>
                <a:rPr sz="1600" spc="-4" dirty="0">
                  <a:latin typeface="Arial"/>
                  <a:cs typeface="Arial"/>
                </a:rPr>
                <a:t>, </a:t>
              </a:r>
              <a:r>
                <a:rPr sz="1600" dirty="0">
                  <a:latin typeface="Arial"/>
                  <a:cs typeface="Arial"/>
                </a:rPr>
                <a:t>17)</a:t>
              </a:r>
              <a:endParaRPr sz="1600">
                <a:latin typeface="Arial"/>
                <a:cs typeface="Arial"/>
              </a:endParaRPr>
            </a:p>
          </p:txBody>
        </p:sp>
        <p:sp>
          <p:nvSpPr>
            <p:cNvPr id="15" name="object 15"/>
            <p:cNvSpPr txBox="1"/>
            <p:nvPr/>
          </p:nvSpPr>
          <p:spPr>
            <a:xfrm>
              <a:off x="3786332" y="2592922"/>
              <a:ext cx="808759" cy="246221"/>
            </a:xfrm>
            <a:prstGeom prst="rect">
              <a:avLst/>
            </a:prstGeom>
          </p:spPr>
          <p:txBody>
            <a:bodyPr vert="horz" wrap="square" lIns="0" tIns="0" rIns="0" bIns="0" rtlCol="0">
              <a:spAutoFit/>
            </a:bodyPr>
            <a:lstStyle/>
            <a:p>
              <a:pPr marL="11397"/>
              <a:r>
                <a:rPr sz="1600" dirty="0">
                  <a:latin typeface="Arial"/>
                  <a:cs typeface="Arial"/>
                </a:rPr>
                <a:t>(red</a:t>
              </a:r>
              <a:r>
                <a:rPr sz="1600" spc="-4" dirty="0">
                  <a:latin typeface="Arial"/>
                  <a:cs typeface="Arial"/>
                </a:rPr>
                <a:t>, </a:t>
              </a:r>
              <a:r>
                <a:rPr sz="1600" dirty="0">
                  <a:latin typeface="Arial"/>
                  <a:cs typeface="Arial"/>
                </a:rPr>
                <a:t>77)</a:t>
              </a:r>
              <a:endParaRPr sz="1600">
                <a:latin typeface="Arial"/>
                <a:cs typeface="Arial"/>
              </a:endParaRPr>
            </a:p>
          </p:txBody>
        </p:sp>
        <p:sp>
          <p:nvSpPr>
            <p:cNvPr id="16" name="object 16"/>
            <p:cNvSpPr txBox="1"/>
            <p:nvPr/>
          </p:nvSpPr>
          <p:spPr>
            <a:xfrm>
              <a:off x="3786332" y="2839451"/>
              <a:ext cx="1017155" cy="246221"/>
            </a:xfrm>
            <a:prstGeom prst="rect">
              <a:avLst/>
            </a:prstGeom>
          </p:spPr>
          <p:txBody>
            <a:bodyPr vert="horz" wrap="square" lIns="0" tIns="0" rIns="0" bIns="0" rtlCol="0">
              <a:spAutoFit/>
            </a:bodyPr>
            <a:lstStyle/>
            <a:p>
              <a:pPr marL="11397"/>
              <a:r>
                <a:rPr sz="1600" dirty="0">
                  <a:latin typeface="Arial"/>
                  <a:cs typeface="Arial"/>
                </a:rPr>
                <a:t>(blue</a:t>
              </a:r>
              <a:r>
                <a:rPr sz="1600" spc="-4" dirty="0">
                  <a:latin typeface="Arial"/>
                  <a:cs typeface="Arial"/>
                </a:rPr>
                <a:t>, </a:t>
              </a:r>
              <a:r>
                <a:rPr sz="1600" dirty="0">
                  <a:latin typeface="Arial"/>
                  <a:cs typeface="Arial"/>
                </a:rPr>
                <a:t>107)</a:t>
              </a:r>
              <a:endParaRPr sz="1600">
                <a:latin typeface="Arial"/>
                <a:cs typeface="Arial"/>
              </a:endParaRPr>
            </a:p>
          </p:txBody>
        </p:sp>
        <p:sp>
          <p:nvSpPr>
            <p:cNvPr id="17" name="object 17"/>
            <p:cNvSpPr txBox="1"/>
            <p:nvPr/>
          </p:nvSpPr>
          <p:spPr>
            <a:xfrm>
              <a:off x="3786332" y="3074775"/>
              <a:ext cx="774123" cy="246221"/>
            </a:xfrm>
            <a:prstGeom prst="rect">
              <a:avLst/>
            </a:prstGeom>
          </p:spPr>
          <p:txBody>
            <a:bodyPr vert="horz" wrap="square" lIns="0" tIns="0" rIns="0" bIns="0" rtlCol="0">
              <a:spAutoFit/>
            </a:bodyPr>
            <a:lstStyle/>
            <a:p>
              <a:pPr marL="11397"/>
              <a:r>
                <a:rPr sz="1600" dirty="0">
                  <a:latin typeface="Arial"/>
                  <a:cs typeface="Arial"/>
                </a:rPr>
                <a:t>(pin</a:t>
              </a:r>
              <a:r>
                <a:rPr sz="1600" spc="-9" dirty="0">
                  <a:latin typeface="Arial"/>
                  <a:cs typeface="Arial"/>
                </a:rPr>
                <a:t>k,</a:t>
              </a:r>
              <a:r>
                <a:rPr sz="1600" spc="-4" dirty="0">
                  <a:latin typeface="Arial"/>
                  <a:cs typeface="Arial"/>
                </a:rPr>
                <a:t> </a:t>
              </a:r>
              <a:r>
                <a:rPr sz="1600" dirty="0">
                  <a:latin typeface="Arial"/>
                  <a:cs typeface="Arial"/>
                </a:rPr>
                <a:t>3)</a:t>
              </a:r>
              <a:endParaRPr sz="1600">
                <a:latin typeface="Arial"/>
                <a:cs typeface="Arial"/>
              </a:endParaRPr>
            </a:p>
          </p:txBody>
        </p:sp>
        <p:sp>
          <p:nvSpPr>
            <p:cNvPr id="46" name="object 46"/>
            <p:cNvSpPr txBox="1"/>
            <p:nvPr/>
          </p:nvSpPr>
          <p:spPr>
            <a:xfrm>
              <a:off x="938068" y="2183457"/>
              <a:ext cx="2632364" cy="1160574"/>
            </a:xfrm>
            <a:prstGeom prst="rect">
              <a:avLst/>
            </a:prstGeom>
          </p:spPr>
          <p:txBody>
            <a:bodyPr vert="horz" wrap="square" lIns="0" tIns="0" rIns="0" bIns="0" rtlCol="0">
              <a:spAutoFit/>
            </a:bodyPr>
            <a:lstStyle/>
            <a:p>
              <a:pPr marL="11397" marR="235348"/>
              <a:r>
                <a:rPr sz="500" spc="13" dirty="0">
                  <a:latin typeface="Times New Roman"/>
                  <a:cs typeface="Times New Roman"/>
                </a:rPr>
                <a:t>A</a:t>
              </a:r>
              <a:r>
                <a:rPr sz="500" spc="4" dirty="0">
                  <a:latin typeface="Times New Roman"/>
                  <a:cs typeface="Times New Roman"/>
                </a:rPr>
                <a:t> Declaratio</a:t>
              </a:r>
              <a:r>
                <a:rPr sz="500" spc="9" dirty="0">
                  <a:latin typeface="Times New Roman"/>
                  <a:cs typeface="Times New Roman"/>
                </a:rPr>
                <a:t>n</a:t>
              </a:r>
              <a:r>
                <a:rPr sz="500" spc="4" dirty="0">
                  <a:latin typeface="Times New Roman"/>
                  <a:cs typeface="Times New Roman"/>
                </a:rPr>
                <a:t> </a:t>
              </a:r>
              <a:r>
                <a:rPr sz="500" spc="9" dirty="0">
                  <a:latin typeface="Times New Roman"/>
                  <a:cs typeface="Times New Roman"/>
                </a:rPr>
                <a:t>By</a:t>
              </a:r>
              <a:r>
                <a:rPr sz="500" dirty="0">
                  <a:latin typeface="Times New Roman"/>
                  <a:cs typeface="Times New Roman"/>
                </a:rPr>
                <a:t> </a:t>
              </a:r>
              <a:r>
                <a:rPr sz="500" spc="4" dirty="0">
                  <a:latin typeface="Times New Roman"/>
                  <a:cs typeface="Times New Roman"/>
                </a:rPr>
                <a:t>the </a:t>
              </a:r>
              <a:r>
                <a:rPr sz="500" spc="9" dirty="0">
                  <a:latin typeface="Times New Roman"/>
                  <a:cs typeface="Times New Roman"/>
                </a:rPr>
                <a:t>Representatives</a:t>
              </a:r>
              <a:r>
                <a:rPr sz="500" spc="4" dirty="0">
                  <a:latin typeface="Times New Roman"/>
                  <a:cs typeface="Times New Roman"/>
                </a:rPr>
                <a:t> </a:t>
              </a:r>
              <a:r>
                <a:rPr sz="500" spc="9" dirty="0">
                  <a:latin typeface="Times New Roman"/>
                  <a:cs typeface="Times New Roman"/>
                </a:rPr>
                <a:t>of</a:t>
              </a:r>
              <a:r>
                <a:rPr sz="500" spc="4" dirty="0">
                  <a:latin typeface="Times New Roman"/>
                  <a:cs typeface="Times New Roman"/>
                </a:rPr>
                <a:t> the Unite</a:t>
              </a:r>
              <a:r>
                <a:rPr sz="500" spc="9" dirty="0">
                  <a:latin typeface="Times New Roman"/>
                  <a:cs typeface="Times New Roman"/>
                </a:rPr>
                <a:t>d</a:t>
              </a:r>
              <a:r>
                <a:rPr sz="500" spc="4" dirty="0">
                  <a:latin typeface="Times New Roman"/>
                  <a:cs typeface="Times New Roman"/>
                </a:rPr>
                <a:t> </a:t>
              </a:r>
              <a:r>
                <a:rPr sz="500" dirty="0">
                  <a:latin typeface="Times New Roman"/>
                  <a:cs typeface="Times New Roman"/>
                </a:rPr>
                <a:t>State</a:t>
              </a:r>
              <a:r>
                <a:rPr sz="500" spc="4" dirty="0">
                  <a:latin typeface="Times New Roman"/>
                  <a:cs typeface="Times New Roman"/>
                </a:rPr>
                <a:t>s </a:t>
              </a:r>
              <a:r>
                <a:rPr sz="500" spc="9" dirty="0">
                  <a:latin typeface="Times New Roman"/>
                  <a:cs typeface="Times New Roman"/>
                </a:rPr>
                <a:t>of</a:t>
              </a:r>
              <a:r>
                <a:rPr sz="500" spc="4" dirty="0">
                  <a:latin typeface="Times New Roman"/>
                  <a:cs typeface="Times New Roman"/>
                </a:rPr>
                <a:t> America,</a:t>
              </a:r>
              <a:r>
                <a:rPr sz="500" spc="9" dirty="0">
                  <a:latin typeface="Times New Roman"/>
                  <a:cs typeface="Times New Roman"/>
                </a:rPr>
                <a:t> </a:t>
              </a:r>
              <a:r>
                <a:rPr sz="500" spc="4" dirty="0">
                  <a:latin typeface="Times New Roman"/>
                  <a:cs typeface="Times New Roman"/>
                </a:rPr>
                <a:t>in General</a:t>
              </a:r>
              <a:r>
                <a:rPr sz="500" dirty="0">
                  <a:latin typeface="Times New Roman"/>
                  <a:cs typeface="Times New Roman"/>
                </a:rPr>
                <a:t> </a:t>
              </a:r>
              <a:r>
                <a:rPr sz="500" spc="4" dirty="0">
                  <a:latin typeface="Times New Roman"/>
                  <a:cs typeface="Times New Roman"/>
                </a:rPr>
                <a:t>Congress </a:t>
              </a:r>
              <a:r>
                <a:rPr sz="500" spc="9" dirty="0">
                  <a:latin typeface="Times New Roman"/>
                  <a:cs typeface="Times New Roman"/>
                </a:rPr>
                <a:t>A</a:t>
              </a:r>
              <a:r>
                <a:rPr sz="500" spc="4" dirty="0">
                  <a:latin typeface="Times New Roman"/>
                  <a:cs typeface="Times New Roman"/>
                </a:rPr>
                <a:t>ssembled.</a:t>
              </a:r>
              <a:endParaRPr sz="500" dirty="0">
                <a:latin typeface="Times New Roman"/>
                <a:cs typeface="Times New Roman"/>
              </a:endParaRPr>
            </a:p>
            <a:p>
              <a:pPr marL="11397" marR="19945">
                <a:spcBef>
                  <a:spcPts val="4"/>
                </a:spcBef>
              </a:pPr>
              <a:r>
                <a:rPr sz="500" spc="9" dirty="0">
                  <a:latin typeface="Times New Roman"/>
                  <a:cs typeface="Times New Roman"/>
                </a:rPr>
                <a:t>When</a:t>
              </a:r>
              <a:r>
                <a:rPr sz="500" spc="4" dirty="0">
                  <a:latin typeface="Times New Roman"/>
                  <a:cs typeface="Times New Roman"/>
                </a:rPr>
                <a:t> in the </a:t>
              </a:r>
              <a:r>
                <a:rPr sz="500" spc="9" dirty="0">
                  <a:latin typeface="Times New Roman"/>
                  <a:cs typeface="Times New Roman"/>
                </a:rPr>
                <a:t>course</a:t>
              </a:r>
              <a:r>
                <a:rPr sz="500" spc="4" dirty="0">
                  <a:latin typeface="Times New Roman"/>
                  <a:cs typeface="Times New Roman"/>
                </a:rPr>
                <a:t> </a:t>
              </a:r>
              <a:r>
                <a:rPr sz="500" spc="9" dirty="0">
                  <a:latin typeface="Times New Roman"/>
                  <a:cs typeface="Times New Roman"/>
                </a:rPr>
                <a:t>of</a:t>
              </a:r>
              <a:r>
                <a:rPr sz="500" spc="4" dirty="0">
                  <a:latin typeface="Times New Roman"/>
                  <a:cs typeface="Times New Roman"/>
                </a:rPr>
                <a:t> </a:t>
              </a:r>
              <a:r>
                <a:rPr sz="500" spc="9" dirty="0">
                  <a:latin typeface="Times New Roman"/>
                  <a:cs typeface="Times New Roman"/>
                </a:rPr>
                <a:t>human</a:t>
              </a:r>
              <a:r>
                <a:rPr sz="500" spc="4" dirty="0">
                  <a:latin typeface="Times New Roman"/>
                  <a:cs typeface="Times New Roman"/>
                </a:rPr>
                <a:t> </a:t>
              </a:r>
              <a:r>
                <a:rPr sz="500" spc="9" dirty="0">
                  <a:latin typeface="Times New Roman"/>
                  <a:cs typeface="Times New Roman"/>
                </a:rPr>
                <a:t>events</a:t>
              </a:r>
              <a:r>
                <a:rPr sz="500" spc="4" dirty="0">
                  <a:latin typeface="Times New Roman"/>
                  <a:cs typeface="Times New Roman"/>
                </a:rPr>
                <a:t> it </a:t>
              </a:r>
              <a:r>
                <a:rPr sz="500" spc="9" dirty="0">
                  <a:latin typeface="Times New Roman"/>
                  <a:cs typeface="Times New Roman"/>
                </a:rPr>
                <a:t>becomes</a:t>
              </a:r>
              <a:r>
                <a:rPr sz="500" spc="4" dirty="0">
                  <a:latin typeface="Times New Roman"/>
                  <a:cs typeface="Times New Roman"/>
                </a:rPr>
                <a:t> </a:t>
              </a:r>
              <a:r>
                <a:rPr sz="500" spc="9" dirty="0">
                  <a:latin typeface="Times New Roman"/>
                  <a:cs typeface="Times New Roman"/>
                </a:rPr>
                <a:t>necessary</a:t>
              </a:r>
              <a:r>
                <a:rPr sz="500" spc="4" dirty="0">
                  <a:latin typeface="Times New Roman"/>
                  <a:cs typeface="Times New Roman"/>
                </a:rPr>
                <a:t> for </a:t>
              </a:r>
              <a:r>
                <a:rPr sz="500" spc="9" dirty="0">
                  <a:latin typeface="Times New Roman"/>
                  <a:cs typeface="Times New Roman"/>
                </a:rPr>
                <a:t>a</a:t>
              </a:r>
              <a:r>
                <a:rPr sz="500" spc="4" dirty="0">
                  <a:latin typeface="Times New Roman"/>
                  <a:cs typeface="Times New Roman"/>
                </a:rPr>
                <a:t> </a:t>
              </a:r>
              <a:r>
                <a:rPr sz="500" spc="9" dirty="0">
                  <a:latin typeface="Times New Roman"/>
                  <a:cs typeface="Times New Roman"/>
                </a:rPr>
                <a:t>people</a:t>
              </a:r>
              <a:r>
                <a:rPr sz="500" spc="4" dirty="0">
                  <a:latin typeface="Times New Roman"/>
                  <a:cs typeface="Times New Roman"/>
                </a:rPr>
                <a:t> to </a:t>
              </a:r>
              <a:r>
                <a:rPr sz="500" spc="9" dirty="0">
                  <a:latin typeface="Times New Roman"/>
                  <a:cs typeface="Times New Roman"/>
                </a:rPr>
                <a:t>advance</a:t>
              </a:r>
              <a:r>
                <a:rPr sz="500" dirty="0">
                  <a:latin typeface="Times New Roman"/>
                  <a:cs typeface="Times New Roman"/>
                </a:rPr>
                <a:t> </a:t>
              </a:r>
              <a:r>
                <a:rPr sz="500" spc="9" dirty="0">
                  <a:latin typeface="Times New Roman"/>
                  <a:cs typeface="Times New Roman"/>
                </a:rPr>
                <a:t>from</a:t>
              </a:r>
              <a:r>
                <a:rPr sz="500" spc="4" dirty="0">
                  <a:latin typeface="Times New Roman"/>
                  <a:cs typeface="Times New Roman"/>
                </a:rPr>
                <a:t> that subordinatio</a:t>
              </a:r>
              <a:r>
                <a:rPr sz="500" spc="9" dirty="0">
                  <a:latin typeface="Times New Roman"/>
                  <a:cs typeface="Times New Roman"/>
                </a:rPr>
                <a:t>n</a:t>
              </a:r>
              <a:r>
                <a:rPr sz="500" spc="4" dirty="0">
                  <a:latin typeface="Times New Roman"/>
                  <a:cs typeface="Times New Roman"/>
                </a:rPr>
                <a:t> in whic</a:t>
              </a:r>
              <a:r>
                <a:rPr sz="500" spc="9" dirty="0">
                  <a:latin typeface="Times New Roman"/>
                  <a:cs typeface="Times New Roman"/>
                </a:rPr>
                <a:t>h</a:t>
              </a:r>
              <a:r>
                <a:rPr sz="500" spc="4" dirty="0">
                  <a:latin typeface="Times New Roman"/>
                  <a:cs typeface="Times New Roman"/>
                </a:rPr>
                <a:t> </a:t>
              </a:r>
              <a:r>
                <a:rPr sz="500" spc="9" dirty="0">
                  <a:latin typeface="Times New Roman"/>
                  <a:cs typeface="Times New Roman"/>
                </a:rPr>
                <a:t>they</a:t>
              </a:r>
              <a:r>
                <a:rPr sz="500" spc="4" dirty="0">
                  <a:latin typeface="Times New Roman"/>
                  <a:cs typeface="Times New Roman"/>
                </a:rPr>
                <a:t> </a:t>
              </a:r>
              <a:r>
                <a:rPr sz="500" spc="9" dirty="0">
                  <a:latin typeface="Times New Roman"/>
                  <a:cs typeface="Times New Roman"/>
                </a:rPr>
                <a:t>have</a:t>
              </a:r>
              <a:r>
                <a:rPr sz="500" spc="4" dirty="0">
                  <a:latin typeface="Times New Roman"/>
                  <a:cs typeface="Times New Roman"/>
                </a:rPr>
                <a:t> hitherto </a:t>
              </a:r>
              <a:r>
                <a:rPr sz="500" spc="9" dirty="0">
                  <a:latin typeface="Times New Roman"/>
                  <a:cs typeface="Times New Roman"/>
                </a:rPr>
                <a:t>remained,</a:t>
              </a:r>
              <a:r>
                <a:rPr sz="500" spc="4" dirty="0">
                  <a:latin typeface="Times New Roman"/>
                  <a:cs typeface="Times New Roman"/>
                </a:rPr>
                <a:t> </a:t>
              </a:r>
              <a:r>
                <a:rPr sz="500" spc="9" dirty="0">
                  <a:latin typeface="Times New Roman"/>
                  <a:cs typeface="Times New Roman"/>
                </a:rPr>
                <a:t>and</a:t>
              </a:r>
              <a:r>
                <a:rPr sz="500" dirty="0">
                  <a:latin typeface="Times New Roman"/>
                  <a:cs typeface="Times New Roman"/>
                </a:rPr>
                <a:t> </a:t>
              </a:r>
              <a:r>
                <a:rPr sz="500" spc="4" dirty="0">
                  <a:latin typeface="Times New Roman"/>
                  <a:cs typeface="Times New Roman"/>
                </a:rPr>
                <a:t>to </a:t>
              </a:r>
              <a:r>
                <a:rPr sz="500" spc="9" dirty="0">
                  <a:latin typeface="Times New Roman"/>
                  <a:cs typeface="Times New Roman"/>
                </a:rPr>
                <a:t>assume</a:t>
              </a:r>
              <a:r>
                <a:rPr sz="500" spc="4" dirty="0">
                  <a:latin typeface="Times New Roman"/>
                  <a:cs typeface="Times New Roman"/>
                </a:rPr>
                <a:t> </a:t>
              </a:r>
              <a:r>
                <a:rPr sz="500" spc="9" dirty="0">
                  <a:latin typeface="Times New Roman"/>
                  <a:cs typeface="Times New Roman"/>
                </a:rPr>
                <a:t>among</a:t>
              </a:r>
              <a:r>
                <a:rPr sz="500" spc="4" dirty="0">
                  <a:latin typeface="Times New Roman"/>
                  <a:cs typeface="Times New Roman"/>
                </a:rPr>
                <a:t> </a:t>
              </a:r>
              <a:r>
                <a:rPr sz="500" spc="9" dirty="0">
                  <a:latin typeface="Times New Roman"/>
                  <a:cs typeface="Times New Roman"/>
                </a:rPr>
                <a:t>powe</a:t>
              </a:r>
              <a:r>
                <a:rPr sz="500" dirty="0">
                  <a:latin typeface="Times New Roman"/>
                  <a:cs typeface="Times New Roman"/>
                </a:rPr>
                <a:t>r</a:t>
              </a:r>
              <a:r>
                <a:rPr sz="500" spc="4" dirty="0">
                  <a:latin typeface="Times New Roman"/>
                  <a:cs typeface="Times New Roman"/>
                </a:rPr>
                <a:t>s</a:t>
              </a:r>
              <a:r>
                <a:rPr sz="500" dirty="0">
                  <a:latin typeface="Times New Roman"/>
                  <a:cs typeface="Times New Roman"/>
                </a:rPr>
                <a:t> </a:t>
              </a:r>
              <a:r>
                <a:rPr sz="500" spc="4" dirty="0">
                  <a:latin typeface="Times New Roman"/>
                  <a:cs typeface="Times New Roman"/>
                </a:rPr>
                <a:t>of</a:t>
              </a:r>
              <a:r>
                <a:rPr sz="500" dirty="0">
                  <a:latin typeface="Times New Roman"/>
                  <a:cs typeface="Times New Roman"/>
                </a:rPr>
                <a:t> </a:t>
              </a:r>
              <a:r>
                <a:rPr sz="500" spc="4" dirty="0">
                  <a:latin typeface="Times New Roman"/>
                  <a:cs typeface="Times New Roman"/>
                </a:rPr>
                <a:t>the earth the </a:t>
              </a:r>
              <a:r>
                <a:rPr sz="500" spc="9" dirty="0">
                  <a:latin typeface="Times New Roman"/>
                  <a:cs typeface="Times New Roman"/>
                </a:rPr>
                <a:t>equal</a:t>
              </a:r>
              <a:r>
                <a:rPr sz="500" spc="4" dirty="0">
                  <a:latin typeface="Times New Roman"/>
                  <a:cs typeface="Times New Roman"/>
                </a:rPr>
                <a:t> </a:t>
              </a:r>
              <a:r>
                <a:rPr sz="500" spc="9" dirty="0">
                  <a:latin typeface="Times New Roman"/>
                  <a:cs typeface="Times New Roman"/>
                </a:rPr>
                <a:t>and</a:t>
              </a:r>
              <a:r>
                <a:rPr sz="500" dirty="0">
                  <a:latin typeface="Times New Roman"/>
                  <a:cs typeface="Times New Roman"/>
                </a:rPr>
                <a:t> </a:t>
              </a:r>
              <a:r>
                <a:rPr sz="500" spc="4" dirty="0">
                  <a:latin typeface="Times New Roman"/>
                  <a:cs typeface="Times New Roman"/>
                </a:rPr>
                <a:t>independent</a:t>
              </a:r>
              <a:r>
                <a:rPr sz="500" dirty="0">
                  <a:latin typeface="Times New Roman"/>
                  <a:cs typeface="Times New Roman"/>
                </a:rPr>
                <a:t> </a:t>
              </a:r>
              <a:r>
                <a:rPr sz="500" spc="4" dirty="0">
                  <a:latin typeface="Times New Roman"/>
                  <a:cs typeface="Times New Roman"/>
                </a:rPr>
                <a:t>station to whic</a:t>
              </a:r>
              <a:r>
                <a:rPr sz="500" spc="9" dirty="0">
                  <a:latin typeface="Times New Roman"/>
                  <a:cs typeface="Times New Roman"/>
                </a:rPr>
                <a:t>h</a:t>
              </a:r>
              <a:r>
                <a:rPr sz="500" spc="4" dirty="0">
                  <a:latin typeface="Times New Roman"/>
                  <a:cs typeface="Times New Roman"/>
                </a:rPr>
                <a:t> the </a:t>
              </a:r>
              <a:r>
                <a:rPr sz="500" spc="9" dirty="0">
                  <a:latin typeface="Times New Roman"/>
                  <a:cs typeface="Times New Roman"/>
                </a:rPr>
                <a:t>laws</a:t>
              </a:r>
              <a:r>
                <a:rPr sz="500" spc="4" dirty="0">
                  <a:latin typeface="Times New Roman"/>
                  <a:cs typeface="Times New Roman"/>
                </a:rPr>
                <a:t> </a:t>
              </a:r>
              <a:r>
                <a:rPr sz="500" spc="9" dirty="0">
                  <a:latin typeface="Times New Roman"/>
                  <a:cs typeface="Times New Roman"/>
                </a:rPr>
                <a:t>of</a:t>
              </a:r>
              <a:r>
                <a:rPr sz="500" spc="4" dirty="0">
                  <a:latin typeface="Times New Roman"/>
                  <a:cs typeface="Times New Roman"/>
                </a:rPr>
                <a:t> </a:t>
              </a:r>
              <a:r>
                <a:rPr sz="500" spc="9" dirty="0">
                  <a:latin typeface="Times New Roman"/>
                  <a:cs typeface="Times New Roman"/>
                </a:rPr>
                <a:t>nature</a:t>
              </a:r>
              <a:r>
                <a:rPr sz="500" spc="4" dirty="0">
                  <a:latin typeface="Times New Roman"/>
                  <a:cs typeface="Times New Roman"/>
                </a:rPr>
                <a:t> </a:t>
              </a:r>
              <a:r>
                <a:rPr sz="500" spc="9" dirty="0">
                  <a:latin typeface="Times New Roman"/>
                  <a:cs typeface="Times New Roman"/>
                </a:rPr>
                <a:t>and</a:t>
              </a:r>
              <a:r>
                <a:rPr sz="500" spc="4" dirty="0">
                  <a:latin typeface="Times New Roman"/>
                  <a:cs typeface="Times New Roman"/>
                </a:rPr>
                <a:t> </a:t>
              </a:r>
              <a:r>
                <a:rPr sz="500" spc="9" dirty="0">
                  <a:latin typeface="Times New Roman"/>
                  <a:cs typeface="Times New Roman"/>
                </a:rPr>
                <a:t>of</a:t>
              </a:r>
              <a:r>
                <a:rPr sz="500" spc="4" dirty="0">
                  <a:latin typeface="Times New Roman"/>
                  <a:cs typeface="Times New Roman"/>
                </a:rPr>
                <a:t> nature's</a:t>
              </a:r>
              <a:r>
                <a:rPr sz="500" spc="9" dirty="0">
                  <a:latin typeface="Times New Roman"/>
                  <a:cs typeface="Times New Roman"/>
                </a:rPr>
                <a:t> god</a:t>
              </a:r>
              <a:r>
                <a:rPr sz="500" spc="4" dirty="0">
                  <a:latin typeface="Times New Roman"/>
                  <a:cs typeface="Times New Roman"/>
                </a:rPr>
                <a:t> entitle </a:t>
              </a:r>
              <a:r>
                <a:rPr sz="500" spc="9" dirty="0">
                  <a:latin typeface="Times New Roman"/>
                  <a:cs typeface="Times New Roman"/>
                </a:rPr>
                <a:t>them,</a:t>
              </a:r>
              <a:r>
                <a:rPr sz="500" spc="4" dirty="0">
                  <a:latin typeface="Times New Roman"/>
                  <a:cs typeface="Times New Roman"/>
                </a:rPr>
                <a:t> </a:t>
              </a:r>
              <a:r>
                <a:rPr sz="500" spc="9" dirty="0">
                  <a:latin typeface="Times New Roman"/>
                  <a:cs typeface="Times New Roman"/>
                </a:rPr>
                <a:t>a</a:t>
              </a:r>
              <a:r>
                <a:rPr sz="500" spc="4" dirty="0">
                  <a:latin typeface="Times New Roman"/>
                  <a:cs typeface="Times New Roman"/>
                </a:rPr>
                <a:t> </a:t>
              </a:r>
              <a:r>
                <a:rPr sz="500" spc="9" dirty="0">
                  <a:latin typeface="Times New Roman"/>
                  <a:cs typeface="Times New Roman"/>
                </a:rPr>
                <a:t>decent</a:t>
              </a:r>
              <a:r>
                <a:rPr sz="500" spc="4" dirty="0">
                  <a:latin typeface="Times New Roman"/>
                  <a:cs typeface="Times New Roman"/>
                </a:rPr>
                <a:t> respect to the </a:t>
              </a:r>
              <a:r>
                <a:rPr sz="500" spc="9" dirty="0">
                  <a:latin typeface="Times New Roman"/>
                  <a:cs typeface="Times New Roman"/>
                </a:rPr>
                <a:t>opinions</a:t>
              </a:r>
              <a:r>
                <a:rPr sz="500" spc="4" dirty="0">
                  <a:latin typeface="Times New Roman"/>
                  <a:cs typeface="Times New Roman"/>
                </a:rPr>
                <a:t> </a:t>
              </a:r>
              <a:r>
                <a:rPr sz="500" spc="9" dirty="0">
                  <a:latin typeface="Times New Roman"/>
                  <a:cs typeface="Times New Roman"/>
                </a:rPr>
                <a:t>of</a:t>
              </a:r>
              <a:r>
                <a:rPr sz="500" spc="4" dirty="0">
                  <a:latin typeface="Times New Roman"/>
                  <a:cs typeface="Times New Roman"/>
                </a:rPr>
                <a:t> </a:t>
              </a:r>
              <a:r>
                <a:rPr sz="500" spc="9" dirty="0">
                  <a:latin typeface="Times New Roman"/>
                  <a:cs typeface="Times New Roman"/>
                </a:rPr>
                <a:t>mankind</a:t>
              </a:r>
              <a:r>
                <a:rPr sz="500" spc="4" dirty="0">
                  <a:latin typeface="Times New Roman"/>
                  <a:cs typeface="Times New Roman"/>
                </a:rPr>
                <a:t> requires t</a:t>
              </a:r>
              <a:r>
                <a:rPr sz="500" dirty="0">
                  <a:latin typeface="Times New Roman"/>
                  <a:cs typeface="Times New Roman"/>
                </a:rPr>
                <a:t>h</a:t>
              </a:r>
              <a:r>
                <a:rPr sz="500" spc="4" dirty="0">
                  <a:latin typeface="Times New Roman"/>
                  <a:cs typeface="Times New Roman"/>
                </a:rPr>
                <a:t>at</a:t>
              </a:r>
              <a:r>
                <a:rPr sz="500" spc="9" dirty="0">
                  <a:latin typeface="Times New Roman"/>
                  <a:cs typeface="Times New Roman"/>
                </a:rPr>
                <a:t> they should</a:t>
              </a:r>
              <a:r>
                <a:rPr sz="500" spc="4" dirty="0">
                  <a:latin typeface="Times New Roman"/>
                  <a:cs typeface="Times New Roman"/>
                </a:rPr>
                <a:t> declare the </a:t>
              </a:r>
              <a:r>
                <a:rPr sz="500" spc="9" dirty="0">
                  <a:latin typeface="Times New Roman"/>
                  <a:cs typeface="Times New Roman"/>
                </a:rPr>
                <a:t>causes</a:t>
              </a:r>
              <a:r>
                <a:rPr sz="500" spc="4" dirty="0">
                  <a:latin typeface="Times New Roman"/>
                  <a:cs typeface="Times New Roman"/>
                </a:rPr>
                <a:t> whic</a:t>
              </a:r>
              <a:r>
                <a:rPr sz="500" spc="9" dirty="0">
                  <a:latin typeface="Times New Roman"/>
                  <a:cs typeface="Times New Roman"/>
                </a:rPr>
                <a:t>h</a:t>
              </a:r>
              <a:r>
                <a:rPr sz="500" spc="4" dirty="0">
                  <a:latin typeface="Times New Roman"/>
                  <a:cs typeface="Times New Roman"/>
                </a:rPr>
                <a:t> </a:t>
              </a:r>
              <a:r>
                <a:rPr sz="500" spc="9" dirty="0">
                  <a:latin typeface="Times New Roman"/>
                  <a:cs typeface="Times New Roman"/>
                </a:rPr>
                <a:t>impel</a:t>
              </a:r>
              <a:r>
                <a:rPr sz="500" spc="4" dirty="0">
                  <a:latin typeface="Times New Roman"/>
                  <a:cs typeface="Times New Roman"/>
                </a:rPr>
                <a:t> </a:t>
              </a:r>
              <a:r>
                <a:rPr sz="500" spc="9" dirty="0">
                  <a:latin typeface="Times New Roman"/>
                  <a:cs typeface="Times New Roman"/>
                </a:rPr>
                <a:t>them</a:t>
              </a:r>
              <a:r>
                <a:rPr sz="500" spc="4" dirty="0">
                  <a:latin typeface="Times New Roman"/>
                  <a:cs typeface="Times New Roman"/>
                </a:rPr>
                <a:t> to the </a:t>
              </a:r>
              <a:r>
                <a:rPr sz="500" spc="9" dirty="0">
                  <a:latin typeface="Times New Roman"/>
                  <a:cs typeface="Times New Roman"/>
                </a:rPr>
                <a:t>change.</a:t>
              </a:r>
              <a:endParaRPr sz="500" dirty="0">
                <a:latin typeface="Times New Roman"/>
                <a:cs typeface="Times New Roman"/>
              </a:endParaRPr>
            </a:p>
            <a:p>
              <a:pPr marL="11397">
                <a:lnSpc>
                  <a:spcPts val="642"/>
                </a:lnSpc>
              </a:pPr>
              <a:r>
                <a:rPr sz="500" spc="13" dirty="0">
                  <a:latin typeface="Times New Roman"/>
                  <a:cs typeface="Times New Roman"/>
                </a:rPr>
                <a:t>W</a:t>
              </a:r>
              <a:r>
                <a:rPr sz="500" spc="9" dirty="0">
                  <a:latin typeface="Times New Roman"/>
                  <a:cs typeface="Times New Roman"/>
                </a:rPr>
                <a:t>e</a:t>
              </a:r>
              <a:r>
                <a:rPr sz="500" spc="4" dirty="0">
                  <a:latin typeface="Times New Roman"/>
                  <a:cs typeface="Times New Roman"/>
                </a:rPr>
                <a:t> hol</a:t>
              </a:r>
              <a:r>
                <a:rPr sz="500" spc="9" dirty="0">
                  <a:latin typeface="Times New Roman"/>
                  <a:cs typeface="Times New Roman"/>
                </a:rPr>
                <a:t>d</a:t>
              </a:r>
              <a:r>
                <a:rPr sz="500" spc="4" dirty="0">
                  <a:latin typeface="Times New Roman"/>
                  <a:cs typeface="Times New Roman"/>
                </a:rPr>
                <a:t> </a:t>
              </a:r>
              <a:r>
                <a:rPr sz="500" dirty="0">
                  <a:latin typeface="Times New Roman"/>
                  <a:cs typeface="Times New Roman"/>
                </a:rPr>
                <a:t>thes</a:t>
              </a:r>
              <a:r>
                <a:rPr sz="500" spc="9" dirty="0">
                  <a:latin typeface="Times New Roman"/>
                  <a:cs typeface="Times New Roman"/>
                </a:rPr>
                <a:t>e</a:t>
              </a:r>
              <a:r>
                <a:rPr sz="500" spc="4" dirty="0">
                  <a:latin typeface="Times New Roman"/>
                  <a:cs typeface="Times New Roman"/>
                </a:rPr>
                <a:t> truths to </a:t>
              </a:r>
              <a:r>
                <a:rPr sz="500" spc="9" dirty="0">
                  <a:latin typeface="Times New Roman"/>
                  <a:cs typeface="Times New Roman"/>
                </a:rPr>
                <a:t>be</a:t>
              </a:r>
              <a:r>
                <a:rPr sz="500" spc="4" dirty="0">
                  <a:latin typeface="Times New Roman"/>
                  <a:cs typeface="Times New Roman"/>
                </a:rPr>
                <a:t> </a:t>
              </a:r>
              <a:r>
                <a:rPr sz="500" dirty="0">
                  <a:latin typeface="Times New Roman"/>
                  <a:cs typeface="Times New Roman"/>
                </a:rPr>
                <a:t>self-evident</a:t>
              </a:r>
              <a:r>
                <a:rPr sz="500" spc="4" dirty="0">
                  <a:latin typeface="Times New Roman"/>
                  <a:cs typeface="Times New Roman"/>
                </a:rPr>
                <a:t>;</a:t>
              </a:r>
              <a:r>
                <a:rPr sz="500" spc="9" dirty="0">
                  <a:latin typeface="Times New Roman"/>
                  <a:cs typeface="Times New Roman"/>
                </a:rPr>
                <a:t> </a:t>
              </a:r>
              <a:r>
                <a:rPr sz="500" spc="4" dirty="0">
                  <a:latin typeface="Times New Roman"/>
                  <a:cs typeface="Times New Roman"/>
                </a:rPr>
                <a:t>that all </a:t>
              </a:r>
              <a:r>
                <a:rPr sz="500" spc="9" dirty="0">
                  <a:latin typeface="Times New Roman"/>
                  <a:cs typeface="Times New Roman"/>
                </a:rPr>
                <a:t>men</a:t>
              </a:r>
              <a:r>
                <a:rPr sz="500" spc="4" dirty="0">
                  <a:latin typeface="Times New Roman"/>
                  <a:cs typeface="Times New Roman"/>
                </a:rPr>
                <a:t> are created </a:t>
              </a:r>
              <a:r>
                <a:rPr sz="500" spc="9" dirty="0">
                  <a:latin typeface="Times New Roman"/>
                  <a:cs typeface="Times New Roman"/>
                </a:rPr>
                <a:t>equal</a:t>
              </a:r>
              <a:r>
                <a:rPr sz="500" spc="4" dirty="0">
                  <a:latin typeface="Times New Roman"/>
                  <a:cs typeface="Times New Roman"/>
                </a:rPr>
                <a:t> </a:t>
              </a:r>
              <a:r>
                <a:rPr sz="500" spc="9" dirty="0">
                  <a:latin typeface="Times New Roman"/>
                  <a:cs typeface="Times New Roman"/>
                </a:rPr>
                <a:t>and</a:t>
              </a:r>
              <a:r>
                <a:rPr sz="500" spc="4" dirty="0">
                  <a:latin typeface="Times New Roman"/>
                  <a:cs typeface="Times New Roman"/>
                </a:rPr>
                <a:t> </a:t>
              </a:r>
              <a:r>
                <a:rPr sz="500" spc="9" dirty="0">
                  <a:latin typeface="Times New Roman"/>
                  <a:cs typeface="Times New Roman"/>
                </a:rPr>
                <a:t>independent;</a:t>
              </a:r>
              <a:endParaRPr sz="500" dirty="0">
                <a:latin typeface="Times New Roman"/>
                <a:cs typeface="Times New Roman"/>
              </a:endParaRPr>
            </a:p>
            <a:p>
              <a:pPr marL="11397" marR="4559">
                <a:spcBef>
                  <a:spcPts val="4"/>
                </a:spcBef>
              </a:pPr>
              <a:r>
                <a:rPr sz="500" spc="4" dirty="0">
                  <a:latin typeface="Times New Roman"/>
                  <a:cs typeface="Times New Roman"/>
                </a:rPr>
                <a:t>that </a:t>
              </a:r>
              <a:r>
                <a:rPr sz="500" spc="9" dirty="0">
                  <a:latin typeface="Times New Roman"/>
                  <a:cs typeface="Times New Roman"/>
                </a:rPr>
                <a:t>from</a:t>
              </a:r>
              <a:r>
                <a:rPr sz="500" spc="4" dirty="0">
                  <a:latin typeface="Times New Roman"/>
                  <a:cs typeface="Times New Roman"/>
                </a:rPr>
                <a:t> that </a:t>
              </a:r>
              <a:r>
                <a:rPr sz="500" spc="9" dirty="0">
                  <a:latin typeface="Times New Roman"/>
                  <a:cs typeface="Times New Roman"/>
                </a:rPr>
                <a:t>equal</a:t>
              </a:r>
              <a:r>
                <a:rPr sz="500" spc="4" dirty="0">
                  <a:latin typeface="Times New Roman"/>
                  <a:cs typeface="Times New Roman"/>
                </a:rPr>
                <a:t> creation </a:t>
              </a:r>
              <a:r>
                <a:rPr sz="500" spc="9" dirty="0">
                  <a:latin typeface="Times New Roman"/>
                  <a:cs typeface="Times New Roman"/>
                </a:rPr>
                <a:t>they</a:t>
              </a:r>
              <a:r>
                <a:rPr sz="500" spc="4" dirty="0">
                  <a:latin typeface="Times New Roman"/>
                  <a:cs typeface="Times New Roman"/>
                </a:rPr>
                <a:t> </a:t>
              </a:r>
              <a:r>
                <a:rPr sz="500" spc="9" dirty="0">
                  <a:latin typeface="Times New Roman"/>
                  <a:cs typeface="Times New Roman"/>
                </a:rPr>
                <a:t>derive</a:t>
              </a:r>
              <a:r>
                <a:rPr sz="500" spc="4" dirty="0">
                  <a:latin typeface="Times New Roman"/>
                  <a:cs typeface="Times New Roman"/>
                </a:rPr>
                <a:t> rights inherent </a:t>
              </a:r>
              <a:r>
                <a:rPr sz="500" spc="9" dirty="0">
                  <a:latin typeface="Times New Roman"/>
                  <a:cs typeface="Times New Roman"/>
                </a:rPr>
                <a:t>and</a:t>
              </a:r>
              <a:r>
                <a:rPr sz="500" spc="4" dirty="0">
                  <a:latin typeface="Times New Roman"/>
                  <a:cs typeface="Times New Roman"/>
                </a:rPr>
                <a:t> inalienable, a</a:t>
              </a:r>
              <a:r>
                <a:rPr sz="500" spc="9" dirty="0">
                  <a:latin typeface="Times New Roman"/>
                  <a:cs typeface="Times New Roman"/>
                </a:rPr>
                <a:t>mong</a:t>
              </a:r>
              <a:r>
                <a:rPr sz="500" spc="4" dirty="0">
                  <a:latin typeface="Times New Roman"/>
                  <a:cs typeface="Times New Roman"/>
                </a:rPr>
                <a:t> whic</a:t>
              </a:r>
              <a:r>
                <a:rPr sz="500" spc="9" dirty="0">
                  <a:latin typeface="Times New Roman"/>
                  <a:cs typeface="Times New Roman"/>
                </a:rPr>
                <a:t>h</a:t>
              </a:r>
              <a:r>
                <a:rPr sz="500" spc="4" dirty="0">
                  <a:latin typeface="Times New Roman"/>
                  <a:cs typeface="Times New Roman"/>
                </a:rPr>
                <a:t> are the preservation </a:t>
              </a:r>
              <a:r>
                <a:rPr sz="500" spc="9" dirty="0">
                  <a:latin typeface="Times New Roman"/>
                  <a:cs typeface="Times New Roman"/>
                </a:rPr>
                <a:t>of</a:t>
              </a:r>
              <a:r>
                <a:rPr sz="500" spc="4" dirty="0">
                  <a:latin typeface="Times New Roman"/>
                  <a:cs typeface="Times New Roman"/>
                </a:rPr>
                <a:t> life, </a:t>
              </a:r>
              <a:r>
                <a:rPr sz="500" spc="9" dirty="0">
                  <a:latin typeface="Times New Roman"/>
                  <a:cs typeface="Times New Roman"/>
                </a:rPr>
                <a:t>and</a:t>
              </a:r>
              <a:r>
                <a:rPr sz="500" spc="4" dirty="0">
                  <a:latin typeface="Times New Roman"/>
                  <a:cs typeface="Times New Roman"/>
                </a:rPr>
                <a:t> liberty, </a:t>
              </a:r>
              <a:r>
                <a:rPr sz="500" spc="9" dirty="0">
                  <a:latin typeface="Times New Roman"/>
                  <a:cs typeface="Times New Roman"/>
                </a:rPr>
                <a:t>and</a:t>
              </a:r>
              <a:r>
                <a:rPr sz="500" spc="4" dirty="0">
                  <a:latin typeface="Times New Roman"/>
                  <a:cs typeface="Times New Roman"/>
                </a:rPr>
                <a:t> the pursuit </a:t>
              </a:r>
              <a:r>
                <a:rPr sz="500" spc="9" dirty="0">
                  <a:latin typeface="Times New Roman"/>
                  <a:cs typeface="Times New Roman"/>
                </a:rPr>
                <a:t>of</a:t>
              </a:r>
              <a:r>
                <a:rPr sz="500" spc="4" dirty="0">
                  <a:latin typeface="Times New Roman"/>
                  <a:cs typeface="Times New Roman"/>
                </a:rPr>
                <a:t> </a:t>
              </a:r>
              <a:r>
                <a:rPr sz="500" spc="9" dirty="0">
                  <a:latin typeface="Times New Roman"/>
                  <a:cs typeface="Times New Roman"/>
                </a:rPr>
                <a:t>happiness;</a:t>
              </a:r>
              <a:r>
                <a:rPr sz="500" spc="4" dirty="0">
                  <a:latin typeface="Times New Roman"/>
                  <a:cs typeface="Times New Roman"/>
                </a:rPr>
                <a:t> that to secur</a:t>
              </a:r>
              <a:r>
                <a:rPr sz="500" spc="9" dirty="0">
                  <a:latin typeface="Times New Roman"/>
                  <a:cs typeface="Times New Roman"/>
                </a:rPr>
                <a:t>e</a:t>
              </a:r>
              <a:r>
                <a:rPr sz="500" spc="4" dirty="0">
                  <a:latin typeface="Times New Roman"/>
                  <a:cs typeface="Times New Roman"/>
                </a:rPr>
                <a:t> these  ends, gover</a:t>
              </a:r>
              <a:r>
                <a:rPr sz="500" spc="9" dirty="0">
                  <a:latin typeface="Times New Roman"/>
                  <a:cs typeface="Times New Roman"/>
                </a:rPr>
                <a:t>nments</a:t>
              </a:r>
              <a:r>
                <a:rPr sz="500" spc="4" dirty="0">
                  <a:latin typeface="Times New Roman"/>
                  <a:cs typeface="Times New Roman"/>
                </a:rPr>
                <a:t> are</a:t>
              </a:r>
              <a:r>
                <a:rPr sz="500" spc="9" dirty="0">
                  <a:latin typeface="Times New Roman"/>
                  <a:cs typeface="Times New Roman"/>
                </a:rPr>
                <a:t> </a:t>
              </a:r>
              <a:r>
                <a:rPr sz="500" spc="4" dirty="0">
                  <a:latin typeface="Times New Roman"/>
                  <a:cs typeface="Times New Roman"/>
                </a:rPr>
                <a:t>instituted </a:t>
              </a:r>
              <a:r>
                <a:rPr sz="500" spc="9" dirty="0">
                  <a:latin typeface="Times New Roman"/>
                  <a:cs typeface="Times New Roman"/>
                </a:rPr>
                <a:t>among</a:t>
              </a:r>
              <a:r>
                <a:rPr sz="500" spc="4" dirty="0">
                  <a:latin typeface="Times New Roman"/>
                  <a:cs typeface="Times New Roman"/>
                </a:rPr>
                <a:t> </a:t>
              </a:r>
              <a:r>
                <a:rPr sz="500" spc="9" dirty="0">
                  <a:latin typeface="Times New Roman"/>
                  <a:cs typeface="Times New Roman"/>
                </a:rPr>
                <a:t>men,</a:t>
              </a:r>
              <a:r>
                <a:rPr sz="500" spc="4" dirty="0">
                  <a:latin typeface="Times New Roman"/>
                  <a:cs typeface="Times New Roman"/>
                </a:rPr>
                <a:t> </a:t>
              </a:r>
              <a:r>
                <a:rPr sz="500" spc="9" dirty="0">
                  <a:latin typeface="Times New Roman"/>
                  <a:cs typeface="Times New Roman"/>
                </a:rPr>
                <a:t>deriving</a:t>
              </a:r>
              <a:r>
                <a:rPr sz="500" spc="4" dirty="0">
                  <a:latin typeface="Times New Roman"/>
                  <a:cs typeface="Times New Roman"/>
                </a:rPr>
                <a:t> their just </a:t>
              </a:r>
              <a:r>
                <a:rPr sz="500" spc="9" dirty="0">
                  <a:latin typeface="Times New Roman"/>
                  <a:cs typeface="Times New Roman"/>
                </a:rPr>
                <a:t>power</a:t>
              </a:r>
              <a:r>
                <a:rPr sz="500" spc="4" dirty="0">
                  <a:latin typeface="Times New Roman"/>
                  <a:cs typeface="Times New Roman"/>
                </a:rPr>
                <a:t> </a:t>
              </a:r>
              <a:r>
                <a:rPr sz="500" spc="-4" dirty="0">
                  <a:latin typeface="Times New Roman"/>
                  <a:cs typeface="Times New Roman"/>
                </a:rPr>
                <a:t>f</a:t>
              </a:r>
              <a:r>
                <a:rPr sz="500" spc="9" dirty="0">
                  <a:latin typeface="Times New Roman"/>
                  <a:cs typeface="Times New Roman"/>
                </a:rPr>
                <a:t>rom</a:t>
              </a:r>
              <a:r>
                <a:rPr sz="500" spc="4" dirty="0">
                  <a:latin typeface="Times New Roman"/>
                  <a:cs typeface="Times New Roman"/>
                </a:rPr>
                <a:t> the </a:t>
              </a:r>
              <a:r>
                <a:rPr sz="500" spc="9" dirty="0">
                  <a:latin typeface="Times New Roman"/>
                  <a:cs typeface="Times New Roman"/>
                </a:rPr>
                <a:t>consent</a:t>
              </a:r>
              <a:r>
                <a:rPr sz="500" spc="4" dirty="0">
                  <a:latin typeface="Times New Roman"/>
                  <a:cs typeface="Times New Roman"/>
                </a:rPr>
                <a:t> of the </a:t>
              </a:r>
              <a:r>
                <a:rPr sz="500" spc="9" dirty="0">
                  <a:latin typeface="Times New Roman"/>
                  <a:cs typeface="Times New Roman"/>
                </a:rPr>
                <a:t>governed;</a:t>
              </a:r>
              <a:r>
                <a:rPr sz="500" spc="4" dirty="0">
                  <a:latin typeface="Times New Roman"/>
                  <a:cs typeface="Times New Roman"/>
                </a:rPr>
                <a:t> that whenever </a:t>
              </a:r>
              <a:r>
                <a:rPr sz="500" spc="9" dirty="0">
                  <a:latin typeface="Times New Roman"/>
                  <a:cs typeface="Times New Roman"/>
                </a:rPr>
                <a:t>any</a:t>
              </a:r>
              <a:r>
                <a:rPr sz="500" dirty="0">
                  <a:latin typeface="Times New Roman"/>
                  <a:cs typeface="Times New Roman"/>
                </a:rPr>
                <a:t> </a:t>
              </a:r>
              <a:r>
                <a:rPr sz="500" spc="9" dirty="0">
                  <a:latin typeface="Times New Roman"/>
                  <a:cs typeface="Times New Roman"/>
                </a:rPr>
                <a:t>form</a:t>
              </a:r>
              <a:r>
                <a:rPr sz="500" spc="4" dirty="0">
                  <a:latin typeface="Times New Roman"/>
                  <a:cs typeface="Times New Roman"/>
                </a:rPr>
                <a:t> </a:t>
              </a:r>
              <a:r>
                <a:rPr sz="500" spc="9" dirty="0">
                  <a:latin typeface="Times New Roman"/>
                  <a:cs typeface="Times New Roman"/>
                </a:rPr>
                <a:t>of</a:t>
              </a:r>
              <a:r>
                <a:rPr sz="500" spc="4" dirty="0">
                  <a:latin typeface="Times New Roman"/>
                  <a:cs typeface="Times New Roman"/>
                </a:rPr>
                <a:t> </a:t>
              </a:r>
              <a:r>
                <a:rPr sz="500" spc="9" dirty="0">
                  <a:latin typeface="Times New Roman"/>
                  <a:cs typeface="Times New Roman"/>
                </a:rPr>
                <a:t>government</a:t>
              </a:r>
              <a:r>
                <a:rPr sz="500" spc="4" dirty="0">
                  <a:latin typeface="Times New Roman"/>
                  <a:cs typeface="Times New Roman"/>
                </a:rPr>
                <a:t> </a:t>
              </a:r>
              <a:r>
                <a:rPr sz="500" dirty="0">
                  <a:latin typeface="Times New Roman"/>
                  <a:cs typeface="Times New Roman"/>
                </a:rPr>
                <a:t>shal</a:t>
              </a:r>
              <a:r>
                <a:rPr sz="500" spc="4" dirty="0">
                  <a:latin typeface="Times New Roman"/>
                  <a:cs typeface="Times New Roman"/>
                </a:rPr>
                <a:t>l </a:t>
              </a:r>
              <a:r>
                <a:rPr sz="500" spc="9" dirty="0">
                  <a:latin typeface="Times New Roman"/>
                  <a:cs typeface="Times New Roman"/>
                </a:rPr>
                <a:t>become</a:t>
              </a:r>
              <a:r>
                <a:rPr sz="500" spc="4" dirty="0">
                  <a:latin typeface="Times New Roman"/>
                  <a:cs typeface="Times New Roman"/>
                </a:rPr>
                <a:t> destructive </a:t>
              </a:r>
              <a:r>
                <a:rPr sz="500" spc="9" dirty="0">
                  <a:latin typeface="Times New Roman"/>
                  <a:cs typeface="Times New Roman"/>
                </a:rPr>
                <a:t>of</a:t>
              </a:r>
              <a:r>
                <a:rPr sz="500" spc="4" dirty="0">
                  <a:latin typeface="Times New Roman"/>
                  <a:cs typeface="Times New Roman"/>
                </a:rPr>
                <a:t> these ends,</a:t>
              </a:r>
              <a:r>
                <a:rPr sz="500" spc="9" dirty="0">
                  <a:latin typeface="Times New Roman"/>
                  <a:cs typeface="Times New Roman"/>
                </a:rPr>
                <a:t> </a:t>
              </a:r>
              <a:r>
                <a:rPr sz="500" spc="4" dirty="0">
                  <a:latin typeface="Times New Roman"/>
                  <a:cs typeface="Times New Roman"/>
                </a:rPr>
                <a:t>it is the right </a:t>
              </a:r>
              <a:r>
                <a:rPr sz="500" spc="9" dirty="0">
                  <a:latin typeface="Times New Roman"/>
                  <a:cs typeface="Times New Roman"/>
                </a:rPr>
                <a:t>of</a:t>
              </a:r>
              <a:r>
                <a:rPr sz="500" spc="4" dirty="0">
                  <a:latin typeface="Times New Roman"/>
                  <a:cs typeface="Times New Roman"/>
                </a:rPr>
                <a:t> the </a:t>
              </a:r>
              <a:r>
                <a:rPr sz="500" spc="9" dirty="0">
                  <a:latin typeface="Times New Roman"/>
                  <a:cs typeface="Times New Roman"/>
                </a:rPr>
                <a:t>people</a:t>
              </a:r>
              <a:r>
                <a:rPr sz="500" spc="4" dirty="0">
                  <a:latin typeface="Times New Roman"/>
                  <a:cs typeface="Times New Roman"/>
                </a:rPr>
                <a:t> to alter </a:t>
              </a:r>
              <a:r>
                <a:rPr sz="500" spc="9" dirty="0">
                  <a:latin typeface="Times New Roman"/>
                  <a:cs typeface="Times New Roman"/>
                </a:rPr>
                <a:t>or</a:t>
              </a:r>
              <a:r>
                <a:rPr sz="500" spc="4" dirty="0">
                  <a:latin typeface="Times New Roman"/>
                  <a:cs typeface="Times New Roman"/>
                </a:rPr>
                <a:t> </a:t>
              </a:r>
              <a:r>
                <a:rPr sz="500" dirty="0">
                  <a:latin typeface="Times New Roman"/>
                  <a:cs typeface="Times New Roman"/>
                </a:rPr>
                <a:t>t</a:t>
              </a:r>
              <a:r>
                <a:rPr sz="500" spc="9" dirty="0">
                  <a:latin typeface="Times New Roman"/>
                  <a:cs typeface="Times New Roman"/>
                </a:rPr>
                <a:t>o</a:t>
              </a:r>
              <a:r>
                <a:rPr sz="500" spc="4" dirty="0">
                  <a:latin typeface="Times New Roman"/>
                  <a:cs typeface="Times New Roman"/>
                </a:rPr>
                <a:t> a</a:t>
              </a:r>
              <a:r>
                <a:rPr sz="500" spc="9" dirty="0">
                  <a:latin typeface="Times New Roman"/>
                  <a:cs typeface="Times New Roman"/>
                </a:rPr>
                <a:t>bo</a:t>
              </a:r>
              <a:r>
                <a:rPr sz="500" dirty="0">
                  <a:latin typeface="Times New Roman"/>
                  <a:cs typeface="Times New Roman"/>
                </a:rPr>
                <a:t>lis</a:t>
              </a:r>
              <a:r>
                <a:rPr sz="500" spc="9" dirty="0">
                  <a:latin typeface="Times New Roman"/>
                  <a:cs typeface="Times New Roman"/>
                </a:rPr>
                <a:t>h</a:t>
              </a:r>
              <a:r>
                <a:rPr sz="500" spc="4" dirty="0">
                  <a:latin typeface="Times New Roman"/>
                  <a:cs typeface="Times New Roman"/>
                </a:rPr>
                <a:t> </a:t>
              </a:r>
              <a:r>
                <a:rPr sz="500" dirty="0">
                  <a:latin typeface="Times New Roman"/>
                  <a:cs typeface="Times New Roman"/>
                </a:rPr>
                <a:t>it</a:t>
              </a:r>
              <a:r>
                <a:rPr sz="500" spc="4" dirty="0">
                  <a:latin typeface="Times New Roman"/>
                  <a:cs typeface="Times New Roman"/>
                </a:rPr>
                <a:t>, a</a:t>
              </a:r>
              <a:r>
                <a:rPr sz="500" spc="9" dirty="0">
                  <a:latin typeface="Times New Roman"/>
                  <a:cs typeface="Times New Roman"/>
                </a:rPr>
                <a:t>nd</a:t>
              </a:r>
              <a:r>
                <a:rPr sz="500" spc="4" dirty="0">
                  <a:latin typeface="Times New Roman"/>
                  <a:cs typeface="Times New Roman"/>
                </a:rPr>
                <a:t> </a:t>
              </a:r>
              <a:r>
                <a:rPr sz="500" dirty="0">
                  <a:latin typeface="Times New Roman"/>
                  <a:cs typeface="Times New Roman"/>
                </a:rPr>
                <a:t>t</a:t>
              </a:r>
              <a:r>
                <a:rPr sz="500" spc="9" dirty="0">
                  <a:latin typeface="Times New Roman"/>
                  <a:cs typeface="Times New Roman"/>
                </a:rPr>
                <a:t>o</a:t>
              </a:r>
              <a:r>
                <a:rPr sz="500" spc="4" dirty="0">
                  <a:latin typeface="Times New Roman"/>
                  <a:cs typeface="Times New Roman"/>
                </a:rPr>
                <a:t> </a:t>
              </a:r>
              <a:r>
                <a:rPr sz="500" dirty="0">
                  <a:latin typeface="Times New Roman"/>
                  <a:cs typeface="Times New Roman"/>
                </a:rPr>
                <a:t>i</a:t>
              </a:r>
              <a:r>
                <a:rPr sz="500" spc="9" dirty="0">
                  <a:latin typeface="Times New Roman"/>
                  <a:cs typeface="Times New Roman"/>
                </a:rPr>
                <a:t>ns</a:t>
              </a:r>
              <a:r>
                <a:rPr sz="500" dirty="0">
                  <a:latin typeface="Times New Roman"/>
                  <a:cs typeface="Times New Roman"/>
                </a:rPr>
                <a:t>tit</a:t>
              </a:r>
              <a:r>
                <a:rPr sz="500" spc="9" dirty="0">
                  <a:latin typeface="Times New Roman"/>
                  <a:cs typeface="Times New Roman"/>
                </a:rPr>
                <a:t>u</a:t>
              </a:r>
              <a:r>
                <a:rPr sz="500" dirty="0">
                  <a:latin typeface="Times New Roman"/>
                  <a:cs typeface="Times New Roman"/>
                </a:rPr>
                <a:t>t</a:t>
              </a:r>
              <a:r>
                <a:rPr sz="500" spc="9" dirty="0">
                  <a:latin typeface="Times New Roman"/>
                  <a:cs typeface="Times New Roman"/>
                </a:rPr>
                <a:t>e</a:t>
              </a:r>
              <a:r>
                <a:rPr sz="500" spc="4" dirty="0">
                  <a:latin typeface="Times New Roman"/>
                  <a:cs typeface="Times New Roman"/>
                </a:rPr>
                <a:t> </a:t>
              </a:r>
              <a:r>
                <a:rPr sz="500" spc="9" dirty="0">
                  <a:latin typeface="Times New Roman"/>
                  <a:cs typeface="Times New Roman"/>
                </a:rPr>
                <a:t>n</a:t>
              </a:r>
              <a:r>
                <a:rPr sz="500" spc="4" dirty="0">
                  <a:latin typeface="Times New Roman"/>
                  <a:cs typeface="Times New Roman"/>
                </a:rPr>
                <a:t>e</a:t>
              </a:r>
              <a:r>
                <a:rPr sz="500" spc="13" dirty="0">
                  <a:latin typeface="Times New Roman"/>
                  <a:cs typeface="Times New Roman"/>
                </a:rPr>
                <a:t>w</a:t>
              </a:r>
              <a:r>
                <a:rPr sz="500" spc="4" dirty="0">
                  <a:latin typeface="Times New Roman"/>
                  <a:cs typeface="Times New Roman"/>
                </a:rPr>
                <a:t> </a:t>
              </a:r>
              <a:r>
                <a:rPr sz="500" spc="9" dirty="0">
                  <a:latin typeface="Times New Roman"/>
                  <a:cs typeface="Times New Roman"/>
                </a:rPr>
                <a:t>government,</a:t>
              </a:r>
              <a:r>
                <a:rPr sz="500" spc="4" dirty="0">
                  <a:latin typeface="Times New Roman"/>
                  <a:cs typeface="Times New Roman"/>
                </a:rPr>
                <a:t> laying it's </a:t>
              </a:r>
              <a:r>
                <a:rPr sz="500" spc="9" dirty="0">
                  <a:latin typeface="Times New Roman"/>
                  <a:cs typeface="Times New Roman"/>
                </a:rPr>
                <a:t>foundation</a:t>
              </a:r>
              <a:r>
                <a:rPr sz="500" spc="4" dirty="0">
                  <a:latin typeface="Times New Roman"/>
                  <a:cs typeface="Times New Roman"/>
                </a:rPr>
                <a:t> </a:t>
              </a:r>
              <a:r>
                <a:rPr sz="500" spc="9" dirty="0">
                  <a:latin typeface="Times New Roman"/>
                  <a:cs typeface="Times New Roman"/>
                </a:rPr>
                <a:t>on</a:t>
              </a:r>
              <a:r>
                <a:rPr sz="500" spc="4" dirty="0">
                  <a:latin typeface="Times New Roman"/>
                  <a:cs typeface="Times New Roman"/>
                </a:rPr>
                <a:t> suc</a:t>
              </a:r>
              <a:r>
                <a:rPr sz="500" spc="9" dirty="0">
                  <a:latin typeface="Times New Roman"/>
                  <a:cs typeface="Times New Roman"/>
                </a:rPr>
                <a:t>h</a:t>
              </a:r>
              <a:r>
                <a:rPr sz="500" spc="4" dirty="0">
                  <a:latin typeface="Times New Roman"/>
                  <a:cs typeface="Times New Roman"/>
                </a:rPr>
                <a:t> principles </a:t>
              </a:r>
              <a:r>
                <a:rPr sz="500" spc="9" dirty="0">
                  <a:latin typeface="Times New Roman"/>
                  <a:cs typeface="Times New Roman"/>
                </a:rPr>
                <a:t>and</a:t>
              </a:r>
              <a:r>
                <a:rPr sz="500" spc="4" dirty="0">
                  <a:latin typeface="Times New Roman"/>
                  <a:cs typeface="Times New Roman"/>
                </a:rPr>
                <a:t> </a:t>
              </a:r>
              <a:r>
                <a:rPr sz="500" spc="9" dirty="0">
                  <a:latin typeface="Times New Roman"/>
                  <a:cs typeface="Times New Roman"/>
                </a:rPr>
                <a:t>organizing</a:t>
              </a:r>
              <a:r>
                <a:rPr sz="500" spc="4" dirty="0">
                  <a:latin typeface="Times New Roman"/>
                  <a:cs typeface="Times New Roman"/>
                </a:rPr>
                <a:t> it's </a:t>
              </a:r>
              <a:r>
                <a:rPr sz="500" spc="9" dirty="0">
                  <a:latin typeface="Times New Roman"/>
                  <a:cs typeface="Times New Roman"/>
                </a:rPr>
                <a:t>power</a:t>
              </a:r>
              <a:r>
                <a:rPr sz="500" spc="4" dirty="0">
                  <a:latin typeface="Times New Roman"/>
                  <a:cs typeface="Times New Roman"/>
                </a:rPr>
                <a:t> </a:t>
              </a:r>
              <a:r>
                <a:rPr sz="500" dirty="0">
                  <a:latin typeface="Times New Roman"/>
                  <a:cs typeface="Times New Roman"/>
                </a:rPr>
                <a:t>i</a:t>
              </a:r>
              <a:r>
                <a:rPr sz="500" spc="9" dirty="0">
                  <a:latin typeface="Times New Roman"/>
                  <a:cs typeface="Times New Roman"/>
                </a:rPr>
                <a:t>n</a:t>
              </a:r>
              <a:r>
                <a:rPr sz="500" dirty="0">
                  <a:latin typeface="Times New Roman"/>
                  <a:cs typeface="Times New Roman"/>
                </a:rPr>
                <a:t> </a:t>
              </a:r>
              <a:r>
                <a:rPr sz="500" spc="4" dirty="0">
                  <a:latin typeface="Times New Roman"/>
                  <a:cs typeface="Times New Roman"/>
                </a:rPr>
                <a:t>suc</a:t>
              </a:r>
              <a:r>
                <a:rPr sz="500" spc="9" dirty="0">
                  <a:latin typeface="Times New Roman"/>
                  <a:cs typeface="Times New Roman"/>
                </a:rPr>
                <a:t>h form,</a:t>
              </a:r>
              <a:r>
                <a:rPr sz="500" spc="4" dirty="0">
                  <a:latin typeface="Times New Roman"/>
                  <a:cs typeface="Times New Roman"/>
                </a:rPr>
                <a:t> </a:t>
              </a:r>
              <a:r>
                <a:rPr sz="500" spc="9" dirty="0">
                  <a:latin typeface="Times New Roman"/>
                  <a:cs typeface="Times New Roman"/>
                </a:rPr>
                <a:t>as</a:t>
              </a:r>
              <a:r>
                <a:rPr sz="500" spc="4" dirty="0">
                  <a:latin typeface="Times New Roman"/>
                  <a:cs typeface="Times New Roman"/>
                </a:rPr>
                <a:t> to</a:t>
              </a:r>
              <a:r>
                <a:rPr sz="500" spc="9" dirty="0">
                  <a:latin typeface="Times New Roman"/>
                  <a:cs typeface="Times New Roman"/>
                </a:rPr>
                <a:t> them</a:t>
              </a:r>
              <a:r>
                <a:rPr sz="500" spc="4" dirty="0">
                  <a:latin typeface="Times New Roman"/>
                  <a:cs typeface="Times New Roman"/>
                </a:rPr>
                <a:t> </a:t>
              </a:r>
              <a:r>
                <a:rPr sz="500" dirty="0">
                  <a:latin typeface="Times New Roman"/>
                  <a:cs typeface="Times New Roman"/>
                </a:rPr>
                <a:t>shal</a:t>
              </a:r>
              <a:r>
                <a:rPr sz="500" spc="4" dirty="0">
                  <a:latin typeface="Times New Roman"/>
                  <a:cs typeface="Times New Roman"/>
                </a:rPr>
                <a:t>l see</a:t>
              </a:r>
              <a:r>
                <a:rPr sz="500" spc="13" dirty="0">
                  <a:latin typeface="Times New Roman"/>
                  <a:cs typeface="Times New Roman"/>
                </a:rPr>
                <a:t>m</a:t>
              </a:r>
              <a:r>
                <a:rPr sz="500" spc="4" dirty="0">
                  <a:latin typeface="Times New Roman"/>
                  <a:cs typeface="Times New Roman"/>
                </a:rPr>
                <a:t> </a:t>
              </a:r>
              <a:r>
                <a:rPr sz="500" spc="9" dirty="0">
                  <a:latin typeface="Times New Roman"/>
                  <a:cs typeface="Times New Roman"/>
                </a:rPr>
                <a:t>most</a:t>
              </a:r>
              <a:r>
                <a:rPr sz="500" spc="4" dirty="0">
                  <a:latin typeface="Times New Roman"/>
                  <a:cs typeface="Times New Roman"/>
                </a:rPr>
                <a:t> likely to effect their </a:t>
              </a:r>
              <a:r>
                <a:rPr sz="500" dirty="0">
                  <a:latin typeface="Times New Roman"/>
                  <a:cs typeface="Times New Roman"/>
                </a:rPr>
                <a:t>safet</a:t>
              </a:r>
              <a:r>
                <a:rPr sz="500" spc="9" dirty="0">
                  <a:latin typeface="Times New Roman"/>
                  <a:cs typeface="Times New Roman"/>
                </a:rPr>
                <a:t>y</a:t>
              </a:r>
              <a:r>
                <a:rPr sz="500" spc="4" dirty="0">
                  <a:latin typeface="Times New Roman"/>
                  <a:cs typeface="Times New Roman"/>
                </a:rPr>
                <a:t> </a:t>
              </a:r>
              <a:r>
                <a:rPr sz="500" spc="9" dirty="0">
                  <a:latin typeface="Times New Roman"/>
                  <a:cs typeface="Times New Roman"/>
                </a:rPr>
                <a:t>and</a:t>
              </a:r>
              <a:r>
                <a:rPr sz="500" dirty="0">
                  <a:latin typeface="Times New Roman"/>
                  <a:cs typeface="Times New Roman"/>
                </a:rPr>
                <a:t> </a:t>
              </a:r>
              <a:r>
                <a:rPr sz="500" spc="9" dirty="0">
                  <a:latin typeface="Times New Roman"/>
                  <a:cs typeface="Times New Roman"/>
                </a:rPr>
                <a:t>happiness.</a:t>
              </a:r>
              <a:r>
                <a:rPr sz="500" spc="4" dirty="0">
                  <a:latin typeface="Times New Roman"/>
                  <a:cs typeface="Times New Roman"/>
                </a:rPr>
                <a:t> Prudenc</a:t>
              </a:r>
              <a:r>
                <a:rPr sz="500" spc="9" dirty="0">
                  <a:latin typeface="Times New Roman"/>
                  <a:cs typeface="Times New Roman"/>
                </a:rPr>
                <a:t>e</a:t>
              </a:r>
              <a:r>
                <a:rPr sz="500" spc="4" dirty="0">
                  <a:latin typeface="Times New Roman"/>
                  <a:cs typeface="Times New Roman"/>
                </a:rPr>
                <a:t> </a:t>
              </a:r>
              <a:r>
                <a:rPr sz="500" spc="9" dirty="0">
                  <a:latin typeface="Times New Roman"/>
                  <a:cs typeface="Times New Roman"/>
                </a:rPr>
                <a:t>indeed</a:t>
              </a:r>
              <a:r>
                <a:rPr sz="500" spc="4" dirty="0">
                  <a:latin typeface="Times New Roman"/>
                  <a:cs typeface="Times New Roman"/>
                </a:rPr>
                <a:t> </a:t>
              </a:r>
              <a:r>
                <a:rPr sz="500" dirty="0">
                  <a:latin typeface="Times New Roman"/>
                  <a:cs typeface="Times New Roman"/>
                </a:rPr>
                <a:t>will</a:t>
              </a:r>
            </a:p>
          </p:txBody>
        </p:sp>
        <p:sp>
          <p:nvSpPr>
            <p:cNvPr id="48" name="object 48"/>
            <p:cNvSpPr txBox="1"/>
            <p:nvPr/>
          </p:nvSpPr>
          <p:spPr>
            <a:xfrm>
              <a:off x="791730" y="1758084"/>
              <a:ext cx="1085850" cy="227228"/>
            </a:xfrm>
            <a:prstGeom prst="rect">
              <a:avLst/>
            </a:prstGeom>
          </p:spPr>
          <p:txBody>
            <a:bodyPr vert="horz" wrap="square" lIns="0" tIns="0" rIns="0" bIns="0" rtlCol="0">
              <a:spAutoFit/>
            </a:bodyPr>
            <a:lstStyle/>
            <a:p>
              <a:pPr marL="11397"/>
              <a:r>
                <a:rPr sz="1600" b="1" dirty="0">
                  <a:latin typeface="Calibri" panose="020F0502020204030204" pitchFamily="34" charset="0"/>
                  <a:cs typeface="Calibri" panose="020F0502020204030204" pitchFamily="34" charset="0"/>
                </a:rPr>
                <a:t>Ma</a:t>
              </a:r>
              <a:r>
                <a:rPr sz="1600" b="1" spc="-13" dirty="0">
                  <a:latin typeface="Calibri" panose="020F0502020204030204" pitchFamily="34" charset="0"/>
                  <a:cs typeface="Calibri" panose="020F0502020204030204" pitchFamily="34" charset="0"/>
                </a:rPr>
                <a:t>p</a:t>
              </a:r>
              <a:r>
                <a:rPr sz="1600" b="1" spc="-4" dirty="0">
                  <a:latin typeface="Calibri" panose="020F0502020204030204" pitchFamily="34" charset="0"/>
                  <a:cs typeface="Calibri" panose="020F0502020204030204" pitchFamily="34" charset="0"/>
                </a:rPr>
                <a:t> </a:t>
              </a:r>
              <a:r>
                <a:rPr sz="1600" b="1" dirty="0">
                  <a:latin typeface="Calibri" panose="020F0502020204030204" pitchFamily="34" charset="0"/>
                  <a:cs typeface="Calibri" panose="020F0502020204030204" pitchFamily="34" charset="0"/>
                </a:rPr>
                <a:t>task</a:t>
              </a:r>
              <a:r>
                <a:rPr sz="1600" b="1" spc="-4" dirty="0">
                  <a:latin typeface="Calibri" panose="020F0502020204030204" pitchFamily="34" charset="0"/>
                  <a:cs typeface="Calibri" panose="020F0502020204030204" pitchFamily="34" charset="0"/>
                </a:rPr>
                <a:t> </a:t>
              </a:r>
              <a:r>
                <a:rPr sz="1600" b="1" dirty="0">
                  <a:latin typeface="Calibri" panose="020F0502020204030204" pitchFamily="34" charset="0"/>
                  <a:cs typeface="Calibri" panose="020F0502020204030204" pitchFamily="34" charset="0"/>
                </a:rPr>
                <a:t>1</a:t>
              </a:r>
              <a:endParaRPr sz="1600" dirty="0">
                <a:latin typeface="Calibri" panose="020F0502020204030204" pitchFamily="34" charset="0"/>
                <a:cs typeface="Calibri" panose="020F0502020204030204" pitchFamily="34" charset="0"/>
              </a:endParaRPr>
            </a:p>
          </p:txBody>
        </p:sp>
      </p:grpSp>
      <p:grpSp>
        <p:nvGrpSpPr>
          <p:cNvPr id="53" name="Group 52">
            <a:extLst>
              <a:ext uri="{FF2B5EF4-FFF2-40B4-BE49-F238E27FC236}">
                <a16:creationId xmlns="" xmlns:a16="http://schemas.microsoft.com/office/drawing/2014/main" id="{4A2FFC0A-88D8-484F-9B97-1EE799E1E5B6}"/>
              </a:ext>
            </a:extLst>
          </p:cNvPr>
          <p:cNvGrpSpPr/>
          <p:nvPr/>
        </p:nvGrpSpPr>
        <p:grpSpPr>
          <a:xfrm>
            <a:off x="640772" y="3859186"/>
            <a:ext cx="4245841" cy="1855814"/>
            <a:chOff x="640772" y="3859186"/>
            <a:chExt cx="4245841" cy="1579869"/>
          </a:xfrm>
        </p:grpSpPr>
        <p:sp>
          <p:nvSpPr>
            <p:cNvPr id="2" name="object 2"/>
            <p:cNvSpPr/>
            <p:nvPr/>
          </p:nvSpPr>
          <p:spPr>
            <a:xfrm>
              <a:off x="640772" y="4113959"/>
              <a:ext cx="4245841" cy="1325096"/>
            </a:xfrm>
            <a:custGeom>
              <a:avLst/>
              <a:gdLst/>
              <a:ahLst/>
              <a:cxnLst/>
              <a:rect l="l" t="t" r="r" b="b"/>
              <a:pathLst>
                <a:path w="4670425" h="1501775">
                  <a:moveTo>
                    <a:pt x="0" y="0"/>
                  </a:moveTo>
                  <a:lnTo>
                    <a:pt x="4670423" y="0"/>
                  </a:lnTo>
                  <a:lnTo>
                    <a:pt x="4670423" y="1501775"/>
                  </a:lnTo>
                  <a:lnTo>
                    <a:pt x="0" y="1501775"/>
                  </a:lnTo>
                  <a:lnTo>
                    <a:pt x="0" y="0"/>
                  </a:lnTo>
                  <a:close/>
                </a:path>
              </a:pathLst>
            </a:custGeom>
            <a:solidFill>
              <a:srgbClr val="D783FF"/>
            </a:solidFill>
          </p:spPr>
          <p:txBody>
            <a:bodyPr wrap="square" lIns="0" tIns="0" rIns="0" bIns="0" rtlCol="0"/>
            <a:lstStyle/>
            <a:p>
              <a:endParaRPr/>
            </a:p>
          </p:txBody>
        </p:sp>
        <p:sp>
          <p:nvSpPr>
            <p:cNvPr id="3" name="object 3"/>
            <p:cNvSpPr/>
            <p:nvPr/>
          </p:nvSpPr>
          <p:spPr>
            <a:xfrm>
              <a:off x="640772" y="4113959"/>
              <a:ext cx="4245841" cy="1325096"/>
            </a:xfrm>
            <a:custGeom>
              <a:avLst/>
              <a:gdLst/>
              <a:ahLst/>
              <a:cxnLst/>
              <a:rect l="l" t="t" r="r" b="b"/>
              <a:pathLst>
                <a:path w="4670425" h="1501775">
                  <a:moveTo>
                    <a:pt x="0" y="0"/>
                  </a:moveTo>
                  <a:lnTo>
                    <a:pt x="4670423" y="0"/>
                  </a:lnTo>
                  <a:lnTo>
                    <a:pt x="4670423" y="1501774"/>
                  </a:lnTo>
                  <a:lnTo>
                    <a:pt x="0" y="1501774"/>
                  </a:lnTo>
                  <a:lnTo>
                    <a:pt x="0" y="0"/>
                  </a:lnTo>
                  <a:close/>
                </a:path>
              </a:pathLst>
            </a:custGeom>
            <a:ln w="9524">
              <a:solidFill>
                <a:srgbClr val="D783FF"/>
              </a:solidFill>
            </a:ln>
          </p:spPr>
          <p:txBody>
            <a:bodyPr wrap="square" lIns="0" tIns="0" rIns="0" bIns="0" rtlCol="0"/>
            <a:lstStyle/>
            <a:p>
              <a:endParaRPr/>
            </a:p>
          </p:txBody>
        </p:sp>
        <p:sp>
          <p:nvSpPr>
            <p:cNvPr id="7" name="object 7"/>
            <p:cNvSpPr/>
            <p:nvPr/>
          </p:nvSpPr>
          <p:spPr>
            <a:xfrm>
              <a:off x="3851852" y="4296055"/>
              <a:ext cx="623455" cy="201706"/>
            </a:xfrm>
            <a:custGeom>
              <a:avLst/>
              <a:gdLst/>
              <a:ahLst/>
              <a:cxnLst/>
              <a:rect l="l" t="t" r="r" b="b"/>
              <a:pathLst>
                <a:path w="685800" h="228600">
                  <a:moveTo>
                    <a:pt x="0" y="0"/>
                  </a:moveTo>
                  <a:lnTo>
                    <a:pt x="685800" y="0"/>
                  </a:lnTo>
                  <a:lnTo>
                    <a:pt x="685800" y="228600"/>
                  </a:lnTo>
                  <a:lnTo>
                    <a:pt x="0" y="228600"/>
                  </a:lnTo>
                  <a:lnTo>
                    <a:pt x="0" y="0"/>
                  </a:lnTo>
                  <a:close/>
                </a:path>
              </a:pathLst>
            </a:custGeom>
            <a:solidFill>
              <a:srgbClr val="FFFB00"/>
            </a:solidFill>
          </p:spPr>
          <p:txBody>
            <a:bodyPr wrap="square" lIns="0" tIns="0" rIns="0" bIns="0" rtlCol="0"/>
            <a:lstStyle/>
            <a:p>
              <a:endParaRPr/>
            </a:p>
          </p:txBody>
        </p:sp>
        <p:sp>
          <p:nvSpPr>
            <p:cNvPr id="8" name="object 8"/>
            <p:cNvSpPr/>
            <p:nvPr/>
          </p:nvSpPr>
          <p:spPr>
            <a:xfrm>
              <a:off x="3851852" y="4564997"/>
              <a:ext cx="277091" cy="201706"/>
            </a:xfrm>
            <a:custGeom>
              <a:avLst/>
              <a:gdLst/>
              <a:ahLst/>
              <a:cxnLst/>
              <a:rect l="l" t="t" r="r" b="b"/>
              <a:pathLst>
                <a:path w="304800" h="228600">
                  <a:moveTo>
                    <a:pt x="0" y="0"/>
                  </a:moveTo>
                  <a:lnTo>
                    <a:pt x="304800" y="0"/>
                  </a:lnTo>
                  <a:lnTo>
                    <a:pt x="304800" y="228600"/>
                  </a:lnTo>
                  <a:lnTo>
                    <a:pt x="0" y="228600"/>
                  </a:lnTo>
                  <a:lnTo>
                    <a:pt x="0" y="0"/>
                  </a:lnTo>
                  <a:close/>
                </a:path>
              </a:pathLst>
            </a:custGeom>
            <a:solidFill>
              <a:srgbClr val="FF2600"/>
            </a:solidFill>
          </p:spPr>
          <p:txBody>
            <a:bodyPr wrap="square" lIns="0" tIns="0" rIns="0" bIns="0" rtlCol="0"/>
            <a:lstStyle/>
            <a:p>
              <a:endParaRPr/>
            </a:p>
          </p:txBody>
        </p:sp>
        <p:sp>
          <p:nvSpPr>
            <p:cNvPr id="10" name="object 10"/>
            <p:cNvSpPr/>
            <p:nvPr/>
          </p:nvSpPr>
          <p:spPr>
            <a:xfrm>
              <a:off x="3851852" y="4766702"/>
              <a:ext cx="415636" cy="201706"/>
            </a:xfrm>
            <a:custGeom>
              <a:avLst/>
              <a:gdLst/>
              <a:ahLst/>
              <a:cxnLst/>
              <a:rect l="l" t="t" r="r" b="b"/>
              <a:pathLst>
                <a:path w="457200" h="228600">
                  <a:moveTo>
                    <a:pt x="0" y="0"/>
                  </a:moveTo>
                  <a:lnTo>
                    <a:pt x="457200" y="0"/>
                  </a:lnTo>
                  <a:lnTo>
                    <a:pt x="457200" y="228600"/>
                  </a:lnTo>
                  <a:lnTo>
                    <a:pt x="0" y="228600"/>
                  </a:lnTo>
                  <a:lnTo>
                    <a:pt x="0" y="0"/>
                  </a:lnTo>
                  <a:close/>
                </a:path>
              </a:pathLst>
            </a:custGeom>
            <a:solidFill>
              <a:srgbClr val="0433FF"/>
            </a:solidFill>
          </p:spPr>
          <p:txBody>
            <a:bodyPr wrap="square" lIns="0" tIns="0" rIns="0" bIns="0" rtlCol="0"/>
            <a:lstStyle/>
            <a:p>
              <a:endParaRPr/>
            </a:p>
          </p:txBody>
        </p:sp>
        <p:sp>
          <p:nvSpPr>
            <p:cNvPr id="12" name="object 12"/>
            <p:cNvSpPr/>
            <p:nvPr/>
          </p:nvSpPr>
          <p:spPr>
            <a:xfrm>
              <a:off x="3851852" y="5035644"/>
              <a:ext cx="415636" cy="201706"/>
            </a:xfrm>
            <a:custGeom>
              <a:avLst/>
              <a:gdLst/>
              <a:ahLst/>
              <a:cxnLst/>
              <a:rect l="l" t="t" r="r" b="b"/>
              <a:pathLst>
                <a:path w="457200" h="228600">
                  <a:moveTo>
                    <a:pt x="0" y="0"/>
                  </a:moveTo>
                  <a:lnTo>
                    <a:pt x="457200" y="0"/>
                  </a:lnTo>
                  <a:lnTo>
                    <a:pt x="457200" y="228600"/>
                  </a:lnTo>
                  <a:lnTo>
                    <a:pt x="0" y="228600"/>
                  </a:lnTo>
                  <a:lnTo>
                    <a:pt x="0" y="0"/>
                  </a:lnTo>
                  <a:close/>
                </a:path>
              </a:pathLst>
            </a:custGeom>
            <a:solidFill>
              <a:srgbClr val="D783FF"/>
            </a:solidFill>
          </p:spPr>
          <p:txBody>
            <a:bodyPr wrap="square" lIns="0" tIns="0" rIns="0" bIns="0" rtlCol="0"/>
            <a:lstStyle/>
            <a:p>
              <a:endParaRPr/>
            </a:p>
          </p:txBody>
        </p:sp>
        <p:sp>
          <p:nvSpPr>
            <p:cNvPr id="18" name="object 18"/>
            <p:cNvSpPr txBox="1"/>
            <p:nvPr/>
          </p:nvSpPr>
          <p:spPr>
            <a:xfrm>
              <a:off x="3786332" y="4296216"/>
              <a:ext cx="1074305" cy="246221"/>
            </a:xfrm>
            <a:prstGeom prst="rect">
              <a:avLst/>
            </a:prstGeom>
          </p:spPr>
          <p:txBody>
            <a:bodyPr vert="horz" wrap="square" lIns="0" tIns="0" rIns="0" bIns="0" rtlCol="0">
              <a:spAutoFit/>
            </a:bodyPr>
            <a:lstStyle/>
            <a:p>
              <a:pPr marL="11397"/>
              <a:r>
                <a:rPr sz="1600" dirty="0">
                  <a:latin typeface="Arial"/>
                  <a:cs typeface="Arial"/>
                </a:rPr>
                <a:t>(yello</a:t>
              </a:r>
              <a:r>
                <a:rPr sz="1600" spc="-90" dirty="0">
                  <a:latin typeface="Arial"/>
                  <a:cs typeface="Arial"/>
                </a:rPr>
                <a:t>w</a:t>
              </a:r>
              <a:r>
                <a:rPr sz="1600" spc="-4" dirty="0">
                  <a:latin typeface="Arial"/>
                  <a:cs typeface="Arial"/>
                </a:rPr>
                <a:t>, </a:t>
              </a:r>
              <a:r>
                <a:rPr sz="1600" dirty="0">
                  <a:latin typeface="Arial"/>
                  <a:cs typeface="Arial"/>
                </a:rPr>
                <a:t>20)</a:t>
              </a:r>
              <a:endParaRPr sz="1600">
                <a:latin typeface="Arial"/>
                <a:cs typeface="Arial"/>
              </a:endParaRPr>
            </a:p>
          </p:txBody>
        </p:sp>
        <p:sp>
          <p:nvSpPr>
            <p:cNvPr id="19" name="object 19"/>
            <p:cNvSpPr txBox="1"/>
            <p:nvPr/>
          </p:nvSpPr>
          <p:spPr>
            <a:xfrm>
              <a:off x="3786332" y="4531540"/>
              <a:ext cx="808759" cy="246221"/>
            </a:xfrm>
            <a:prstGeom prst="rect">
              <a:avLst/>
            </a:prstGeom>
          </p:spPr>
          <p:txBody>
            <a:bodyPr vert="horz" wrap="square" lIns="0" tIns="0" rIns="0" bIns="0" rtlCol="0">
              <a:spAutoFit/>
            </a:bodyPr>
            <a:lstStyle/>
            <a:p>
              <a:pPr marL="11397"/>
              <a:r>
                <a:rPr sz="1600" dirty="0">
                  <a:latin typeface="Arial"/>
                  <a:cs typeface="Arial"/>
                </a:rPr>
                <a:t>(red</a:t>
              </a:r>
              <a:r>
                <a:rPr sz="1600" spc="-4" dirty="0">
                  <a:latin typeface="Arial"/>
                  <a:cs typeface="Arial"/>
                </a:rPr>
                <a:t>, </a:t>
              </a:r>
              <a:r>
                <a:rPr sz="1600" dirty="0">
                  <a:latin typeface="Arial"/>
                  <a:cs typeface="Arial"/>
                </a:rPr>
                <a:t>71)</a:t>
              </a:r>
              <a:endParaRPr sz="1600">
                <a:latin typeface="Arial"/>
                <a:cs typeface="Arial"/>
              </a:endParaRPr>
            </a:p>
          </p:txBody>
        </p:sp>
        <p:sp>
          <p:nvSpPr>
            <p:cNvPr id="20" name="object 20"/>
            <p:cNvSpPr txBox="1"/>
            <p:nvPr/>
          </p:nvSpPr>
          <p:spPr>
            <a:xfrm>
              <a:off x="3786332" y="4778068"/>
              <a:ext cx="901123" cy="246221"/>
            </a:xfrm>
            <a:prstGeom prst="rect">
              <a:avLst/>
            </a:prstGeom>
          </p:spPr>
          <p:txBody>
            <a:bodyPr vert="horz" wrap="square" lIns="0" tIns="0" rIns="0" bIns="0" rtlCol="0">
              <a:spAutoFit/>
            </a:bodyPr>
            <a:lstStyle/>
            <a:p>
              <a:pPr marL="11397"/>
              <a:r>
                <a:rPr sz="1600" dirty="0">
                  <a:latin typeface="Arial"/>
                  <a:cs typeface="Arial"/>
                </a:rPr>
                <a:t>(blue</a:t>
              </a:r>
              <a:r>
                <a:rPr sz="1600" spc="-4" dirty="0">
                  <a:latin typeface="Arial"/>
                  <a:cs typeface="Arial"/>
                </a:rPr>
                <a:t>, </a:t>
              </a:r>
              <a:r>
                <a:rPr sz="1600" dirty="0">
                  <a:latin typeface="Arial"/>
                  <a:cs typeface="Arial"/>
                </a:rPr>
                <a:t>93)</a:t>
              </a:r>
              <a:endParaRPr sz="1600">
                <a:latin typeface="Arial"/>
                <a:cs typeface="Arial"/>
              </a:endParaRPr>
            </a:p>
          </p:txBody>
        </p:sp>
        <p:sp>
          <p:nvSpPr>
            <p:cNvPr id="21" name="object 21"/>
            <p:cNvSpPr txBox="1"/>
            <p:nvPr/>
          </p:nvSpPr>
          <p:spPr>
            <a:xfrm>
              <a:off x="3786332" y="5013392"/>
              <a:ext cx="831850" cy="246221"/>
            </a:xfrm>
            <a:prstGeom prst="rect">
              <a:avLst/>
            </a:prstGeom>
          </p:spPr>
          <p:txBody>
            <a:bodyPr vert="horz" wrap="square" lIns="0" tIns="0" rIns="0" bIns="0" rtlCol="0">
              <a:spAutoFit/>
            </a:bodyPr>
            <a:lstStyle/>
            <a:p>
              <a:pPr marL="11397"/>
              <a:r>
                <a:rPr sz="1600" dirty="0">
                  <a:latin typeface="Arial"/>
                  <a:cs typeface="Arial"/>
                </a:rPr>
                <a:t>(pin</a:t>
              </a:r>
              <a:r>
                <a:rPr sz="1600" spc="-9" dirty="0">
                  <a:latin typeface="Arial"/>
                  <a:cs typeface="Arial"/>
                </a:rPr>
                <a:t>k,</a:t>
              </a:r>
              <a:r>
                <a:rPr sz="1600" spc="-4" dirty="0">
                  <a:latin typeface="Arial"/>
                  <a:cs typeface="Arial"/>
                </a:rPr>
                <a:t> </a:t>
              </a:r>
              <a:r>
                <a:rPr sz="1600" dirty="0">
                  <a:latin typeface="Arial"/>
                  <a:cs typeface="Arial"/>
                </a:rPr>
                <a:t>6</a:t>
              </a:r>
              <a:r>
                <a:rPr sz="1600" spc="-4" dirty="0">
                  <a:latin typeface="Arial"/>
                  <a:cs typeface="Arial"/>
                </a:rPr>
                <a:t> </a:t>
              </a:r>
              <a:r>
                <a:rPr sz="1600" dirty="0">
                  <a:latin typeface="Arial"/>
                  <a:cs typeface="Arial"/>
                </a:rPr>
                <a:t>)</a:t>
              </a:r>
              <a:endParaRPr sz="1600">
                <a:latin typeface="Arial"/>
                <a:cs typeface="Arial"/>
              </a:endParaRPr>
            </a:p>
          </p:txBody>
        </p:sp>
        <p:sp>
          <p:nvSpPr>
            <p:cNvPr id="47" name="object 47"/>
            <p:cNvSpPr txBox="1"/>
            <p:nvPr/>
          </p:nvSpPr>
          <p:spPr>
            <a:xfrm>
              <a:off x="831273" y="4259341"/>
              <a:ext cx="2621395" cy="923330"/>
            </a:xfrm>
            <a:prstGeom prst="rect">
              <a:avLst/>
            </a:prstGeom>
          </p:spPr>
          <p:txBody>
            <a:bodyPr vert="horz" wrap="square" lIns="0" tIns="0" rIns="0" bIns="0" rtlCol="0">
              <a:spAutoFit/>
            </a:bodyPr>
            <a:lstStyle/>
            <a:p>
              <a:pPr marL="11397" marR="4559"/>
              <a:r>
                <a:rPr sz="500" spc="4" dirty="0">
                  <a:latin typeface="Times New Roman"/>
                  <a:cs typeface="Times New Roman"/>
                </a:rPr>
                <a:t>dictate that </a:t>
              </a:r>
              <a:r>
                <a:rPr sz="500" spc="9" dirty="0">
                  <a:latin typeface="Times New Roman"/>
                  <a:cs typeface="Times New Roman"/>
                </a:rPr>
                <a:t>governments</a:t>
              </a:r>
              <a:r>
                <a:rPr sz="500" spc="4" dirty="0">
                  <a:latin typeface="Times New Roman"/>
                  <a:cs typeface="Times New Roman"/>
                </a:rPr>
                <a:t> </a:t>
              </a:r>
              <a:r>
                <a:rPr sz="500" spc="9" dirty="0">
                  <a:latin typeface="Times New Roman"/>
                  <a:cs typeface="Times New Roman"/>
                </a:rPr>
                <a:t>long</a:t>
              </a:r>
              <a:r>
                <a:rPr sz="500" spc="4" dirty="0">
                  <a:latin typeface="Times New Roman"/>
                  <a:cs typeface="Times New Roman"/>
                </a:rPr>
                <a:t> established</a:t>
              </a:r>
              <a:r>
                <a:rPr sz="500" dirty="0">
                  <a:latin typeface="Times New Roman"/>
                  <a:cs typeface="Times New Roman"/>
                </a:rPr>
                <a:t> </a:t>
              </a:r>
              <a:r>
                <a:rPr sz="500" spc="4" dirty="0">
                  <a:latin typeface="Times New Roman"/>
                  <a:cs typeface="Times New Roman"/>
                </a:rPr>
                <a:t>shoul</a:t>
              </a:r>
              <a:r>
                <a:rPr sz="500" spc="9" dirty="0">
                  <a:latin typeface="Times New Roman"/>
                  <a:cs typeface="Times New Roman"/>
                </a:rPr>
                <a:t>d</a:t>
              </a:r>
              <a:r>
                <a:rPr sz="500" spc="4" dirty="0">
                  <a:latin typeface="Times New Roman"/>
                  <a:cs typeface="Times New Roman"/>
                </a:rPr>
                <a:t> </a:t>
              </a:r>
              <a:r>
                <a:rPr sz="500" spc="9" dirty="0">
                  <a:latin typeface="Times New Roman"/>
                  <a:cs typeface="Times New Roman"/>
                </a:rPr>
                <a:t>not</a:t>
              </a:r>
              <a:r>
                <a:rPr sz="500" spc="4" dirty="0">
                  <a:latin typeface="Times New Roman"/>
                  <a:cs typeface="Times New Roman"/>
                </a:rPr>
                <a:t> b</a:t>
              </a:r>
              <a:r>
                <a:rPr sz="500" spc="9" dirty="0">
                  <a:latin typeface="Times New Roman"/>
                  <a:cs typeface="Times New Roman"/>
                </a:rPr>
                <a:t>e</a:t>
              </a:r>
              <a:r>
                <a:rPr sz="500" spc="4" dirty="0">
                  <a:latin typeface="Times New Roman"/>
                  <a:cs typeface="Times New Roman"/>
                </a:rPr>
                <a:t> change</a:t>
              </a:r>
              <a:r>
                <a:rPr sz="500" spc="9" dirty="0">
                  <a:latin typeface="Times New Roman"/>
                  <a:cs typeface="Times New Roman"/>
                </a:rPr>
                <a:t>d </a:t>
              </a:r>
              <a:r>
                <a:rPr sz="500" spc="4" dirty="0">
                  <a:latin typeface="Times New Roman"/>
                  <a:cs typeface="Times New Roman"/>
                </a:rPr>
                <a:t>for light </a:t>
              </a:r>
              <a:r>
                <a:rPr sz="500" spc="9" dirty="0">
                  <a:latin typeface="Times New Roman"/>
                  <a:cs typeface="Times New Roman"/>
                </a:rPr>
                <a:t>and</a:t>
              </a:r>
              <a:r>
                <a:rPr sz="500" spc="4" dirty="0">
                  <a:latin typeface="Times New Roman"/>
                  <a:cs typeface="Times New Roman"/>
                </a:rPr>
                <a:t> transient causes: </a:t>
              </a:r>
              <a:r>
                <a:rPr sz="500" spc="9" dirty="0">
                  <a:latin typeface="Times New Roman"/>
                  <a:cs typeface="Times New Roman"/>
                </a:rPr>
                <a:t>and</a:t>
              </a:r>
              <a:r>
                <a:rPr sz="500" spc="4" dirty="0">
                  <a:latin typeface="Times New Roman"/>
                  <a:cs typeface="Times New Roman"/>
                </a:rPr>
                <a:t> </a:t>
              </a:r>
              <a:r>
                <a:rPr sz="500" spc="9" dirty="0">
                  <a:latin typeface="Times New Roman"/>
                  <a:cs typeface="Times New Roman"/>
                </a:rPr>
                <a:t>accordingly</a:t>
              </a:r>
              <a:r>
                <a:rPr sz="500" spc="4" dirty="0">
                  <a:latin typeface="Times New Roman"/>
                  <a:cs typeface="Times New Roman"/>
                </a:rPr>
                <a:t> all </a:t>
              </a:r>
              <a:r>
                <a:rPr sz="500" spc="9" dirty="0">
                  <a:latin typeface="Times New Roman"/>
                  <a:cs typeface="Times New Roman"/>
                </a:rPr>
                <a:t>experience</a:t>
              </a:r>
              <a:r>
                <a:rPr sz="500" spc="4" dirty="0">
                  <a:latin typeface="Times New Roman"/>
                  <a:cs typeface="Times New Roman"/>
                </a:rPr>
                <a:t> </a:t>
              </a:r>
              <a:r>
                <a:rPr sz="500" spc="9" dirty="0">
                  <a:latin typeface="Times New Roman"/>
                  <a:cs typeface="Times New Roman"/>
                </a:rPr>
                <a:t>ha</a:t>
              </a:r>
              <a:r>
                <a:rPr sz="500" dirty="0">
                  <a:latin typeface="Times New Roman"/>
                  <a:cs typeface="Times New Roman"/>
                </a:rPr>
                <a:t>t</a:t>
              </a:r>
              <a:r>
                <a:rPr sz="500" spc="9" dirty="0">
                  <a:latin typeface="Times New Roman"/>
                  <a:cs typeface="Times New Roman"/>
                </a:rPr>
                <a:t>h</a:t>
              </a:r>
              <a:r>
                <a:rPr sz="500" dirty="0">
                  <a:latin typeface="Times New Roman"/>
                  <a:cs typeface="Times New Roman"/>
                </a:rPr>
                <a:t> </a:t>
              </a:r>
              <a:r>
                <a:rPr sz="500" spc="4" dirty="0">
                  <a:latin typeface="Times New Roman"/>
                  <a:cs typeface="Times New Roman"/>
                </a:rPr>
                <a:t>shew</a:t>
              </a:r>
              <a:r>
                <a:rPr sz="500" spc="9" dirty="0">
                  <a:latin typeface="Times New Roman"/>
                  <a:cs typeface="Times New Roman"/>
                </a:rPr>
                <a:t>n </a:t>
              </a:r>
              <a:r>
                <a:rPr sz="500" spc="4" dirty="0">
                  <a:latin typeface="Times New Roman"/>
                  <a:cs typeface="Times New Roman"/>
                </a:rPr>
                <a:t>that </a:t>
              </a:r>
              <a:r>
                <a:rPr sz="500" spc="9" dirty="0">
                  <a:latin typeface="Times New Roman"/>
                  <a:cs typeface="Times New Roman"/>
                </a:rPr>
                <a:t>mankind</a:t>
              </a:r>
              <a:r>
                <a:rPr sz="500" spc="4" dirty="0">
                  <a:latin typeface="Times New Roman"/>
                  <a:cs typeface="Times New Roman"/>
                </a:rPr>
                <a:t> are </a:t>
              </a:r>
              <a:r>
                <a:rPr sz="500" spc="9" dirty="0">
                  <a:latin typeface="Times New Roman"/>
                  <a:cs typeface="Times New Roman"/>
                </a:rPr>
                <a:t>more</a:t>
              </a:r>
              <a:r>
                <a:rPr sz="500" spc="4" dirty="0">
                  <a:latin typeface="Times New Roman"/>
                  <a:cs typeface="Times New Roman"/>
                </a:rPr>
                <a:t> </a:t>
              </a:r>
              <a:r>
                <a:rPr sz="500" spc="9" dirty="0">
                  <a:latin typeface="Times New Roman"/>
                  <a:cs typeface="Times New Roman"/>
                </a:rPr>
                <a:t>disposed</a:t>
              </a:r>
              <a:r>
                <a:rPr sz="500" dirty="0">
                  <a:latin typeface="Times New Roman"/>
                  <a:cs typeface="Times New Roman"/>
                </a:rPr>
                <a:t> </a:t>
              </a:r>
              <a:r>
                <a:rPr sz="500" spc="4" dirty="0">
                  <a:latin typeface="Times New Roman"/>
                  <a:cs typeface="Times New Roman"/>
                </a:rPr>
                <a:t>to </a:t>
              </a:r>
              <a:r>
                <a:rPr sz="500" dirty="0">
                  <a:latin typeface="Times New Roman"/>
                  <a:cs typeface="Times New Roman"/>
                </a:rPr>
                <a:t>suffe</a:t>
              </a:r>
              <a:r>
                <a:rPr sz="500" spc="4" dirty="0">
                  <a:latin typeface="Times New Roman"/>
                  <a:cs typeface="Times New Roman"/>
                </a:rPr>
                <a:t>r whil</a:t>
              </a:r>
              <a:r>
                <a:rPr sz="500" spc="9" dirty="0">
                  <a:latin typeface="Times New Roman"/>
                  <a:cs typeface="Times New Roman"/>
                </a:rPr>
                <a:t>e</a:t>
              </a:r>
              <a:r>
                <a:rPr sz="500" spc="4" dirty="0">
                  <a:latin typeface="Times New Roman"/>
                  <a:cs typeface="Times New Roman"/>
                </a:rPr>
                <a:t> evils are </a:t>
              </a:r>
              <a:r>
                <a:rPr sz="500" dirty="0">
                  <a:latin typeface="Times New Roman"/>
                  <a:cs typeface="Times New Roman"/>
                </a:rPr>
                <a:t>sufferable</a:t>
              </a:r>
              <a:r>
                <a:rPr sz="500" spc="4" dirty="0">
                  <a:latin typeface="Times New Roman"/>
                  <a:cs typeface="Times New Roman"/>
                </a:rPr>
                <a:t>, </a:t>
              </a:r>
              <a:r>
                <a:rPr sz="500" spc="9" dirty="0">
                  <a:latin typeface="Times New Roman"/>
                  <a:cs typeface="Times New Roman"/>
                </a:rPr>
                <a:t>than</a:t>
              </a:r>
              <a:r>
                <a:rPr sz="500" spc="4" dirty="0">
                  <a:latin typeface="Times New Roman"/>
                  <a:cs typeface="Times New Roman"/>
                </a:rPr>
                <a:t> to right </a:t>
              </a:r>
              <a:r>
                <a:rPr sz="500" spc="9" dirty="0">
                  <a:latin typeface="Times New Roman"/>
                  <a:cs typeface="Times New Roman"/>
                </a:rPr>
                <a:t>themselves</a:t>
              </a:r>
              <a:r>
                <a:rPr sz="500" spc="4" dirty="0">
                  <a:latin typeface="Times New Roman"/>
                  <a:cs typeface="Times New Roman"/>
                </a:rPr>
                <a:t> </a:t>
              </a:r>
              <a:r>
                <a:rPr sz="500" spc="9" dirty="0">
                  <a:latin typeface="Times New Roman"/>
                  <a:cs typeface="Times New Roman"/>
                </a:rPr>
                <a:t>by</a:t>
              </a:r>
              <a:r>
                <a:rPr sz="500" dirty="0">
                  <a:latin typeface="Times New Roman"/>
                  <a:cs typeface="Times New Roman"/>
                </a:rPr>
                <a:t> </a:t>
              </a:r>
              <a:r>
                <a:rPr sz="500" spc="9" dirty="0">
                  <a:latin typeface="Times New Roman"/>
                  <a:cs typeface="Times New Roman"/>
                </a:rPr>
                <a:t>abolishing</a:t>
              </a:r>
              <a:r>
                <a:rPr sz="500" spc="4" dirty="0">
                  <a:latin typeface="Times New Roman"/>
                  <a:cs typeface="Times New Roman"/>
                </a:rPr>
                <a:t> the </a:t>
              </a:r>
              <a:r>
                <a:rPr sz="500" spc="9" dirty="0">
                  <a:latin typeface="Times New Roman"/>
                  <a:cs typeface="Times New Roman"/>
                </a:rPr>
                <a:t>forms</a:t>
              </a:r>
              <a:r>
                <a:rPr sz="500" spc="4" dirty="0">
                  <a:latin typeface="Times New Roman"/>
                  <a:cs typeface="Times New Roman"/>
                </a:rPr>
                <a:t> to  whic</a:t>
              </a:r>
              <a:r>
                <a:rPr sz="500" spc="9" dirty="0">
                  <a:latin typeface="Times New Roman"/>
                  <a:cs typeface="Times New Roman"/>
                </a:rPr>
                <a:t>h</a:t>
              </a:r>
              <a:r>
                <a:rPr sz="500" spc="4" dirty="0">
                  <a:latin typeface="Times New Roman"/>
                  <a:cs typeface="Times New Roman"/>
                </a:rPr>
                <a:t> </a:t>
              </a:r>
              <a:r>
                <a:rPr sz="500" spc="9" dirty="0">
                  <a:latin typeface="Times New Roman"/>
                  <a:cs typeface="Times New Roman"/>
                </a:rPr>
                <a:t>they</a:t>
              </a:r>
              <a:r>
                <a:rPr sz="500" spc="4" dirty="0">
                  <a:latin typeface="Times New Roman"/>
                  <a:cs typeface="Times New Roman"/>
                </a:rPr>
                <a:t> are </a:t>
              </a:r>
              <a:r>
                <a:rPr sz="500" spc="9" dirty="0">
                  <a:latin typeface="Times New Roman"/>
                  <a:cs typeface="Times New Roman"/>
                </a:rPr>
                <a:t>accustomed.</a:t>
              </a:r>
              <a:r>
                <a:rPr sz="500" spc="4" dirty="0">
                  <a:latin typeface="Times New Roman"/>
                  <a:cs typeface="Times New Roman"/>
                </a:rPr>
                <a:t> </a:t>
              </a:r>
              <a:r>
                <a:rPr sz="500" spc="9" dirty="0">
                  <a:latin typeface="Times New Roman"/>
                  <a:cs typeface="Times New Roman"/>
                </a:rPr>
                <a:t>But</a:t>
              </a:r>
              <a:r>
                <a:rPr sz="500" spc="4" dirty="0">
                  <a:latin typeface="Times New Roman"/>
                  <a:cs typeface="Times New Roman"/>
                </a:rPr>
                <a:t> whe</a:t>
              </a:r>
              <a:r>
                <a:rPr sz="500" spc="9" dirty="0">
                  <a:latin typeface="Times New Roman"/>
                  <a:cs typeface="Times New Roman"/>
                </a:rPr>
                <a:t>n</a:t>
              </a:r>
              <a:r>
                <a:rPr sz="500" spc="4" dirty="0">
                  <a:latin typeface="Times New Roman"/>
                  <a:cs typeface="Times New Roman"/>
                </a:rPr>
                <a:t> </a:t>
              </a:r>
              <a:r>
                <a:rPr sz="500" spc="9" dirty="0">
                  <a:latin typeface="Times New Roman"/>
                  <a:cs typeface="Times New Roman"/>
                </a:rPr>
                <a:t>a</a:t>
              </a:r>
              <a:r>
                <a:rPr sz="500" spc="4" dirty="0">
                  <a:latin typeface="Times New Roman"/>
                  <a:cs typeface="Times New Roman"/>
                </a:rPr>
                <a:t> </a:t>
              </a:r>
              <a:r>
                <a:rPr sz="500" spc="9" dirty="0">
                  <a:latin typeface="Times New Roman"/>
                  <a:cs typeface="Times New Roman"/>
                </a:rPr>
                <a:t>long</a:t>
              </a:r>
              <a:r>
                <a:rPr sz="500" spc="4" dirty="0">
                  <a:latin typeface="Times New Roman"/>
                  <a:cs typeface="Times New Roman"/>
                </a:rPr>
                <a:t> train </a:t>
              </a:r>
              <a:r>
                <a:rPr sz="500" spc="9" dirty="0">
                  <a:latin typeface="Times New Roman"/>
                  <a:cs typeface="Times New Roman"/>
                </a:rPr>
                <a:t>of</a:t>
              </a:r>
              <a:r>
                <a:rPr sz="500" spc="4" dirty="0">
                  <a:latin typeface="Times New Roman"/>
                  <a:cs typeface="Times New Roman"/>
                </a:rPr>
                <a:t> </a:t>
              </a:r>
              <a:r>
                <a:rPr sz="500" spc="9" dirty="0">
                  <a:latin typeface="Times New Roman"/>
                  <a:cs typeface="Times New Roman"/>
                </a:rPr>
                <a:t>abuses</a:t>
              </a:r>
              <a:r>
                <a:rPr sz="500" spc="4" dirty="0">
                  <a:latin typeface="Times New Roman"/>
                  <a:cs typeface="Times New Roman"/>
                </a:rPr>
                <a:t> </a:t>
              </a:r>
              <a:r>
                <a:rPr sz="500" spc="9" dirty="0">
                  <a:latin typeface="Times New Roman"/>
                  <a:cs typeface="Times New Roman"/>
                </a:rPr>
                <a:t>and</a:t>
              </a:r>
              <a:r>
                <a:rPr sz="500" dirty="0">
                  <a:latin typeface="Times New Roman"/>
                  <a:cs typeface="Times New Roman"/>
                </a:rPr>
                <a:t> </a:t>
              </a:r>
              <a:r>
                <a:rPr sz="500" spc="4" dirty="0">
                  <a:latin typeface="Times New Roman"/>
                  <a:cs typeface="Times New Roman"/>
                </a:rPr>
                <a:t>usurpations, </a:t>
              </a:r>
              <a:r>
                <a:rPr sz="500" spc="9" dirty="0">
                  <a:latin typeface="Times New Roman"/>
                  <a:cs typeface="Times New Roman"/>
                </a:rPr>
                <a:t>begun</a:t>
              </a:r>
              <a:r>
                <a:rPr sz="500" dirty="0">
                  <a:latin typeface="Times New Roman"/>
                  <a:cs typeface="Times New Roman"/>
                </a:rPr>
                <a:t> </a:t>
              </a:r>
              <a:r>
                <a:rPr sz="500" spc="4" dirty="0">
                  <a:latin typeface="Times New Roman"/>
                  <a:cs typeface="Times New Roman"/>
                </a:rPr>
                <a:t>at</a:t>
              </a:r>
              <a:r>
                <a:rPr sz="500" spc="9" dirty="0">
                  <a:latin typeface="Times New Roman"/>
                  <a:cs typeface="Times New Roman"/>
                </a:rPr>
                <a:t> a</a:t>
              </a:r>
              <a:r>
                <a:rPr sz="500" spc="4" dirty="0">
                  <a:latin typeface="Times New Roman"/>
                  <a:cs typeface="Times New Roman"/>
                </a:rPr>
                <a:t> </a:t>
              </a:r>
              <a:r>
                <a:rPr sz="500" dirty="0">
                  <a:latin typeface="Times New Roman"/>
                  <a:cs typeface="Times New Roman"/>
                </a:rPr>
                <a:t>distinguishe</a:t>
              </a:r>
              <a:r>
                <a:rPr sz="500" spc="9" dirty="0">
                  <a:latin typeface="Times New Roman"/>
                  <a:cs typeface="Times New Roman"/>
                </a:rPr>
                <a:t>d </a:t>
              </a:r>
              <a:r>
                <a:rPr sz="500" spc="4" dirty="0">
                  <a:latin typeface="Times New Roman"/>
                  <a:cs typeface="Times New Roman"/>
                </a:rPr>
                <a:t>period, </a:t>
              </a:r>
              <a:r>
                <a:rPr sz="500" spc="9" dirty="0">
                  <a:latin typeface="Times New Roman"/>
                  <a:cs typeface="Times New Roman"/>
                </a:rPr>
                <a:t>and</a:t>
              </a:r>
              <a:r>
                <a:rPr sz="500" spc="4" dirty="0">
                  <a:latin typeface="Times New Roman"/>
                  <a:cs typeface="Times New Roman"/>
                </a:rPr>
                <a:t> </a:t>
              </a:r>
              <a:r>
                <a:rPr sz="500" spc="9" dirty="0">
                  <a:latin typeface="Times New Roman"/>
                  <a:cs typeface="Times New Roman"/>
                </a:rPr>
                <a:t>pursuing</a:t>
              </a:r>
              <a:r>
                <a:rPr sz="500" spc="4" dirty="0">
                  <a:latin typeface="Times New Roman"/>
                  <a:cs typeface="Times New Roman"/>
                </a:rPr>
                <a:t> invariably the sam</a:t>
              </a:r>
              <a:r>
                <a:rPr sz="500" spc="9" dirty="0">
                  <a:latin typeface="Times New Roman"/>
                  <a:cs typeface="Times New Roman"/>
                </a:rPr>
                <a:t>e</a:t>
              </a:r>
              <a:r>
                <a:rPr sz="500" spc="4" dirty="0">
                  <a:latin typeface="Times New Roman"/>
                  <a:cs typeface="Times New Roman"/>
                </a:rPr>
                <a:t> object, </a:t>
              </a:r>
              <a:r>
                <a:rPr sz="500" spc="9" dirty="0">
                  <a:latin typeface="Times New Roman"/>
                  <a:cs typeface="Times New Roman"/>
                </a:rPr>
                <a:t>evinces</a:t>
              </a:r>
              <a:r>
                <a:rPr sz="500" spc="4" dirty="0">
                  <a:latin typeface="Times New Roman"/>
                  <a:cs typeface="Times New Roman"/>
                </a:rPr>
                <a:t> </a:t>
              </a:r>
              <a:r>
                <a:rPr sz="500" spc="9" dirty="0">
                  <a:latin typeface="Times New Roman"/>
                  <a:cs typeface="Times New Roman"/>
                </a:rPr>
                <a:t>a</a:t>
              </a:r>
              <a:r>
                <a:rPr sz="500" dirty="0">
                  <a:latin typeface="Times New Roman"/>
                  <a:cs typeface="Times New Roman"/>
                </a:rPr>
                <a:t> </a:t>
              </a:r>
              <a:r>
                <a:rPr sz="500" spc="9" dirty="0">
                  <a:latin typeface="Times New Roman"/>
                  <a:cs typeface="Times New Roman"/>
                </a:rPr>
                <a:t>design</a:t>
              </a:r>
              <a:r>
                <a:rPr sz="500" spc="4" dirty="0">
                  <a:latin typeface="Times New Roman"/>
                  <a:cs typeface="Times New Roman"/>
                </a:rPr>
                <a:t> to </a:t>
              </a:r>
              <a:r>
                <a:rPr sz="500" spc="9" dirty="0">
                  <a:latin typeface="Times New Roman"/>
                  <a:cs typeface="Times New Roman"/>
                </a:rPr>
                <a:t>reduce them</a:t>
              </a:r>
              <a:r>
                <a:rPr sz="500" spc="4" dirty="0">
                  <a:latin typeface="Times New Roman"/>
                  <a:cs typeface="Times New Roman"/>
                </a:rPr>
                <a:t> to arbitrary </a:t>
              </a:r>
              <a:r>
                <a:rPr sz="500" spc="9" dirty="0">
                  <a:latin typeface="Times New Roman"/>
                  <a:cs typeface="Times New Roman"/>
                </a:rPr>
                <a:t>power,</a:t>
              </a:r>
              <a:r>
                <a:rPr sz="500" spc="4" dirty="0">
                  <a:latin typeface="Times New Roman"/>
                  <a:cs typeface="Times New Roman"/>
                </a:rPr>
                <a:t> it is their right, it</a:t>
              </a:r>
              <a:r>
                <a:rPr sz="500" dirty="0">
                  <a:latin typeface="Times New Roman"/>
                  <a:cs typeface="Times New Roman"/>
                </a:rPr>
                <a:t> </a:t>
              </a:r>
              <a:r>
                <a:rPr sz="500" spc="4" dirty="0">
                  <a:latin typeface="Times New Roman"/>
                  <a:cs typeface="Times New Roman"/>
                </a:rPr>
                <a:t>is their duty, to </a:t>
              </a:r>
              <a:r>
                <a:rPr sz="500" spc="9" dirty="0">
                  <a:latin typeface="Times New Roman"/>
                  <a:cs typeface="Times New Roman"/>
                </a:rPr>
                <a:t>throw</a:t>
              </a:r>
              <a:r>
                <a:rPr sz="500" spc="4" dirty="0">
                  <a:latin typeface="Times New Roman"/>
                  <a:cs typeface="Times New Roman"/>
                </a:rPr>
                <a:t> off suc</a:t>
              </a:r>
              <a:r>
                <a:rPr sz="500" spc="9" dirty="0">
                  <a:latin typeface="Times New Roman"/>
                  <a:cs typeface="Times New Roman"/>
                </a:rPr>
                <a:t>h</a:t>
              </a:r>
              <a:r>
                <a:rPr sz="500" spc="4" dirty="0">
                  <a:latin typeface="Times New Roman"/>
                  <a:cs typeface="Times New Roman"/>
                </a:rPr>
                <a:t> </a:t>
              </a:r>
              <a:r>
                <a:rPr sz="500" spc="9" dirty="0">
                  <a:latin typeface="Times New Roman"/>
                  <a:cs typeface="Times New Roman"/>
                </a:rPr>
                <a:t>gov</a:t>
              </a:r>
              <a:r>
                <a:rPr sz="500" spc="13" dirty="0">
                  <a:latin typeface="Times New Roman"/>
                  <a:cs typeface="Times New Roman"/>
                </a:rPr>
                <a:t>e</a:t>
              </a:r>
              <a:r>
                <a:rPr sz="500" spc="9" dirty="0">
                  <a:latin typeface="Times New Roman"/>
                  <a:cs typeface="Times New Roman"/>
                </a:rPr>
                <a:t>rnment</a:t>
              </a:r>
              <a:r>
                <a:rPr sz="500" spc="4" dirty="0">
                  <a:latin typeface="Times New Roman"/>
                  <a:cs typeface="Times New Roman"/>
                </a:rPr>
                <a:t> </a:t>
              </a:r>
              <a:r>
                <a:rPr sz="500" spc="9" dirty="0">
                  <a:latin typeface="Times New Roman"/>
                  <a:cs typeface="Times New Roman"/>
                </a:rPr>
                <a:t>and</a:t>
              </a:r>
              <a:r>
                <a:rPr sz="500" spc="4" dirty="0">
                  <a:latin typeface="Times New Roman"/>
                  <a:cs typeface="Times New Roman"/>
                </a:rPr>
                <a:t> to </a:t>
              </a:r>
              <a:r>
                <a:rPr sz="500" spc="9" dirty="0">
                  <a:latin typeface="Times New Roman"/>
                  <a:cs typeface="Times New Roman"/>
                </a:rPr>
                <a:t>provide</a:t>
              </a:r>
              <a:r>
                <a:rPr sz="500" spc="4" dirty="0">
                  <a:latin typeface="Times New Roman"/>
                  <a:cs typeface="Times New Roman"/>
                </a:rPr>
                <a:t> </a:t>
              </a:r>
              <a:r>
                <a:rPr sz="500" spc="9" dirty="0">
                  <a:latin typeface="Times New Roman"/>
                  <a:cs typeface="Times New Roman"/>
                </a:rPr>
                <a:t>new</a:t>
              </a:r>
              <a:r>
                <a:rPr sz="500" spc="4" dirty="0">
                  <a:latin typeface="Times New Roman"/>
                  <a:cs typeface="Times New Roman"/>
                </a:rPr>
                <a:t> </a:t>
              </a:r>
              <a:r>
                <a:rPr sz="500" spc="9" dirty="0">
                  <a:latin typeface="Times New Roman"/>
                  <a:cs typeface="Times New Roman"/>
                </a:rPr>
                <a:t>guards</a:t>
              </a:r>
              <a:r>
                <a:rPr sz="500" spc="4" dirty="0">
                  <a:latin typeface="Times New Roman"/>
                  <a:cs typeface="Times New Roman"/>
                </a:rPr>
                <a:t> for future </a:t>
              </a:r>
              <a:r>
                <a:rPr sz="500" dirty="0">
                  <a:latin typeface="Times New Roman"/>
                  <a:cs typeface="Times New Roman"/>
                </a:rPr>
                <a:t>security</a:t>
              </a:r>
              <a:r>
                <a:rPr sz="500" spc="4" dirty="0">
                  <a:latin typeface="Times New Roman"/>
                  <a:cs typeface="Times New Roman"/>
                </a:rPr>
                <a:t>. Suc</a:t>
              </a:r>
              <a:r>
                <a:rPr sz="500" spc="9" dirty="0">
                  <a:latin typeface="Times New Roman"/>
                  <a:cs typeface="Times New Roman"/>
                </a:rPr>
                <a:t>h</a:t>
              </a:r>
              <a:r>
                <a:rPr sz="500" spc="4" dirty="0">
                  <a:latin typeface="Times New Roman"/>
                  <a:cs typeface="Times New Roman"/>
                </a:rPr>
                <a:t> </a:t>
              </a:r>
              <a:r>
                <a:rPr sz="500" spc="9" dirty="0">
                  <a:latin typeface="Times New Roman"/>
                  <a:cs typeface="Times New Roman"/>
                </a:rPr>
                <a:t>has</a:t>
              </a:r>
              <a:r>
                <a:rPr sz="500" spc="4" dirty="0">
                  <a:latin typeface="Times New Roman"/>
                  <a:cs typeface="Times New Roman"/>
                </a:rPr>
                <a:t> </a:t>
              </a:r>
              <a:r>
                <a:rPr sz="500" spc="9" dirty="0">
                  <a:latin typeface="Times New Roman"/>
                  <a:cs typeface="Times New Roman"/>
                </a:rPr>
                <a:t>been</a:t>
              </a:r>
              <a:r>
                <a:rPr sz="500" spc="4" dirty="0">
                  <a:latin typeface="Times New Roman"/>
                  <a:cs typeface="Times New Roman"/>
                </a:rPr>
                <a:t> the patient </a:t>
              </a:r>
              <a:r>
                <a:rPr sz="500" dirty="0">
                  <a:latin typeface="Times New Roman"/>
                  <a:cs typeface="Times New Roman"/>
                </a:rPr>
                <a:t>suffering</a:t>
              </a:r>
              <a:r>
                <a:rPr sz="500" spc="4" dirty="0">
                  <a:latin typeface="Times New Roman"/>
                  <a:cs typeface="Times New Roman"/>
                </a:rPr>
                <a:t>s </a:t>
              </a:r>
              <a:r>
                <a:rPr sz="500" spc="9" dirty="0">
                  <a:latin typeface="Times New Roman"/>
                  <a:cs typeface="Times New Roman"/>
                </a:rPr>
                <a:t>of</a:t>
              </a:r>
              <a:r>
                <a:rPr sz="500" spc="4" dirty="0">
                  <a:latin typeface="Times New Roman"/>
                  <a:cs typeface="Times New Roman"/>
                </a:rPr>
                <a:t> the colonies; </a:t>
              </a:r>
              <a:r>
                <a:rPr sz="500" spc="9" dirty="0">
                  <a:latin typeface="Times New Roman"/>
                  <a:cs typeface="Times New Roman"/>
                </a:rPr>
                <a:t>and</a:t>
              </a:r>
              <a:r>
                <a:rPr sz="500" spc="4" dirty="0">
                  <a:latin typeface="Times New Roman"/>
                  <a:cs typeface="Times New Roman"/>
                </a:rPr>
                <a:t> suc</a:t>
              </a:r>
              <a:r>
                <a:rPr sz="500" spc="9" dirty="0">
                  <a:latin typeface="Times New Roman"/>
                  <a:cs typeface="Times New Roman"/>
                </a:rPr>
                <a:t>h</a:t>
              </a:r>
              <a:r>
                <a:rPr sz="500" spc="4" dirty="0">
                  <a:latin typeface="Times New Roman"/>
                  <a:cs typeface="Times New Roman"/>
                </a:rPr>
                <a:t> is </a:t>
              </a:r>
              <a:r>
                <a:rPr sz="500" spc="9" dirty="0">
                  <a:latin typeface="Times New Roman"/>
                  <a:cs typeface="Times New Roman"/>
                </a:rPr>
                <a:t>now</a:t>
              </a:r>
              <a:r>
                <a:rPr sz="500" spc="4" dirty="0">
                  <a:latin typeface="Times New Roman"/>
                  <a:cs typeface="Times New Roman"/>
                </a:rPr>
                <a:t> the necessity whic</a:t>
              </a:r>
              <a:r>
                <a:rPr sz="500" spc="9" dirty="0">
                  <a:latin typeface="Times New Roman"/>
                  <a:cs typeface="Times New Roman"/>
                </a:rPr>
                <a:t>h</a:t>
              </a:r>
              <a:r>
                <a:rPr sz="500" spc="4" dirty="0">
                  <a:latin typeface="Times New Roman"/>
                  <a:cs typeface="Times New Roman"/>
                </a:rPr>
                <a:t> constrains </a:t>
              </a:r>
              <a:r>
                <a:rPr sz="500" spc="9" dirty="0">
                  <a:latin typeface="Times New Roman"/>
                  <a:cs typeface="Times New Roman"/>
                </a:rPr>
                <a:t>them</a:t>
              </a:r>
              <a:r>
                <a:rPr sz="500" spc="4" dirty="0">
                  <a:latin typeface="Times New Roman"/>
                  <a:cs typeface="Times New Roman"/>
                </a:rPr>
                <a:t> to </a:t>
              </a:r>
              <a:r>
                <a:rPr sz="500" spc="9" dirty="0">
                  <a:latin typeface="Times New Roman"/>
                  <a:cs typeface="Times New Roman"/>
                </a:rPr>
                <a:t>expunge</a:t>
              </a:r>
              <a:r>
                <a:rPr sz="500" spc="4" dirty="0">
                  <a:latin typeface="Times New Roman"/>
                  <a:cs typeface="Times New Roman"/>
                </a:rPr>
                <a:t> their</a:t>
              </a:r>
              <a:r>
                <a:rPr sz="500" spc="9" dirty="0">
                  <a:latin typeface="Times New Roman"/>
                  <a:cs typeface="Times New Roman"/>
                </a:rPr>
                <a:t> former</a:t>
              </a:r>
              <a:r>
                <a:rPr sz="500" spc="4" dirty="0">
                  <a:latin typeface="Times New Roman"/>
                  <a:cs typeface="Times New Roman"/>
                </a:rPr>
                <a:t> systems </a:t>
              </a:r>
              <a:r>
                <a:rPr sz="500" spc="9" dirty="0">
                  <a:latin typeface="Times New Roman"/>
                  <a:cs typeface="Times New Roman"/>
                </a:rPr>
                <a:t>of</a:t>
              </a:r>
              <a:r>
                <a:rPr sz="500" spc="4" dirty="0">
                  <a:latin typeface="Times New Roman"/>
                  <a:cs typeface="Times New Roman"/>
                </a:rPr>
                <a:t> </a:t>
              </a:r>
              <a:r>
                <a:rPr sz="500" spc="9" dirty="0">
                  <a:latin typeface="Times New Roman"/>
                  <a:cs typeface="Times New Roman"/>
                </a:rPr>
                <a:t>government.</a:t>
              </a:r>
              <a:r>
                <a:rPr sz="500" spc="4" dirty="0">
                  <a:latin typeface="Times New Roman"/>
                  <a:cs typeface="Times New Roman"/>
                </a:rPr>
                <a:t> the history </a:t>
              </a:r>
              <a:r>
                <a:rPr sz="500" spc="9" dirty="0">
                  <a:latin typeface="Times New Roman"/>
                  <a:cs typeface="Times New Roman"/>
                </a:rPr>
                <a:t>of</a:t>
              </a:r>
              <a:r>
                <a:rPr sz="500" spc="4" dirty="0">
                  <a:latin typeface="Times New Roman"/>
                  <a:cs typeface="Times New Roman"/>
                </a:rPr>
                <a:t> his </a:t>
              </a:r>
              <a:r>
                <a:rPr sz="500" spc="9" dirty="0">
                  <a:latin typeface="Times New Roman"/>
                  <a:cs typeface="Times New Roman"/>
                </a:rPr>
                <a:t>present</a:t>
              </a:r>
              <a:r>
                <a:rPr sz="500" spc="4" dirty="0">
                  <a:latin typeface="Times New Roman"/>
                  <a:cs typeface="Times New Roman"/>
                </a:rPr>
                <a:t> </a:t>
              </a:r>
              <a:r>
                <a:rPr sz="500" spc="9" dirty="0">
                  <a:latin typeface="Times New Roman"/>
                  <a:cs typeface="Times New Roman"/>
                </a:rPr>
                <a:t>majesty</a:t>
              </a:r>
              <a:r>
                <a:rPr sz="500" spc="4" dirty="0">
                  <a:latin typeface="Times New Roman"/>
                  <a:cs typeface="Times New Roman"/>
                </a:rPr>
                <a:t> is </a:t>
              </a:r>
              <a:r>
                <a:rPr sz="500" spc="9" dirty="0">
                  <a:latin typeface="Times New Roman"/>
                  <a:cs typeface="Times New Roman"/>
                </a:rPr>
                <a:t>a</a:t>
              </a:r>
              <a:r>
                <a:rPr sz="500" spc="4" dirty="0">
                  <a:latin typeface="Times New Roman"/>
                  <a:cs typeface="Times New Roman"/>
                </a:rPr>
                <a:t> history </a:t>
              </a:r>
              <a:r>
                <a:rPr sz="500" spc="9" dirty="0">
                  <a:latin typeface="Times New Roman"/>
                  <a:cs typeface="Times New Roman"/>
                </a:rPr>
                <a:t>of</a:t>
              </a:r>
              <a:r>
                <a:rPr sz="500" spc="4" dirty="0">
                  <a:latin typeface="Times New Roman"/>
                  <a:cs typeface="Times New Roman"/>
                </a:rPr>
                <a:t> </a:t>
              </a:r>
              <a:r>
                <a:rPr sz="500" spc="9" dirty="0">
                  <a:latin typeface="Times New Roman"/>
                  <a:cs typeface="Times New Roman"/>
                </a:rPr>
                <a:t>unremitting</a:t>
              </a:r>
              <a:r>
                <a:rPr sz="500" spc="4" dirty="0">
                  <a:latin typeface="Times New Roman"/>
                  <a:cs typeface="Times New Roman"/>
                </a:rPr>
                <a:t> </a:t>
              </a:r>
              <a:r>
                <a:rPr sz="500" dirty="0">
                  <a:latin typeface="Times New Roman"/>
                  <a:cs typeface="Times New Roman"/>
                </a:rPr>
                <a:t>injurie</a:t>
              </a:r>
              <a:r>
                <a:rPr sz="500" spc="4" dirty="0">
                  <a:latin typeface="Times New Roman"/>
                  <a:cs typeface="Times New Roman"/>
                </a:rPr>
                <a:t>s an</a:t>
              </a:r>
              <a:r>
                <a:rPr sz="500" spc="9" dirty="0">
                  <a:latin typeface="Times New Roman"/>
                  <a:cs typeface="Times New Roman"/>
                </a:rPr>
                <a:t>d </a:t>
              </a:r>
              <a:r>
                <a:rPr sz="500" spc="4" dirty="0">
                  <a:latin typeface="Times New Roman"/>
                  <a:cs typeface="Times New Roman"/>
                </a:rPr>
                <a:t>usurpations, </a:t>
              </a:r>
              <a:r>
                <a:rPr sz="500" spc="9" dirty="0">
                  <a:latin typeface="Times New Roman"/>
                  <a:cs typeface="Times New Roman"/>
                </a:rPr>
                <a:t>among</a:t>
              </a:r>
              <a:r>
                <a:rPr sz="500" spc="4" dirty="0">
                  <a:latin typeface="Times New Roman"/>
                  <a:cs typeface="Times New Roman"/>
                </a:rPr>
                <a:t> whic</a:t>
              </a:r>
              <a:r>
                <a:rPr sz="500" spc="9" dirty="0">
                  <a:latin typeface="Times New Roman"/>
                  <a:cs typeface="Times New Roman"/>
                </a:rPr>
                <a:t>h</a:t>
              </a:r>
              <a:r>
                <a:rPr sz="500" spc="4" dirty="0">
                  <a:latin typeface="Times New Roman"/>
                  <a:cs typeface="Times New Roman"/>
                </a:rPr>
                <a:t> </a:t>
              </a:r>
              <a:r>
                <a:rPr sz="500" spc="9" dirty="0">
                  <a:latin typeface="Times New Roman"/>
                  <a:cs typeface="Times New Roman"/>
                </a:rPr>
                <a:t>no</a:t>
              </a:r>
              <a:r>
                <a:rPr sz="500" spc="4" dirty="0">
                  <a:latin typeface="Times New Roman"/>
                  <a:cs typeface="Times New Roman"/>
                </a:rPr>
                <a:t> </a:t>
              </a:r>
              <a:r>
                <a:rPr sz="500" spc="9" dirty="0">
                  <a:latin typeface="Times New Roman"/>
                  <a:cs typeface="Times New Roman"/>
                </a:rPr>
                <a:t>one</a:t>
              </a:r>
              <a:r>
                <a:rPr sz="500" spc="4" dirty="0">
                  <a:latin typeface="Times New Roman"/>
                  <a:cs typeface="Times New Roman"/>
                </a:rPr>
                <a:t> fact stands </a:t>
              </a:r>
              <a:r>
                <a:rPr sz="500" dirty="0">
                  <a:latin typeface="Times New Roman"/>
                  <a:cs typeface="Times New Roman"/>
                </a:rPr>
                <a:t>singl</a:t>
              </a:r>
              <a:r>
                <a:rPr sz="500" spc="9" dirty="0">
                  <a:latin typeface="Times New Roman"/>
                  <a:cs typeface="Times New Roman"/>
                </a:rPr>
                <a:t>e</a:t>
              </a:r>
              <a:r>
                <a:rPr sz="500" spc="4" dirty="0">
                  <a:latin typeface="Times New Roman"/>
                  <a:cs typeface="Times New Roman"/>
                </a:rPr>
                <a:t> </a:t>
              </a:r>
              <a:r>
                <a:rPr sz="500" spc="9" dirty="0">
                  <a:latin typeface="Times New Roman"/>
                  <a:cs typeface="Times New Roman"/>
                </a:rPr>
                <a:t>or</a:t>
              </a:r>
              <a:r>
                <a:rPr sz="500" spc="4" dirty="0">
                  <a:latin typeface="Times New Roman"/>
                  <a:cs typeface="Times New Roman"/>
                </a:rPr>
                <a:t> </a:t>
              </a:r>
              <a:r>
                <a:rPr sz="500" dirty="0">
                  <a:latin typeface="Times New Roman"/>
                  <a:cs typeface="Times New Roman"/>
                </a:rPr>
                <a:t>solitar</a:t>
              </a:r>
              <a:r>
                <a:rPr sz="500" spc="9" dirty="0">
                  <a:latin typeface="Times New Roman"/>
                  <a:cs typeface="Times New Roman"/>
                </a:rPr>
                <a:t>y</a:t>
              </a:r>
              <a:r>
                <a:rPr sz="500" spc="4" dirty="0">
                  <a:latin typeface="Times New Roman"/>
                  <a:cs typeface="Times New Roman"/>
                </a:rPr>
                <a:t> to contradict the </a:t>
              </a:r>
              <a:r>
                <a:rPr sz="500" spc="9" dirty="0">
                  <a:latin typeface="Times New Roman"/>
                  <a:cs typeface="Times New Roman"/>
                </a:rPr>
                <a:t>uniform </a:t>
              </a:r>
              <a:r>
                <a:rPr sz="500" spc="4" dirty="0">
                  <a:latin typeface="Times New Roman"/>
                  <a:cs typeface="Times New Roman"/>
                </a:rPr>
                <a:t>tenor </a:t>
              </a:r>
              <a:r>
                <a:rPr sz="500" spc="9" dirty="0">
                  <a:latin typeface="Times New Roman"/>
                  <a:cs typeface="Times New Roman"/>
                </a:rPr>
                <a:t>of </a:t>
              </a:r>
              <a:r>
                <a:rPr sz="500" spc="4" dirty="0">
                  <a:latin typeface="Times New Roman"/>
                  <a:cs typeface="Times New Roman"/>
                </a:rPr>
                <a:t>the rest, all</a:t>
              </a:r>
              <a:r>
                <a:rPr sz="500" spc="-13" dirty="0">
                  <a:latin typeface="Times New Roman"/>
                  <a:cs typeface="Times New Roman"/>
                </a:rPr>
                <a:t> </a:t>
              </a:r>
              <a:r>
                <a:rPr sz="500" spc="4" dirty="0">
                  <a:latin typeface="Times New Roman"/>
                  <a:cs typeface="Times New Roman"/>
                </a:rPr>
                <a:t>of</a:t>
              </a:r>
              <a:r>
                <a:rPr sz="500" spc="-4" dirty="0">
                  <a:latin typeface="Times New Roman"/>
                  <a:cs typeface="Times New Roman"/>
                </a:rPr>
                <a:t> </a:t>
              </a:r>
              <a:r>
                <a:rPr sz="500" spc="9" dirty="0">
                  <a:latin typeface="Times New Roman"/>
                  <a:cs typeface="Times New Roman"/>
                </a:rPr>
                <a:t>w</a:t>
              </a:r>
              <a:r>
                <a:rPr sz="500" spc="18" dirty="0">
                  <a:latin typeface="Times New Roman"/>
                  <a:cs typeface="Times New Roman"/>
                </a:rPr>
                <a:t>h</a:t>
              </a:r>
              <a:r>
                <a:rPr sz="500" spc="4" dirty="0">
                  <a:latin typeface="Times New Roman"/>
                  <a:cs typeface="Times New Roman"/>
                </a:rPr>
                <a:t>ich </a:t>
              </a:r>
              <a:r>
                <a:rPr sz="500" spc="9" dirty="0">
                  <a:latin typeface="Times New Roman"/>
                  <a:cs typeface="Times New Roman"/>
                </a:rPr>
                <a:t>have</a:t>
              </a:r>
              <a:r>
                <a:rPr sz="500" spc="4" dirty="0">
                  <a:latin typeface="Times New Roman"/>
                  <a:cs typeface="Times New Roman"/>
                </a:rPr>
                <a:t> in direct object the </a:t>
              </a:r>
              <a:r>
                <a:rPr sz="500" spc="9" dirty="0">
                  <a:latin typeface="Times New Roman"/>
                  <a:cs typeface="Times New Roman"/>
                </a:rPr>
                <a:t>establishment</a:t>
              </a:r>
              <a:r>
                <a:rPr sz="500" spc="4" dirty="0">
                  <a:latin typeface="Times New Roman"/>
                  <a:cs typeface="Times New Roman"/>
                </a:rPr>
                <a:t> </a:t>
              </a:r>
              <a:r>
                <a:rPr sz="500" spc="9" dirty="0">
                  <a:latin typeface="Times New Roman"/>
                  <a:cs typeface="Times New Roman"/>
                </a:rPr>
                <a:t>of</a:t>
              </a:r>
              <a:r>
                <a:rPr sz="500" spc="4" dirty="0">
                  <a:latin typeface="Times New Roman"/>
                  <a:cs typeface="Times New Roman"/>
                </a:rPr>
                <a:t> </a:t>
              </a:r>
              <a:r>
                <a:rPr sz="500" spc="9" dirty="0">
                  <a:latin typeface="Times New Roman"/>
                  <a:cs typeface="Times New Roman"/>
                </a:rPr>
                <a:t>an</a:t>
              </a:r>
              <a:r>
                <a:rPr sz="500" spc="4" dirty="0">
                  <a:latin typeface="Times New Roman"/>
                  <a:cs typeface="Times New Roman"/>
                </a:rPr>
                <a:t> absolute </a:t>
              </a:r>
              <a:r>
                <a:rPr sz="500" spc="9" dirty="0">
                  <a:latin typeface="Times New Roman"/>
                  <a:cs typeface="Times New Roman"/>
                </a:rPr>
                <a:t>tyranny</a:t>
              </a:r>
              <a:r>
                <a:rPr sz="500" spc="4" dirty="0">
                  <a:latin typeface="Times New Roman"/>
                  <a:cs typeface="Times New Roman"/>
                </a:rPr>
                <a:t> </a:t>
              </a:r>
              <a:r>
                <a:rPr sz="500" spc="9" dirty="0">
                  <a:latin typeface="Times New Roman"/>
                  <a:cs typeface="Times New Roman"/>
                </a:rPr>
                <a:t>over </a:t>
              </a:r>
              <a:r>
                <a:rPr sz="500" spc="4" dirty="0">
                  <a:latin typeface="Times New Roman"/>
                  <a:cs typeface="Times New Roman"/>
                </a:rPr>
                <a:t>these </a:t>
              </a:r>
              <a:r>
                <a:rPr sz="500" dirty="0">
                  <a:latin typeface="Times New Roman"/>
                  <a:cs typeface="Times New Roman"/>
                </a:rPr>
                <a:t>states</a:t>
              </a:r>
              <a:r>
                <a:rPr sz="500" spc="4" dirty="0">
                  <a:latin typeface="Times New Roman"/>
                  <a:cs typeface="Times New Roman"/>
                </a:rPr>
                <a:t>. </a:t>
              </a:r>
              <a:r>
                <a:rPr sz="500" spc="9" dirty="0">
                  <a:latin typeface="Times New Roman"/>
                  <a:cs typeface="Times New Roman"/>
                </a:rPr>
                <a:t>To</a:t>
              </a:r>
              <a:r>
                <a:rPr sz="500" spc="4" dirty="0">
                  <a:latin typeface="Times New Roman"/>
                  <a:cs typeface="Times New Roman"/>
                </a:rPr>
                <a:t> </a:t>
              </a:r>
              <a:r>
                <a:rPr sz="500" spc="9" dirty="0">
                  <a:latin typeface="Times New Roman"/>
                  <a:cs typeface="Times New Roman"/>
                </a:rPr>
                <a:t>prove</a:t>
              </a:r>
              <a:r>
                <a:rPr sz="500" spc="4" dirty="0">
                  <a:latin typeface="Times New Roman"/>
                  <a:cs typeface="Times New Roman"/>
                </a:rPr>
                <a:t> this, let facts </a:t>
              </a:r>
              <a:r>
                <a:rPr sz="500" spc="9" dirty="0">
                  <a:latin typeface="Times New Roman"/>
                  <a:cs typeface="Times New Roman"/>
                </a:rPr>
                <a:t>be</a:t>
              </a:r>
              <a:r>
                <a:rPr sz="500" spc="4" dirty="0">
                  <a:latin typeface="Times New Roman"/>
                  <a:cs typeface="Times New Roman"/>
                </a:rPr>
                <a:t> submitte</a:t>
              </a:r>
              <a:r>
                <a:rPr sz="500" spc="9" dirty="0">
                  <a:latin typeface="Times New Roman"/>
                  <a:cs typeface="Times New Roman"/>
                </a:rPr>
                <a:t>d</a:t>
              </a:r>
              <a:r>
                <a:rPr sz="500" spc="4" dirty="0">
                  <a:latin typeface="Times New Roman"/>
                  <a:cs typeface="Times New Roman"/>
                </a:rPr>
                <a:t> to </a:t>
              </a:r>
              <a:r>
                <a:rPr sz="500" spc="9" dirty="0">
                  <a:latin typeface="Times New Roman"/>
                  <a:cs typeface="Times New Roman"/>
                </a:rPr>
                <a:t>a</a:t>
              </a:r>
              <a:r>
                <a:rPr sz="500" spc="4" dirty="0">
                  <a:latin typeface="Times New Roman"/>
                  <a:cs typeface="Times New Roman"/>
                </a:rPr>
                <a:t> </a:t>
              </a:r>
              <a:r>
                <a:rPr sz="500" spc="9" dirty="0">
                  <a:latin typeface="Times New Roman"/>
                  <a:cs typeface="Times New Roman"/>
                </a:rPr>
                <a:t>candid</a:t>
              </a:r>
              <a:r>
                <a:rPr sz="500" spc="4" dirty="0">
                  <a:latin typeface="Times New Roman"/>
                  <a:cs typeface="Times New Roman"/>
                </a:rPr>
                <a:t> world,</a:t>
              </a:r>
              <a:r>
                <a:rPr sz="500" dirty="0">
                  <a:latin typeface="Times New Roman"/>
                  <a:cs typeface="Times New Roman"/>
                </a:rPr>
                <a:t> </a:t>
              </a:r>
              <a:r>
                <a:rPr sz="500" spc="4" dirty="0">
                  <a:latin typeface="Times New Roman"/>
                  <a:cs typeface="Times New Roman"/>
                </a:rPr>
                <a:t>for the truth </a:t>
              </a:r>
              <a:r>
                <a:rPr sz="500" spc="9" dirty="0">
                  <a:latin typeface="Times New Roman"/>
                  <a:cs typeface="Times New Roman"/>
                </a:rPr>
                <a:t>of</a:t>
              </a:r>
              <a:r>
                <a:rPr sz="500" spc="4" dirty="0">
                  <a:latin typeface="Times New Roman"/>
                  <a:cs typeface="Times New Roman"/>
                </a:rPr>
                <a:t> whic</a:t>
              </a:r>
              <a:r>
                <a:rPr sz="500" spc="9" dirty="0">
                  <a:latin typeface="Times New Roman"/>
                  <a:cs typeface="Times New Roman"/>
                </a:rPr>
                <a:t>h</a:t>
              </a:r>
              <a:r>
                <a:rPr sz="500" spc="4" dirty="0">
                  <a:latin typeface="Times New Roman"/>
                  <a:cs typeface="Times New Roman"/>
                </a:rPr>
                <a:t> </a:t>
              </a:r>
              <a:r>
                <a:rPr sz="500" spc="9" dirty="0">
                  <a:latin typeface="Times New Roman"/>
                  <a:cs typeface="Times New Roman"/>
                </a:rPr>
                <a:t>we</a:t>
              </a:r>
              <a:r>
                <a:rPr sz="500" spc="4" dirty="0">
                  <a:latin typeface="Times New Roman"/>
                  <a:cs typeface="Times New Roman"/>
                </a:rPr>
                <a:t> </a:t>
              </a:r>
              <a:r>
                <a:rPr sz="500" spc="9" dirty="0">
                  <a:latin typeface="Times New Roman"/>
                  <a:cs typeface="Times New Roman"/>
                </a:rPr>
                <a:t>pledge</a:t>
              </a:r>
              <a:r>
                <a:rPr sz="500" spc="4" dirty="0">
                  <a:latin typeface="Times New Roman"/>
                  <a:cs typeface="Times New Roman"/>
                </a:rPr>
                <a:t> </a:t>
              </a:r>
              <a:r>
                <a:rPr sz="500" spc="9" dirty="0">
                  <a:latin typeface="Times New Roman"/>
                  <a:cs typeface="Times New Roman"/>
                </a:rPr>
                <a:t>a</a:t>
              </a:r>
              <a:r>
                <a:rPr sz="500" spc="4" dirty="0">
                  <a:latin typeface="Times New Roman"/>
                  <a:cs typeface="Times New Roman"/>
                </a:rPr>
                <a:t> faith yet unsullied </a:t>
              </a:r>
              <a:r>
                <a:rPr sz="500" spc="9" dirty="0">
                  <a:latin typeface="Times New Roman"/>
                  <a:cs typeface="Times New Roman"/>
                </a:rPr>
                <a:t>by</a:t>
              </a:r>
              <a:r>
                <a:rPr sz="500" spc="4" dirty="0">
                  <a:latin typeface="Times New Roman"/>
                  <a:cs typeface="Times New Roman"/>
                </a:rPr>
                <a:t> </a:t>
              </a:r>
              <a:r>
                <a:rPr sz="500" spc="9" dirty="0">
                  <a:latin typeface="Times New Roman"/>
                  <a:cs typeface="Times New Roman"/>
                </a:rPr>
                <a:t>falsehood.</a:t>
              </a:r>
              <a:endParaRPr sz="500">
                <a:latin typeface="Times New Roman"/>
                <a:cs typeface="Times New Roman"/>
              </a:endParaRPr>
            </a:p>
          </p:txBody>
        </p:sp>
        <p:sp>
          <p:nvSpPr>
            <p:cNvPr id="49" name="object 49"/>
            <p:cNvSpPr txBox="1"/>
            <p:nvPr/>
          </p:nvSpPr>
          <p:spPr>
            <a:xfrm>
              <a:off x="752763" y="3859186"/>
              <a:ext cx="1085850" cy="209610"/>
            </a:xfrm>
            <a:prstGeom prst="rect">
              <a:avLst/>
            </a:prstGeom>
          </p:spPr>
          <p:txBody>
            <a:bodyPr vert="horz" wrap="square" lIns="0" tIns="0" rIns="0" bIns="0" rtlCol="0">
              <a:spAutoFit/>
            </a:bodyPr>
            <a:lstStyle/>
            <a:p>
              <a:pPr marL="11397"/>
              <a:r>
                <a:rPr sz="1600" b="1" dirty="0">
                  <a:latin typeface="Calibri" panose="020F0502020204030204" pitchFamily="34" charset="0"/>
                  <a:cs typeface="Calibri" panose="020F0502020204030204" pitchFamily="34" charset="0"/>
                </a:rPr>
                <a:t>Ma</a:t>
              </a:r>
              <a:r>
                <a:rPr sz="1600" b="1" spc="-13" dirty="0">
                  <a:latin typeface="Calibri" panose="020F0502020204030204" pitchFamily="34" charset="0"/>
                  <a:cs typeface="Calibri" panose="020F0502020204030204" pitchFamily="34" charset="0"/>
                </a:rPr>
                <a:t>p</a:t>
              </a:r>
              <a:r>
                <a:rPr sz="1600" b="1" spc="-4" dirty="0">
                  <a:latin typeface="Calibri" panose="020F0502020204030204" pitchFamily="34" charset="0"/>
                  <a:cs typeface="Calibri" panose="020F0502020204030204" pitchFamily="34" charset="0"/>
                </a:rPr>
                <a:t> </a:t>
              </a:r>
              <a:r>
                <a:rPr sz="1600" b="1" dirty="0">
                  <a:latin typeface="Calibri" panose="020F0502020204030204" pitchFamily="34" charset="0"/>
                  <a:cs typeface="Calibri" panose="020F0502020204030204" pitchFamily="34" charset="0"/>
                </a:rPr>
                <a:t>task</a:t>
              </a:r>
              <a:r>
                <a:rPr sz="1600" b="1" spc="-4" dirty="0">
                  <a:latin typeface="Calibri" panose="020F0502020204030204" pitchFamily="34" charset="0"/>
                  <a:cs typeface="Calibri" panose="020F0502020204030204" pitchFamily="34" charset="0"/>
                </a:rPr>
                <a:t> </a:t>
              </a:r>
              <a:r>
                <a:rPr sz="1600" b="1" dirty="0">
                  <a:latin typeface="Calibri" panose="020F0502020204030204" pitchFamily="34" charset="0"/>
                  <a:cs typeface="Calibri" panose="020F0502020204030204" pitchFamily="34" charset="0"/>
                </a:rPr>
                <a:t>2</a:t>
              </a:r>
              <a:endParaRPr sz="1600" dirty="0">
                <a:latin typeface="Calibri" panose="020F0502020204030204" pitchFamily="34" charset="0"/>
                <a:cs typeface="Calibri" panose="020F0502020204030204" pitchFamily="34" charset="0"/>
              </a:endParaRPr>
            </a:p>
          </p:txBody>
        </p:sp>
      </p:grpSp>
      <p:sp>
        <p:nvSpPr>
          <p:cNvPr id="50" name="object 50"/>
          <p:cNvSpPr txBox="1"/>
          <p:nvPr/>
        </p:nvSpPr>
        <p:spPr>
          <a:xfrm>
            <a:off x="6081798" y="1721614"/>
            <a:ext cx="1229998" cy="246221"/>
          </a:xfrm>
          <a:prstGeom prst="rect">
            <a:avLst/>
          </a:prstGeom>
        </p:spPr>
        <p:txBody>
          <a:bodyPr vert="horz" wrap="square" lIns="0" tIns="0" rIns="0" bIns="0" rtlCol="0">
            <a:spAutoFit/>
          </a:bodyPr>
          <a:lstStyle/>
          <a:p>
            <a:pPr marL="11397">
              <a:lnSpc>
                <a:spcPts val="1920"/>
              </a:lnSpc>
            </a:pPr>
            <a:r>
              <a:rPr sz="1600" b="1" spc="-9" dirty="0">
                <a:latin typeface="Calibri" panose="020F0502020204030204" pitchFamily="34" charset="0"/>
                <a:cs typeface="Calibri" panose="020F0502020204030204" pitchFamily="34" charset="0"/>
              </a:rPr>
              <a:t>Shuffle</a:t>
            </a:r>
            <a:r>
              <a:rPr sz="1600" b="1" spc="-4" dirty="0">
                <a:latin typeface="Calibri" panose="020F0502020204030204" pitchFamily="34" charset="0"/>
                <a:cs typeface="Calibri" panose="020F0502020204030204" pitchFamily="34" charset="0"/>
              </a:rPr>
              <a:t> </a:t>
            </a:r>
            <a:r>
              <a:rPr sz="1600" b="1" dirty="0">
                <a:latin typeface="Calibri" panose="020F0502020204030204" pitchFamily="34" charset="0"/>
                <a:cs typeface="Calibri" panose="020F0502020204030204" pitchFamily="34" charset="0"/>
              </a:rPr>
              <a:t>ste</a:t>
            </a:r>
            <a:r>
              <a:rPr sz="1600" b="1" spc="-13" dirty="0">
                <a:latin typeface="Calibri" panose="020F0502020204030204" pitchFamily="34" charset="0"/>
                <a:cs typeface="Calibri" panose="020F0502020204030204" pitchFamily="34" charset="0"/>
              </a:rPr>
              <a:t>p</a:t>
            </a:r>
            <a:endParaRPr sz="1600" dirty="0">
              <a:latin typeface="Calibri" panose="020F0502020204030204" pitchFamily="34" charset="0"/>
              <a:cs typeface="Calibri" panose="020F0502020204030204" pitchFamily="34" charset="0"/>
            </a:endParaRPr>
          </a:p>
        </p:txBody>
      </p:sp>
      <p:sp>
        <p:nvSpPr>
          <p:cNvPr id="51" name="object 51"/>
          <p:cNvSpPr txBox="1"/>
          <p:nvPr/>
        </p:nvSpPr>
        <p:spPr>
          <a:xfrm>
            <a:off x="7582024" y="4012700"/>
            <a:ext cx="1017155" cy="246221"/>
          </a:xfrm>
          <a:prstGeom prst="rect">
            <a:avLst/>
          </a:prstGeom>
        </p:spPr>
        <p:txBody>
          <a:bodyPr vert="horz" wrap="square" lIns="0" tIns="0" rIns="0" bIns="0" rtlCol="0">
            <a:spAutoFit/>
          </a:bodyPr>
          <a:lstStyle/>
          <a:p>
            <a:pPr marL="11397"/>
            <a:r>
              <a:rPr sz="1600" dirty="0">
                <a:latin typeface="Arial"/>
                <a:cs typeface="Arial"/>
              </a:rPr>
              <a:t>(blue</a:t>
            </a:r>
            <a:r>
              <a:rPr sz="1600" spc="-4" dirty="0">
                <a:latin typeface="Arial"/>
                <a:cs typeface="Arial"/>
              </a:rPr>
              <a:t>, </a:t>
            </a:r>
            <a:r>
              <a:rPr sz="1600" dirty="0">
                <a:latin typeface="Arial"/>
                <a:cs typeface="Arial"/>
              </a:rPr>
              <a:t>200)</a:t>
            </a:r>
          </a:p>
        </p:txBody>
      </p:sp>
      <p:sp>
        <p:nvSpPr>
          <p:cNvPr id="52" name="object 52"/>
          <p:cNvSpPr txBox="1"/>
          <p:nvPr/>
        </p:nvSpPr>
        <p:spPr>
          <a:xfrm>
            <a:off x="7587326" y="4845298"/>
            <a:ext cx="774123" cy="246221"/>
          </a:xfrm>
          <a:prstGeom prst="rect">
            <a:avLst/>
          </a:prstGeom>
        </p:spPr>
        <p:txBody>
          <a:bodyPr vert="horz" wrap="square" lIns="0" tIns="0" rIns="0" bIns="0" rtlCol="0">
            <a:spAutoFit/>
          </a:bodyPr>
          <a:lstStyle/>
          <a:p>
            <a:pPr marL="11397"/>
            <a:r>
              <a:rPr sz="1600" dirty="0">
                <a:latin typeface="Arial"/>
                <a:cs typeface="Arial"/>
              </a:rPr>
              <a:t>(pin</a:t>
            </a:r>
            <a:r>
              <a:rPr sz="1600" spc="-9" dirty="0">
                <a:latin typeface="Arial"/>
                <a:cs typeface="Arial"/>
              </a:rPr>
              <a:t>k,</a:t>
            </a:r>
            <a:r>
              <a:rPr sz="1600" spc="-4" dirty="0">
                <a:latin typeface="Arial"/>
                <a:cs typeface="Arial"/>
              </a:rPr>
              <a:t> </a:t>
            </a:r>
            <a:r>
              <a:rPr sz="1600" dirty="0">
                <a:latin typeface="Arial"/>
                <a:cs typeface="Arial"/>
              </a:rPr>
              <a:t>9)</a:t>
            </a:r>
          </a:p>
        </p:txBody>
      </p:sp>
      <p:sp>
        <p:nvSpPr>
          <p:cNvPr id="56" name="Rectangle 2">
            <a:extLst>
              <a:ext uri="{FF2B5EF4-FFF2-40B4-BE49-F238E27FC236}">
                <a16:creationId xmlns="" xmlns:a16="http://schemas.microsoft.com/office/drawing/2014/main" id="{293E64AF-9A48-1F46-937A-F92459C4D424}"/>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Example (with combiner)</a:t>
            </a:r>
          </a:p>
          <a:p>
            <a:r>
              <a:rPr lang="en-US" sz="3600" b="0" kern="0" dirty="0">
                <a:solidFill>
                  <a:srgbClr val="A01A06"/>
                </a:solidFill>
                <a:latin typeface="Calibri" panose="020F0502020204030204" pitchFamily="34" charset="0"/>
                <a:cs typeface="Calibri" panose="020F0502020204030204" pitchFamily="34" charset="0"/>
              </a:rPr>
              <a:t>Word length histogram</a:t>
            </a:r>
          </a:p>
        </p:txBody>
      </p:sp>
      <p:sp>
        <p:nvSpPr>
          <p:cNvPr id="26" name="object 26"/>
          <p:cNvSpPr/>
          <p:nvPr/>
        </p:nvSpPr>
        <p:spPr>
          <a:xfrm>
            <a:off x="4813789" y="5039934"/>
            <a:ext cx="1051719" cy="304434"/>
          </a:xfrm>
          <a:custGeom>
            <a:avLst/>
            <a:gdLst/>
            <a:ahLst/>
            <a:cxnLst/>
            <a:rect l="l" t="t" r="r" b="b"/>
            <a:pathLst>
              <a:path w="1146810" h="147954">
                <a:moveTo>
                  <a:pt x="0" y="147537"/>
                </a:moveTo>
                <a:lnTo>
                  <a:pt x="1146486" y="0"/>
                </a:lnTo>
              </a:path>
            </a:pathLst>
          </a:custGeom>
          <a:ln w="38099">
            <a:solidFill>
              <a:srgbClr val="D783FF"/>
            </a:solidFill>
          </a:ln>
        </p:spPr>
        <p:txBody>
          <a:bodyPr wrap="square" lIns="0" tIns="0" rIns="0" bIns="0" rtlCol="0"/>
          <a:lstStyle/>
          <a:p>
            <a:endParaRPr/>
          </a:p>
        </p:txBody>
      </p:sp>
      <p:sp>
        <p:nvSpPr>
          <p:cNvPr id="27" name="object 27"/>
          <p:cNvSpPr/>
          <p:nvPr/>
        </p:nvSpPr>
        <p:spPr>
          <a:xfrm>
            <a:off x="5789876" y="4998502"/>
            <a:ext cx="109682" cy="100292"/>
          </a:xfrm>
          <a:custGeom>
            <a:avLst/>
            <a:gdLst/>
            <a:ahLst/>
            <a:cxnLst/>
            <a:rect l="l" t="t" r="r" b="b"/>
            <a:pathLst>
              <a:path w="120650" h="113664">
                <a:moveTo>
                  <a:pt x="0" y="0"/>
                </a:moveTo>
                <a:lnTo>
                  <a:pt x="14587" y="113365"/>
                </a:lnTo>
                <a:lnTo>
                  <a:pt x="120658" y="42092"/>
                </a:lnTo>
                <a:lnTo>
                  <a:pt x="0" y="0"/>
                </a:lnTo>
                <a:close/>
              </a:path>
            </a:pathLst>
          </a:custGeom>
          <a:solidFill>
            <a:srgbClr val="D783FF"/>
          </a:solidFill>
        </p:spPr>
        <p:txBody>
          <a:bodyPr wrap="square" lIns="0" tIns="0" rIns="0" bIns="0" rtlCol="0"/>
          <a:lstStyle/>
          <a:p>
            <a:endParaRPr/>
          </a:p>
        </p:txBody>
      </p:sp>
      <p:sp>
        <p:nvSpPr>
          <p:cNvPr id="28" name="object 28"/>
          <p:cNvSpPr/>
          <p:nvPr/>
        </p:nvSpPr>
        <p:spPr>
          <a:xfrm>
            <a:off x="4602569" y="3340540"/>
            <a:ext cx="1278108" cy="1465945"/>
          </a:xfrm>
          <a:custGeom>
            <a:avLst/>
            <a:gdLst/>
            <a:ahLst/>
            <a:cxnLst/>
            <a:rect l="l" t="t" r="r" b="b"/>
            <a:pathLst>
              <a:path w="1233170" h="1797685">
                <a:moveTo>
                  <a:pt x="0" y="0"/>
                </a:moveTo>
                <a:lnTo>
                  <a:pt x="1232577" y="1797378"/>
                </a:lnTo>
              </a:path>
            </a:pathLst>
          </a:custGeom>
          <a:ln w="38099">
            <a:solidFill>
              <a:srgbClr val="D783FF"/>
            </a:solidFill>
          </a:ln>
        </p:spPr>
        <p:txBody>
          <a:bodyPr wrap="square" lIns="0" tIns="0" rIns="0" bIns="0" rtlCol="0"/>
          <a:lstStyle/>
          <a:p>
            <a:endParaRPr/>
          </a:p>
        </p:txBody>
      </p:sp>
      <p:sp>
        <p:nvSpPr>
          <p:cNvPr id="29" name="object 29"/>
          <p:cNvSpPr/>
          <p:nvPr/>
        </p:nvSpPr>
        <p:spPr>
          <a:xfrm>
            <a:off x="5798113" y="4722244"/>
            <a:ext cx="102177" cy="112059"/>
          </a:xfrm>
          <a:custGeom>
            <a:avLst/>
            <a:gdLst/>
            <a:ahLst/>
            <a:cxnLst/>
            <a:rect l="l" t="t" r="r" b="b"/>
            <a:pathLst>
              <a:path w="112395" h="127000">
                <a:moveTo>
                  <a:pt x="94264" y="0"/>
                </a:moveTo>
                <a:lnTo>
                  <a:pt x="0" y="64643"/>
                </a:lnTo>
                <a:lnTo>
                  <a:pt x="111775" y="126585"/>
                </a:lnTo>
                <a:lnTo>
                  <a:pt x="94264" y="0"/>
                </a:lnTo>
                <a:close/>
              </a:path>
            </a:pathLst>
          </a:custGeom>
          <a:solidFill>
            <a:srgbClr val="D783FF"/>
          </a:solidFill>
        </p:spPr>
        <p:txBody>
          <a:bodyPr wrap="square" lIns="0" tIns="0" rIns="0" bIns="0" rtlCol="0"/>
          <a:lstStyle/>
          <a:p>
            <a:endParaRPr/>
          </a:p>
        </p:txBody>
      </p:sp>
      <p:sp>
        <p:nvSpPr>
          <p:cNvPr id="30" name="object 30"/>
          <p:cNvSpPr/>
          <p:nvPr/>
        </p:nvSpPr>
        <p:spPr>
          <a:xfrm>
            <a:off x="4818216" y="4378675"/>
            <a:ext cx="1050755" cy="696751"/>
          </a:xfrm>
          <a:custGeom>
            <a:avLst/>
            <a:gdLst/>
            <a:ahLst/>
            <a:cxnLst/>
            <a:rect l="l" t="t" r="r" b="b"/>
            <a:pathLst>
              <a:path w="1150620" h="592454">
                <a:moveTo>
                  <a:pt x="0" y="592162"/>
                </a:moveTo>
                <a:lnTo>
                  <a:pt x="1150399" y="0"/>
                </a:lnTo>
              </a:path>
            </a:pathLst>
          </a:custGeom>
          <a:ln w="38099">
            <a:solidFill>
              <a:srgbClr val="0433FF"/>
            </a:solidFill>
          </a:ln>
        </p:spPr>
        <p:txBody>
          <a:bodyPr wrap="square" lIns="0" tIns="0" rIns="0" bIns="0" rtlCol="0"/>
          <a:lstStyle/>
          <a:p>
            <a:endParaRPr/>
          </a:p>
        </p:txBody>
      </p:sp>
      <p:sp>
        <p:nvSpPr>
          <p:cNvPr id="31" name="object 31"/>
          <p:cNvSpPr/>
          <p:nvPr/>
        </p:nvSpPr>
        <p:spPr>
          <a:xfrm>
            <a:off x="5783401" y="4363290"/>
            <a:ext cx="116609" cy="91328"/>
          </a:xfrm>
          <a:custGeom>
            <a:avLst/>
            <a:gdLst/>
            <a:ahLst/>
            <a:cxnLst/>
            <a:rect l="l" t="t" r="r" b="b"/>
            <a:pathLst>
              <a:path w="128270" h="103504">
                <a:moveTo>
                  <a:pt x="127782" y="0"/>
                </a:moveTo>
                <a:lnTo>
                  <a:pt x="0" y="1498"/>
                </a:lnTo>
                <a:lnTo>
                  <a:pt x="52311" y="103125"/>
                </a:lnTo>
                <a:lnTo>
                  <a:pt x="127782" y="0"/>
                </a:lnTo>
                <a:close/>
              </a:path>
            </a:pathLst>
          </a:custGeom>
          <a:solidFill>
            <a:srgbClr val="0433FF"/>
          </a:solidFill>
        </p:spPr>
        <p:txBody>
          <a:bodyPr wrap="square" lIns="0" tIns="0" rIns="0" bIns="0" rtlCol="0"/>
          <a:lstStyle/>
          <a:p>
            <a:endParaRPr/>
          </a:p>
        </p:txBody>
      </p:sp>
      <p:sp>
        <p:nvSpPr>
          <p:cNvPr id="32" name="object 32"/>
          <p:cNvSpPr/>
          <p:nvPr/>
        </p:nvSpPr>
        <p:spPr>
          <a:xfrm>
            <a:off x="4804527" y="3071598"/>
            <a:ext cx="1073520" cy="1064213"/>
          </a:xfrm>
          <a:custGeom>
            <a:avLst/>
            <a:gdLst/>
            <a:ahLst/>
            <a:cxnLst/>
            <a:rect l="l" t="t" r="r" b="b"/>
            <a:pathLst>
              <a:path w="1090929" h="1342389">
                <a:moveTo>
                  <a:pt x="0" y="0"/>
                </a:moveTo>
                <a:lnTo>
                  <a:pt x="1090399" y="1342029"/>
                </a:lnTo>
              </a:path>
            </a:pathLst>
          </a:custGeom>
          <a:ln w="38099">
            <a:solidFill>
              <a:srgbClr val="0433FF"/>
            </a:solidFill>
          </a:ln>
        </p:spPr>
        <p:txBody>
          <a:bodyPr wrap="square" lIns="0" tIns="0" rIns="0" bIns="0" rtlCol="0"/>
          <a:lstStyle/>
          <a:p>
            <a:endParaRPr/>
          </a:p>
        </p:txBody>
      </p:sp>
      <p:sp>
        <p:nvSpPr>
          <p:cNvPr id="33" name="object 33"/>
          <p:cNvSpPr/>
          <p:nvPr/>
        </p:nvSpPr>
        <p:spPr>
          <a:xfrm>
            <a:off x="5793559" y="4051514"/>
            <a:ext cx="106217" cy="110378"/>
          </a:xfrm>
          <a:custGeom>
            <a:avLst/>
            <a:gdLst/>
            <a:ahLst/>
            <a:cxnLst/>
            <a:rect l="l" t="t" r="r" b="b"/>
            <a:pathLst>
              <a:path w="116839" h="125095">
                <a:moveTo>
                  <a:pt x="88709" y="0"/>
                </a:moveTo>
                <a:lnTo>
                  <a:pt x="0" y="72076"/>
                </a:lnTo>
                <a:lnTo>
                  <a:pt x="116431" y="124748"/>
                </a:lnTo>
                <a:lnTo>
                  <a:pt x="88709" y="0"/>
                </a:lnTo>
                <a:close/>
              </a:path>
            </a:pathLst>
          </a:custGeom>
          <a:solidFill>
            <a:srgbClr val="0433FF"/>
          </a:solidFill>
        </p:spPr>
        <p:txBody>
          <a:bodyPr wrap="square" lIns="0" tIns="0" rIns="0" bIns="0" rtlCol="0"/>
          <a:lstStyle/>
          <a:p>
            <a:endParaRPr/>
          </a:p>
        </p:txBody>
      </p:sp>
      <p:sp>
        <p:nvSpPr>
          <p:cNvPr id="34" name="object 34"/>
          <p:cNvSpPr/>
          <p:nvPr/>
        </p:nvSpPr>
        <p:spPr>
          <a:xfrm>
            <a:off x="4791282" y="3513714"/>
            <a:ext cx="1084695" cy="1118907"/>
          </a:xfrm>
          <a:custGeom>
            <a:avLst/>
            <a:gdLst/>
            <a:ahLst/>
            <a:cxnLst/>
            <a:rect l="l" t="t" r="r" b="b"/>
            <a:pathLst>
              <a:path w="1193164" h="1268095">
                <a:moveTo>
                  <a:pt x="0" y="1267655"/>
                </a:moveTo>
                <a:lnTo>
                  <a:pt x="1193087" y="0"/>
                </a:lnTo>
              </a:path>
            </a:pathLst>
          </a:custGeom>
          <a:ln w="38099">
            <a:solidFill>
              <a:srgbClr val="FF2600"/>
            </a:solidFill>
          </a:ln>
        </p:spPr>
        <p:txBody>
          <a:bodyPr wrap="square" lIns="0" tIns="0" rIns="0" bIns="0" rtlCol="0"/>
          <a:lstStyle/>
          <a:p>
            <a:endParaRPr/>
          </a:p>
        </p:txBody>
      </p:sp>
      <p:sp>
        <p:nvSpPr>
          <p:cNvPr id="35" name="object 35"/>
          <p:cNvSpPr/>
          <p:nvPr/>
        </p:nvSpPr>
        <p:spPr>
          <a:xfrm>
            <a:off x="5790598" y="3489232"/>
            <a:ext cx="109104" cy="108137"/>
          </a:xfrm>
          <a:custGeom>
            <a:avLst/>
            <a:gdLst/>
            <a:ahLst/>
            <a:cxnLst/>
            <a:rect l="l" t="t" r="r" b="b"/>
            <a:pathLst>
              <a:path w="120014" h="122554">
                <a:moveTo>
                  <a:pt x="119952" y="0"/>
                </a:moveTo>
                <a:lnTo>
                  <a:pt x="0" y="44063"/>
                </a:lnTo>
                <a:lnTo>
                  <a:pt x="83233" y="122401"/>
                </a:lnTo>
                <a:lnTo>
                  <a:pt x="119952" y="0"/>
                </a:lnTo>
                <a:close/>
              </a:path>
            </a:pathLst>
          </a:custGeom>
          <a:solidFill>
            <a:srgbClr val="FF2600"/>
          </a:solidFill>
        </p:spPr>
        <p:txBody>
          <a:bodyPr wrap="square" lIns="0" tIns="0" rIns="0" bIns="0" rtlCol="0"/>
          <a:lstStyle/>
          <a:p>
            <a:endParaRPr/>
          </a:p>
        </p:txBody>
      </p:sp>
      <p:sp>
        <p:nvSpPr>
          <p:cNvPr id="36" name="object 36"/>
          <p:cNvSpPr/>
          <p:nvPr/>
        </p:nvSpPr>
        <p:spPr>
          <a:xfrm>
            <a:off x="4625128" y="2823201"/>
            <a:ext cx="1244500" cy="448077"/>
          </a:xfrm>
          <a:custGeom>
            <a:avLst/>
            <a:gdLst/>
            <a:ahLst/>
            <a:cxnLst/>
            <a:rect l="l" t="t" r="r" b="b"/>
            <a:pathLst>
              <a:path w="1186179" h="667385">
                <a:moveTo>
                  <a:pt x="0" y="0"/>
                </a:moveTo>
                <a:lnTo>
                  <a:pt x="1185992" y="667120"/>
                </a:lnTo>
              </a:path>
            </a:pathLst>
          </a:custGeom>
          <a:ln w="38099">
            <a:solidFill>
              <a:srgbClr val="FF2600"/>
            </a:solidFill>
          </a:ln>
        </p:spPr>
        <p:txBody>
          <a:bodyPr wrap="square" lIns="0" tIns="0" rIns="0" bIns="0" rtlCol="0"/>
          <a:lstStyle/>
          <a:p>
            <a:endParaRPr/>
          </a:p>
        </p:txBody>
      </p:sp>
      <p:sp>
        <p:nvSpPr>
          <p:cNvPr id="37" name="object 37"/>
          <p:cNvSpPr/>
          <p:nvPr/>
        </p:nvSpPr>
        <p:spPr>
          <a:xfrm>
            <a:off x="5783611" y="3194131"/>
            <a:ext cx="116032" cy="93569"/>
          </a:xfrm>
          <a:custGeom>
            <a:avLst/>
            <a:gdLst/>
            <a:ahLst/>
            <a:cxnLst/>
            <a:rect l="l" t="t" r="r" b="b"/>
            <a:pathLst>
              <a:path w="127635" h="106045">
                <a:moveTo>
                  <a:pt x="56036" y="0"/>
                </a:moveTo>
                <a:lnTo>
                  <a:pt x="0" y="99621"/>
                </a:lnTo>
                <a:lnTo>
                  <a:pt x="127638" y="105848"/>
                </a:lnTo>
                <a:lnTo>
                  <a:pt x="56036" y="0"/>
                </a:lnTo>
                <a:close/>
              </a:path>
            </a:pathLst>
          </a:custGeom>
          <a:solidFill>
            <a:srgbClr val="FF2600"/>
          </a:solidFill>
        </p:spPr>
        <p:txBody>
          <a:bodyPr wrap="square" lIns="0" tIns="0" rIns="0" bIns="0" rtlCol="0"/>
          <a:lstStyle/>
          <a:p>
            <a:endParaRPr/>
          </a:p>
        </p:txBody>
      </p:sp>
      <p:sp>
        <p:nvSpPr>
          <p:cNvPr id="40" name="object 40"/>
          <p:cNvSpPr/>
          <p:nvPr/>
        </p:nvSpPr>
        <p:spPr>
          <a:xfrm>
            <a:off x="4917962" y="2686812"/>
            <a:ext cx="951665" cy="1744179"/>
          </a:xfrm>
          <a:custGeom>
            <a:avLst/>
            <a:gdLst/>
            <a:ahLst/>
            <a:cxnLst/>
            <a:rect l="l" t="t" r="r" b="b"/>
            <a:pathLst>
              <a:path w="1057275" h="2012950">
                <a:moveTo>
                  <a:pt x="0" y="2012422"/>
                </a:moveTo>
                <a:lnTo>
                  <a:pt x="1056677" y="0"/>
                </a:lnTo>
              </a:path>
            </a:pathLst>
          </a:custGeom>
          <a:ln w="50799">
            <a:solidFill>
              <a:srgbClr val="FFFB00"/>
            </a:solidFill>
          </a:ln>
        </p:spPr>
        <p:txBody>
          <a:bodyPr wrap="square" lIns="0" tIns="0" rIns="0" bIns="0" rtlCol="0"/>
          <a:lstStyle/>
          <a:p>
            <a:endParaRPr/>
          </a:p>
        </p:txBody>
      </p:sp>
      <p:sp>
        <p:nvSpPr>
          <p:cNvPr id="41" name="object 41"/>
          <p:cNvSpPr/>
          <p:nvPr/>
        </p:nvSpPr>
        <p:spPr>
          <a:xfrm>
            <a:off x="5774307" y="2615174"/>
            <a:ext cx="125845" cy="150719"/>
          </a:xfrm>
          <a:custGeom>
            <a:avLst/>
            <a:gdLst/>
            <a:ahLst/>
            <a:cxnLst/>
            <a:rect l="l" t="t" r="r" b="b"/>
            <a:pathLst>
              <a:path w="138429" h="170814">
                <a:moveTo>
                  <a:pt x="138314" y="0"/>
                </a:moveTo>
                <a:lnTo>
                  <a:pt x="0" y="99505"/>
                </a:lnTo>
                <a:lnTo>
                  <a:pt x="134931" y="170353"/>
                </a:lnTo>
                <a:lnTo>
                  <a:pt x="138314" y="0"/>
                </a:lnTo>
                <a:close/>
              </a:path>
            </a:pathLst>
          </a:custGeom>
          <a:solidFill>
            <a:srgbClr val="FFFB00"/>
          </a:solidFill>
        </p:spPr>
        <p:txBody>
          <a:bodyPr wrap="square" lIns="0" tIns="0" rIns="0" bIns="0" rtlCol="0"/>
          <a:lstStyle/>
          <a:p>
            <a:endParaRPr/>
          </a:p>
        </p:txBody>
      </p:sp>
      <p:sp>
        <p:nvSpPr>
          <p:cNvPr id="57" name="object 40">
            <a:extLst>
              <a:ext uri="{FF2B5EF4-FFF2-40B4-BE49-F238E27FC236}">
                <a16:creationId xmlns="" xmlns:a16="http://schemas.microsoft.com/office/drawing/2014/main" id="{4781F815-4412-8C49-A1E5-A4F9D078F2C4}"/>
              </a:ext>
            </a:extLst>
          </p:cNvPr>
          <p:cNvSpPr/>
          <p:nvPr/>
        </p:nvSpPr>
        <p:spPr>
          <a:xfrm>
            <a:off x="4831107" y="2386582"/>
            <a:ext cx="1168197" cy="167577"/>
          </a:xfrm>
          <a:custGeom>
            <a:avLst/>
            <a:gdLst/>
            <a:ahLst/>
            <a:cxnLst/>
            <a:rect l="l" t="t" r="r" b="b"/>
            <a:pathLst>
              <a:path w="1057275" h="2012950">
                <a:moveTo>
                  <a:pt x="0" y="2012422"/>
                </a:moveTo>
                <a:lnTo>
                  <a:pt x="1056677" y="0"/>
                </a:lnTo>
              </a:path>
            </a:pathLst>
          </a:custGeom>
          <a:ln w="50799">
            <a:solidFill>
              <a:srgbClr val="FFFB00"/>
            </a:solidFill>
          </a:ln>
        </p:spPr>
        <p:txBody>
          <a:bodyPr wrap="square" lIns="0" tIns="0" rIns="0" bIns="0" rtlCol="0"/>
          <a:lstStyle/>
          <a:p>
            <a:endParaRPr/>
          </a:p>
        </p:txBody>
      </p:sp>
      <p:sp>
        <p:nvSpPr>
          <p:cNvPr id="58" name="Rectangle 57">
            <a:extLst>
              <a:ext uri="{FF2B5EF4-FFF2-40B4-BE49-F238E27FC236}">
                <a16:creationId xmlns="" xmlns:a16="http://schemas.microsoft.com/office/drawing/2014/main" id="{CDA398CB-F428-1B4A-8D8C-DC1C9FAC6338}"/>
              </a:ext>
            </a:extLst>
          </p:cNvPr>
          <p:cNvSpPr/>
          <p:nvPr/>
        </p:nvSpPr>
        <p:spPr>
          <a:xfrm>
            <a:off x="7447054" y="1679115"/>
            <a:ext cx="1289969" cy="338554"/>
          </a:xfrm>
          <a:prstGeom prst="rect">
            <a:avLst/>
          </a:prstGeom>
        </p:spPr>
        <p:txBody>
          <a:bodyPr wrap="none">
            <a:spAutoFit/>
          </a:bodyPr>
          <a:lstStyle/>
          <a:p>
            <a:pPr marL="11397"/>
            <a:r>
              <a:rPr lang="en-US" sz="1600" b="1" dirty="0">
                <a:latin typeface="Calibri" panose="020F0502020204030204" pitchFamily="34" charset="0"/>
                <a:cs typeface="Calibri" panose="020F0502020204030204" pitchFamily="34" charset="0"/>
              </a:rPr>
              <a:t>Re</a:t>
            </a:r>
            <a:r>
              <a:rPr lang="en-US" sz="1600" b="1" spc="-13" dirty="0">
                <a:latin typeface="Calibri" panose="020F0502020204030204" pitchFamily="34" charset="0"/>
                <a:cs typeface="Calibri" panose="020F0502020204030204" pitchFamily="34" charset="0"/>
              </a:rPr>
              <a:t>duce</a:t>
            </a:r>
            <a:r>
              <a:rPr lang="en-US" sz="1600" b="1" spc="-4"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tasks</a:t>
            </a:r>
            <a:endParaRPr lang="en-US" sz="1600" dirty="0">
              <a:latin typeface="Calibri" panose="020F0502020204030204" pitchFamily="34" charset="0"/>
              <a:cs typeface="Calibri" panose="020F0502020204030204" pitchFamily="34" charset="0"/>
            </a:endParaRPr>
          </a:p>
        </p:txBody>
      </p:sp>
      <p:sp>
        <p:nvSpPr>
          <p:cNvPr id="60" name="object 51">
            <a:extLst>
              <a:ext uri="{FF2B5EF4-FFF2-40B4-BE49-F238E27FC236}">
                <a16:creationId xmlns="" xmlns:a16="http://schemas.microsoft.com/office/drawing/2014/main" id="{A91E658A-F15C-3F4D-A936-EB1C39FEBD02}"/>
              </a:ext>
            </a:extLst>
          </p:cNvPr>
          <p:cNvSpPr txBox="1"/>
          <p:nvPr/>
        </p:nvSpPr>
        <p:spPr>
          <a:xfrm>
            <a:off x="7579027" y="2358510"/>
            <a:ext cx="1217784" cy="246221"/>
          </a:xfrm>
          <a:prstGeom prst="rect">
            <a:avLst/>
          </a:prstGeom>
        </p:spPr>
        <p:txBody>
          <a:bodyPr vert="horz" wrap="square" lIns="0" tIns="0" rIns="0" bIns="0" rtlCol="0">
            <a:spAutoFit/>
          </a:bodyPr>
          <a:lstStyle/>
          <a:p>
            <a:pPr marL="11397"/>
            <a:r>
              <a:rPr sz="1600" dirty="0">
                <a:latin typeface="Arial"/>
                <a:cs typeface="Arial"/>
              </a:rPr>
              <a:t>(</a:t>
            </a:r>
            <a:r>
              <a:rPr lang="en-US" sz="1600" dirty="0">
                <a:latin typeface="Arial"/>
                <a:cs typeface="Arial"/>
              </a:rPr>
              <a:t>yellow</a:t>
            </a:r>
            <a:r>
              <a:rPr sz="1600" spc="-4" dirty="0">
                <a:latin typeface="Arial"/>
                <a:cs typeface="Arial"/>
              </a:rPr>
              <a:t>, </a:t>
            </a:r>
            <a:r>
              <a:rPr lang="en-US" sz="1600" dirty="0">
                <a:latin typeface="Arial"/>
                <a:cs typeface="Arial"/>
              </a:rPr>
              <a:t>37</a:t>
            </a:r>
            <a:r>
              <a:rPr sz="1600" dirty="0">
                <a:latin typeface="Arial"/>
                <a:cs typeface="Arial"/>
              </a:rPr>
              <a:t>)</a:t>
            </a:r>
          </a:p>
        </p:txBody>
      </p:sp>
      <p:sp>
        <p:nvSpPr>
          <p:cNvPr id="61" name="object 51">
            <a:extLst>
              <a:ext uri="{FF2B5EF4-FFF2-40B4-BE49-F238E27FC236}">
                <a16:creationId xmlns="" xmlns:a16="http://schemas.microsoft.com/office/drawing/2014/main" id="{1E00B9D5-F0C6-4249-B919-CC32DA522EAE}"/>
              </a:ext>
            </a:extLst>
          </p:cNvPr>
          <p:cNvSpPr txBox="1"/>
          <p:nvPr/>
        </p:nvSpPr>
        <p:spPr>
          <a:xfrm>
            <a:off x="7582024" y="3194131"/>
            <a:ext cx="1017155" cy="246221"/>
          </a:xfrm>
          <a:prstGeom prst="rect">
            <a:avLst/>
          </a:prstGeom>
        </p:spPr>
        <p:txBody>
          <a:bodyPr vert="horz" wrap="square" lIns="0" tIns="0" rIns="0" bIns="0" rtlCol="0">
            <a:spAutoFit/>
          </a:bodyPr>
          <a:lstStyle/>
          <a:p>
            <a:pPr marL="11397"/>
            <a:r>
              <a:rPr sz="1600" dirty="0">
                <a:latin typeface="Arial"/>
                <a:cs typeface="Arial"/>
              </a:rPr>
              <a:t>(</a:t>
            </a:r>
            <a:r>
              <a:rPr lang="en-US" sz="1600" dirty="0">
                <a:latin typeface="Arial"/>
                <a:cs typeface="Arial"/>
              </a:rPr>
              <a:t>red</a:t>
            </a:r>
            <a:r>
              <a:rPr sz="1600" spc="-4" dirty="0">
                <a:latin typeface="Arial"/>
                <a:cs typeface="Arial"/>
              </a:rPr>
              <a:t>, </a:t>
            </a:r>
            <a:r>
              <a:rPr lang="en-US" sz="1600" dirty="0">
                <a:latin typeface="Arial"/>
                <a:cs typeface="Arial"/>
              </a:rPr>
              <a:t>148</a:t>
            </a:r>
            <a:r>
              <a:rPr sz="1600" dirty="0">
                <a:latin typeface="Arial"/>
                <a:cs typeface="Arial"/>
              </a:rPr>
              <a:t>)</a:t>
            </a:r>
          </a:p>
        </p:txBody>
      </p:sp>
      <p:sp>
        <p:nvSpPr>
          <p:cNvPr id="62" name="object 43">
            <a:extLst>
              <a:ext uri="{FF2B5EF4-FFF2-40B4-BE49-F238E27FC236}">
                <a16:creationId xmlns="" xmlns:a16="http://schemas.microsoft.com/office/drawing/2014/main" id="{F9392B6A-FD36-9A4A-9B4D-D7A72B420A51}"/>
              </a:ext>
            </a:extLst>
          </p:cNvPr>
          <p:cNvSpPr txBox="1"/>
          <p:nvPr/>
        </p:nvSpPr>
        <p:spPr>
          <a:xfrm>
            <a:off x="6120271" y="2308781"/>
            <a:ext cx="1153053" cy="487313"/>
          </a:xfrm>
          <a:prstGeom prst="rect">
            <a:avLst/>
          </a:prstGeom>
        </p:spPr>
        <p:txBody>
          <a:bodyPr vert="horz" wrap="square" lIns="0" tIns="0" rIns="0" bIns="0" rtlCol="0">
            <a:spAutoFit/>
          </a:bodyPr>
          <a:lstStyle/>
          <a:p>
            <a:pPr marL="11397">
              <a:lnSpc>
                <a:spcPts val="1911"/>
              </a:lnSpc>
            </a:pPr>
            <a:r>
              <a:rPr lang="en-US" sz="1600" dirty="0">
                <a:latin typeface="Arial"/>
                <a:cs typeface="Arial"/>
              </a:rPr>
              <a:t>(yellow, 17) </a:t>
            </a:r>
          </a:p>
          <a:p>
            <a:pPr marL="11397">
              <a:lnSpc>
                <a:spcPts val="1911"/>
              </a:lnSpc>
            </a:pPr>
            <a:r>
              <a:rPr lang="en-US" sz="1600" dirty="0">
                <a:latin typeface="Arial"/>
                <a:cs typeface="Arial"/>
              </a:rPr>
              <a:t>(yellow, 20)</a:t>
            </a:r>
          </a:p>
        </p:txBody>
      </p:sp>
      <p:sp>
        <p:nvSpPr>
          <p:cNvPr id="63" name="object 43">
            <a:extLst>
              <a:ext uri="{FF2B5EF4-FFF2-40B4-BE49-F238E27FC236}">
                <a16:creationId xmlns="" xmlns:a16="http://schemas.microsoft.com/office/drawing/2014/main" id="{C26F57C0-E04A-DA41-8602-6614F5A6080A}"/>
              </a:ext>
            </a:extLst>
          </p:cNvPr>
          <p:cNvSpPr txBox="1"/>
          <p:nvPr/>
        </p:nvSpPr>
        <p:spPr>
          <a:xfrm>
            <a:off x="6188220" y="3128041"/>
            <a:ext cx="1017155" cy="489878"/>
          </a:xfrm>
          <a:prstGeom prst="rect">
            <a:avLst/>
          </a:prstGeom>
        </p:spPr>
        <p:txBody>
          <a:bodyPr vert="horz" wrap="square" lIns="0" tIns="0" rIns="0" bIns="0" rtlCol="0">
            <a:spAutoFit/>
          </a:bodyPr>
          <a:lstStyle/>
          <a:p>
            <a:pPr marL="11397">
              <a:lnSpc>
                <a:spcPts val="1911"/>
              </a:lnSpc>
            </a:pPr>
            <a:r>
              <a:rPr lang="en-US" sz="1600" dirty="0">
                <a:latin typeface="Arial"/>
                <a:cs typeface="Arial"/>
              </a:rPr>
              <a:t>(red, 77)	 </a:t>
            </a:r>
          </a:p>
          <a:p>
            <a:pPr marL="11397">
              <a:lnSpc>
                <a:spcPts val="1911"/>
              </a:lnSpc>
            </a:pPr>
            <a:r>
              <a:rPr lang="en-US" sz="1600" dirty="0">
                <a:latin typeface="Arial"/>
                <a:cs typeface="Arial"/>
              </a:rPr>
              <a:t>(red, 71)</a:t>
            </a:r>
          </a:p>
        </p:txBody>
      </p:sp>
    </p:spTree>
    <p:extLst>
      <p:ext uri="{BB962C8B-B14F-4D97-AF65-F5344CB8AC3E}">
        <p14:creationId xmlns:p14="http://schemas.microsoft.com/office/powerpoint/2010/main" val="122225572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5300" y="1143000"/>
            <a:ext cx="8115300" cy="4739759"/>
          </a:xfrm>
          <a:prstGeom prst="rect">
            <a:avLst/>
          </a:prstGeom>
          <a:noFill/>
        </p:spPr>
        <p:txBody>
          <a:bodyPr wrap="square" rtlCol="0">
            <a:spAutoFit/>
          </a:bodyPr>
          <a:lstStyle/>
          <a:p>
            <a:pPr marL="342900" indent="-342900">
              <a:spcAft>
                <a:spcPts val="600"/>
              </a:spcAft>
              <a:buFont typeface="Arial"/>
              <a:buChar char="•"/>
            </a:pPr>
            <a:r>
              <a:rPr lang="en-US" b="1" dirty="0">
                <a:latin typeface="Calibri" panose="020F0502020204030204" pitchFamily="34" charset="0"/>
                <a:cs typeface="Calibri" panose="020F0502020204030204" pitchFamily="34" charset="0"/>
              </a:rPr>
              <a:t>Map tasks</a:t>
            </a:r>
          </a:p>
          <a:p>
            <a:pPr marL="800100" lvl="1" indent="-342900">
              <a:spcAft>
                <a:spcPts val="600"/>
              </a:spcAft>
              <a:buFont typeface="Arial"/>
              <a:buChar char="•"/>
            </a:pPr>
            <a:r>
              <a:rPr lang="en-US" sz="2000" dirty="0">
                <a:latin typeface="Calibri" panose="020F0502020204030204" pitchFamily="34" charset="0"/>
                <a:cs typeface="Calibri" panose="020F0502020204030204" pitchFamily="34" charset="0"/>
              </a:rPr>
              <a:t>Input is in “key-value” format, e.g., key = file locations, value = text</a:t>
            </a:r>
          </a:p>
          <a:p>
            <a:pPr marL="800100" lvl="1" indent="-342900">
              <a:spcAft>
                <a:spcPts val="600"/>
              </a:spcAft>
              <a:buFont typeface="Arial"/>
              <a:buChar char="•"/>
            </a:pPr>
            <a:r>
              <a:rPr lang="en-US" sz="2000" u="sng" dirty="0">
                <a:latin typeface="Calibri" panose="020F0502020204030204" pitchFamily="34" charset="0"/>
                <a:cs typeface="Calibri" panose="020F0502020204030204" pitchFamily="34" charset="0"/>
              </a:rPr>
              <a:t>Map code written by the user</a:t>
            </a:r>
          </a:p>
          <a:p>
            <a:pPr marL="800100" lvl="1" indent="-342900">
              <a:spcAft>
                <a:spcPts val="600"/>
              </a:spcAft>
              <a:buFont typeface="Arial"/>
              <a:buChar char="•"/>
            </a:pPr>
            <a:r>
              <a:rPr lang="en-US" sz="2000" dirty="0">
                <a:latin typeface="Calibri" panose="020F0502020204030204" pitchFamily="34" charset="0"/>
                <a:cs typeface="Calibri" panose="020F0502020204030204" pitchFamily="34" charset="0"/>
              </a:rPr>
              <a:t>Processes chunks and produces sequence of key-value pairs,    Notice: not the “key” in usual sense, do not have to be unique</a:t>
            </a:r>
          </a:p>
          <a:p>
            <a:pPr marL="342900" indent="-342900">
              <a:spcAft>
                <a:spcPts val="600"/>
              </a:spcAft>
              <a:buFont typeface="Arial"/>
              <a:buChar char="•"/>
            </a:pPr>
            <a:r>
              <a:rPr lang="en-US" b="1" dirty="0">
                <a:latin typeface="Calibri" panose="020F0502020204030204" pitchFamily="34" charset="0"/>
                <a:cs typeface="Calibri" panose="020F0502020204030204" pitchFamily="34" charset="0"/>
              </a:rPr>
              <a:t>Group by Key/Shuffle</a:t>
            </a:r>
          </a:p>
          <a:p>
            <a:pPr marL="800100" lvl="1" indent="-342900">
              <a:spcAft>
                <a:spcPts val="600"/>
              </a:spcAft>
              <a:buFont typeface="Arial"/>
              <a:buChar char="•"/>
            </a:pPr>
            <a:r>
              <a:rPr lang="en-US" sz="2000" dirty="0">
                <a:latin typeface="Calibri" panose="020F0502020204030204" pitchFamily="34" charset="0"/>
                <a:cs typeface="Calibri" panose="020F0502020204030204" pitchFamily="34" charset="0"/>
              </a:rPr>
              <a:t>Collects key-value pairs from each Map task</a:t>
            </a:r>
          </a:p>
          <a:p>
            <a:pPr marL="800100" lvl="1" indent="-342900">
              <a:spcAft>
                <a:spcPts val="600"/>
              </a:spcAft>
              <a:buFont typeface="Arial"/>
              <a:buChar char="•"/>
            </a:pPr>
            <a:r>
              <a:rPr lang="en-US" sz="2000" dirty="0">
                <a:latin typeface="Calibri" panose="020F0502020204030204" pitchFamily="34" charset="0"/>
                <a:cs typeface="Calibri" panose="020F0502020204030204" pitchFamily="34" charset="0"/>
              </a:rPr>
              <a:t>Values associated with each key are formed into </a:t>
            </a:r>
            <a:r>
              <a:rPr lang="en-US" sz="2000" u="sng" dirty="0">
                <a:latin typeface="Calibri" panose="020F0502020204030204" pitchFamily="34" charset="0"/>
                <a:cs typeface="Calibri" panose="020F0502020204030204" pitchFamily="34" charset="0"/>
              </a:rPr>
              <a:t>a list of values </a:t>
            </a:r>
          </a:p>
          <a:p>
            <a:pPr marL="800100" lvl="1" indent="-342900">
              <a:spcAft>
                <a:spcPts val="600"/>
              </a:spcAft>
              <a:buFont typeface="Arial"/>
              <a:buChar char="•"/>
            </a:pPr>
            <a:r>
              <a:rPr lang="en-US" sz="2000" u="sng" dirty="0">
                <a:latin typeface="Calibri" panose="020F0502020204030204" pitchFamily="34" charset="0"/>
                <a:cs typeface="Calibri" panose="020F0502020204030204" pitchFamily="34" charset="0"/>
              </a:rPr>
              <a:t>All key-value pairs with same key go to same Reduce task</a:t>
            </a:r>
          </a:p>
          <a:p>
            <a:pPr marL="342900" indent="-342900">
              <a:spcAft>
                <a:spcPts val="600"/>
              </a:spcAft>
              <a:buFont typeface="Arial"/>
              <a:buChar char="•"/>
            </a:pPr>
            <a:r>
              <a:rPr lang="en-US" b="1" dirty="0">
                <a:latin typeface="Calibri" panose="020F0502020204030204" pitchFamily="34" charset="0"/>
                <a:cs typeface="Calibri" panose="020F0502020204030204" pitchFamily="34" charset="0"/>
              </a:rPr>
              <a:t>Reduce task</a:t>
            </a:r>
          </a:p>
          <a:p>
            <a:pPr marL="800100" lvl="1" indent="-342900">
              <a:spcAft>
                <a:spcPts val="600"/>
              </a:spcAft>
              <a:buFont typeface="Arial"/>
              <a:buChar char="•"/>
            </a:pPr>
            <a:r>
              <a:rPr lang="en-US" sz="2000" u="sng" dirty="0">
                <a:latin typeface="Calibri" panose="020F0502020204030204" pitchFamily="34" charset="0"/>
                <a:cs typeface="Calibri" panose="020F0502020204030204" pitchFamily="34" charset="0"/>
              </a:rPr>
              <a:t>Reduce code written by user</a:t>
            </a:r>
            <a:endParaRPr lang="en-US" sz="2000" dirty="0">
              <a:latin typeface="Calibri" panose="020F0502020204030204" pitchFamily="34" charset="0"/>
              <a:cs typeface="Calibri" panose="020F0502020204030204" pitchFamily="34" charset="0"/>
            </a:endParaRPr>
          </a:p>
          <a:p>
            <a:pPr marL="800100" lvl="1" indent="-342900">
              <a:spcAft>
                <a:spcPts val="600"/>
              </a:spcAft>
              <a:buFont typeface="Arial"/>
              <a:buChar char="•"/>
            </a:pPr>
            <a:r>
              <a:rPr lang="en-US" sz="2000" dirty="0">
                <a:latin typeface="Calibri" panose="020F0502020204030204" pitchFamily="34" charset="0"/>
                <a:cs typeface="Calibri" panose="020F0502020204030204" pitchFamily="34" charset="0"/>
              </a:rPr>
              <a:t>Produces output key-value pairs</a:t>
            </a:r>
          </a:p>
        </p:txBody>
      </p:sp>
      <p:sp>
        <p:nvSpPr>
          <p:cNvPr id="8" name="Rectangle 2">
            <a:extLst>
              <a:ext uri="{FF2B5EF4-FFF2-40B4-BE49-F238E27FC236}">
                <a16:creationId xmlns="" xmlns:a16="http://schemas.microsoft.com/office/drawing/2014/main" id="{D48F81E1-6799-8E45-BF7A-084CEFA24042}"/>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Summary</a:t>
            </a:r>
            <a:endParaRPr lang="en-US" sz="3600" b="0" kern="0" dirty="0">
              <a:solidFill>
                <a:srgbClr val="A01A06"/>
              </a:solidFill>
              <a:latin typeface="Calibri" panose="020F0502020204030204" pitchFamily="34" charset="0"/>
              <a:cs typeface="Calibri" panose="020F0502020204030204" pitchFamily="34" charset="0"/>
            </a:endParaRPr>
          </a:p>
        </p:txBody>
      </p:sp>
      <p:pic>
        <p:nvPicPr>
          <p:cNvPr id="9" name="Picture 8" descr="mapReducePic.tiff">
            <a:extLst>
              <a:ext uri="{FF2B5EF4-FFF2-40B4-BE49-F238E27FC236}">
                <a16:creationId xmlns="" xmlns:a16="http://schemas.microsoft.com/office/drawing/2014/main" id="{0F2A4578-DC92-984B-B4B7-9F3F03821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4685204"/>
            <a:ext cx="3352800" cy="2172796"/>
          </a:xfrm>
          <a:prstGeom prst="rect">
            <a:avLst/>
          </a:prstGeom>
        </p:spPr>
      </p:pic>
    </p:spTree>
    <p:extLst>
      <p:ext uri="{BB962C8B-B14F-4D97-AF65-F5344CB8AC3E}">
        <p14:creationId xmlns:p14="http://schemas.microsoft.com/office/powerpoint/2010/main" val="1744327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3219" y="1224209"/>
            <a:ext cx="7844789" cy="5410199"/>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32409" y="1752600"/>
            <a:ext cx="1672589" cy="1143000"/>
          </a:xfrm>
          <a:prstGeom prst="rect">
            <a:avLst/>
          </a:prstGeom>
          <a:solidFill>
            <a:srgbClr val="60B5CC"/>
          </a:solidFill>
          <a:ln w="48006">
            <a:solidFill>
              <a:srgbClr val="448495"/>
            </a:solidFill>
          </a:ln>
        </p:spPr>
        <p:txBody>
          <a:bodyPr vert="horz" wrap="square" lIns="0" tIns="0" rIns="0" bIns="0" rtlCol="0">
            <a:spAutoFit/>
          </a:bodyPr>
          <a:lstStyle/>
          <a:p>
            <a:pPr algn="ctr">
              <a:lnSpc>
                <a:spcPct val="100000"/>
              </a:lnSpc>
            </a:pPr>
            <a:r>
              <a:rPr sz="1800" b="1" dirty="0">
                <a:solidFill>
                  <a:srgbClr val="FFFFFF"/>
                </a:solidFill>
                <a:latin typeface="Corbel"/>
                <a:cs typeface="Corbel"/>
              </a:rPr>
              <a:t>M</a:t>
            </a:r>
            <a:r>
              <a:rPr sz="1800" b="1" spc="-25" dirty="0">
                <a:solidFill>
                  <a:srgbClr val="FFFFFF"/>
                </a:solidFill>
                <a:latin typeface="Corbel"/>
                <a:cs typeface="Corbel"/>
              </a:rPr>
              <a:t>A</a:t>
            </a:r>
            <a:r>
              <a:rPr sz="1800" b="1" spc="-20" dirty="0">
                <a:solidFill>
                  <a:srgbClr val="FFFFFF"/>
                </a:solidFill>
                <a:latin typeface="Corbel"/>
                <a:cs typeface="Corbel"/>
              </a:rPr>
              <a:t>P</a:t>
            </a:r>
            <a:r>
              <a:rPr sz="1800" b="1" dirty="0">
                <a:solidFill>
                  <a:srgbClr val="FFFFFF"/>
                </a:solidFill>
                <a:latin typeface="Corbel"/>
                <a:cs typeface="Corbel"/>
              </a:rPr>
              <a:t>:</a:t>
            </a:r>
            <a:endParaRPr sz="1800">
              <a:latin typeface="Corbel"/>
              <a:cs typeface="Corbel"/>
            </a:endParaRPr>
          </a:p>
          <a:p>
            <a:pPr marL="192405" marR="184785" indent="1270" algn="ctr">
              <a:lnSpc>
                <a:spcPct val="100000"/>
              </a:lnSpc>
              <a:spcBef>
                <a:spcPts val="40"/>
              </a:spcBef>
            </a:pPr>
            <a:r>
              <a:rPr sz="1400" spc="-45" dirty="0">
                <a:solidFill>
                  <a:srgbClr val="FFFFFF"/>
                </a:solidFill>
                <a:latin typeface="Corbel"/>
                <a:cs typeface="Corbel"/>
              </a:rPr>
              <a:t>R</a:t>
            </a:r>
            <a:r>
              <a:rPr sz="1400" spc="-10" dirty="0">
                <a:solidFill>
                  <a:srgbClr val="FFFFFF"/>
                </a:solidFill>
                <a:latin typeface="Corbel"/>
                <a:cs typeface="Corbel"/>
              </a:rPr>
              <a:t>e</a:t>
            </a:r>
            <a:r>
              <a:rPr sz="1400" spc="-20" dirty="0">
                <a:solidFill>
                  <a:srgbClr val="FFFFFF"/>
                </a:solidFill>
                <a:latin typeface="Corbel"/>
                <a:cs typeface="Corbel"/>
              </a:rPr>
              <a:t>a</a:t>
            </a:r>
            <a:r>
              <a:rPr sz="1400" spc="-10" dirty="0">
                <a:solidFill>
                  <a:srgbClr val="FFFFFF"/>
                </a:solidFill>
                <a:latin typeface="Corbel"/>
                <a:cs typeface="Corbel"/>
              </a:rPr>
              <a:t>d</a:t>
            </a:r>
            <a:r>
              <a:rPr sz="1400" spc="30" dirty="0">
                <a:solidFill>
                  <a:srgbClr val="FFFFFF"/>
                </a:solidFill>
                <a:latin typeface="Corbel"/>
                <a:cs typeface="Corbel"/>
              </a:rPr>
              <a:t> </a:t>
            </a:r>
            <a:r>
              <a:rPr sz="1400" spc="-20" dirty="0">
                <a:solidFill>
                  <a:srgbClr val="FFFFFF"/>
                </a:solidFill>
                <a:latin typeface="Corbel"/>
                <a:cs typeface="Corbel"/>
              </a:rPr>
              <a:t>i</a:t>
            </a:r>
            <a:r>
              <a:rPr sz="1400" dirty="0">
                <a:solidFill>
                  <a:srgbClr val="FFFFFF"/>
                </a:solidFill>
                <a:latin typeface="Corbel"/>
                <a:cs typeface="Corbel"/>
              </a:rPr>
              <a:t>n</a:t>
            </a:r>
            <a:r>
              <a:rPr sz="1400" spc="-5" dirty="0">
                <a:solidFill>
                  <a:srgbClr val="FFFFFF"/>
                </a:solidFill>
                <a:latin typeface="Corbel"/>
                <a:cs typeface="Corbel"/>
              </a:rPr>
              <a:t>p</a:t>
            </a:r>
            <a:r>
              <a:rPr sz="1400" spc="-15" dirty="0">
                <a:solidFill>
                  <a:srgbClr val="FFFFFF"/>
                </a:solidFill>
                <a:latin typeface="Corbel"/>
                <a:cs typeface="Corbel"/>
              </a:rPr>
              <a:t>u</a:t>
            </a:r>
            <a:r>
              <a:rPr sz="1400" spc="-5" dirty="0">
                <a:solidFill>
                  <a:srgbClr val="FFFFFF"/>
                </a:solidFill>
                <a:latin typeface="Corbel"/>
                <a:cs typeface="Corbel"/>
              </a:rPr>
              <a:t>t</a:t>
            </a:r>
            <a:r>
              <a:rPr sz="1400" dirty="0">
                <a:solidFill>
                  <a:srgbClr val="FFFFFF"/>
                </a:solidFill>
                <a:latin typeface="Corbel"/>
                <a:cs typeface="Corbel"/>
              </a:rPr>
              <a:t> </a:t>
            </a:r>
            <a:r>
              <a:rPr sz="1400" spc="-20" dirty="0">
                <a:solidFill>
                  <a:srgbClr val="FFFFFF"/>
                </a:solidFill>
                <a:latin typeface="Corbel"/>
                <a:cs typeface="Corbel"/>
              </a:rPr>
              <a:t>a</a:t>
            </a:r>
            <a:r>
              <a:rPr sz="1400" dirty="0">
                <a:solidFill>
                  <a:srgbClr val="FFFFFF"/>
                </a:solidFill>
                <a:latin typeface="Corbel"/>
                <a:cs typeface="Corbel"/>
              </a:rPr>
              <a:t>n</a:t>
            </a:r>
            <a:r>
              <a:rPr sz="1400" spc="-10" dirty="0">
                <a:solidFill>
                  <a:srgbClr val="FFFFFF"/>
                </a:solidFill>
                <a:latin typeface="Corbel"/>
                <a:cs typeface="Corbel"/>
              </a:rPr>
              <a:t>d</a:t>
            </a:r>
            <a:r>
              <a:rPr sz="1400" spc="-5" dirty="0">
                <a:solidFill>
                  <a:srgbClr val="FFFFFF"/>
                </a:solidFill>
                <a:latin typeface="Corbel"/>
                <a:cs typeface="Corbel"/>
              </a:rPr>
              <a:t> p</a:t>
            </a:r>
            <a:r>
              <a:rPr sz="1400" spc="-15" dirty="0">
                <a:solidFill>
                  <a:srgbClr val="FFFFFF"/>
                </a:solidFill>
                <a:latin typeface="Corbel"/>
                <a:cs typeface="Corbel"/>
              </a:rPr>
              <a:t>r</a:t>
            </a:r>
            <a:r>
              <a:rPr sz="1400" spc="-10" dirty="0">
                <a:solidFill>
                  <a:srgbClr val="FFFFFF"/>
                </a:solidFill>
                <a:latin typeface="Corbel"/>
                <a:cs typeface="Corbel"/>
              </a:rPr>
              <a:t>o</a:t>
            </a:r>
            <a:r>
              <a:rPr sz="1400" spc="-15" dirty="0">
                <a:solidFill>
                  <a:srgbClr val="FFFFFF"/>
                </a:solidFill>
                <a:latin typeface="Corbel"/>
                <a:cs typeface="Corbel"/>
              </a:rPr>
              <a:t>du</a:t>
            </a:r>
            <a:r>
              <a:rPr sz="1400" spc="-25" dirty="0">
                <a:solidFill>
                  <a:srgbClr val="FFFFFF"/>
                </a:solidFill>
                <a:latin typeface="Corbel"/>
                <a:cs typeface="Corbel"/>
              </a:rPr>
              <a:t>c</a:t>
            </a:r>
            <a:r>
              <a:rPr sz="1400" spc="-10" dirty="0">
                <a:solidFill>
                  <a:srgbClr val="FFFFFF"/>
                </a:solidFill>
                <a:latin typeface="Corbel"/>
                <a:cs typeface="Corbel"/>
              </a:rPr>
              <a:t>es</a:t>
            </a:r>
            <a:r>
              <a:rPr sz="1400" spc="45" dirty="0">
                <a:solidFill>
                  <a:srgbClr val="FFFFFF"/>
                </a:solidFill>
                <a:latin typeface="Corbel"/>
                <a:cs typeface="Corbel"/>
              </a:rPr>
              <a:t> </a:t>
            </a:r>
            <a:r>
              <a:rPr sz="1400" spc="-10" dirty="0">
                <a:solidFill>
                  <a:srgbClr val="FFFFFF"/>
                </a:solidFill>
                <a:latin typeface="Corbel"/>
                <a:cs typeface="Corbel"/>
              </a:rPr>
              <a:t>a</a:t>
            </a:r>
            <a:r>
              <a:rPr sz="1400" spc="-5" dirty="0">
                <a:solidFill>
                  <a:srgbClr val="FFFFFF"/>
                </a:solidFill>
                <a:latin typeface="Corbel"/>
                <a:cs typeface="Corbel"/>
              </a:rPr>
              <a:t> </a:t>
            </a:r>
            <a:r>
              <a:rPr sz="1400" spc="-25" dirty="0">
                <a:solidFill>
                  <a:srgbClr val="FFFFFF"/>
                </a:solidFill>
                <a:latin typeface="Corbel"/>
                <a:cs typeface="Corbel"/>
              </a:rPr>
              <a:t>s</a:t>
            </a:r>
            <a:r>
              <a:rPr sz="1400" spc="-10" dirty="0">
                <a:solidFill>
                  <a:srgbClr val="FFFFFF"/>
                </a:solidFill>
                <a:latin typeface="Corbel"/>
                <a:cs typeface="Corbel"/>
              </a:rPr>
              <a:t>et</a:t>
            </a:r>
            <a:r>
              <a:rPr sz="1400" dirty="0">
                <a:solidFill>
                  <a:srgbClr val="FFFFFF"/>
                </a:solidFill>
                <a:latin typeface="Corbel"/>
                <a:cs typeface="Corbel"/>
              </a:rPr>
              <a:t> </a:t>
            </a:r>
            <a:r>
              <a:rPr sz="1400" spc="-10" dirty="0">
                <a:solidFill>
                  <a:srgbClr val="FFFFFF"/>
                </a:solidFill>
                <a:latin typeface="Corbel"/>
                <a:cs typeface="Corbel"/>
              </a:rPr>
              <a:t>of</a:t>
            </a:r>
            <a:r>
              <a:rPr sz="1400" spc="-5" dirty="0">
                <a:solidFill>
                  <a:srgbClr val="FFFFFF"/>
                </a:solidFill>
                <a:latin typeface="Corbel"/>
                <a:cs typeface="Corbel"/>
              </a:rPr>
              <a:t> </a:t>
            </a:r>
            <a:r>
              <a:rPr sz="1400" spc="-40" dirty="0">
                <a:solidFill>
                  <a:srgbClr val="FFFFFF"/>
                </a:solidFill>
                <a:latin typeface="Corbel"/>
                <a:cs typeface="Corbel"/>
              </a:rPr>
              <a:t>k</a:t>
            </a:r>
            <a:r>
              <a:rPr sz="1400" spc="-10" dirty="0">
                <a:solidFill>
                  <a:srgbClr val="FFFFFF"/>
                </a:solidFill>
                <a:latin typeface="Corbel"/>
                <a:cs typeface="Corbel"/>
              </a:rPr>
              <a:t>ey</a:t>
            </a:r>
            <a:r>
              <a:rPr sz="1400" spc="-15" dirty="0">
                <a:solidFill>
                  <a:srgbClr val="FFFFFF"/>
                </a:solidFill>
                <a:latin typeface="Corbel"/>
                <a:cs typeface="Corbel"/>
              </a:rPr>
              <a:t>-</a:t>
            </a:r>
            <a:r>
              <a:rPr sz="1400" spc="-5" dirty="0">
                <a:solidFill>
                  <a:srgbClr val="FFFFFF"/>
                </a:solidFill>
                <a:latin typeface="Corbel"/>
                <a:cs typeface="Corbel"/>
              </a:rPr>
              <a:t>v</a:t>
            </a:r>
            <a:r>
              <a:rPr sz="1400" spc="-20" dirty="0">
                <a:solidFill>
                  <a:srgbClr val="FFFFFF"/>
                </a:solidFill>
                <a:latin typeface="Corbel"/>
                <a:cs typeface="Corbel"/>
              </a:rPr>
              <a:t>al</a:t>
            </a:r>
            <a:r>
              <a:rPr sz="1400" spc="-15" dirty="0">
                <a:solidFill>
                  <a:srgbClr val="FFFFFF"/>
                </a:solidFill>
                <a:latin typeface="Corbel"/>
                <a:cs typeface="Corbel"/>
              </a:rPr>
              <a:t>u</a:t>
            </a:r>
            <a:r>
              <a:rPr sz="1400" spc="-10" dirty="0">
                <a:solidFill>
                  <a:srgbClr val="FFFFFF"/>
                </a:solidFill>
                <a:latin typeface="Corbel"/>
                <a:cs typeface="Corbel"/>
              </a:rPr>
              <a:t>e</a:t>
            </a:r>
            <a:r>
              <a:rPr sz="1400" spc="55" dirty="0">
                <a:solidFill>
                  <a:srgbClr val="FFFFFF"/>
                </a:solidFill>
                <a:latin typeface="Corbel"/>
                <a:cs typeface="Corbel"/>
              </a:rPr>
              <a:t> </a:t>
            </a:r>
            <a:r>
              <a:rPr sz="1400" spc="-5" dirty="0">
                <a:solidFill>
                  <a:srgbClr val="FFFFFF"/>
                </a:solidFill>
                <a:latin typeface="Corbel"/>
                <a:cs typeface="Corbel"/>
              </a:rPr>
              <a:t>p</a:t>
            </a:r>
            <a:r>
              <a:rPr sz="1400" spc="-20" dirty="0">
                <a:solidFill>
                  <a:srgbClr val="FFFFFF"/>
                </a:solidFill>
                <a:latin typeface="Corbel"/>
                <a:cs typeface="Corbel"/>
              </a:rPr>
              <a:t>airs</a:t>
            </a:r>
            <a:endParaRPr sz="1400">
              <a:latin typeface="Corbel"/>
              <a:cs typeface="Corbel"/>
            </a:endParaRPr>
          </a:p>
        </p:txBody>
      </p:sp>
      <p:sp>
        <p:nvSpPr>
          <p:cNvPr id="8" name="object 8"/>
          <p:cNvSpPr txBox="1"/>
          <p:nvPr/>
        </p:nvSpPr>
        <p:spPr>
          <a:xfrm>
            <a:off x="232409" y="3429000"/>
            <a:ext cx="1672589" cy="1261884"/>
          </a:xfrm>
          <a:prstGeom prst="rect">
            <a:avLst/>
          </a:prstGeom>
          <a:solidFill>
            <a:srgbClr val="F0AD00"/>
          </a:solidFill>
          <a:ln w="48006">
            <a:solidFill>
              <a:srgbClr val="B07E00"/>
            </a:solidFill>
          </a:ln>
        </p:spPr>
        <p:txBody>
          <a:bodyPr vert="horz" wrap="square" lIns="0" tIns="0" rIns="0" bIns="0" rtlCol="0">
            <a:spAutoFit/>
          </a:bodyPr>
          <a:lstStyle/>
          <a:p>
            <a:pPr marL="128270">
              <a:lnSpc>
                <a:spcPct val="100000"/>
              </a:lnSpc>
            </a:pPr>
            <a:r>
              <a:rPr sz="1800" b="1" spc="-15" dirty="0">
                <a:solidFill>
                  <a:srgbClr val="FFFFFF"/>
                </a:solidFill>
                <a:latin typeface="Corbel"/>
                <a:cs typeface="Corbel"/>
              </a:rPr>
              <a:t>G</a:t>
            </a:r>
            <a:r>
              <a:rPr sz="1800" b="1" spc="-20" dirty="0">
                <a:solidFill>
                  <a:srgbClr val="FFFFFF"/>
                </a:solidFill>
                <a:latin typeface="Corbel"/>
                <a:cs typeface="Corbel"/>
              </a:rPr>
              <a:t>r</a:t>
            </a:r>
            <a:r>
              <a:rPr sz="1800" b="1" dirty="0">
                <a:solidFill>
                  <a:srgbClr val="FFFFFF"/>
                </a:solidFill>
                <a:latin typeface="Corbel"/>
                <a:cs typeface="Corbel"/>
              </a:rPr>
              <a:t>o</a:t>
            </a:r>
            <a:r>
              <a:rPr sz="1800" b="1" spc="-10" dirty="0">
                <a:solidFill>
                  <a:srgbClr val="FFFFFF"/>
                </a:solidFill>
                <a:latin typeface="Corbel"/>
                <a:cs typeface="Corbel"/>
              </a:rPr>
              <a:t>up</a:t>
            </a:r>
            <a:r>
              <a:rPr sz="1800" b="1" spc="5" dirty="0">
                <a:solidFill>
                  <a:srgbClr val="FFFFFF"/>
                </a:solidFill>
                <a:latin typeface="Corbel"/>
                <a:cs typeface="Corbel"/>
              </a:rPr>
              <a:t> b</a:t>
            </a:r>
            <a:r>
              <a:rPr sz="1800" b="1" spc="-10" dirty="0">
                <a:solidFill>
                  <a:srgbClr val="FFFFFF"/>
                </a:solidFill>
                <a:latin typeface="Corbel"/>
                <a:cs typeface="Corbel"/>
              </a:rPr>
              <a:t>y</a:t>
            </a:r>
            <a:r>
              <a:rPr sz="1800" b="1" spc="-25" dirty="0">
                <a:solidFill>
                  <a:srgbClr val="FFFFFF"/>
                </a:solidFill>
                <a:latin typeface="Corbel"/>
                <a:cs typeface="Corbel"/>
              </a:rPr>
              <a:t> </a:t>
            </a:r>
            <a:r>
              <a:rPr sz="1800" b="1" spc="-20" dirty="0">
                <a:solidFill>
                  <a:srgbClr val="FFFFFF"/>
                </a:solidFill>
                <a:latin typeface="Corbel"/>
                <a:cs typeface="Corbel"/>
              </a:rPr>
              <a:t>k</a:t>
            </a:r>
            <a:r>
              <a:rPr sz="1800" b="1" spc="-25" dirty="0">
                <a:solidFill>
                  <a:srgbClr val="FFFFFF"/>
                </a:solidFill>
                <a:latin typeface="Corbel"/>
                <a:cs typeface="Corbel"/>
              </a:rPr>
              <a:t>e</a:t>
            </a:r>
            <a:r>
              <a:rPr sz="1800" b="1" spc="10" dirty="0">
                <a:solidFill>
                  <a:srgbClr val="FFFFFF"/>
                </a:solidFill>
                <a:latin typeface="Corbel"/>
                <a:cs typeface="Corbel"/>
              </a:rPr>
              <a:t>y:</a:t>
            </a:r>
            <a:endParaRPr sz="1800" dirty="0">
              <a:latin typeface="Corbel"/>
              <a:cs typeface="Corbel"/>
            </a:endParaRPr>
          </a:p>
          <a:p>
            <a:pPr marL="82550" marR="74295" algn="ctr">
              <a:lnSpc>
                <a:spcPct val="100000"/>
              </a:lnSpc>
              <a:spcBef>
                <a:spcPts val="40"/>
              </a:spcBef>
            </a:pPr>
            <a:r>
              <a:rPr sz="1400" spc="-15" dirty="0">
                <a:solidFill>
                  <a:srgbClr val="FFFFFF"/>
                </a:solidFill>
                <a:latin typeface="Corbel"/>
                <a:cs typeface="Corbel"/>
              </a:rPr>
              <a:t>C</a:t>
            </a:r>
            <a:r>
              <a:rPr sz="1400" spc="-10" dirty="0">
                <a:solidFill>
                  <a:srgbClr val="FFFFFF"/>
                </a:solidFill>
                <a:latin typeface="Corbel"/>
                <a:cs typeface="Corbel"/>
              </a:rPr>
              <a:t>o</a:t>
            </a:r>
            <a:r>
              <a:rPr sz="1400" spc="-20" dirty="0">
                <a:solidFill>
                  <a:srgbClr val="FFFFFF"/>
                </a:solidFill>
                <a:latin typeface="Corbel"/>
                <a:cs typeface="Corbel"/>
              </a:rPr>
              <a:t>ll</a:t>
            </a:r>
            <a:r>
              <a:rPr sz="1400" spc="-10" dirty="0">
                <a:solidFill>
                  <a:srgbClr val="FFFFFF"/>
                </a:solidFill>
                <a:latin typeface="Corbel"/>
                <a:cs typeface="Corbel"/>
              </a:rPr>
              <a:t>e</a:t>
            </a:r>
            <a:r>
              <a:rPr sz="1400" spc="-25" dirty="0">
                <a:solidFill>
                  <a:srgbClr val="FFFFFF"/>
                </a:solidFill>
                <a:latin typeface="Corbel"/>
                <a:cs typeface="Corbel"/>
              </a:rPr>
              <a:t>c</a:t>
            </a:r>
            <a:r>
              <a:rPr sz="1400" spc="-5" dirty="0">
                <a:solidFill>
                  <a:srgbClr val="FFFFFF"/>
                </a:solidFill>
                <a:latin typeface="Corbel"/>
                <a:cs typeface="Corbel"/>
              </a:rPr>
              <a:t>t</a:t>
            </a:r>
            <a:r>
              <a:rPr sz="1400" spc="50" dirty="0">
                <a:solidFill>
                  <a:srgbClr val="FFFFFF"/>
                </a:solidFill>
                <a:latin typeface="Corbel"/>
                <a:cs typeface="Corbel"/>
              </a:rPr>
              <a:t> </a:t>
            </a:r>
            <a:r>
              <a:rPr sz="1400" spc="-20" dirty="0">
                <a:solidFill>
                  <a:srgbClr val="FFFFFF"/>
                </a:solidFill>
                <a:latin typeface="Corbel"/>
                <a:cs typeface="Corbel"/>
              </a:rPr>
              <a:t>al</a:t>
            </a:r>
            <a:r>
              <a:rPr sz="1400" spc="-5" dirty="0">
                <a:solidFill>
                  <a:srgbClr val="FFFFFF"/>
                </a:solidFill>
                <a:latin typeface="Corbel"/>
                <a:cs typeface="Corbel"/>
              </a:rPr>
              <a:t>l</a:t>
            </a:r>
            <a:r>
              <a:rPr sz="1400" spc="20" dirty="0">
                <a:solidFill>
                  <a:srgbClr val="FFFFFF"/>
                </a:solidFill>
                <a:latin typeface="Corbel"/>
                <a:cs typeface="Corbel"/>
              </a:rPr>
              <a:t> </a:t>
            </a:r>
            <a:r>
              <a:rPr sz="1400" spc="-5" dirty="0">
                <a:solidFill>
                  <a:srgbClr val="FFFFFF"/>
                </a:solidFill>
                <a:latin typeface="Corbel"/>
                <a:cs typeface="Corbel"/>
              </a:rPr>
              <a:t>p</a:t>
            </a:r>
            <a:r>
              <a:rPr sz="1400" spc="-20" dirty="0">
                <a:solidFill>
                  <a:srgbClr val="FFFFFF"/>
                </a:solidFill>
                <a:latin typeface="Corbel"/>
                <a:cs typeface="Corbel"/>
              </a:rPr>
              <a:t>air</a:t>
            </a:r>
            <a:r>
              <a:rPr sz="1400" spc="-10" dirty="0">
                <a:solidFill>
                  <a:srgbClr val="FFFFFF"/>
                </a:solidFill>
                <a:latin typeface="Corbel"/>
                <a:cs typeface="Corbel"/>
              </a:rPr>
              <a:t>s</a:t>
            </a:r>
            <a:r>
              <a:rPr sz="1400" spc="40" dirty="0">
                <a:solidFill>
                  <a:srgbClr val="FFFFFF"/>
                </a:solidFill>
                <a:latin typeface="Corbel"/>
                <a:cs typeface="Corbel"/>
              </a:rPr>
              <a:t> </a:t>
            </a:r>
            <a:r>
              <a:rPr sz="1400" spc="-20" dirty="0">
                <a:solidFill>
                  <a:srgbClr val="FFFFFF"/>
                </a:solidFill>
                <a:latin typeface="Corbel"/>
                <a:cs typeface="Corbel"/>
              </a:rPr>
              <a:t>wi</a:t>
            </a:r>
            <a:r>
              <a:rPr sz="1400" spc="-10" dirty="0">
                <a:solidFill>
                  <a:srgbClr val="FFFFFF"/>
                </a:solidFill>
                <a:latin typeface="Corbel"/>
                <a:cs typeface="Corbel"/>
              </a:rPr>
              <a:t>th</a:t>
            </a:r>
            <a:r>
              <a:rPr sz="1400" spc="-5" dirty="0">
                <a:solidFill>
                  <a:srgbClr val="FFFFFF"/>
                </a:solidFill>
                <a:latin typeface="Corbel"/>
                <a:cs typeface="Corbel"/>
              </a:rPr>
              <a:t> </a:t>
            </a:r>
            <a:r>
              <a:rPr sz="1400" spc="-25" dirty="0">
                <a:solidFill>
                  <a:srgbClr val="FFFFFF"/>
                </a:solidFill>
                <a:latin typeface="Corbel"/>
                <a:cs typeface="Corbel"/>
              </a:rPr>
              <a:t>s</a:t>
            </a:r>
            <a:r>
              <a:rPr sz="1400" spc="-20" dirty="0">
                <a:solidFill>
                  <a:srgbClr val="FFFFFF"/>
                </a:solidFill>
                <a:latin typeface="Corbel"/>
                <a:cs typeface="Corbel"/>
              </a:rPr>
              <a:t>am</a:t>
            </a:r>
            <a:r>
              <a:rPr sz="1400" spc="-10" dirty="0">
                <a:solidFill>
                  <a:srgbClr val="FFFFFF"/>
                </a:solidFill>
                <a:latin typeface="Corbel"/>
                <a:cs typeface="Corbel"/>
              </a:rPr>
              <a:t>e</a:t>
            </a:r>
            <a:r>
              <a:rPr sz="1400" spc="35" dirty="0">
                <a:solidFill>
                  <a:srgbClr val="FFFFFF"/>
                </a:solidFill>
                <a:latin typeface="Corbel"/>
                <a:cs typeface="Corbel"/>
              </a:rPr>
              <a:t> </a:t>
            </a:r>
            <a:r>
              <a:rPr sz="1400" spc="-40" dirty="0">
                <a:solidFill>
                  <a:srgbClr val="FFFFFF"/>
                </a:solidFill>
                <a:latin typeface="Corbel"/>
                <a:cs typeface="Corbel"/>
              </a:rPr>
              <a:t>k</a:t>
            </a:r>
            <a:r>
              <a:rPr sz="1400" spc="-10" dirty="0">
                <a:solidFill>
                  <a:srgbClr val="FFFFFF"/>
                </a:solidFill>
                <a:latin typeface="Corbel"/>
                <a:cs typeface="Corbel"/>
              </a:rPr>
              <a:t>ey</a:t>
            </a:r>
            <a:endParaRPr sz="1400" dirty="0">
              <a:latin typeface="Corbel"/>
              <a:cs typeface="Corbel"/>
            </a:endParaRPr>
          </a:p>
          <a:p>
            <a:pPr marL="94615" marR="89535" algn="ctr">
              <a:lnSpc>
                <a:spcPct val="100000"/>
              </a:lnSpc>
              <a:spcBef>
                <a:spcPts val="5"/>
              </a:spcBef>
            </a:pPr>
            <a:r>
              <a:rPr sz="1200" spc="-15" dirty="0">
                <a:solidFill>
                  <a:srgbClr val="FFFFFF"/>
                </a:solidFill>
                <a:latin typeface="Corbel"/>
                <a:cs typeface="Corbel"/>
              </a:rPr>
              <a:t>(</a:t>
            </a:r>
            <a:r>
              <a:rPr sz="1200" dirty="0">
                <a:solidFill>
                  <a:srgbClr val="FFFFFF"/>
                </a:solidFill>
                <a:latin typeface="Corbel"/>
                <a:cs typeface="Corbel"/>
              </a:rPr>
              <a:t>H</a:t>
            </a:r>
            <a:r>
              <a:rPr sz="1200" spc="-5" dirty="0">
                <a:solidFill>
                  <a:srgbClr val="FFFFFF"/>
                </a:solidFill>
                <a:latin typeface="Corbel"/>
                <a:cs typeface="Corbel"/>
              </a:rPr>
              <a:t>a</a:t>
            </a:r>
            <a:r>
              <a:rPr sz="1200" spc="-10" dirty="0">
                <a:solidFill>
                  <a:srgbClr val="FFFFFF"/>
                </a:solidFill>
                <a:latin typeface="Corbel"/>
                <a:cs typeface="Corbel"/>
              </a:rPr>
              <a:t>sh </a:t>
            </a:r>
            <a:r>
              <a:rPr sz="1200" spc="5" dirty="0">
                <a:solidFill>
                  <a:srgbClr val="FFFFFF"/>
                </a:solidFill>
                <a:latin typeface="Corbel"/>
                <a:cs typeface="Corbel"/>
              </a:rPr>
              <a:t>m</a:t>
            </a:r>
            <a:r>
              <a:rPr sz="1200" spc="-5" dirty="0">
                <a:solidFill>
                  <a:srgbClr val="FFFFFF"/>
                </a:solidFill>
                <a:latin typeface="Corbel"/>
                <a:cs typeface="Corbel"/>
              </a:rPr>
              <a:t>e</a:t>
            </a:r>
            <a:r>
              <a:rPr sz="1200" spc="-25" dirty="0">
                <a:solidFill>
                  <a:srgbClr val="FFFFFF"/>
                </a:solidFill>
                <a:latin typeface="Corbel"/>
                <a:cs typeface="Corbel"/>
              </a:rPr>
              <a:t>rg</a:t>
            </a:r>
            <a:r>
              <a:rPr sz="1200" spc="-5" dirty="0">
                <a:solidFill>
                  <a:srgbClr val="FFFFFF"/>
                </a:solidFill>
                <a:latin typeface="Corbel"/>
                <a:cs typeface="Corbel"/>
              </a:rPr>
              <a:t>e,</a:t>
            </a:r>
            <a:r>
              <a:rPr sz="1200" spc="-30" dirty="0">
                <a:solidFill>
                  <a:srgbClr val="FFFFFF"/>
                </a:solidFill>
                <a:latin typeface="Corbel"/>
                <a:cs typeface="Corbel"/>
              </a:rPr>
              <a:t> </a:t>
            </a:r>
            <a:r>
              <a:rPr sz="1200" spc="-10" dirty="0">
                <a:solidFill>
                  <a:srgbClr val="FFFFFF"/>
                </a:solidFill>
                <a:latin typeface="Corbel"/>
                <a:cs typeface="Corbel"/>
              </a:rPr>
              <a:t>Sh</a:t>
            </a:r>
            <a:r>
              <a:rPr sz="1200" spc="-20" dirty="0">
                <a:solidFill>
                  <a:srgbClr val="FFFFFF"/>
                </a:solidFill>
                <a:latin typeface="Corbel"/>
                <a:cs typeface="Corbel"/>
              </a:rPr>
              <a:t>u</a:t>
            </a:r>
            <a:r>
              <a:rPr sz="1200" spc="-10" dirty="0">
                <a:solidFill>
                  <a:srgbClr val="FFFFFF"/>
                </a:solidFill>
                <a:latin typeface="Corbel"/>
                <a:cs typeface="Corbel"/>
              </a:rPr>
              <a:t>ff</a:t>
            </a:r>
            <a:r>
              <a:rPr sz="1200" spc="5" dirty="0">
                <a:solidFill>
                  <a:srgbClr val="FFFFFF"/>
                </a:solidFill>
                <a:latin typeface="Corbel"/>
                <a:cs typeface="Corbel"/>
              </a:rPr>
              <a:t>l</a:t>
            </a:r>
            <a:r>
              <a:rPr sz="1200" spc="-5" dirty="0">
                <a:solidFill>
                  <a:srgbClr val="FFFFFF"/>
                </a:solidFill>
                <a:latin typeface="Corbel"/>
                <a:cs typeface="Corbel"/>
              </a:rPr>
              <a:t>e, </a:t>
            </a:r>
            <a:r>
              <a:rPr sz="1200" dirty="0">
                <a:solidFill>
                  <a:srgbClr val="FFFFFF"/>
                </a:solidFill>
                <a:latin typeface="Corbel"/>
                <a:cs typeface="Corbel"/>
              </a:rPr>
              <a:t>S</a:t>
            </a:r>
            <a:r>
              <a:rPr sz="1200" spc="-5" dirty="0">
                <a:solidFill>
                  <a:srgbClr val="FFFFFF"/>
                </a:solidFill>
                <a:latin typeface="Corbel"/>
                <a:cs typeface="Corbel"/>
              </a:rPr>
              <a:t>o</a:t>
            </a:r>
            <a:r>
              <a:rPr sz="1200" spc="-20" dirty="0">
                <a:solidFill>
                  <a:srgbClr val="FFFFFF"/>
                </a:solidFill>
                <a:latin typeface="Corbel"/>
                <a:cs typeface="Corbel"/>
              </a:rPr>
              <a:t>r</a:t>
            </a:r>
            <a:r>
              <a:rPr sz="1200" dirty="0">
                <a:solidFill>
                  <a:srgbClr val="FFFFFF"/>
                </a:solidFill>
                <a:latin typeface="Corbel"/>
                <a:cs typeface="Corbel"/>
              </a:rPr>
              <a:t>t,</a:t>
            </a:r>
            <a:r>
              <a:rPr sz="1200" spc="-5" dirty="0">
                <a:solidFill>
                  <a:srgbClr val="FFFFFF"/>
                </a:solidFill>
                <a:latin typeface="Corbel"/>
                <a:cs typeface="Corbel"/>
              </a:rPr>
              <a:t> </a:t>
            </a:r>
            <a:r>
              <a:rPr sz="1200" spc="-15" dirty="0">
                <a:solidFill>
                  <a:srgbClr val="FFFFFF"/>
                </a:solidFill>
                <a:latin typeface="Corbel"/>
                <a:cs typeface="Corbel"/>
              </a:rPr>
              <a:t>P</a:t>
            </a:r>
            <a:r>
              <a:rPr sz="1200" spc="-5" dirty="0">
                <a:solidFill>
                  <a:srgbClr val="FFFFFF"/>
                </a:solidFill>
                <a:latin typeface="Corbel"/>
                <a:cs typeface="Corbel"/>
              </a:rPr>
              <a:t>a</a:t>
            </a:r>
            <a:r>
              <a:rPr sz="1200" spc="-20" dirty="0">
                <a:solidFill>
                  <a:srgbClr val="FFFFFF"/>
                </a:solidFill>
                <a:latin typeface="Corbel"/>
                <a:cs typeface="Corbel"/>
              </a:rPr>
              <a:t>r</a:t>
            </a:r>
            <a:r>
              <a:rPr sz="1200" spc="-5" dirty="0">
                <a:solidFill>
                  <a:srgbClr val="FFFFFF"/>
                </a:solidFill>
                <a:latin typeface="Corbel"/>
                <a:cs typeface="Corbel"/>
              </a:rPr>
              <a:t>t</a:t>
            </a:r>
            <a:r>
              <a:rPr sz="1200" spc="-20" dirty="0">
                <a:solidFill>
                  <a:srgbClr val="FFFFFF"/>
                </a:solidFill>
                <a:latin typeface="Corbel"/>
                <a:cs typeface="Corbel"/>
              </a:rPr>
              <a:t>i</a:t>
            </a:r>
            <a:r>
              <a:rPr sz="1200" spc="-5" dirty="0">
                <a:solidFill>
                  <a:srgbClr val="FFFFFF"/>
                </a:solidFill>
                <a:latin typeface="Corbel"/>
                <a:cs typeface="Corbel"/>
              </a:rPr>
              <a:t>t</a:t>
            </a:r>
            <a:r>
              <a:rPr sz="1200" spc="-20" dirty="0">
                <a:solidFill>
                  <a:srgbClr val="FFFFFF"/>
                </a:solidFill>
                <a:latin typeface="Corbel"/>
                <a:cs typeface="Corbel"/>
              </a:rPr>
              <a:t>i</a:t>
            </a:r>
            <a:r>
              <a:rPr sz="1200" spc="-5" dirty="0">
                <a:solidFill>
                  <a:srgbClr val="FFFFFF"/>
                </a:solidFill>
                <a:latin typeface="Corbel"/>
                <a:cs typeface="Corbel"/>
              </a:rPr>
              <a:t>o</a:t>
            </a:r>
            <a:r>
              <a:rPr sz="1200" spc="-30" dirty="0">
                <a:solidFill>
                  <a:srgbClr val="FFFFFF"/>
                </a:solidFill>
                <a:latin typeface="Corbel"/>
                <a:cs typeface="Corbel"/>
              </a:rPr>
              <a:t>n</a:t>
            </a:r>
            <a:r>
              <a:rPr sz="1200" spc="-5" dirty="0">
                <a:solidFill>
                  <a:srgbClr val="FFFFFF"/>
                </a:solidFill>
                <a:latin typeface="Corbel"/>
                <a:cs typeface="Corbel"/>
              </a:rPr>
              <a:t>)</a:t>
            </a:r>
            <a:endParaRPr lang="en-US" sz="1200" spc="-5" dirty="0">
              <a:solidFill>
                <a:srgbClr val="FFFFFF"/>
              </a:solidFill>
              <a:latin typeface="Corbel"/>
              <a:cs typeface="Corbel"/>
            </a:endParaRPr>
          </a:p>
          <a:p>
            <a:pPr marL="94615" marR="89535" algn="ctr">
              <a:lnSpc>
                <a:spcPct val="100000"/>
              </a:lnSpc>
              <a:spcBef>
                <a:spcPts val="5"/>
              </a:spcBef>
            </a:pPr>
            <a:endParaRPr sz="1200" dirty="0">
              <a:latin typeface="Corbel"/>
              <a:cs typeface="Corbel"/>
            </a:endParaRPr>
          </a:p>
        </p:txBody>
      </p:sp>
      <p:sp>
        <p:nvSpPr>
          <p:cNvPr id="9" name="object 9"/>
          <p:cNvSpPr txBox="1"/>
          <p:nvPr/>
        </p:nvSpPr>
        <p:spPr>
          <a:xfrm>
            <a:off x="232409" y="4953000"/>
            <a:ext cx="1672589" cy="1143000"/>
          </a:xfrm>
          <a:prstGeom prst="rect">
            <a:avLst/>
          </a:prstGeom>
          <a:solidFill>
            <a:srgbClr val="6BB76D"/>
          </a:solidFill>
          <a:ln w="48006">
            <a:solidFill>
              <a:srgbClr val="4D864E"/>
            </a:solidFill>
          </a:ln>
        </p:spPr>
        <p:txBody>
          <a:bodyPr vert="horz" wrap="square" lIns="0" tIns="0" rIns="0" bIns="0" rtlCol="0">
            <a:spAutoFit/>
          </a:bodyPr>
          <a:lstStyle/>
          <a:p>
            <a:pPr marL="414655">
              <a:lnSpc>
                <a:spcPct val="100000"/>
              </a:lnSpc>
            </a:pPr>
            <a:r>
              <a:rPr sz="1800" b="1" spc="-45" dirty="0">
                <a:solidFill>
                  <a:srgbClr val="FFFFFF"/>
                </a:solidFill>
                <a:latin typeface="Corbel"/>
                <a:cs typeface="Corbel"/>
              </a:rPr>
              <a:t>R</a:t>
            </a:r>
            <a:r>
              <a:rPr sz="1800" b="1" spc="-25" dirty="0">
                <a:solidFill>
                  <a:srgbClr val="FFFFFF"/>
                </a:solidFill>
                <a:latin typeface="Corbel"/>
                <a:cs typeface="Corbel"/>
              </a:rPr>
              <a:t>e</a:t>
            </a:r>
            <a:r>
              <a:rPr sz="1800" b="1" spc="-10" dirty="0">
                <a:solidFill>
                  <a:srgbClr val="FFFFFF"/>
                </a:solidFill>
                <a:latin typeface="Corbel"/>
                <a:cs typeface="Corbel"/>
              </a:rPr>
              <a:t>du</a:t>
            </a:r>
            <a:r>
              <a:rPr sz="1800" b="1" spc="-15" dirty="0">
                <a:solidFill>
                  <a:srgbClr val="FFFFFF"/>
                </a:solidFill>
                <a:latin typeface="Corbel"/>
                <a:cs typeface="Corbel"/>
              </a:rPr>
              <a:t>ce:</a:t>
            </a:r>
            <a:endParaRPr sz="1800">
              <a:latin typeface="Corbel"/>
              <a:cs typeface="Corbel"/>
            </a:endParaRPr>
          </a:p>
          <a:p>
            <a:pPr marL="207645" marR="200660" algn="just">
              <a:lnSpc>
                <a:spcPct val="100000"/>
              </a:lnSpc>
              <a:spcBef>
                <a:spcPts val="40"/>
              </a:spcBef>
            </a:pPr>
            <a:r>
              <a:rPr sz="1400" spc="-15" dirty="0">
                <a:solidFill>
                  <a:srgbClr val="FFFFFF"/>
                </a:solidFill>
                <a:latin typeface="Corbel"/>
                <a:cs typeface="Corbel"/>
              </a:rPr>
              <a:t>C</a:t>
            </a:r>
            <a:r>
              <a:rPr sz="1400" spc="-10" dirty="0">
                <a:solidFill>
                  <a:srgbClr val="FFFFFF"/>
                </a:solidFill>
                <a:latin typeface="Corbel"/>
                <a:cs typeface="Corbel"/>
              </a:rPr>
              <a:t>o</a:t>
            </a:r>
            <a:r>
              <a:rPr sz="1400" spc="-20" dirty="0">
                <a:solidFill>
                  <a:srgbClr val="FFFFFF"/>
                </a:solidFill>
                <a:latin typeface="Corbel"/>
                <a:cs typeface="Corbel"/>
              </a:rPr>
              <a:t>ll</a:t>
            </a:r>
            <a:r>
              <a:rPr sz="1400" spc="-10" dirty="0">
                <a:solidFill>
                  <a:srgbClr val="FFFFFF"/>
                </a:solidFill>
                <a:latin typeface="Corbel"/>
                <a:cs typeface="Corbel"/>
              </a:rPr>
              <a:t>e</a:t>
            </a:r>
            <a:r>
              <a:rPr sz="1400" spc="-25" dirty="0">
                <a:solidFill>
                  <a:srgbClr val="FFFFFF"/>
                </a:solidFill>
                <a:latin typeface="Corbel"/>
                <a:cs typeface="Corbel"/>
              </a:rPr>
              <a:t>c</a:t>
            </a:r>
            <a:r>
              <a:rPr sz="1400" spc="-5" dirty="0">
                <a:solidFill>
                  <a:srgbClr val="FFFFFF"/>
                </a:solidFill>
                <a:latin typeface="Corbel"/>
                <a:cs typeface="Corbel"/>
              </a:rPr>
              <a:t>t</a:t>
            </a:r>
            <a:r>
              <a:rPr sz="1400" spc="50" dirty="0">
                <a:solidFill>
                  <a:srgbClr val="FFFFFF"/>
                </a:solidFill>
                <a:latin typeface="Corbel"/>
                <a:cs typeface="Corbel"/>
              </a:rPr>
              <a:t> </a:t>
            </a:r>
            <a:r>
              <a:rPr sz="1400" spc="-20" dirty="0">
                <a:solidFill>
                  <a:srgbClr val="FFFFFF"/>
                </a:solidFill>
                <a:latin typeface="Corbel"/>
                <a:cs typeface="Corbel"/>
              </a:rPr>
              <a:t>al</a:t>
            </a:r>
            <a:r>
              <a:rPr sz="1400" spc="-5" dirty="0">
                <a:solidFill>
                  <a:srgbClr val="FFFFFF"/>
                </a:solidFill>
                <a:latin typeface="Corbel"/>
                <a:cs typeface="Corbel"/>
              </a:rPr>
              <a:t>l</a:t>
            </a:r>
            <a:r>
              <a:rPr sz="1400" spc="20" dirty="0">
                <a:solidFill>
                  <a:srgbClr val="FFFFFF"/>
                </a:solidFill>
                <a:latin typeface="Corbel"/>
                <a:cs typeface="Corbel"/>
              </a:rPr>
              <a:t> </a:t>
            </a:r>
            <a:r>
              <a:rPr sz="1400" spc="-5" dirty="0">
                <a:solidFill>
                  <a:srgbClr val="FFFFFF"/>
                </a:solidFill>
                <a:latin typeface="Corbel"/>
                <a:cs typeface="Corbel"/>
              </a:rPr>
              <a:t>v</a:t>
            </a:r>
            <a:r>
              <a:rPr sz="1400" spc="-20" dirty="0">
                <a:solidFill>
                  <a:srgbClr val="FFFFFF"/>
                </a:solidFill>
                <a:latin typeface="Corbel"/>
                <a:cs typeface="Corbel"/>
              </a:rPr>
              <a:t>al</a:t>
            </a:r>
            <a:r>
              <a:rPr sz="1400" spc="-15" dirty="0">
                <a:solidFill>
                  <a:srgbClr val="FFFFFF"/>
                </a:solidFill>
                <a:latin typeface="Corbel"/>
                <a:cs typeface="Corbel"/>
              </a:rPr>
              <a:t>u</a:t>
            </a:r>
            <a:r>
              <a:rPr sz="1400" spc="-10" dirty="0">
                <a:solidFill>
                  <a:srgbClr val="FFFFFF"/>
                </a:solidFill>
                <a:latin typeface="Corbel"/>
                <a:cs typeface="Corbel"/>
              </a:rPr>
              <a:t>es</a:t>
            </a:r>
            <a:r>
              <a:rPr sz="1400" spc="-5" dirty="0">
                <a:solidFill>
                  <a:srgbClr val="FFFFFF"/>
                </a:solidFill>
                <a:latin typeface="Corbel"/>
                <a:cs typeface="Corbel"/>
              </a:rPr>
              <a:t> </a:t>
            </a:r>
            <a:r>
              <a:rPr sz="1400" spc="-15" dirty="0">
                <a:solidFill>
                  <a:srgbClr val="FFFFFF"/>
                </a:solidFill>
                <a:latin typeface="Corbel"/>
                <a:cs typeface="Corbel"/>
              </a:rPr>
              <a:t>b</a:t>
            </a:r>
            <a:r>
              <a:rPr sz="1400" spc="-10" dirty="0">
                <a:solidFill>
                  <a:srgbClr val="FFFFFF"/>
                </a:solidFill>
                <a:latin typeface="Corbel"/>
                <a:cs typeface="Corbel"/>
              </a:rPr>
              <a:t>e</a:t>
            </a:r>
            <a:r>
              <a:rPr sz="1400" spc="-20" dirty="0">
                <a:solidFill>
                  <a:srgbClr val="FFFFFF"/>
                </a:solidFill>
                <a:latin typeface="Corbel"/>
                <a:cs typeface="Corbel"/>
              </a:rPr>
              <a:t>l</a:t>
            </a:r>
            <a:r>
              <a:rPr sz="1400" spc="-10" dirty="0">
                <a:solidFill>
                  <a:srgbClr val="FFFFFF"/>
                </a:solidFill>
                <a:latin typeface="Corbel"/>
                <a:cs typeface="Corbel"/>
              </a:rPr>
              <a:t>o</a:t>
            </a:r>
            <a:r>
              <a:rPr sz="1400" dirty="0">
                <a:solidFill>
                  <a:srgbClr val="FFFFFF"/>
                </a:solidFill>
                <a:latin typeface="Corbel"/>
                <a:cs typeface="Corbel"/>
              </a:rPr>
              <a:t>n</a:t>
            </a:r>
            <a:r>
              <a:rPr sz="1400" spc="-5" dirty="0">
                <a:solidFill>
                  <a:srgbClr val="FFFFFF"/>
                </a:solidFill>
                <a:latin typeface="Corbel"/>
                <a:cs typeface="Corbel"/>
              </a:rPr>
              <a:t>g</a:t>
            </a:r>
            <a:r>
              <a:rPr sz="1400" spc="-20" dirty="0">
                <a:solidFill>
                  <a:srgbClr val="FFFFFF"/>
                </a:solidFill>
                <a:latin typeface="Corbel"/>
                <a:cs typeface="Corbel"/>
              </a:rPr>
              <a:t>i</a:t>
            </a:r>
            <a:r>
              <a:rPr sz="1400" dirty="0">
                <a:solidFill>
                  <a:srgbClr val="FFFFFF"/>
                </a:solidFill>
                <a:latin typeface="Corbel"/>
                <a:cs typeface="Corbel"/>
              </a:rPr>
              <a:t>n</a:t>
            </a:r>
            <a:r>
              <a:rPr sz="1400" spc="-10" dirty="0">
                <a:solidFill>
                  <a:srgbClr val="FFFFFF"/>
                </a:solidFill>
                <a:latin typeface="Corbel"/>
                <a:cs typeface="Corbel"/>
              </a:rPr>
              <a:t>g</a:t>
            </a:r>
            <a:r>
              <a:rPr sz="1400" spc="10" dirty="0">
                <a:solidFill>
                  <a:srgbClr val="FFFFFF"/>
                </a:solidFill>
                <a:latin typeface="Corbel"/>
                <a:cs typeface="Corbel"/>
              </a:rPr>
              <a:t> </a:t>
            </a:r>
            <a:r>
              <a:rPr sz="1400" spc="-10" dirty="0">
                <a:solidFill>
                  <a:srgbClr val="FFFFFF"/>
                </a:solidFill>
                <a:latin typeface="Corbel"/>
                <a:cs typeface="Corbel"/>
              </a:rPr>
              <a:t>to</a:t>
            </a:r>
            <a:r>
              <a:rPr sz="1400" spc="10" dirty="0">
                <a:solidFill>
                  <a:srgbClr val="FFFFFF"/>
                </a:solidFill>
                <a:latin typeface="Corbel"/>
                <a:cs typeface="Corbel"/>
              </a:rPr>
              <a:t> </a:t>
            </a:r>
            <a:r>
              <a:rPr sz="1400" spc="-10" dirty="0">
                <a:solidFill>
                  <a:srgbClr val="FFFFFF"/>
                </a:solidFill>
                <a:latin typeface="Corbel"/>
                <a:cs typeface="Corbel"/>
              </a:rPr>
              <a:t>the</a:t>
            </a:r>
            <a:r>
              <a:rPr sz="1400" spc="-5" dirty="0">
                <a:solidFill>
                  <a:srgbClr val="FFFFFF"/>
                </a:solidFill>
                <a:latin typeface="Corbel"/>
                <a:cs typeface="Corbel"/>
              </a:rPr>
              <a:t> </a:t>
            </a:r>
            <a:r>
              <a:rPr sz="1400" spc="-40" dirty="0">
                <a:solidFill>
                  <a:srgbClr val="FFFFFF"/>
                </a:solidFill>
                <a:latin typeface="Corbel"/>
                <a:cs typeface="Corbel"/>
              </a:rPr>
              <a:t>k</a:t>
            </a:r>
            <a:r>
              <a:rPr sz="1400" spc="-10" dirty="0">
                <a:solidFill>
                  <a:srgbClr val="FFFFFF"/>
                </a:solidFill>
                <a:latin typeface="Corbel"/>
                <a:cs typeface="Corbel"/>
              </a:rPr>
              <a:t>ey</a:t>
            </a:r>
            <a:r>
              <a:rPr sz="1400" spc="10" dirty="0">
                <a:solidFill>
                  <a:srgbClr val="FFFFFF"/>
                </a:solidFill>
                <a:latin typeface="Corbel"/>
                <a:cs typeface="Corbel"/>
              </a:rPr>
              <a:t> </a:t>
            </a:r>
            <a:r>
              <a:rPr sz="1400" spc="-20" dirty="0">
                <a:solidFill>
                  <a:srgbClr val="FFFFFF"/>
                </a:solidFill>
                <a:latin typeface="Corbel"/>
                <a:cs typeface="Corbel"/>
              </a:rPr>
              <a:t>a</a:t>
            </a:r>
            <a:r>
              <a:rPr sz="1400" dirty="0">
                <a:solidFill>
                  <a:srgbClr val="FFFFFF"/>
                </a:solidFill>
                <a:latin typeface="Corbel"/>
                <a:cs typeface="Corbel"/>
              </a:rPr>
              <a:t>n</a:t>
            </a:r>
            <a:r>
              <a:rPr sz="1400" spc="-10" dirty="0">
                <a:solidFill>
                  <a:srgbClr val="FFFFFF"/>
                </a:solidFill>
                <a:latin typeface="Corbel"/>
                <a:cs typeface="Corbel"/>
              </a:rPr>
              <a:t>d</a:t>
            </a:r>
            <a:r>
              <a:rPr sz="1400" spc="5" dirty="0">
                <a:solidFill>
                  <a:srgbClr val="FFFFFF"/>
                </a:solidFill>
                <a:latin typeface="Corbel"/>
                <a:cs typeface="Corbel"/>
              </a:rPr>
              <a:t> </a:t>
            </a:r>
            <a:r>
              <a:rPr sz="1400" spc="-10" dirty="0">
                <a:solidFill>
                  <a:srgbClr val="FFFFFF"/>
                </a:solidFill>
                <a:latin typeface="Corbel"/>
                <a:cs typeface="Corbel"/>
              </a:rPr>
              <a:t>o</a:t>
            </a:r>
            <a:r>
              <a:rPr sz="1400" spc="-15" dirty="0">
                <a:solidFill>
                  <a:srgbClr val="FFFFFF"/>
                </a:solidFill>
                <a:latin typeface="Corbel"/>
                <a:cs typeface="Corbel"/>
              </a:rPr>
              <a:t>ut</a:t>
            </a:r>
            <a:r>
              <a:rPr sz="1400" spc="-5" dirty="0">
                <a:solidFill>
                  <a:srgbClr val="FFFFFF"/>
                </a:solidFill>
                <a:latin typeface="Corbel"/>
                <a:cs typeface="Corbel"/>
              </a:rPr>
              <a:t>p</a:t>
            </a:r>
            <a:r>
              <a:rPr sz="1400" spc="-15" dirty="0">
                <a:solidFill>
                  <a:srgbClr val="FFFFFF"/>
                </a:solidFill>
                <a:latin typeface="Corbel"/>
                <a:cs typeface="Corbel"/>
              </a:rPr>
              <a:t>u</a:t>
            </a:r>
            <a:r>
              <a:rPr sz="1400" spc="-5" dirty="0">
                <a:solidFill>
                  <a:srgbClr val="FFFFFF"/>
                </a:solidFill>
                <a:latin typeface="Corbel"/>
                <a:cs typeface="Corbel"/>
              </a:rPr>
              <a:t>t</a:t>
            </a:r>
            <a:endParaRPr sz="1400">
              <a:latin typeface="Corbel"/>
              <a:cs typeface="Corbel"/>
            </a:endParaRPr>
          </a:p>
        </p:txBody>
      </p:sp>
      <p:sp>
        <p:nvSpPr>
          <p:cNvPr id="10" name="Rectangle 2">
            <a:extLst>
              <a:ext uri="{FF2B5EF4-FFF2-40B4-BE49-F238E27FC236}">
                <a16:creationId xmlns:a16="http://schemas.microsoft.com/office/drawing/2014/main" xmlns="" id="{87F24F8C-65AE-8C42-A555-9A855F18B418}"/>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 </a:t>
            </a:r>
            <a:r>
              <a:rPr lang="en-US" sz="3600" kern="0" dirty="0" smtClean="0">
                <a:solidFill>
                  <a:srgbClr val="A01A06"/>
                </a:solidFill>
                <a:latin typeface="Calibri" panose="020F0502020204030204" pitchFamily="34" charset="0"/>
                <a:cs typeface="Calibri" panose="020F0502020204030204" pitchFamily="34" charset="0"/>
              </a:rPr>
              <a:t>Diagram</a:t>
            </a:r>
            <a:endParaRPr lang="en-US" sz="3600" b="0" kern="0" dirty="0">
              <a:solidFill>
                <a:srgbClr val="A01A06"/>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xmlns="" id="{D2087586-6CF9-A84C-95C9-6E1FE789D869}"/>
              </a:ext>
            </a:extLst>
          </p:cNvPr>
          <p:cNvSpPr txBox="1"/>
          <p:nvPr/>
        </p:nvSpPr>
        <p:spPr>
          <a:xfrm>
            <a:off x="2286000" y="1414046"/>
            <a:ext cx="1428020" cy="338554"/>
          </a:xfrm>
          <a:prstGeom prst="rect">
            <a:avLst/>
          </a:prstGeom>
          <a:noFill/>
        </p:spPr>
        <p:txBody>
          <a:bodyPr wrap="none" rtlCol="0">
            <a:spAutoFit/>
          </a:bodyPr>
          <a:lstStyle/>
          <a:p>
            <a:r>
              <a:rPr lang="en-US" sz="1600" dirty="0"/>
              <a:t>Big document</a:t>
            </a:r>
          </a:p>
        </p:txBody>
      </p:sp>
    </p:spTree>
    <p:extLst>
      <p:ext uri="{BB962C8B-B14F-4D97-AF65-F5344CB8AC3E}">
        <p14:creationId xmlns:p14="http://schemas.microsoft.com/office/powerpoint/2010/main" val="16785283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dirty="0">
                <a:solidFill>
                  <a:srgbClr val="A01A06"/>
                </a:solidFill>
                <a:latin typeface="Calibri" panose="020F0502020204030204" pitchFamily="34" charset="0"/>
                <a:cs typeface="Calibri" panose="020F0502020204030204" pitchFamily="34" charset="0"/>
              </a:rPr>
              <a:t>Map-Reduce: The </a:t>
            </a:r>
            <a:r>
              <a:rPr lang="en-US" sz="3600" u="sng" dirty="0">
                <a:solidFill>
                  <a:srgbClr val="A01A06"/>
                </a:solidFill>
                <a:latin typeface="Calibri" panose="020F0502020204030204" pitchFamily="34" charset="0"/>
                <a:cs typeface="Calibri" panose="020F0502020204030204" pitchFamily="34" charset="0"/>
              </a:rPr>
              <a:t>Map</a:t>
            </a:r>
            <a:r>
              <a:rPr lang="en-US" sz="3600" dirty="0">
                <a:solidFill>
                  <a:srgbClr val="A01A06"/>
                </a:solidFill>
                <a:latin typeface="Calibri" panose="020F0502020204030204" pitchFamily="34" charset="0"/>
                <a:cs typeface="Calibri" panose="020F0502020204030204" pitchFamily="34" charset="0"/>
              </a:rPr>
              <a:t> Step</a:t>
            </a:r>
            <a:endParaRPr lang="en-US" sz="3600" b="0" dirty="0">
              <a:solidFill>
                <a:srgbClr val="A01A06"/>
              </a:solidFill>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 xmlns:a16="http://schemas.microsoft.com/office/drawing/2014/main" id="{3D9A1D94-04AE-6A48-A587-1BC143B8AE73}"/>
              </a:ext>
            </a:extLst>
          </p:cNvPr>
          <p:cNvGrpSpPr/>
          <p:nvPr/>
        </p:nvGrpSpPr>
        <p:grpSpPr>
          <a:xfrm>
            <a:off x="1143000" y="3048000"/>
            <a:ext cx="1295400" cy="2514600"/>
            <a:chOff x="1295400" y="2667000"/>
            <a:chExt cx="1295400" cy="2514600"/>
          </a:xfrm>
        </p:grpSpPr>
        <p:sp>
          <p:nvSpPr>
            <p:cNvPr id="5" name="object 3">
              <a:extLst>
                <a:ext uri="{FF2B5EF4-FFF2-40B4-BE49-F238E27FC236}">
                  <a16:creationId xmlns="" xmlns:a16="http://schemas.microsoft.com/office/drawing/2014/main" id="{96E5B88F-5171-CD4F-BE80-07A364713F27}"/>
                </a:ext>
              </a:extLst>
            </p:cNvPr>
            <p:cNvSpPr txBox="1"/>
            <p:nvPr/>
          </p:nvSpPr>
          <p:spPr>
            <a:xfrm>
              <a:off x="1905000" y="3456801"/>
              <a:ext cx="685800" cy="276999"/>
            </a:xfrm>
            <a:prstGeom prst="rect">
              <a:avLst/>
            </a:prstGeom>
            <a:solidFill>
              <a:srgbClr val="168BBA"/>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sp>
          <p:nvSpPr>
            <p:cNvPr id="9" name="object 21">
              <a:extLst>
                <a:ext uri="{FF2B5EF4-FFF2-40B4-BE49-F238E27FC236}">
                  <a16:creationId xmlns="" xmlns:a16="http://schemas.microsoft.com/office/drawing/2014/main" id="{0E73AFE3-414F-984A-B9D5-E017701ECB4A}"/>
                </a:ext>
              </a:extLst>
            </p:cNvPr>
            <p:cNvSpPr txBox="1"/>
            <p:nvPr/>
          </p:nvSpPr>
          <p:spPr>
            <a:xfrm>
              <a:off x="1905000" y="2771001"/>
              <a:ext cx="685800" cy="276999"/>
            </a:xfrm>
            <a:prstGeom prst="rect">
              <a:avLst/>
            </a:prstGeom>
            <a:solidFill>
              <a:srgbClr val="FFCC00"/>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grpSp>
          <p:nvGrpSpPr>
            <p:cNvPr id="2" name="Group 1">
              <a:extLst>
                <a:ext uri="{FF2B5EF4-FFF2-40B4-BE49-F238E27FC236}">
                  <a16:creationId xmlns="" xmlns:a16="http://schemas.microsoft.com/office/drawing/2014/main" id="{E92C5A6C-1F7F-7549-BE74-293E6647C222}"/>
                </a:ext>
              </a:extLst>
            </p:cNvPr>
            <p:cNvGrpSpPr/>
            <p:nvPr/>
          </p:nvGrpSpPr>
          <p:grpSpPr>
            <a:xfrm>
              <a:off x="1295400" y="2667000"/>
              <a:ext cx="457200" cy="381000"/>
              <a:chOff x="1295400" y="2667000"/>
              <a:chExt cx="457200" cy="381000"/>
            </a:xfrm>
          </p:grpSpPr>
          <p:sp>
            <p:nvSpPr>
              <p:cNvPr id="10" name="object 22">
                <a:extLst>
                  <a:ext uri="{FF2B5EF4-FFF2-40B4-BE49-F238E27FC236}">
                    <a16:creationId xmlns="" xmlns:a16="http://schemas.microsoft.com/office/drawing/2014/main" id="{F008BEFE-66EF-2949-A63F-F82847D194E3}"/>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solidFill>
                <a:srgbClr val="CCFF33"/>
              </a:solidFill>
            </p:spPr>
            <p:txBody>
              <a:bodyPr wrap="square" lIns="0" tIns="0" rIns="0" bIns="0" rtlCol="0"/>
              <a:lstStyle/>
              <a:p>
                <a:endParaRPr dirty="0"/>
              </a:p>
            </p:txBody>
          </p:sp>
          <p:sp>
            <p:nvSpPr>
              <p:cNvPr id="11" name="object 23">
                <a:extLst>
                  <a:ext uri="{FF2B5EF4-FFF2-40B4-BE49-F238E27FC236}">
                    <a16:creationId xmlns="" xmlns:a16="http://schemas.microsoft.com/office/drawing/2014/main" id="{67D3EAE9-0C69-944F-823C-9494A1EA0702}"/>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ln w="9525">
                <a:solidFill>
                  <a:srgbClr val="000000"/>
                </a:solidFill>
              </a:ln>
            </p:spPr>
            <p:txBody>
              <a:bodyPr wrap="square" lIns="0" tIns="0" rIns="0" bIns="0" rtlCol="0"/>
              <a:lstStyle/>
              <a:p>
                <a:endParaRPr/>
              </a:p>
            </p:txBody>
          </p:sp>
          <p:sp>
            <p:nvSpPr>
              <p:cNvPr id="12" name="object 24">
                <a:extLst>
                  <a:ext uri="{FF2B5EF4-FFF2-40B4-BE49-F238E27FC236}">
                    <a16:creationId xmlns="" xmlns:a16="http://schemas.microsoft.com/office/drawing/2014/main" id="{7D71F6D1-0ADE-9445-942E-C0FD1680B6B4}"/>
                  </a:ext>
                </a:extLst>
              </p:cNvPr>
              <p:cNvSpPr txBox="1"/>
              <p:nvPr/>
            </p:nvSpPr>
            <p:spPr>
              <a:xfrm>
                <a:off x="1455547" y="277733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sp>
          <p:nvSpPr>
            <p:cNvPr id="13" name="object 25">
              <a:extLst>
                <a:ext uri="{FF2B5EF4-FFF2-40B4-BE49-F238E27FC236}">
                  <a16:creationId xmlns="" xmlns:a16="http://schemas.microsoft.com/office/drawing/2014/main" id="{1DD530A4-0A6D-224A-8980-6F4FE24830E3}"/>
                </a:ext>
              </a:extLst>
            </p:cNvPr>
            <p:cNvSpPr txBox="1"/>
            <p:nvPr/>
          </p:nvSpPr>
          <p:spPr>
            <a:xfrm>
              <a:off x="1905000" y="4904601"/>
              <a:ext cx="685800" cy="276999"/>
            </a:xfrm>
            <a:prstGeom prst="rect">
              <a:avLst/>
            </a:prstGeom>
            <a:solidFill>
              <a:srgbClr val="66CCFF"/>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sp>
          <p:nvSpPr>
            <p:cNvPr id="17" name="object 29">
              <a:extLst>
                <a:ext uri="{FF2B5EF4-FFF2-40B4-BE49-F238E27FC236}">
                  <a16:creationId xmlns="" xmlns:a16="http://schemas.microsoft.com/office/drawing/2014/main" id="{5F182E9B-119B-4E40-825D-3A098ED34F91}"/>
                </a:ext>
              </a:extLst>
            </p:cNvPr>
            <p:cNvSpPr txBox="1"/>
            <p:nvPr/>
          </p:nvSpPr>
          <p:spPr>
            <a:xfrm>
              <a:off x="1752600" y="4074175"/>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dirty="0">
                <a:latin typeface="Corbel"/>
                <a:cs typeface="Corbel"/>
              </a:endParaRPr>
            </a:p>
          </p:txBody>
        </p:sp>
        <p:grpSp>
          <p:nvGrpSpPr>
            <p:cNvPr id="19" name="Group 18">
              <a:extLst>
                <a:ext uri="{FF2B5EF4-FFF2-40B4-BE49-F238E27FC236}">
                  <a16:creationId xmlns="" xmlns:a16="http://schemas.microsoft.com/office/drawing/2014/main" id="{C8187CD7-6769-3245-88F5-B1AE7FD4C1FF}"/>
                </a:ext>
              </a:extLst>
            </p:cNvPr>
            <p:cNvGrpSpPr/>
            <p:nvPr/>
          </p:nvGrpSpPr>
          <p:grpSpPr>
            <a:xfrm>
              <a:off x="1295400" y="3352800"/>
              <a:ext cx="457200" cy="381000"/>
              <a:chOff x="1295400" y="2667000"/>
              <a:chExt cx="457200" cy="381000"/>
            </a:xfrm>
            <a:solidFill>
              <a:srgbClr val="00B050"/>
            </a:solidFill>
          </p:grpSpPr>
          <p:sp>
            <p:nvSpPr>
              <p:cNvPr id="20" name="object 22">
                <a:extLst>
                  <a:ext uri="{FF2B5EF4-FFF2-40B4-BE49-F238E27FC236}">
                    <a16:creationId xmlns="" xmlns:a16="http://schemas.microsoft.com/office/drawing/2014/main" id="{62B1E5F5-713B-4145-975F-6C0C941F3FC0}"/>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grpFill/>
            </p:spPr>
            <p:txBody>
              <a:bodyPr wrap="square" lIns="0" tIns="0" rIns="0" bIns="0" rtlCol="0"/>
              <a:lstStyle/>
              <a:p>
                <a:endParaRPr dirty="0"/>
              </a:p>
            </p:txBody>
          </p:sp>
          <p:sp>
            <p:nvSpPr>
              <p:cNvPr id="21" name="object 23">
                <a:extLst>
                  <a:ext uri="{FF2B5EF4-FFF2-40B4-BE49-F238E27FC236}">
                    <a16:creationId xmlns="" xmlns:a16="http://schemas.microsoft.com/office/drawing/2014/main" id="{7B19EC0C-7D9B-5E44-B3CD-1E20758377F3}"/>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grpFill/>
              <a:ln w="9525">
                <a:solidFill>
                  <a:srgbClr val="000000"/>
                </a:solidFill>
              </a:ln>
            </p:spPr>
            <p:txBody>
              <a:bodyPr wrap="square" lIns="0" tIns="0" rIns="0" bIns="0" rtlCol="0"/>
              <a:lstStyle/>
              <a:p>
                <a:endParaRPr/>
              </a:p>
            </p:txBody>
          </p:sp>
          <p:sp>
            <p:nvSpPr>
              <p:cNvPr id="22" name="object 24">
                <a:extLst>
                  <a:ext uri="{FF2B5EF4-FFF2-40B4-BE49-F238E27FC236}">
                    <a16:creationId xmlns="" xmlns:a16="http://schemas.microsoft.com/office/drawing/2014/main" id="{E44C56AE-AB11-5340-8561-8DB583553E6B}"/>
                  </a:ext>
                </a:extLst>
              </p:cNvPr>
              <p:cNvSpPr txBox="1"/>
              <p:nvPr/>
            </p:nvSpPr>
            <p:spPr>
              <a:xfrm>
                <a:off x="1455547" y="2777334"/>
                <a:ext cx="137160" cy="254000"/>
              </a:xfrm>
              <a:prstGeom prst="rect">
                <a:avLst/>
              </a:prstGeom>
              <a:grpFill/>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grpSp>
          <p:nvGrpSpPr>
            <p:cNvPr id="23" name="Group 22">
              <a:extLst>
                <a:ext uri="{FF2B5EF4-FFF2-40B4-BE49-F238E27FC236}">
                  <a16:creationId xmlns="" xmlns:a16="http://schemas.microsoft.com/office/drawing/2014/main" id="{28450558-12C1-2049-B5B2-3087185DED4C}"/>
                </a:ext>
              </a:extLst>
            </p:cNvPr>
            <p:cNvGrpSpPr/>
            <p:nvPr/>
          </p:nvGrpSpPr>
          <p:grpSpPr>
            <a:xfrm>
              <a:off x="1295400" y="4800600"/>
              <a:ext cx="457200" cy="381000"/>
              <a:chOff x="1295400" y="2667000"/>
              <a:chExt cx="457200" cy="381000"/>
            </a:xfrm>
          </p:grpSpPr>
          <p:sp>
            <p:nvSpPr>
              <p:cNvPr id="24" name="object 22">
                <a:extLst>
                  <a:ext uri="{FF2B5EF4-FFF2-40B4-BE49-F238E27FC236}">
                    <a16:creationId xmlns="" xmlns:a16="http://schemas.microsoft.com/office/drawing/2014/main" id="{03BBD1E1-CEE7-094D-BEA6-F2150543C407}"/>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solidFill>
                <a:srgbClr val="FF0066"/>
              </a:solidFill>
            </p:spPr>
            <p:txBody>
              <a:bodyPr wrap="square" lIns="0" tIns="0" rIns="0" bIns="0" rtlCol="0"/>
              <a:lstStyle/>
              <a:p>
                <a:endParaRPr dirty="0"/>
              </a:p>
            </p:txBody>
          </p:sp>
          <p:sp>
            <p:nvSpPr>
              <p:cNvPr id="25" name="object 23">
                <a:extLst>
                  <a:ext uri="{FF2B5EF4-FFF2-40B4-BE49-F238E27FC236}">
                    <a16:creationId xmlns="" xmlns:a16="http://schemas.microsoft.com/office/drawing/2014/main" id="{0C3955B7-9759-BC43-ADFF-7901E6AA48DB}"/>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ln w="9525">
                <a:solidFill>
                  <a:srgbClr val="000000"/>
                </a:solidFill>
              </a:ln>
            </p:spPr>
            <p:txBody>
              <a:bodyPr wrap="square" lIns="0" tIns="0" rIns="0" bIns="0" rtlCol="0"/>
              <a:lstStyle/>
              <a:p>
                <a:endParaRPr/>
              </a:p>
            </p:txBody>
          </p:sp>
          <p:sp>
            <p:nvSpPr>
              <p:cNvPr id="26" name="object 24">
                <a:extLst>
                  <a:ext uri="{FF2B5EF4-FFF2-40B4-BE49-F238E27FC236}">
                    <a16:creationId xmlns="" xmlns:a16="http://schemas.microsoft.com/office/drawing/2014/main" id="{D6EFA0AE-E146-7E45-92C8-A1DC01E17460}"/>
                  </a:ext>
                </a:extLst>
              </p:cNvPr>
              <p:cNvSpPr txBox="1"/>
              <p:nvPr/>
            </p:nvSpPr>
            <p:spPr>
              <a:xfrm>
                <a:off x="1455547" y="277733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grpSp>
      <p:sp>
        <p:nvSpPr>
          <p:cNvPr id="18" name="Rectangle 17">
            <a:extLst>
              <a:ext uri="{FF2B5EF4-FFF2-40B4-BE49-F238E27FC236}">
                <a16:creationId xmlns="" xmlns:a16="http://schemas.microsoft.com/office/drawing/2014/main" id="{57D682AC-CAE5-5B4A-92E6-D185F44BB199}"/>
              </a:ext>
            </a:extLst>
          </p:cNvPr>
          <p:cNvSpPr/>
          <p:nvPr/>
        </p:nvSpPr>
        <p:spPr>
          <a:xfrm>
            <a:off x="168770" y="2437423"/>
            <a:ext cx="2405659" cy="369332"/>
          </a:xfrm>
          <a:prstGeom prst="rect">
            <a:avLst/>
          </a:prstGeom>
        </p:spPr>
        <p:txBody>
          <a:bodyPr wrap="none">
            <a:spAutoFit/>
          </a:bodyPr>
          <a:lstStyle/>
          <a:p>
            <a:r>
              <a:rPr lang="en-US" sz="1800" dirty="0">
                <a:solidFill>
                  <a:srgbClr val="A01A06"/>
                </a:solidFill>
              </a:rPr>
              <a:t>Input: </a:t>
            </a:r>
            <a:r>
              <a:rPr lang="en-US" sz="1800" spc="5" dirty="0">
                <a:solidFill>
                  <a:srgbClr val="A01A06"/>
                </a:solidFill>
              </a:rPr>
              <a:t>ke</a:t>
            </a:r>
            <a:r>
              <a:rPr lang="en-US" sz="1800" spc="-90" dirty="0">
                <a:solidFill>
                  <a:srgbClr val="A01A06"/>
                </a:solidFill>
              </a:rPr>
              <a:t>y</a:t>
            </a:r>
            <a:r>
              <a:rPr lang="en-US" sz="1800" dirty="0">
                <a:solidFill>
                  <a:srgbClr val="A01A06"/>
                </a:solidFill>
              </a:rPr>
              <a:t>-</a:t>
            </a:r>
            <a:r>
              <a:rPr lang="en-US" sz="1800" spc="-20" dirty="0">
                <a:solidFill>
                  <a:srgbClr val="A01A06"/>
                </a:solidFill>
              </a:rPr>
              <a:t>v</a:t>
            </a:r>
            <a:r>
              <a:rPr lang="en-US" sz="1800" spc="5" dirty="0">
                <a:solidFill>
                  <a:srgbClr val="A01A06"/>
                </a:solidFill>
              </a:rPr>
              <a:t>a</a:t>
            </a:r>
            <a:r>
              <a:rPr lang="en-US" sz="1800" dirty="0">
                <a:solidFill>
                  <a:srgbClr val="A01A06"/>
                </a:solidFill>
              </a:rPr>
              <a:t>lue</a:t>
            </a:r>
            <a:r>
              <a:rPr lang="en-US" sz="1800" spc="80" dirty="0">
                <a:solidFill>
                  <a:srgbClr val="A01A06"/>
                </a:solidFill>
              </a:rPr>
              <a:t> </a:t>
            </a:r>
            <a:r>
              <a:rPr lang="en-US" sz="1800" dirty="0">
                <a:solidFill>
                  <a:srgbClr val="A01A06"/>
                </a:solidFill>
              </a:rPr>
              <a:t>p</a:t>
            </a:r>
            <a:r>
              <a:rPr lang="en-US" sz="1800" spc="5" dirty="0">
                <a:solidFill>
                  <a:srgbClr val="A01A06"/>
                </a:solidFill>
              </a:rPr>
              <a:t>a</a:t>
            </a:r>
            <a:r>
              <a:rPr lang="en-US" sz="1800" dirty="0">
                <a:solidFill>
                  <a:srgbClr val="A01A06"/>
                </a:solidFill>
              </a:rPr>
              <a:t>i</a:t>
            </a:r>
            <a:r>
              <a:rPr lang="en-US" sz="1800" spc="-5" dirty="0">
                <a:solidFill>
                  <a:srgbClr val="A01A06"/>
                </a:solidFill>
              </a:rPr>
              <a:t>r</a:t>
            </a:r>
            <a:r>
              <a:rPr lang="en-US" sz="1800" dirty="0">
                <a:solidFill>
                  <a:srgbClr val="A01A06"/>
                </a:solidFill>
              </a:rPr>
              <a:t>s</a:t>
            </a:r>
          </a:p>
        </p:txBody>
      </p:sp>
      <p:sp>
        <p:nvSpPr>
          <p:cNvPr id="4" name="TextBox 3"/>
          <p:cNvSpPr txBox="1"/>
          <p:nvPr/>
        </p:nvSpPr>
        <p:spPr>
          <a:xfrm>
            <a:off x="27188" y="4114800"/>
            <a:ext cx="712004" cy="461665"/>
          </a:xfrm>
          <a:prstGeom prst="rect">
            <a:avLst/>
          </a:prstGeom>
          <a:noFill/>
        </p:spPr>
        <p:txBody>
          <a:bodyPr wrap="none" rtlCol="0">
            <a:spAutoFit/>
          </a:bodyPr>
          <a:lstStyle/>
          <a:p>
            <a:r>
              <a:rPr lang="en-US" dirty="0" smtClean="0"/>
              <a:t>JOB</a:t>
            </a:r>
            <a:endParaRPr lang="en-US" dirty="0"/>
          </a:p>
        </p:txBody>
      </p:sp>
      <p:cxnSp>
        <p:nvCxnSpPr>
          <p:cNvPr id="7" name="Straight Arrow Connector 6"/>
          <p:cNvCxnSpPr>
            <a:stCxn id="4" idx="3"/>
          </p:cNvCxnSpPr>
          <p:nvPr/>
        </p:nvCxnSpPr>
        <p:spPr bwMode="auto">
          <a:xfrm flipV="1">
            <a:off x="739192" y="3505200"/>
            <a:ext cx="327608" cy="84043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Arrow Connector 26"/>
          <p:cNvCxnSpPr>
            <a:stCxn id="4" idx="3"/>
          </p:cNvCxnSpPr>
          <p:nvPr/>
        </p:nvCxnSpPr>
        <p:spPr bwMode="auto">
          <a:xfrm flipV="1">
            <a:off x="739192" y="4038600"/>
            <a:ext cx="327608" cy="30703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Arrow Connector 27"/>
          <p:cNvCxnSpPr>
            <a:stCxn id="4" idx="3"/>
          </p:cNvCxnSpPr>
          <p:nvPr/>
        </p:nvCxnSpPr>
        <p:spPr bwMode="auto">
          <a:xfrm>
            <a:off x="739192" y="4345633"/>
            <a:ext cx="403808" cy="37876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Arrow Connector 30"/>
          <p:cNvCxnSpPr>
            <a:stCxn id="4" idx="3"/>
          </p:cNvCxnSpPr>
          <p:nvPr/>
        </p:nvCxnSpPr>
        <p:spPr bwMode="auto">
          <a:xfrm>
            <a:off x="739192" y="4345633"/>
            <a:ext cx="403808" cy="98836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8326487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147762" y="1376362"/>
            <a:ext cx="6800849" cy="4705349"/>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64540" y="6184401"/>
            <a:ext cx="7604759" cy="369332"/>
          </a:xfrm>
          <a:prstGeom prst="rect">
            <a:avLst/>
          </a:prstGeom>
        </p:spPr>
        <p:txBody>
          <a:bodyPr vert="horz" wrap="square" lIns="0" tIns="0" rIns="0" bIns="0" rtlCol="0">
            <a:spAutoFit/>
          </a:bodyPr>
          <a:lstStyle/>
          <a:p>
            <a:pPr marL="12700">
              <a:lnSpc>
                <a:spcPct val="100000"/>
              </a:lnSpc>
            </a:pPr>
            <a:r>
              <a:rPr sz="2400" b="1" spc="5" dirty="0">
                <a:solidFill>
                  <a:srgbClr val="3366FF"/>
                </a:solidFill>
                <a:latin typeface="Corbel"/>
                <a:cs typeface="Corbel"/>
              </a:rPr>
              <a:t>A</a:t>
            </a:r>
            <a:r>
              <a:rPr sz="2400" b="1" spc="-10" dirty="0">
                <a:solidFill>
                  <a:srgbClr val="3366FF"/>
                </a:solidFill>
                <a:latin typeface="Corbel"/>
                <a:cs typeface="Corbel"/>
              </a:rPr>
              <a:t>l</a:t>
            </a:r>
            <a:r>
              <a:rPr sz="2400" b="1" dirty="0">
                <a:solidFill>
                  <a:srgbClr val="3366FF"/>
                </a:solidFill>
                <a:latin typeface="Corbel"/>
                <a:cs typeface="Corbel"/>
              </a:rPr>
              <a:t>l</a:t>
            </a:r>
            <a:r>
              <a:rPr sz="2400" b="1" spc="-25" dirty="0">
                <a:solidFill>
                  <a:srgbClr val="3366FF"/>
                </a:solidFill>
                <a:latin typeface="Corbel"/>
                <a:cs typeface="Corbel"/>
              </a:rPr>
              <a:t> </a:t>
            </a:r>
            <a:r>
              <a:rPr sz="2400" b="1" spc="-15" dirty="0">
                <a:solidFill>
                  <a:srgbClr val="3366FF"/>
                </a:solidFill>
                <a:latin typeface="Corbel"/>
                <a:cs typeface="Corbel"/>
              </a:rPr>
              <a:t>ph</a:t>
            </a:r>
            <a:r>
              <a:rPr sz="2400" b="1" spc="-30" dirty="0">
                <a:solidFill>
                  <a:srgbClr val="3366FF"/>
                </a:solidFill>
                <a:latin typeface="Corbel"/>
                <a:cs typeface="Corbel"/>
              </a:rPr>
              <a:t>a</a:t>
            </a:r>
            <a:r>
              <a:rPr sz="2400" b="1" spc="-25" dirty="0">
                <a:solidFill>
                  <a:srgbClr val="3366FF"/>
                </a:solidFill>
                <a:latin typeface="Corbel"/>
                <a:cs typeface="Corbel"/>
              </a:rPr>
              <a:t>se</a:t>
            </a:r>
            <a:r>
              <a:rPr sz="2400" b="1" spc="-15" dirty="0">
                <a:solidFill>
                  <a:srgbClr val="3366FF"/>
                </a:solidFill>
                <a:latin typeface="Corbel"/>
                <a:cs typeface="Corbel"/>
              </a:rPr>
              <a:t>s</a:t>
            </a:r>
            <a:r>
              <a:rPr sz="2400" b="1" spc="20" dirty="0">
                <a:solidFill>
                  <a:srgbClr val="3366FF"/>
                </a:solidFill>
                <a:latin typeface="Corbel"/>
                <a:cs typeface="Corbel"/>
              </a:rPr>
              <a:t> </a:t>
            </a:r>
            <a:r>
              <a:rPr sz="2400" b="1" spc="-30" dirty="0">
                <a:solidFill>
                  <a:srgbClr val="3366FF"/>
                </a:solidFill>
                <a:latin typeface="Corbel"/>
                <a:cs typeface="Corbel"/>
              </a:rPr>
              <a:t>a</a:t>
            </a:r>
            <a:r>
              <a:rPr sz="2400" b="1" spc="-15" dirty="0">
                <a:solidFill>
                  <a:srgbClr val="3366FF"/>
                </a:solidFill>
                <a:latin typeface="Corbel"/>
                <a:cs typeface="Corbel"/>
              </a:rPr>
              <a:t>re</a:t>
            </a:r>
            <a:r>
              <a:rPr sz="2400" b="1" spc="25" dirty="0">
                <a:solidFill>
                  <a:srgbClr val="3366FF"/>
                </a:solidFill>
                <a:latin typeface="Corbel"/>
                <a:cs typeface="Corbel"/>
              </a:rPr>
              <a:t> </a:t>
            </a:r>
            <a:r>
              <a:rPr sz="2400" b="1" spc="-10" dirty="0">
                <a:solidFill>
                  <a:srgbClr val="3366FF"/>
                </a:solidFill>
                <a:latin typeface="Corbel"/>
                <a:cs typeface="Corbel"/>
              </a:rPr>
              <a:t>dis</a:t>
            </a:r>
            <a:r>
              <a:rPr sz="2400" b="1" dirty="0">
                <a:solidFill>
                  <a:srgbClr val="3366FF"/>
                </a:solidFill>
                <a:latin typeface="Corbel"/>
                <a:cs typeface="Corbel"/>
              </a:rPr>
              <a:t>t</a:t>
            </a:r>
            <a:r>
              <a:rPr sz="2400" b="1" spc="-10" dirty="0">
                <a:solidFill>
                  <a:srgbClr val="3366FF"/>
                </a:solidFill>
                <a:latin typeface="Corbel"/>
                <a:cs typeface="Corbel"/>
              </a:rPr>
              <a:t>ri</a:t>
            </a:r>
            <a:r>
              <a:rPr sz="2400" b="1" spc="5" dirty="0">
                <a:solidFill>
                  <a:srgbClr val="3366FF"/>
                </a:solidFill>
                <a:latin typeface="Corbel"/>
                <a:cs typeface="Corbel"/>
              </a:rPr>
              <a:t>b</a:t>
            </a:r>
            <a:r>
              <a:rPr sz="2400" b="1" spc="-5" dirty="0">
                <a:solidFill>
                  <a:srgbClr val="3366FF"/>
                </a:solidFill>
                <a:latin typeface="Corbel"/>
                <a:cs typeface="Corbel"/>
              </a:rPr>
              <a:t>u</a:t>
            </a:r>
            <a:r>
              <a:rPr sz="2400" b="1" dirty="0">
                <a:solidFill>
                  <a:srgbClr val="3366FF"/>
                </a:solidFill>
                <a:latin typeface="Corbel"/>
                <a:cs typeface="Corbel"/>
              </a:rPr>
              <a:t>t</a:t>
            </a:r>
            <a:r>
              <a:rPr sz="2400" b="1" spc="-25" dirty="0">
                <a:solidFill>
                  <a:srgbClr val="3366FF"/>
                </a:solidFill>
                <a:latin typeface="Corbel"/>
                <a:cs typeface="Corbel"/>
              </a:rPr>
              <a:t>e</a:t>
            </a:r>
            <a:r>
              <a:rPr sz="2400" b="1" spc="-15" dirty="0">
                <a:solidFill>
                  <a:srgbClr val="3366FF"/>
                </a:solidFill>
                <a:latin typeface="Corbel"/>
                <a:cs typeface="Corbel"/>
              </a:rPr>
              <a:t>d</a:t>
            </a:r>
            <a:r>
              <a:rPr sz="2400" b="1" spc="-35" dirty="0">
                <a:solidFill>
                  <a:srgbClr val="3366FF"/>
                </a:solidFill>
                <a:latin typeface="Corbel"/>
                <a:cs typeface="Corbel"/>
              </a:rPr>
              <a:t> </a:t>
            </a:r>
            <a:r>
              <a:rPr sz="2400" b="1" dirty="0">
                <a:solidFill>
                  <a:srgbClr val="3366FF"/>
                </a:solidFill>
                <a:latin typeface="Corbel"/>
                <a:cs typeface="Corbel"/>
              </a:rPr>
              <a:t>w</a:t>
            </a:r>
            <a:r>
              <a:rPr sz="2400" b="1" spc="-10" dirty="0">
                <a:solidFill>
                  <a:srgbClr val="3366FF"/>
                </a:solidFill>
                <a:latin typeface="Corbel"/>
                <a:cs typeface="Corbel"/>
              </a:rPr>
              <a:t>i</a:t>
            </a:r>
            <a:r>
              <a:rPr sz="2400" b="1" dirty="0">
                <a:solidFill>
                  <a:srgbClr val="3366FF"/>
                </a:solidFill>
                <a:latin typeface="Corbel"/>
                <a:cs typeface="Corbel"/>
              </a:rPr>
              <a:t>t</a:t>
            </a:r>
            <a:r>
              <a:rPr sz="2400" b="1" spc="-15" dirty="0">
                <a:solidFill>
                  <a:srgbClr val="3366FF"/>
                </a:solidFill>
                <a:latin typeface="Corbel"/>
                <a:cs typeface="Corbel"/>
              </a:rPr>
              <a:t>h</a:t>
            </a:r>
            <a:r>
              <a:rPr sz="2400" b="1" spc="10" dirty="0">
                <a:solidFill>
                  <a:srgbClr val="3366FF"/>
                </a:solidFill>
                <a:latin typeface="Corbel"/>
                <a:cs typeface="Corbel"/>
              </a:rPr>
              <a:t> </a:t>
            </a:r>
            <a:r>
              <a:rPr sz="2400" b="1" spc="-5" dirty="0">
                <a:solidFill>
                  <a:srgbClr val="3366FF"/>
                </a:solidFill>
                <a:latin typeface="Corbel"/>
                <a:cs typeface="Corbel"/>
              </a:rPr>
              <a:t>m</a:t>
            </a:r>
            <a:r>
              <a:rPr sz="2400" b="1" spc="-30" dirty="0">
                <a:solidFill>
                  <a:srgbClr val="3366FF"/>
                </a:solidFill>
                <a:latin typeface="Corbel"/>
                <a:cs typeface="Corbel"/>
              </a:rPr>
              <a:t>an</a:t>
            </a:r>
            <a:r>
              <a:rPr sz="2400" b="1" spc="-15" dirty="0">
                <a:solidFill>
                  <a:srgbClr val="3366FF"/>
                </a:solidFill>
                <a:latin typeface="Corbel"/>
                <a:cs typeface="Corbel"/>
              </a:rPr>
              <a:t>y</a:t>
            </a:r>
            <a:r>
              <a:rPr sz="2400" b="1" spc="45" dirty="0">
                <a:solidFill>
                  <a:srgbClr val="3366FF"/>
                </a:solidFill>
                <a:latin typeface="Corbel"/>
                <a:cs typeface="Corbel"/>
              </a:rPr>
              <a:t> </a:t>
            </a:r>
            <a:r>
              <a:rPr sz="2400" b="1" dirty="0">
                <a:solidFill>
                  <a:srgbClr val="3366FF"/>
                </a:solidFill>
                <a:latin typeface="Corbel"/>
                <a:cs typeface="Corbel"/>
              </a:rPr>
              <a:t>t</a:t>
            </a:r>
            <a:r>
              <a:rPr sz="2400" b="1" spc="-30" dirty="0">
                <a:solidFill>
                  <a:srgbClr val="3366FF"/>
                </a:solidFill>
                <a:latin typeface="Corbel"/>
                <a:cs typeface="Corbel"/>
              </a:rPr>
              <a:t>a</a:t>
            </a:r>
            <a:r>
              <a:rPr sz="2400" b="1" spc="-25" dirty="0">
                <a:solidFill>
                  <a:srgbClr val="3366FF"/>
                </a:solidFill>
                <a:latin typeface="Corbel"/>
                <a:cs typeface="Corbel"/>
              </a:rPr>
              <a:t>s</a:t>
            </a:r>
            <a:r>
              <a:rPr sz="2400" b="1" spc="-10" dirty="0">
                <a:solidFill>
                  <a:srgbClr val="3366FF"/>
                </a:solidFill>
                <a:latin typeface="Corbel"/>
                <a:cs typeface="Corbel"/>
              </a:rPr>
              <a:t>k</a:t>
            </a:r>
            <a:r>
              <a:rPr sz="2400" b="1" spc="-15" dirty="0">
                <a:solidFill>
                  <a:srgbClr val="3366FF"/>
                </a:solidFill>
                <a:latin typeface="Corbel"/>
                <a:cs typeface="Corbel"/>
              </a:rPr>
              <a:t>s</a:t>
            </a:r>
            <a:r>
              <a:rPr sz="2400" b="1" dirty="0">
                <a:solidFill>
                  <a:srgbClr val="3366FF"/>
                </a:solidFill>
                <a:latin typeface="Corbel"/>
                <a:cs typeface="Corbel"/>
              </a:rPr>
              <a:t> </a:t>
            </a:r>
            <a:r>
              <a:rPr sz="2400" b="1" spc="-10" dirty="0">
                <a:solidFill>
                  <a:srgbClr val="3366FF"/>
                </a:solidFill>
                <a:latin typeface="Corbel"/>
                <a:cs typeface="Corbel"/>
              </a:rPr>
              <a:t>d</a:t>
            </a:r>
            <a:r>
              <a:rPr sz="2400" b="1" spc="-25" dirty="0">
                <a:solidFill>
                  <a:srgbClr val="3366FF"/>
                </a:solidFill>
                <a:latin typeface="Corbel"/>
                <a:cs typeface="Corbel"/>
              </a:rPr>
              <a:t>o</a:t>
            </a:r>
            <a:r>
              <a:rPr sz="2400" b="1" spc="-10" dirty="0">
                <a:solidFill>
                  <a:srgbClr val="3366FF"/>
                </a:solidFill>
                <a:latin typeface="Corbel"/>
                <a:cs typeface="Corbel"/>
              </a:rPr>
              <a:t>i</a:t>
            </a:r>
            <a:r>
              <a:rPr sz="2400" b="1" spc="-30" dirty="0">
                <a:solidFill>
                  <a:srgbClr val="3366FF"/>
                </a:solidFill>
                <a:latin typeface="Corbel"/>
                <a:cs typeface="Corbel"/>
              </a:rPr>
              <a:t>n</a:t>
            </a:r>
            <a:r>
              <a:rPr sz="2400" b="1" spc="-15" dirty="0">
                <a:solidFill>
                  <a:srgbClr val="3366FF"/>
                </a:solidFill>
                <a:latin typeface="Corbel"/>
                <a:cs typeface="Corbel"/>
              </a:rPr>
              <a:t>g</a:t>
            </a:r>
            <a:r>
              <a:rPr sz="2400" b="1" spc="30" dirty="0">
                <a:solidFill>
                  <a:srgbClr val="3366FF"/>
                </a:solidFill>
                <a:latin typeface="Corbel"/>
                <a:cs typeface="Corbel"/>
              </a:rPr>
              <a:t> </a:t>
            </a:r>
            <a:r>
              <a:rPr sz="2400" b="1" dirty="0">
                <a:solidFill>
                  <a:srgbClr val="3366FF"/>
                </a:solidFill>
                <a:latin typeface="Corbel"/>
                <a:cs typeface="Corbel"/>
              </a:rPr>
              <a:t>t</a:t>
            </a:r>
            <a:r>
              <a:rPr sz="2400" b="1" spc="-15" dirty="0">
                <a:solidFill>
                  <a:srgbClr val="3366FF"/>
                </a:solidFill>
                <a:latin typeface="Corbel"/>
                <a:cs typeface="Corbel"/>
              </a:rPr>
              <a:t>he</a:t>
            </a:r>
            <a:r>
              <a:rPr sz="2400" b="1" dirty="0">
                <a:solidFill>
                  <a:srgbClr val="3366FF"/>
                </a:solidFill>
                <a:latin typeface="Corbel"/>
                <a:cs typeface="Corbel"/>
              </a:rPr>
              <a:t> w</a:t>
            </a:r>
            <a:r>
              <a:rPr sz="2400" b="1" spc="-25" dirty="0">
                <a:solidFill>
                  <a:srgbClr val="3366FF"/>
                </a:solidFill>
                <a:latin typeface="Corbel"/>
                <a:cs typeface="Corbel"/>
              </a:rPr>
              <a:t>o</a:t>
            </a:r>
            <a:r>
              <a:rPr sz="2400" b="1" spc="-10" dirty="0">
                <a:solidFill>
                  <a:srgbClr val="3366FF"/>
                </a:solidFill>
                <a:latin typeface="Corbel"/>
                <a:cs typeface="Corbel"/>
              </a:rPr>
              <a:t>r</a:t>
            </a:r>
            <a:r>
              <a:rPr sz="2400" b="1" dirty="0">
                <a:solidFill>
                  <a:srgbClr val="3366FF"/>
                </a:solidFill>
                <a:latin typeface="Corbel"/>
                <a:cs typeface="Corbel"/>
              </a:rPr>
              <a:t>k</a:t>
            </a:r>
            <a:endParaRPr sz="2400" dirty="0">
              <a:solidFill>
                <a:srgbClr val="3366FF"/>
              </a:solidFill>
              <a:latin typeface="Corbel"/>
              <a:cs typeface="Corbel"/>
            </a:endParaRPr>
          </a:p>
        </p:txBody>
      </p:sp>
      <p:sp>
        <p:nvSpPr>
          <p:cNvPr id="8" name="Rectangle 2">
            <a:extLst>
              <a:ext uri="{FF2B5EF4-FFF2-40B4-BE49-F238E27FC236}">
                <a16:creationId xmlns:a16="http://schemas.microsoft.com/office/drawing/2014/main" xmlns="" id="{B6E2DA78-A10D-794B-BC34-CC301D1E1A4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In Parallel</a:t>
            </a:r>
            <a:endParaRPr lang="en-US" sz="3600" b="0" kern="0" dirty="0">
              <a:solidFill>
                <a:srgbClr val="A01A06"/>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xmlns="" id="{0E9BC093-B057-4941-BFB8-0C6948E5B05A}"/>
              </a:ext>
            </a:extLst>
          </p:cNvPr>
          <p:cNvSpPr txBox="1"/>
          <p:nvPr/>
        </p:nvSpPr>
        <p:spPr>
          <a:xfrm>
            <a:off x="304800" y="3512938"/>
            <a:ext cx="1426609" cy="338554"/>
          </a:xfrm>
          <a:prstGeom prst="rect">
            <a:avLst/>
          </a:prstGeom>
          <a:noFill/>
        </p:spPr>
        <p:txBody>
          <a:bodyPr wrap="none" rtlCol="0">
            <a:spAutoFit/>
          </a:bodyPr>
          <a:lstStyle/>
          <a:p>
            <a:r>
              <a:rPr lang="en-US" sz="1600" dirty="0">
                <a:solidFill>
                  <a:srgbClr val="3366FF"/>
                </a:solidFill>
              </a:rPr>
              <a:t>Hash function</a:t>
            </a:r>
          </a:p>
        </p:txBody>
      </p:sp>
      <p:cxnSp>
        <p:nvCxnSpPr>
          <p:cNvPr id="11" name="Straight Arrow Connector 10">
            <a:extLst>
              <a:ext uri="{FF2B5EF4-FFF2-40B4-BE49-F238E27FC236}">
                <a16:creationId xmlns:a16="http://schemas.microsoft.com/office/drawing/2014/main" xmlns="" id="{BDA30509-B710-D045-BB4E-88BFF4B6E7C8}"/>
              </a:ext>
            </a:extLst>
          </p:cNvPr>
          <p:cNvCxnSpPr>
            <a:stCxn id="9" idx="0"/>
          </p:cNvCxnSpPr>
          <p:nvPr/>
        </p:nvCxnSpPr>
        <p:spPr bwMode="auto">
          <a:xfrm flipV="1">
            <a:off x="1018105" y="3245168"/>
            <a:ext cx="456235" cy="267770"/>
          </a:xfrm>
          <a:prstGeom prst="straightConnector1">
            <a:avLst/>
          </a:prstGeom>
          <a:ln>
            <a:headEnd type="none" w="med" len="med"/>
            <a:tailEnd type="triangle"/>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6230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1524000"/>
            <a:ext cx="8153400" cy="2718693"/>
          </a:xfrm>
          <a:prstGeom prst="rect">
            <a:avLst/>
          </a:prstGeom>
        </p:spPr>
        <p:txBody>
          <a:bodyPr vert="horz" wrap="square" lIns="0" tIns="0" rIns="0" bIns="0" rtlCol="0">
            <a:spAutoFit/>
          </a:bodyPr>
          <a:lstStyle/>
          <a:p>
            <a:pPr>
              <a:lnSpc>
                <a:spcPct val="100000"/>
              </a:lnSpc>
              <a:spcBef>
                <a:spcPts val="600"/>
              </a:spcBef>
              <a:spcAft>
                <a:spcPts val="0"/>
              </a:spcAft>
            </a:pPr>
            <a:r>
              <a:rPr lang="en-US" b="1" spc="-40" dirty="0">
                <a:solidFill>
                  <a:srgbClr val="A01A06"/>
                </a:solidFill>
                <a:latin typeface="Calibri"/>
                <a:cs typeface="Calibri"/>
              </a:rPr>
              <a:t>M</a:t>
            </a:r>
            <a:r>
              <a:rPr lang="en-US" b="1" spc="-15" dirty="0">
                <a:solidFill>
                  <a:srgbClr val="A01A06"/>
                </a:solidFill>
                <a:latin typeface="Calibri"/>
                <a:cs typeface="Calibri"/>
              </a:rPr>
              <a:t>a</a:t>
            </a:r>
            <a:r>
              <a:rPr lang="en-US" b="1" spc="-30" dirty="0">
                <a:solidFill>
                  <a:srgbClr val="A01A06"/>
                </a:solidFill>
                <a:latin typeface="Calibri"/>
                <a:cs typeface="Calibri"/>
              </a:rPr>
              <a:t>p</a:t>
            </a:r>
            <a:r>
              <a:rPr lang="en-US" b="1" spc="-65" dirty="0">
                <a:solidFill>
                  <a:srgbClr val="A01A06"/>
                </a:solidFill>
                <a:latin typeface="Calibri"/>
                <a:cs typeface="Calibri"/>
              </a:rPr>
              <a:t>R</a:t>
            </a:r>
            <a:r>
              <a:rPr lang="en-US" b="1" spc="-20" dirty="0">
                <a:solidFill>
                  <a:srgbClr val="A01A06"/>
                </a:solidFill>
                <a:latin typeface="Calibri"/>
                <a:cs typeface="Calibri"/>
              </a:rPr>
              <a:t>e</a:t>
            </a:r>
            <a:r>
              <a:rPr lang="en-US" b="1" spc="-30" dirty="0">
                <a:solidFill>
                  <a:srgbClr val="A01A06"/>
                </a:solidFill>
                <a:latin typeface="Calibri"/>
                <a:cs typeface="Calibri"/>
              </a:rPr>
              <a:t>du</a:t>
            </a:r>
            <a:r>
              <a:rPr lang="en-US" b="1" spc="-10" dirty="0">
                <a:solidFill>
                  <a:srgbClr val="A01A06"/>
                </a:solidFill>
                <a:latin typeface="Calibri"/>
                <a:cs typeface="Calibri"/>
              </a:rPr>
              <a:t>c</a:t>
            </a:r>
            <a:r>
              <a:rPr lang="en-US" b="1" spc="-20" dirty="0">
                <a:solidFill>
                  <a:srgbClr val="A01A06"/>
                </a:solidFill>
                <a:latin typeface="Calibri"/>
                <a:cs typeface="Calibri"/>
              </a:rPr>
              <a:t>e</a:t>
            </a:r>
            <a:r>
              <a:rPr lang="en-US" b="1" spc="40" dirty="0">
                <a:solidFill>
                  <a:srgbClr val="A01A06"/>
                </a:solidFill>
                <a:latin typeface="Calibri"/>
                <a:cs typeface="Calibri"/>
              </a:rPr>
              <a:t> </a:t>
            </a:r>
            <a:r>
              <a:rPr lang="en-US" b="1" spc="-20" dirty="0">
                <a:solidFill>
                  <a:srgbClr val="A01A06"/>
                </a:solidFill>
                <a:latin typeface="Calibri"/>
                <a:cs typeface="Calibri"/>
              </a:rPr>
              <a:t>e</a:t>
            </a:r>
            <a:r>
              <a:rPr lang="en-US" b="1" spc="-80" dirty="0">
                <a:solidFill>
                  <a:srgbClr val="A01A06"/>
                </a:solidFill>
                <a:latin typeface="Calibri"/>
                <a:cs typeface="Calibri"/>
              </a:rPr>
              <a:t>n</a:t>
            </a:r>
            <a:r>
              <a:rPr lang="en-US" b="1" spc="-20" dirty="0">
                <a:solidFill>
                  <a:srgbClr val="A01A06"/>
                </a:solidFill>
                <a:latin typeface="Calibri"/>
                <a:cs typeface="Calibri"/>
              </a:rPr>
              <a:t>v</a:t>
            </a:r>
            <a:r>
              <a:rPr lang="en-US" b="1" spc="-5" dirty="0">
                <a:solidFill>
                  <a:srgbClr val="A01A06"/>
                </a:solidFill>
                <a:latin typeface="Calibri"/>
                <a:cs typeface="Calibri"/>
              </a:rPr>
              <a:t>i</a:t>
            </a:r>
            <a:r>
              <a:rPr lang="en-US" b="1" spc="-70" dirty="0">
                <a:solidFill>
                  <a:srgbClr val="A01A06"/>
                </a:solidFill>
                <a:latin typeface="Calibri"/>
                <a:cs typeface="Calibri"/>
              </a:rPr>
              <a:t>r</a:t>
            </a:r>
            <a:r>
              <a:rPr lang="en-US" b="1" spc="-10" dirty="0">
                <a:solidFill>
                  <a:srgbClr val="A01A06"/>
                </a:solidFill>
                <a:latin typeface="Calibri"/>
                <a:cs typeface="Calibri"/>
              </a:rPr>
              <a:t>o</a:t>
            </a:r>
            <a:r>
              <a:rPr lang="en-US" b="1" spc="-30" dirty="0">
                <a:solidFill>
                  <a:srgbClr val="A01A06"/>
                </a:solidFill>
                <a:latin typeface="Calibri"/>
                <a:cs typeface="Calibri"/>
              </a:rPr>
              <a:t>n</a:t>
            </a:r>
            <a:r>
              <a:rPr lang="en-US" b="1" spc="-35" dirty="0">
                <a:solidFill>
                  <a:srgbClr val="A01A06"/>
                </a:solidFill>
                <a:latin typeface="Calibri"/>
                <a:cs typeface="Calibri"/>
              </a:rPr>
              <a:t>m</a:t>
            </a:r>
            <a:r>
              <a:rPr lang="en-US" b="1" spc="-20" dirty="0">
                <a:solidFill>
                  <a:srgbClr val="A01A06"/>
                </a:solidFill>
                <a:latin typeface="Calibri"/>
                <a:cs typeface="Calibri"/>
              </a:rPr>
              <a:t>e</a:t>
            </a:r>
            <a:r>
              <a:rPr lang="en-US" b="1" spc="-55" dirty="0">
                <a:solidFill>
                  <a:srgbClr val="A01A06"/>
                </a:solidFill>
                <a:latin typeface="Calibri"/>
                <a:cs typeface="Calibri"/>
              </a:rPr>
              <a:t>n</a:t>
            </a:r>
            <a:r>
              <a:rPr lang="en-US" b="1" spc="-15" dirty="0">
                <a:solidFill>
                  <a:srgbClr val="A01A06"/>
                </a:solidFill>
                <a:latin typeface="Calibri"/>
                <a:cs typeface="Calibri"/>
              </a:rPr>
              <a:t>t</a:t>
            </a:r>
            <a:r>
              <a:rPr lang="en-US" b="1" spc="40" dirty="0">
                <a:solidFill>
                  <a:srgbClr val="A01A06"/>
                </a:solidFill>
                <a:latin typeface="Calibri"/>
                <a:cs typeface="Calibri"/>
              </a:rPr>
              <a:t> </a:t>
            </a:r>
            <a:r>
              <a:rPr lang="en-US" b="1" spc="-45" dirty="0">
                <a:solidFill>
                  <a:srgbClr val="A01A06"/>
                </a:solidFill>
                <a:latin typeface="Calibri"/>
                <a:cs typeface="Calibri"/>
              </a:rPr>
              <a:t>t</a:t>
            </a:r>
            <a:r>
              <a:rPr lang="en-US" b="1" spc="-15" dirty="0">
                <a:solidFill>
                  <a:srgbClr val="A01A06"/>
                </a:solidFill>
                <a:latin typeface="Calibri"/>
                <a:cs typeface="Calibri"/>
              </a:rPr>
              <a:t>a</a:t>
            </a:r>
            <a:r>
              <a:rPr lang="en-US" b="1" spc="-114" dirty="0">
                <a:solidFill>
                  <a:srgbClr val="A01A06"/>
                </a:solidFill>
                <a:latin typeface="Calibri"/>
                <a:cs typeface="Calibri"/>
              </a:rPr>
              <a:t>k</a:t>
            </a:r>
            <a:r>
              <a:rPr lang="en-US" b="1" spc="-15" dirty="0">
                <a:solidFill>
                  <a:srgbClr val="A01A06"/>
                </a:solidFill>
                <a:latin typeface="Calibri"/>
                <a:cs typeface="Calibri"/>
              </a:rPr>
              <a:t>es</a:t>
            </a:r>
            <a:r>
              <a:rPr lang="en-US" b="1" spc="15" dirty="0">
                <a:solidFill>
                  <a:srgbClr val="A01A06"/>
                </a:solidFill>
                <a:latin typeface="Calibri"/>
                <a:cs typeface="Calibri"/>
              </a:rPr>
              <a:t> </a:t>
            </a:r>
            <a:r>
              <a:rPr lang="en-US" b="1" spc="-35" dirty="0">
                <a:solidFill>
                  <a:srgbClr val="A01A06"/>
                </a:solidFill>
                <a:latin typeface="Calibri"/>
                <a:cs typeface="Calibri"/>
              </a:rPr>
              <a:t>c</a:t>
            </a:r>
            <a:r>
              <a:rPr lang="en-US" b="1" spc="-15" dirty="0">
                <a:solidFill>
                  <a:srgbClr val="A01A06"/>
                </a:solidFill>
                <a:latin typeface="Calibri"/>
                <a:cs typeface="Calibri"/>
              </a:rPr>
              <a:t>a</a:t>
            </a:r>
            <a:r>
              <a:rPr lang="en-US" b="1" spc="-70" dirty="0">
                <a:solidFill>
                  <a:srgbClr val="A01A06"/>
                </a:solidFill>
                <a:latin typeface="Calibri"/>
                <a:cs typeface="Calibri"/>
              </a:rPr>
              <a:t>r</a:t>
            </a:r>
            <a:r>
              <a:rPr lang="en-US" b="1" spc="-20" dirty="0">
                <a:solidFill>
                  <a:srgbClr val="A01A06"/>
                </a:solidFill>
                <a:latin typeface="Calibri"/>
                <a:cs typeface="Calibri"/>
              </a:rPr>
              <a:t>e</a:t>
            </a:r>
            <a:r>
              <a:rPr lang="en-US" b="1" spc="20" dirty="0">
                <a:solidFill>
                  <a:srgbClr val="A01A06"/>
                </a:solidFill>
                <a:latin typeface="Calibri"/>
                <a:cs typeface="Calibri"/>
              </a:rPr>
              <a:t> </a:t>
            </a:r>
            <a:r>
              <a:rPr lang="en-US" b="1" spc="-10" dirty="0">
                <a:solidFill>
                  <a:srgbClr val="A01A06"/>
                </a:solidFill>
                <a:latin typeface="Calibri"/>
                <a:cs typeface="Calibri"/>
              </a:rPr>
              <a:t>o</a:t>
            </a:r>
            <a:r>
              <a:rPr lang="en-US" b="1" spc="-15" dirty="0">
                <a:solidFill>
                  <a:srgbClr val="A01A06"/>
                </a:solidFill>
                <a:latin typeface="Calibri"/>
                <a:cs typeface="Calibri"/>
              </a:rPr>
              <a:t>f:</a:t>
            </a:r>
            <a:endParaRPr lang="en-US" dirty="0">
              <a:solidFill>
                <a:srgbClr val="A01A06"/>
              </a:solidFill>
              <a:latin typeface="Calibri"/>
              <a:cs typeface="Calibri"/>
            </a:endParaRP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lang="en-US" b="1" spc="-90" dirty="0">
                <a:latin typeface="Calibri"/>
                <a:cs typeface="Calibri"/>
              </a:rPr>
              <a:t>P</a:t>
            </a:r>
            <a:r>
              <a:rPr lang="en-US" b="1" spc="-15" dirty="0">
                <a:latin typeface="Calibri"/>
                <a:cs typeface="Calibri"/>
              </a:rPr>
              <a:t>a</a:t>
            </a:r>
            <a:r>
              <a:rPr lang="en-US" b="1" spc="-25" dirty="0">
                <a:latin typeface="Calibri"/>
                <a:cs typeface="Calibri"/>
              </a:rPr>
              <a:t>r</a:t>
            </a:r>
            <a:r>
              <a:rPr lang="en-US" b="1" spc="-20" dirty="0">
                <a:latin typeface="Calibri"/>
                <a:cs typeface="Calibri"/>
              </a:rPr>
              <a:t>t</a:t>
            </a:r>
            <a:r>
              <a:rPr lang="en-US" b="1" spc="-5" dirty="0">
                <a:latin typeface="Calibri"/>
                <a:cs typeface="Calibri"/>
              </a:rPr>
              <a:t>i</a:t>
            </a:r>
            <a:r>
              <a:rPr lang="en-US" b="1" spc="-20" dirty="0">
                <a:latin typeface="Calibri"/>
                <a:cs typeface="Calibri"/>
              </a:rPr>
              <a:t>t</a:t>
            </a:r>
            <a:r>
              <a:rPr lang="en-US" b="1" spc="-5" dirty="0">
                <a:latin typeface="Calibri"/>
                <a:cs typeface="Calibri"/>
              </a:rPr>
              <a:t>i</a:t>
            </a:r>
            <a:r>
              <a:rPr lang="en-US" b="1" spc="-10" dirty="0">
                <a:latin typeface="Calibri"/>
                <a:cs typeface="Calibri"/>
              </a:rPr>
              <a:t>o</a:t>
            </a:r>
            <a:r>
              <a:rPr lang="en-US" b="1" spc="-30" dirty="0">
                <a:latin typeface="Calibri"/>
                <a:cs typeface="Calibri"/>
              </a:rPr>
              <a:t>n</a:t>
            </a:r>
            <a:r>
              <a:rPr lang="en-US" b="1" spc="-5" dirty="0">
                <a:latin typeface="Calibri"/>
                <a:cs typeface="Calibri"/>
              </a:rPr>
              <a:t>i</a:t>
            </a:r>
            <a:r>
              <a:rPr lang="en-US" b="1" spc="-30" dirty="0">
                <a:latin typeface="Calibri"/>
                <a:cs typeface="Calibri"/>
              </a:rPr>
              <a:t>n</a:t>
            </a:r>
            <a:r>
              <a:rPr lang="en-US" b="1" spc="-20" dirty="0">
                <a:latin typeface="Calibri"/>
                <a:cs typeface="Calibri"/>
              </a:rPr>
              <a:t>g</a:t>
            </a:r>
            <a:r>
              <a:rPr lang="en-US" b="1" spc="20" dirty="0">
                <a:latin typeface="Calibri"/>
                <a:cs typeface="Calibri"/>
              </a:rPr>
              <a:t> </a:t>
            </a:r>
            <a:r>
              <a:rPr lang="en-US" spc="-5" dirty="0">
                <a:latin typeface="Calibri"/>
                <a:cs typeface="Calibri"/>
              </a:rPr>
              <a:t>t</a:t>
            </a:r>
            <a:r>
              <a:rPr lang="en-US" spc="-20" dirty="0">
                <a:latin typeface="Calibri"/>
                <a:cs typeface="Calibri"/>
              </a:rPr>
              <a:t>he</a:t>
            </a:r>
            <a:r>
              <a:rPr lang="en-US" spc="15" dirty="0">
                <a:latin typeface="Calibri"/>
                <a:cs typeface="Calibri"/>
              </a:rPr>
              <a:t> </a:t>
            </a:r>
            <a:r>
              <a:rPr lang="en-US" dirty="0">
                <a:latin typeface="Calibri"/>
                <a:cs typeface="Calibri"/>
              </a:rPr>
              <a:t>i</a:t>
            </a:r>
            <a:r>
              <a:rPr lang="en-US" spc="-20" dirty="0">
                <a:latin typeface="Calibri"/>
                <a:cs typeface="Calibri"/>
              </a:rPr>
              <a:t>nput</a:t>
            </a:r>
            <a:r>
              <a:rPr lang="en-US" spc="5" dirty="0">
                <a:latin typeface="Calibri"/>
                <a:cs typeface="Calibri"/>
              </a:rPr>
              <a:t> </a:t>
            </a:r>
            <a:r>
              <a:rPr lang="en-US" spc="-20" dirty="0">
                <a:latin typeface="Calibri"/>
                <a:cs typeface="Calibri"/>
              </a:rPr>
              <a:t>d</a:t>
            </a:r>
            <a:r>
              <a:rPr lang="en-US" spc="-40" dirty="0">
                <a:latin typeface="Calibri"/>
                <a:cs typeface="Calibri"/>
              </a:rPr>
              <a:t>a</a:t>
            </a:r>
            <a:r>
              <a:rPr lang="en-US" spc="-55" dirty="0">
                <a:latin typeface="Calibri"/>
                <a:cs typeface="Calibri"/>
              </a:rPr>
              <a:t>t</a:t>
            </a:r>
            <a:r>
              <a:rPr lang="en-US" spc="-20" dirty="0">
                <a:latin typeface="Calibri"/>
                <a:cs typeface="Calibri"/>
              </a:rPr>
              <a:t>a</a:t>
            </a:r>
            <a:endParaRPr lang="en-US" b="1" spc="-20" dirty="0">
              <a:latin typeface="Calibri"/>
              <a:cs typeface="Calibri"/>
            </a:endParaRPr>
          </a:p>
          <a:p>
            <a:pPr marR="5080"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b="1" spc="-20" dirty="0">
                <a:latin typeface="Calibri"/>
                <a:cs typeface="Calibri"/>
              </a:rPr>
              <a:t>S</a:t>
            </a:r>
            <a:r>
              <a:rPr b="1" spc="-10" dirty="0">
                <a:latin typeface="Calibri"/>
                <a:cs typeface="Calibri"/>
              </a:rPr>
              <a:t>c</a:t>
            </a:r>
            <a:r>
              <a:rPr b="1" spc="-30" dirty="0">
                <a:latin typeface="Calibri"/>
                <a:cs typeface="Calibri"/>
              </a:rPr>
              <a:t>h</a:t>
            </a:r>
            <a:r>
              <a:rPr b="1" spc="-20" dirty="0">
                <a:latin typeface="Calibri"/>
                <a:cs typeface="Calibri"/>
              </a:rPr>
              <a:t>e</a:t>
            </a:r>
            <a:r>
              <a:rPr b="1" spc="-30" dirty="0">
                <a:latin typeface="Calibri"/>
                <a:cs typeface="Calibri"/>
              </a:rPr>
              <a:t>du</a:t>
            </a:r>
            <a:r>
              <a:rPr b="1" spc="-5" dirty="0">
                <a:latin typeface="Calibri"/>
                <a:cs typeface="Calibri"/>
              </a:rPr>
              <a:t>li</a:t>
            </a:r>
            <a:r>
              <a:rPr b="1" spc="-30" dirty="0">
                <a:latin typeface="Calibri"/>
                <a:cs typeface="Calibri"/>
              </a:rPr>
              <a:t>n</a:t>
            </a:r>
            <a:r>
              <a:rPr b="1" spc="-20" dirty="0">
                <a:latin typeface="Calibri"/>
                <a:cs typeface="Calibri"/>
              </a:rPr>
              <a:t>g</a:t>
            </a:r>
            <a:r>
              <a:rPr b="1" spc="15" dirty="0">
                <a:latin typeface="Calibri"/>
                <a:cs typeface="Calibri"/>
              </a:rPr>
              <a:t> </a:t>
            </a:r>
            <a:r>
              <a:rPr spc="-5" dirty="0">
                <a:latin typeface="Calibri"/>
                <a:cs typeface="Calibri"/>
              </a:rPr>
              <a:t>t</a:t>
            </a:r>
            <a:r>
              <a:rPr spc="-20" dirty="0">
                <a:latin typeface="Calibri"/>
                <a:cs typeface="Calibri"/>
              </a:rPr>
              <a:t>he</a:t>
            </a:r>
            <a:r>
              <a:rPr spc="15" dirty="0">
                <a:latin typeface="Calibri"/>
                <a:cs typeface="Calibri"/>
              </a:rPr>
              <a:t> </a:t>
            </a:r>
            <a:r>
              <a:rPr spc="-20" dirty="0">
                <a:latin typeface="Calibri"/>
                <a:cs typeface="Calibri"/>
              </a:rPr>
              <a:t>p</a:t>
            </a:r>
            <a:r>
              <a:rPr spc="-75" dirty="0">
                <a:latin typeface="Calibri"/>
                <a:cs typeface="Calibri"/>
              </a:rPr>
              <a:t>r</a:t>
            </a:r>
            <a:r>
              <a:rPr spc="-25" dirty="0">
                <a:latin typeface="Calibri"/>
                <a:cs typeface="Calibri"/>
              </a:rPr>
              <a:t>o</a:t>
            </a:r>
            <a:r>
              <a:rPr spc="-10" dirty="0">
                <a:latin typeface="Calibri"/>
                <a:cs typeface="Calibri"/>
              </a:rPr>
              <a:t>g</a:t>
            </a:r>
            <a:r>
              <a:rPr spc="-100" dirty="0">
                <a:latin typeface="Calibri"/>
                <a:cs typeface="Calibri"/>
              </a:rPr>
              <a:t>r</a:t>
            </a:r>
            <a:r>
              <a:rPr spc="-15" dirty="0">
                <a:latin typeface="Calibri"/>
                <a:cs typeface="Calibri"/>
              </a:rPr>
              <a:t>a</a:t>
            </a:r>
            <a:r>
              <a:rPr spc="-40" dirty="0">
                <a:latin typeface="Calibri"/>
                <a:cs typeface="Calibri"/>
              </a:rPr>
              <a:t>m</a:t>
            </a:r>
            <a:r>
              <a:rPr spc="-210" dirty="0">
                <a:latin typeface="Calibri"/>
                <a:cs typeface="Calibri"/>
              </a:rPr>
              <a:t>’</a:t>
            </a:r>
            <a:r>
              <a:rPr spc="-15" dirty="0">
                <a:latin typeface="Calibri"/>
                <a:cs typeface="Calibri"/>
              </a:rPr>
              <a:t>s</a:t>
            </a:r>
            <a:r>
              <a:rPr spc="40" dirty="0">
                <a:latin typeface="Calibri"/>
                <a:cs typeface="Calibri"/>
              </a:rPr>
              <a:t> </a:t>
            </a:r>
            <a:r>
              <a:rPr spc="-75" dirty="0">
                <a:latin typeface="Calibri"/>
                <a:cs typeface="Calibri"/>
              </a:rPr>
              <a:t>e</a:t>
            </a:r>
            <a:r>
              <a:rPr spc="-105" dirty="0">
                <a:latin typeface="Calibri"/>
                <a:cs typeface="Calibri"/>
              </a:rPr>
              <a:t>x</a:t>
            </a:r>
            <a:r>
              <a:rPr spc="-25" dirty="0">
                <a:latin typeface="Calibri"/>
                <a:cs typeface="Calibri"/>
              </a:rPr>
              <a:t>ec</a:t>
            </a:r>
            <a:r>
              <a:rPr spc="-20" dirty="0">
                <a:latin typeface="Calibri"/>
                <a:cs typeface="Calibri"/>
              </a:rPr>
              <a:t>u</a:t>
            </a:r>
            <a:r>
              <a:rPr spc="-5" dirty="0">
                <a:latin typeface="Calibri"/>
                <a:cs typeface="Calibri"/>
              </a:rPr>
              <a:t>t</a:t>
            </a:r>
            <a:r>
              <a:rPr dirty="0">
                <a:latin typeface="Calibri"/>
                <a:cs typeface="Calibri"/>
              </a:rPr>
              <a:t>i</a:t>
            </a:r>
            <a:r>
              <a:rPr spc="-25" dirty="0">
                <a:latin typeface="Calibri"/>
                <a:cs typeface="Calibri"/>
              </a:rPr>
              <a:t>o</a:t>
            </a:r>
            <a:r>
              <a:rPr spc="-20" dirty="0">
                <a:latin typeface="Calibri"/>
                <a:cs typeface="Calibri"/>
              </a:rPr>
              <a:t>n</a:t>
            </a:r>
            <a:r>
              <a:rPr spc="45" dirty="0">
                <a:latin typeface="Calibri"/>
                <a:cs typeface="Calibri"/>
              </a:rPr>
              <a:t> </a:t>
            </a:r>
            <a:r>
              <a:rPr spc="-15" dirty="0">
                <a:latin typeface="Calibri"/>
                <a:cs typeface="Calibri"/>
              </a:rPr>
              <a:t>a</a:t>
            </a:r>
            <a:r>
              <a:rPr spc="-25" dirty="0">
                <a:latin typeface="Calibri"/>
                <a:cs typeface="Calibri"/>
              </a:rPr>
              <a:t>c</a:t>
            </a:r>
            <a:r>
              <a:rPr spc="-75" dirty="0">
                <a:latin typeface="Calibri"/>
                <a:cs typeface="Calibri"/>
              </a:rPr>
              <a:t>r</a:t>
            </a:r>
            <a:r>
              <a:rPr spc="-20" dirty="0">
                <a:latin typeface="Calibri"/>
                <a:cs typeface="Calibri"/>
              </a:rPr>
              <a:t>os</a:t>
            </a:r>
            <a:r>
              <a:rPr spc="-15" dirty="0">
                <a:latin typeface="Calibri"/>
                <a:cs typeface="Calibri"/>
              </a:rPr>
              <a:t>s</a:t>
            </a:r>
            <a:r>
              <a:rPr spc="20" dirty="0">
                <a:latin typeface="Calibri"/>
                <a:cs typeface="Calibri"/>
              </a:rPr>
              <a:t> </a:t>
            </a:r>
            <a:r>
              <a:rPr spc="-20" dirty="0">
                <a:latin typeface="Calibri"/>
                <a:cs typeface="Calibri"/>
              </a:rPr>
              <a:t>a</a:t>
            </a:r>
            <a:r>
              <a:rPr spc="-10" dirty="0">
                <a:latin typeface="Calibri"/>
                <a:cs typeface="Calibri"/>
              </a:rPr>
              <a:t> </a:t>
            </a:r>
            <a:r>
              <a:rPr spc="-20" dirty="0">
                <a:latin typeface="Calibri"/>
                <a:cs typeface="Calibri"/>
              </a:rPr>
              <a:t>s</a:t>
            </a:r>
            <a:r>
              <a:rPr spc="-50" dirty="0">
                <a:latin typeface="Calibri"/>
                <a:cs typeface="Calibri"/>
              </a:rPr>
              <a:t>e</a:t>
            </a:r>
            <a:r>
              <a:rPr spc="-15" dirty="0">
                <a:latin typeface="Calibri"/>
                <a:cs typeface="Calibri"/>
              </a:rPr>
              <a:t>t</a:t>
            </a:r>
            <a:r>
              <a:rPr spc="30" dirty="0">
                <a:latin typeface="Calibri"/>
                <a:cs typeface="Calibri"/>
              </a:rPr>
              <a:t> </a:t>
            </a:r>
            <a:r>
              <a:rPr spc="-25" dirty="0">
                <a:latin typeface="Calibri"/>
                <a:cs typeface="Calibri"/>
              </a:rPr>
              <a:t>o</a:t>
            </a:r>
            <a:r>
              <a:rPr spc="-10" dirty="0">
                <a:latin typeface="Calibri"/>
                <a:cs typeface="Calibri"/>
              </a:rPr>
              <a:t>f</a:t>
            </a:r>
            <a:r>
              <a:rPr spc="5" dirty="0">
                <a:latin typeface="Calibri"/>
                <a:cs typeface="Calibri"/>
              </a:rPr>
              <a:t> </a:t>
            </a:r>
            <a:r>
              <a:rPr lang="en-US" spc="-40" dirty="0">
                <a:latin typeface="Calibri"/>
                <a:cs typeface="Calibri"/>
              </a:rPr>
              <a:t>nodes</a:t>
            </a:r>
            <a:endParaRPr dirty="0">
              <a:latin typeface="Calibri"/>
              <a:cs typeface="Calibri"/>
            </a:endParaRP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spc="-85" dirty="0">
                <a:latin typeface="Calibri"/>
                <a:cs typeface="Calibri"/>
              </a:rPr>
              <a:t>P</a:t>
            </a:r>
            <a:r>
              <a:rPr spc="-25" dirty="0">
                <a:latin typeface="Calibri"/>
                <a:cs typeface="Calibri"/>
              </a:rPr>
              <a:t>er</a:t>
            </a:r>
            <a:r>
              <a:rPr spc="-75" dirty="0">
                <a:latin typeface="Calibri"/>
                <a:cs typeface="Calibri"/>
              </a:rPr>
              <a:t>f</a:t>
            </a:r>
            <a:r>
              <a:rPr spc="-25" dirty="0">
                <a:latin typeface="Calibri"/>
                <a:cs typeface="Calibri"/>
              </a:rPr>
              <a:t>or</a:t>
            </a:r>
            <a:r>
              <a:rPr spc="-40" dirty="0">
                <a:latin typeface="Calibri"/>
                <a:cs typeface="Calibri"/>
              </a:rPr>
              <a:t>m</a:t>
            </a:r>
            <a:r>
              <a:rPr dirty="0">
                <a:latin typeface="Calibri"/>
                <a:cs typeface="Calibri"/>
              </a:rPr>
              <a:t>i</a:t>
            </a:r>
            <a:r>
              <a:rPr spc="-20" dirty="0">
                <a:latin typeface="Calibri"/>
                <a:cs typeface="Calibri"/>
              </a:rPr>
              <a:t>ng</a:t>
            </a:r>
            <a:r>
              <a:rPr spc="55" dirty="0">
                <a:latin typeface="Calibri"/>
                <a:cs typeface="Calibri"/>
              </a:rPr>
              <a:t> </a:t>
            </a:r>
            <a:r>
              <a:rPr spc="-5" dirty="0">
                <a:latin typeface="Calibri"/>
                <a:cs typeface="Calibri"/>
              </a:rPr>
              <a:t>t</a:t>
            </a:r>
            <a:r>
              <a:rPr spc="-20" dirty="0">
                <a:latin typeface="Calibri"/>
                <a:cs typeface="Calibri"/>
              </a:rPr>
              <a:t>he</a:t>
            </a:r>
            <a:r>
              <a:rPr spc="15" dirty="0">
                <a:latin typeface="Calibri"/>
                <a:cs typeface="Calibri"/>
              </a:rPr>
              <a:t> </a:t>
            </a:r>
            <a:r>
              <a:rPr b="1" spc="-25" dirty="0">
                <a:latin typeface="Calibri"/>
                <a:cs typeface="Calibri"/>
              </a:rPr>
              <a:t>g</a:t>
            </a:r>
            <a:r>
              <a:rPr b="1" spc="-70" dirty="0">
                <a:latin typeface="Calibri"/>
                <a:cs typeface="Calibri"/>
              </a:rPr>
              <a:t>r</a:t>
            </a:r>
            <a:r>
              <a:rPr b="1" spc="-10" dirty="0">
                <a:latin typeface="Calibri"/>
                <a:cs typeface="Calibri"/>
              </a:rPr>
              <a:t>o</a:t>
            </a:r>
            <a:r>
              <a:rPr b="1" spc="-30" dirty="0">
                <a:latin typeface="Calibri"/>
                <a:cs typeface="Calibri"/>
              </a:rPr>
              <a:t>u</a:t>
            </a:r>
            <a:r>
              <a:rPr b="1" spc="-20" dirty="0">
                <a:latin typeface="Calibri"/>
                <a:cs typeface="Calibri"/>
              </a:rPr>
              <a:t>p</a:t>
            </a:r>
            <a:r>
              <a:rPr b="1" spc="10" dirty="0">
                <a:latin typeface="Calibri"/>
                <a:cs typeface="Calibri"/>
              </a:rPr>
              <a:t> </a:t>
            </a:r>
            <a:r>
              <a:rPr b="1" spc="-55" dirty="0">
                <a:latin typeface="Calibri"/>
                <a:cs typeface="Calibri"/>
              </a:rPr>
              <a:t>b</a:t>
            </a:r>
            <a:r>
              <a:rPr b="1" spc="-20" dirty="0">
                <a:latin typeface="Calibri"/>
                <a:cs typeface="Calibri"/>
              </a:rPr>
              <a:t>y</a:t>
            </a:r>
            <a:r>
              <a:rPr b="1" spc="20" dirty="0">
                <a:latin typeface="Calibri"/>
                <a:cs typeface="Calibri"/>
              </a:rPr>
              <a:t> </a:t>
            </a:r>
            <a:r>
              <a:rPr b="1" spc="-114" dirty="0">
                <a:latin typeface="Calibri"/>
                <a:cs typeface="Calibri"/>
              </a:rPr>
              <a:t>k</a:t>
            </a:r>
            <a:r>
              <a:rPr b="1" spc="-45" dirty="0">
                <a:latin typeface="Calibri"/>
                <a:cs typeface="Calibri"/>
              </a:rPr>
              <a:t>e</a:t>
            </a:r>
            <a:r>
              <a:rPr b="1" spc="-20" dirty="0">
                <a:latin typeface="Calibri"/>
                <a:cs typeface="Calibri"/>
              </a:rPr>
              <a:t>y</a:t>
            </a:r>
            <a:r>
              <a:rPr b="1" spc="15" dirty="0">
                <a:latin typeface="Calibri"/>
                <a:cs typeface="Calibri"/>
              </a:rPr>
              <a:t> </a:t>
            </a:r>
            <a:r>
              <a:rPr spc="-65" dirty="0">
                <a:latin typeface="Calibri"/>
                <a:cs typeface="Calibri"/>
              </a:rPr>
              <a:t>s</a:t>
            </a:r>
            <a:r>
              <a:rPr spc="-30" dirty="0">
                <a:latin typeface="Calibri"/>
                <a:cs typeface="Calibri"/>
              </a:rPr>
              <a:t>t</a:t>
            </a:r>
            <a:r>
              <a:rPr spc="-25" dirty="0">
                <a:latin typeface="Calibri"/>
                <a:cs typeface="Calibri"/>
              </a:rPr>
              <a:t>e</a:t>
            </a:r>
            <a:r>
              <a:rPr spc="-20" dirty="0">
                <a:latin typeface="Calibri"/>
                <a:cs typeface="Calibri"/>
              </a:rPr>
              <a:t>p</a:t>
            </a:r>
            <a:endParaRPr lang="en-US" dirty="0">
              <a:latin typeface="Calibri"/>
              <a:cs typeface="Calibri"/>
            </a:endParaRPr>
          </a:p>
          <a:p>
            <a:pPr indent="-342900">
              <a:lnSpc>
                <a:spcPts val="3829"/>
              </a:lnSpc>
              <a:spcBef>
                <a:spcPts val="600"/>
              </a:spcBef>
              <a:spcAft>
                <a:spcPts val="0"/>
              </a:spcAft>
              <a:buClr>
                <a:schemeClr val="tx1"/>
              </a:buClr>
              <a:buSzPct val="79687"/>
              <a:buFont typeface="Arial" panose="020B0604020202020204" pitchFamily="34" charset="0"/>
              <a:buChar char="•"/>
              <a:tabLst>
                <a:tab pos="332740" algn="l"/>
              </a:tabLst>
            </a:pPr>
            <a:r>
              <a:rPr spc="-20" dirty="0">
                <a:latin typeface="Calibri"/>
                <a:cs typeface="Calibri"/>
              </a:rPr>
              <a:t>H</a:t>
            </a:r>
            <a:r>
              <a:rPr spc="-15" dirty="0">
                <a:latin typeface="Calibri"/>
                <a:cs typeface="Calibri"/>
              </a:rPr>
              <a:t>a</a:t>
            </a:r>
            <a:r>
              <a:rPr spc="-20" dirty="0">
                <a:latin typeface="Calibri"/>
                <a:cs typeface="Calibri"/>
              </a:rPr>
              <a:t>nd</a:t>
            </a:r>
            <a:r>
              <a:rPr dirty="0">
                <a:latin typeface="Calibri"/>
                <a:cs typeface="Calibri"/>
              </a:rPr>
              <a:t>li</a:t>
            </a:r>
            <a:r>
              <a:rPr spc="-20" dirty="0">
                <a:latin typeface="Calibri"/>
                <a:cs typeface="Calibri"/>
              </a:rPr>
              <a:t>ng</a:t>
            </a:r>
            <a:r>
              <a:rPr spc="30" dirty="0">
                <a:latin typeface="Calibri"/>
                <a:cs typeface="Calibri"/>
              </a:rPr>
              <a:t> </a:t>
            </a:r>
            <a:r>
              <a:rPr spc="-40" dirty="0">
                <a:latin typeface="Calibri"/>
                <a:cs typeface="Calibri"/>
              </a:rPr>
              <a:t>m</a:t>
            </a:r>
            <a:r>
              <a:rPr spc="-15" dirty="0">
                <a:latin typeface="Calibri"/>
                <a:cs typeface="Calibri"/>
              </a:rPr>
              <a:t>a</a:t>
            </a:r>
            <a:r>
              <a:rPr spc="-25" dirty="0">
                <a:latin typeface="Calibri"/>
                <a:cs typeface="Calibri"/>
              </a:rPr>
              <a:t>c</a:t>
            </a:r>
            <a:r>
              <a:rPr spc="-20" dirty="0">
                <a:latin typeface="Calibri"/>
                <a:cs typeface="Calibri"/>
              </a:rPr>
              <a:t>h</a:t>
            </a:r>
            <a:r>
              <a:rPr dirty="0">
                <a:latin typeface="Calibri"/>
                <a:cs typeface="Calibri"/>
              </a:rPr>
              <a:t>i</a:t>
            </a:r>
            <a:r>
              <a:rPr spc="-20" dirty="0">
                <a:latin typeface="Calibri"/>
                <a:cs typeface="Calibri"/>
              </a:rPr>
              <a:t>ne</a:t>
            </a:r>
            <a:r>
              <a:rPr spc="45" dirty="0">
                <a:latin typeface="Calibri"/>
                <a:cs typeface="Calibri"/>
              </a:rPr>
              <a:t> </a:t>
            </a:r>
            <a:r>
              <a:rPr b="1" spc="-70" dirty="0">
                <a:latin typeface="Calibri"/>
                <a:cs typeface="Calibri"/>
              </a:rPr>
              <a:t>f</a:t>
            </a:r>
            <a:r>
              <a:rPr b="1" spc="-15" dirty="0">
                <a:latin typeface="Calibri"/>
                <a:cs typeface="Calibri"/>
              </a:rPr>
              <a:t>a</a:t>
            </a:r>
            <a:r>
              <a:rPr b="1" spc="-5" dirty="0">
                <a:latin typeface="Calibri"/>
                <a:cs typeface="Calibri"/>
              </a:rPr>
              <a:t>il</a:t>
            </a:r>
            <a:r>
              <a:rPr b="1" spc="-30" dirty="0">
                <a:latin typeface="Calibri"/>
                <a:cs typeface="Calibri"/>
              </a:rPr>
              <a:t>u</a:t>
            </a:r>
            <a:r>
              <a:rPr b="1" spc="-70" dirty="0">
                <a:latin typeface="Calibri"/>
                <a:cs typeface="Calibri"/>
              </a:rPr>
              <a:t>r</a:t>
            </a:r>
            <a:r>
              <a:rPr b="1" spc="-15" dirty="0">
                <a:latin typeface="Calibri"/>
                <a:cs typeface="Calibri"/>
              </a:rPr>
              <a:t>es</a:t>
            </a:r>
            <a:endParaRPr dirty="0">
              <a:latin typeface="Calibri"/>
              <a:cs typeface="Calibri"/>
            </a:endParaRP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spc="-25" dirty="0">
                <a:latin typeface="Calibri"/>
                <a:cs typeface="Calibri"/>
              </a:rPr>
              <a:t>M</a:t>
            </a:r>
            <a:r>
              <a:rPr spc="-15" dirty="0">
                <a:latin typeface="Calibri"/>
                <a:cs typeface="Calibri"/>
              </a:rPr>
              <a:t>a</a:t>
            </a:r>
            <a:r>
              <a:rPr spc="-20" dirty="0">
                <a:latin typeface="Calibri"/>
                <a:cs typeface="Calibri"/>
              </a:rPr>
              <a:t>n</a:t>
            </a:r>
            <a:r>
              <a:rPr spc="-15" dirty="0">
                <a:latin typeface="Calibri"/>
                <a:cs typeface="Calibri"/>
              </a:rPr>
              <a:t>a</a:t>
            </a:r>
            <a:r>
              <a:rPr spc="-10" dirty="0">
                <a:latin typeface="Calibri"/>
                <a:cs typeface="Calibri"/>
              </a:rPr>
              <a:t>g</a:t>
            </a:r>
            <a:r>
              <a:rPr dirty="0">
                <a:latin typeface="Calibri"/>
                <a:cs typeface="Calibri"/>
              </a:rPr>
              <a:t>i</a:t>
            </a:r>
            <a:r>
              <a:rPr spc="-20" dirty="0">
                <a:latin typeface="Calibri"/>
                <a:cs typeface="Calibri"/>
              </a:rPr>
              <a:t>ng</a:t>
            </a:r>
            <a:r>
              <a:rPr spc="30" dirty="0">
                <a:latin typeface="Calibri"/>
                <a:cs typeface="Calibri"/>
              </a:rPr>
              <a:t> </a:t>
            </a:r>
            <a:r>
              <a:rPr spc="-75" dirty="0">
                <a:latin typeface="Calibri"/>
                <a:cs typeface="Calibri"/>
              </a:rPr>
              <a:t>r</a:t>
            </a:r>
            <a:r>
              <a:rPr spc="-25" dirty="0">
                <a:latin typeface="Calibri"/>
                <a:cs typeface="Calibri"/>
              </a:rPr>
              <a:t>e</a:t>
            </a:r>
            <a:r>
              <a:rPr spc="-20" dirty="0">
                <a:latin typeface="Calibri"/>
                <a:cs typeface="Calibri"/>
              </a:rPr>
              <a:t>qu</a:t>
            </a:r>
            <a:r>
              <a:rPr dirty="0">
                <a:latin typeface="Calibri"/>
                <a:cs typeface="Calibri"/>
              </a:rPr>
              <a:t>i</a:t>
            </a:r>
            <a:r>
              <a:rPr spc="-75" dirty="0">
                <a:latin typeface="Calibri"/>
                <a:cs typeface="Calibri"/>
              </a:rPr>
              <a:t>r</a:t>
            </a:r>
            <a:r>
              <a:rPr spc="-25" dirty="0">
                <a:latin typeface="Calibri"/>
                <a:cs typeface="Calibri"/>
              </a:rPr>
              <a:t>e</a:t>
            </a:r>
            <a:r>
              <a:rPr spc="-20" dirty="0">
                <a:latin typeface="Calibri"/>
                <a:cs typeface="Calibri"/>
              </a:rPr>
              <a:t>d</a:t>
            </a:r>
            <a:r>
              <a:rPr spc="45" dirty="0">
                <a:latin typeface="Calibri"/>
                <a:cs typeface="Calibri"/>
              </a:rPr>
              <a:t> </a:t>
            </a:r>
            <a:r>
              <a:rPr dirty="0">
                <a:latin typeface="Calibri"/>
                <a:cs typeface="Calibri"/>
              </a:rPr>
              <a:t>i</a:t>
            </a:r>
            <a:r>
              <a:rPr spc="-45" dirty="0">
                <a:latin typeface="Calibri"/>
                <a:cs typeface="Calibri"/>
              </a:rPr>
              <a:t>n</a:t>
            </a:r>
            <a:r>
              <a:rPr spc="-30" dirty="0">
                <a:latin typeface="Calibri"/>
                <a:cs typeface="Calibri"/>
              </a:rPr>
              <a:t>t</a:t>
            </a:r>
            <a:r>
              <a:rPr spc="-25" dirty="0">
                <a:latin typeface="Calibri"/>
                <a:cs typeface="Calibri"/>
              </a:rPr>
              <a:t>e</a:t>
            </a:r>
            <a:r>
              <a:rPr spc="-20" dirty="0">
                <a:latin typeface="Calibri"/>
                <a:cs typeface="Calibri"/>
              </a:rPr>
              <a:t>r</a:t>
            </a:r>
            <a:r>
              <a:rPr spc="-5" dirty="0">
                <a:latin typeface="Calibri"/>
                <a:cs typeface="Calibri"/>
              </a:rPr>
              <a:t>-</a:t>
            </a:r>
            <a:r>
              <a:rPr spc="-40" dirty="0">
                <a:latin typeface="Calibri"/>
                <a:cs typeface="Calibri"/>
              </a:rPr>
              <a:t>m</a:t>
            </a:r>
            <a:r>
              <a:rPr spc="-15" dirty="0">
                <a:latin typeface="Calibri"/>
                <a:cs typeface="Calibri"/>
              </a:rPr>
              <a:t>a</a:t>
            </a:r>
            <a:r>
              <a:rPr spc="-25" dirty="0">
                <a:latin typeface="Calibri"/>
                <a:cs typeface="Calibri"/>
              </a:rPr>
              <a:t>c</a:t>
            </a:r>
            <a:r>
              <a:rPr spc="-20" dirty="0">
                <a:latin typeface="Calibri"/>
                <a:cs typeface="Calibri"/>
              </a:rPr>
              <a:t>h</a:t>
            </a:r>
            <a:r>
              <a:rPr dirty="0">
                <a:latin typeface="Calibri"/>
                <a:cs typeface="Calibri"/>
              </a:rPr>
              <a:t>i</a:t>
            </a:r>
            <a:r>
              <a:rPr spc="-20" dirty="0">
                <a:latin typeface="Calibri"/>
                <a:cs typeface="Calibri"/>
              </a:rPr>
              <a:t>ne</a:t>
            </a:r>
            <a:r>
              <a:rPr lang="en-US" dirty="0">
                <a:latin typeface="Calibri"/>
                <a:cs typeface="Calibri"/>
              </a:rPr>
              <a:t> </a:t>
            </a:r>
            <a:r>
              <a:rPr b="1" spc="-35" dirty="0">
                <a:latin typeface="Calibri"/>
                <a:cs typeface="Calibri"/>
              </a:rPr>
              <a:t>c</a:t>
            </a:r>
            <a:r>
              <a:rPr b="1" spc="-10" dirty="0">
                <a:latin typeface="Calibri"/>
                <a:cs typeface="Calibri"/>
              </a:rPr>
              <a:t>o</a:t>
            </a:r>
            <a:r>
              <a:rPr b="1" spc="-35" dirty="0">
                <a:latin typeface="Calibri"/>
                <a:cs typeface="Calibri"/>
              </a:rPr>
              <a:t>mm</a:t>
            </a:r>
            <a:r>
              <a:rPr b="1" spc="-30" dirty="0">
                <a:latin typeface="Calibri"/>
                <a:cs typeface="Calibri"/>
              </a:rPr>
              <a:t>un</a:t>
            </a:r>
            <a:r>
              <a:rPr b="1" spc="-5" dirty="0">
                <a:latin typeface="Calibri"/>
                <a:cs typeface="Calibri"/>
              </a:rPr>
              <a:t>i</a:t>
            </a:r>
            <a:r>
              <a:rPr b="1" spc="-35" dirty="0">
                <a:latin typeface="Calibri"/>
                <a:cs typeface="Calibri"/>
              </a:rPr>
              <a:t>ca</a:t>
            </a:r>
            <a:r>
              <a:rPr b="1" spc="-15" dirty="0">
                <a:latin typeface="Calibri"/>
                <a:cs typeface="Calibri"/>
              </a:rPr>
              <a:t>t</a:t>
            </a:r>
            <a:r>
              <a:rPr b="1" spc="-5" dirty="0">
                <a:latin typeface="Calibri"/>
                <a:cs typeface="Calibri"/>
              </a:rPr>
              <a:t>i</a:t>
            </a:r>
            <a:r>
              <a:rPr b="1" spc="-10" dirty="0">
                <a:latin typeface="Calibri"/>
                <a:cs typeface="Calibri"/>
              </a:rPr>
              <a:t>o</a:t>
            </a:r>
            <a:r>
              <a:rPr b="1" spc="-20" dirty="0">
                <a:latin typeface="Calibri"/>
                <a:cs typeface="Calibri"/>
              </a:rPr>
              <a:t>n</a:t>
            </a:r>
            <a:endParaRPr dirty="0">
              <a:latin typeface="Calibri"/>
              <a:cs typeface="Calibri"/>
            </a:endParaRPr>
          </a:p>
        </p:txBody>
      </p:sp>
      <p:sp>
        <p:nvSpPr>
          <p:cNvPr id="5" name="object 6"/>
          <p:cNvSpPr>
            <a:spLocks noChangeAspect="1"/>
          </p:cNvSpPr>
          <p:nvPr/>
        </p:nvSpPr>
        <p:spPr>
          <a:xfrm>
            <a:off x="5562600" y="4444147"/>
            <a:ext cx="3510208" cy="2420833"/>
          </a:xfrm>
          <a:prstGeom prst="rect">
            <a:avLst/>
          </a:prstGeom>
          <a:blipFill>
            <a:blip r:embed="rId3" cstate="print"/>
            <a:stretch>
              <a:fillRect/>
            </a:stretch>
          </a:blipFill>
        </p:spPr>
        <p:txBody>
          <a:bodyPr wrap="square" lIns="0" tIns="0" rIns="0" bIns="0" rtlCol="0"/>
          <a:lstStyle/>
          <a:p>
            <a:endParaRPr/>
          </a:p>
        </p:txBody>
      </p:sp>
      <p:sp>
        <p:nvSpPr>
          <p:cNvPr id="6" name="Rectangle 2">
            <a:extLst>
              <a:ext uri="{FF2B5EF4-FFF2-40B4-BE49-F238E27FC236}">
                <a16:creationId xmlns:a16="http://schemas.microsoft.com/office/drawing/2014/main" xmlns="" id="{34943C34-1947-2545-A310-A495A6682FC3}"/>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Environment</a:t>
            </a:r>
            <a:endParaRPr lang="en-US" sz="3600" b="0" kern="0" dirty="0">
              <a:solidFill>
                <a:srgbClr val="A01A0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388982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1524000"/>
            <a:ext cx="7772400" cy="5170646"/>
          </a:xfrm>
          <a:prstGeom prst="rect">
            <a:avLst/>
          </a:prstGeom>
        </p:spPr>
        <p:txBody>
          <a:bodyPr vert="horz" wrap="square" lIns="0" tIns="0" rIns="0" bIns="0" rtlCol="0">
            <a:spAutoFit/>
          </a:bodyPr>
          <a:lstStyle/>
          <a:p>
            <a:pPr marL="457200" indent="-457200">
              <a:lnSpc>
                <a:spcPct val="100000"/>
              </a:lnSpc>
              <a:spcBef>
                <a:spcPts val="0"/>
              </a:spcBef>
              <a:spcAft>
                <a:spcPts val="600"/>
              </a:spcAft>
              <a:buClr>
                <a:schemeClr val="tx1"/>
              </a:buClr>
              <a:buFont typeface="Arial" panose="020B0604020202020204" pitchFamily="34" charset="0"/>
              <a:buChar char="•"/>
            </a:pPr>
            <a:r>
              <a:rPr lang="en-US" sz="2800" spc="-40" dirty="0">
                <a:latin typeface="Calibri"/>
                <a:cs typeface="Calibri"/>
              </a:rPr>
              <a:t>Input and final output are stored </a:t>
            </a:r>
            <a:r>
              <a:rPr lang="en-US" sz="2800" b="1" spc="-40" dirty="0">
                <a:solidFill>
                  <a:srgbClr val="A01A06"/>
                </a:solidFill>
                <a:latin typeface="Calibri"/>
                <a:cs typeface="Calibri"/>
              </a:rPr>
              <a:t>on a distributed file system (DFS)</a:t>
            </a:r>
          </a:p>
          <a:p>
            <a:pPr marR="5080" lvl="2" indent="-457200">
              <a:spcBef>
                <a:spcPts val="0"/>
              </a:spcBef>
              <a:spcAft>
                <a:spcPts val="600"/>
              </a:spcAft>
              <a:buClr>
                <a:schemeClr val="tx1"/>
              </a:buClr>
              <a:buSzPct val="79687"/>
              <a:buFont typeface="Arial" panose="020B0604020202020204" pitchFamily="34" charset="0"/>
              <a:buChar char="•"/>
              <a:tabLst>
                <a:tab pos="332740" algn="l"/>
              </a:tabLst>
            </a:pPr>
            <a:r>
              <a:rPr lang="en-US" spc="-15" dirty="0">
                <a:latin typeface="Calibri"/>
                <a:cs typeface="Calibri"/>
              </a:rPr>
              <a:t>Scheduler tries to schedule map tasks “close” to physical storage location of input data</a:t>
            </a:r>
          </a:p>
          <a:p>
            <a:pPr marL="457200" marR="5080"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endParaRPr lang="en-US" spc="-15" dirty="0">
              <a:latin typeface="Calibri"/>
              <a:cs typeface="Calibri"/>
            </a:endParaRPr>
          </a:p>
          <a:p>
            <a:pPr marL="457200"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r>
              <a:rPr lang="en-US" sz="2800" spc="-85" dirty="0">
                <a:latin typeface="Calibri"/>
                <a:cs typeface="Calibri"/>
              </a:rPr>
              <a:t>Intermediate results are stored </a:t>
            </a:r>
            <a:r>
              <a:rPr lang="en-US" sz="2800" b="1" spc="-85" dirty="0">
                <a:solidFill>
                  <a:srgbClr val="A01A06"/>
                </a:solidFill>
                <a:latin typeface="Calibri"/>
                <a:cs typeface="Calibri"/>
              </a:rPr>
              <a:t>on local file system of Map workers</a:t>
            </a:r>
          </a:p>
          <a:p>
            <a:pPr>
              <a:lnSpc>
                <a:spcPct val="100000"/>
              </a:lnSpc>
              <a:spcBef>
                <a:spcPts val="0"/>
              </a:spcBef>
              <a:spcAft>
                <a:spcPts val="600"/>
              </a:spcAft>
              <a:buClr>
                <a:schemeClr val="tx1"/>
              </a:buClr>
              <a:buSzPct val="100000"/>
              <a:tabLst>
                <a:tab pos="332740" algn="l"/>
              </a:tabLst>
            </a:pPr>
            <a:r>
              <a:rPr lang="en-US" spc="-85" dirty="0">
                <a:solidFill>
                  <a:srgbClr val="3366FF"/>
                </a:solidFill>
                <a:latin typeface="Calibri"/>
                <a:cs typeface="Calibri"/>
              </a:rPr>
              <a:t>        e.g., output of the map step</a:t>
            </a:r>
          </a:p>
          <a:p>
            <a:pPr marL="457200"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endParaRPr lang="en-US" sz="2800" spc="-85" dirty="0">
              <a:latin typeface="Calibri"/>
              <a:cs typeface="Calibri"/>
            </a:endParaRPr>
          </a:p>
          <a:p>
            <a:pPr marL="457200"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r>
              <a:rPr lang="en-US" sz="2800" spc="-85" dirty="0">
                <a:latin typeface="Calibri"/>
                <a:cs typeface="Calibri"/>
              </a:rPr>
              <a:t>Output is often input to another Map-Reduce task</a:t>
            </a: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endParaRPr sz="2800" dirty="0">
              <a:latin typeface="Calibri"/>
              <a:cs typeface="Calibri"/>
            </a:endParaRPr>
          </a:p>
        </p:txBody>
      </p:sp>
      <p:sp>
        <p:nvSpPr>
          <p:cNvPr id="6" name="Rectangle 2">
            <a:extLst>
              <a:ext uri="{FF2B5EF4-FFF2-40B4-BE49-F238E27FC236}">
                <a16:creationId xmlns:a16="http://schemas.microsoft.com/office/drawing/2014/main" xmlns="" id="{34943C34-1947-2545-A310-A495A6682FC3}"/>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Data Flow</a:t>
            </a:r>
            <a:endParaRPr lang="en-US" sz="3600" b="0" kern="0" dirty="0">
              <a:solidFill>
                <a:srgbClr val="A01A0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609323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3592" y="1219200"/>
            <a:ext cx="8255607" cy="3831818"/>
          </a:xfrm>
          <a:prstGeom prst="rect">
            <a:avLst/>
          </a:prstGeom>
        </p:spPr>
        <p:txBody>
          <a:bodyPr vert="horz" wrap="square" lIns="0" tIns="0" rIns="0" bIns="0" rtlCol="0">
            <a:spAutoFit/>
          </a:bodyPr>
          <a:lstStyle/>
          <a:p>
            <a:pPr marL="457200" indent="-457200">
              <a:spcBef>
                <a:spcPts val="0"/>
              </a:spcBef>
              <a:spcAft>
                <a:spcPts val="600"/>
              </a:spcAft>
              <a:buClr>
                <a:schemeClr val="tx1"/>
              </a:buClr>
              <a:buFont typeface="Arial" panose="020B0604020202020204" pitchFamily="34" charset="0"/>
              <a:buChar char="•"/>
              <a:tabLst>
                <a:tab pos="625475" algn="l"/>
              </a:tabLst>
            </a:pPr>
            <a:r>
              <a:rPr lang="en-US" sz="2800" spc="-40" dirty="0">
                <a:latin typeface="Calibri"/>
                <a:cs typeface="Calibri"/>
              </a:rPr>
              <a:t>M</a:t>
            </a:r>
            <a:r>
              <a:rPr lang="en-US" sz="2800" spc="-15" dirty="0">
                <a:latin typeface="Calibri"/>
                <a:cs typeface="Calibri"/>
              </a:rPr>
              <a:t>a</a:t>
            </a:r>
            <a:r>
              <a:rPr lang="en-US" sz="2800" spc="-65" dirty="0">
                <a:latin typeface="Calibri"/>
                <a:cs typeface="Calibri"/>
              </a:rPr>
              <a:t>s</a:t>
            </a:r>
            <a:r>
              <a:rPr lang="en-US" sz="2800" spc="-70" dirty="0">
                <a:latin typeface="Calibri"/>
                <a:cs typeface="Calibri"/>
              </a:rPr>
              <a:t>t</a:t>
            </a:r>
            <a:r>
              <a:rPr lang="en-US" sz="2800" spc="-15" dirty="0">
                <a:latin typeface="Calibri"/>
                <a:cs typeface="Calibri"/>
              </a:rPr>
              <a:t>er</a:t>
            </a:r>
            <a:r>
              <a:rPr lang="en-US" sz="2800" spc="35" dirty="0">
                <a:latin typeface="Calibri"/>
                <a:cs typeface="Calibri"/>
              </a:rPr>
              <a:t> </a:t>
            </a:r>
            <a:r>
              <a:rPr lang="en-US" sz="2800" spc="-30" dirty="0">
                <a:latin typeface="Calibri"/>
                <a:cs typeface="Calibri"/>
              </a:rPr>
              <a:t>n</a:t>
            </a:r>
            <a:r>
              <a:rPr lang="en-US" sz="2800" spc="-10" dirty="0">
                <a:latin typeface="Calibri"/>
                <a:cs typeface="Calibri"/>
              </a:rPr>
              <a:t>o</a:t>
            </a:r>
            <a:r>
              <a:rPr lang="en-US" sz="2800" spc="-30" dirty="0">
                <a:latin typeface="Calibri"/>
                <a:cs typeface="Calibri"/>
              </a:rPr>
              <a:t>d</a:t>
            </a:r>
            <a:r>
              <a:rPr lang="en-US" sz="2800" spc="-20" dirty="0">
                <a:latin typeface="Calibri"/>
                <a:cs typeface="Calibri"/>
              </a:rPr>
              <a:t>e</a:t>
            </a:r>
            <a:r>
              <a:rPr lang="en-US" sz="2800" spc="20" dirty="0">
                <a:latin typeface="Calibri"/>
                <a:cs typeface="Calibri"/>
              </a:rPr>
              <a:t> </a:t>
            </a:r>
            <a:r>
              <a:rPr lang="en-US" sz="2800" spc="-45" dirty="0">
                <a:latin typeface="Calibri"/>
                <a:cs typeface="Calibri"/>
              </a:rPr>
              <a:t>t</a:t>
            </a:r>
            <a:r>
              <a:rPr lang="en-US" sz="2800" spc="-15" dirty="0">
                <a:latin typeface="Calibri"/>
                <a:cs typeface="Calibri"/>
              </a:rPr>
              <a:t>a</a:t>
            </a:r>
            <a:r>
              <a:rPr lang="en-US" sz="2800" spc="-114" dirty="0">
                <a:latin typeface="Calibri"/>
                <a:cs typeface="Calibri"/>
              </a:rPr>
              <a:t>k</a:t>
            </a:r>
            <a:r>
              <a:rPr lang="en-US" sz="2800" spc="-15" dirty="0">
                <a:latin typeface="Calibri"/>
                <a:cs typeface="Calibri"/>
              </a:rPr>
              <a:t>es</a:t>
            </a:r>
            <a:r>
              <a:rPr lang="en-US" sz="2800" spc="15" dirty="0">
                <a:latin typeface="Calibri"/>
                <a:cs typeface="Calibri"/>
              </a:rPr>
              <a:t> </a:t>
            </a:r>
            <a:r>
              <a:rPr lang="en-US" sz="2800" spc="-35" dirty="0">
                <a:latin typeface="Calibri"/>
                <a:cs typeface="Calibri"/>
              </a:rPr>
              <a:t>c</a:t>
            </a:r>
            <a:r>
              <a:rPr lang="en-US" sz="2800" spc="-15" dirty="0">
                <a:latin typeface="Calibri"/>
                <a:cs typeface="Calibri"/>
              </a:rPr>
              <a:t>a</a:t>
            </a:r>
            <a:r>
              <a:rPr lang="en-US" sz="2800" spc="-70" dirty="0">
                <a:latin typeface="Calibri"/>
                <a:cs typeface="Calibri"/>
              </a:rPr>
              <a:t>r</a:t>
            </a:r>
            <a:r>
              <a:rPr lang="en-US" sz="2800" spc="-20" dirty="0">
                <a:latin typeface="Calibri"/>
                <a:cs typeface="Calibri"/>
              </a:rPr>
              <a:t>e</a:t>
            </a:r>
            <a:r>
              <a:rPr lang="en-US" sz="2800" spc="20" dirty="0">
                <a:latin typeface="Calibri"/>
                <a:cs typeface="Calibri"/>
              </a:rPr>
              <a:t> </a:t>
            </a:r>
            <a:r>
              <a:rPr lang="en-US" sz="2800" spc="-10" dirty="0">
                <a:latin typeface="Calibri"/>
                <a:cs typeface="Calibri"/>
              </a:rPr>
              <a:t>o</a:t>
            </a:r>
            <a:r>
              <a:rPr lang="en-US" sz="2800" spc="-15" dirty="0">
                <a:latin typeface="Calibri"/>
                <a:cs typeface="Calibri"/>
              </a:rPr>
              <a:t>f</a:t>
            </a:r>
            <a:r>
              <a:rPr lang="en-US" sz="2800" spc="-10" dirty="0">
                <a:latin typeface="Calibri"/>
                <a:cs typeface="Calibri"/>
              </a:rPr>
              <a:t> </a:t>
            </a:r>
            <a:r>
              <a:rPr lang="en-US" sz="2800" spc="-35" dirty="0">
                <a:latin typeface="Calibri"/>
                <a:cs typeface="Calibri"/>
              </a:rPr>
              <a:t>c</a:t>
            </a:r>
            <a:r>
              <a:rPr lang="en-US" sz="2800" spc="-10" dirty="0">
                <a:latin typeface="Calibri"/>
                <a:cs typeface="Calibri"/>
              </a:rPr>
              <a:t>oo</a:t>
            </a:r>
            <a:r>
              <a:rPr lang="en-US" sz="2800" spc="-70" dirty="0">
                <a:latin typeface="Calibri"/>
                <a:cs typeface="Calibri"/>
              </a:rPr>
              <a:t>r</a:t>
            </a:r>
            <a:r>
              <a:rPr lang="en-US" sz="2800" spc="-30" dirty="0">
                <a:latin typeface="Calibri"/>
                <a:cs typeface="Calibri"/>
              </a:rPr>
              <a:t>d</a:t>
            </a:r>
            <a:r>
              <a:rPr lang="en-US" sz="2800" spc="-5" dirty="0">
                <a:latin typeface="Calibri"/>
                <a:cs typeface="Calibri"/>
              </a:rPr>
              <a:t>i</a:t>
            </a:r>
            <a:r>
              <a:rPr lang="en-US" sz="2800" spc="-30" dirty="0">
                <a:latin typeface="Calibri"/>
                <a:cs typeface="Calibri"/>
              </a:rPr>
              <a:t>n</a:t>
            </a:r>
            <a:r>
              <a:rPr lang="en-US" sz="2800" spc="-40" dirty="0">
                <a:latin typeface="Calibri"/>
                <a:cs typeface="Calibri"/>
              </a:rPr>
              <a:t>a</a:t>
            </a:r>
            <a:r>
              <a:rPr lang="en-US" sz="2800" spc="-20" dirty="0">
                <a:latin typeface="Calibri"/>
                <a:cs typeface="Calibri"/>
              </a:rPr>
              <a:t>t</a:t>
            </a:r>
            <a:r>
              <a:rPr lang="en-US" sz="2800" spc="-5" dirty="0">
                <a:latin typeface="Calibri"/>
                <a:cs typeface="Calibri"/>
              </a:rPr>
              <a:t>i</a:t>
            </a:r>
            <a:r>
              <a:rPr lang="en-US" sz="2800" spc="-10" dirty="0">
                <a:latin typeface="Calibri"/>
                <a:cs typeface="Calibri"/>
              </a:rPr>
              <a:t>o</a:t>
            </a:r>
            <a:r>
              <a:rPr lang="en-US" sz="2800" spc="-25" dirty="0">
                <a:latin typeface="Calibri"/>
                <a:cs typeface="Calibri"/>
              </a:rPr>
              <a:t>n:</a:t>
            </a:r>
            <a:endParaRPr lang="en-US" sz="2800" spc="-215" dirty="0">
              <a:latin typeface="Calibri"/>
              <a:cs typeface="Calibri"/>
            </a:endParaRPr>
          </a:p>
          <a:p>
            <a:pPr lvl="2" indent="-457200">
              <a:spcBef>
                <a:spcPts val="0"/>
              </a:spcBef>
              <a:spcAft>
                <a:spcPts val="600"/>
              </a:spcAft>
              <a:buClr>
                <a:schemeClr val="tx1"/>
              </a:buClr>
              <a:buFont typeface="Arial" panose="020B0604020202020204" pitchFamily="34" charset="0"/>
              <a:buChar char="•"/>
              <a:tabLst>
                <a:tab pos="625475" algn="l"/>
              </a:tabLst>
            </a:pPr>
            <a:r>
              <a:rPr b="1" spc="-215" dirty="0">
                <a:latin typeface="Calibri"/>
                <a:cs typeface="Calibri"/>
              </a:rPr>
              <a:t>T</a:t>
            </a:r>
            <a:r>
              <a:rPr b="1" spc="5" dirty="0">
                <a:latin typeface="Calibri"/>
                <a:cs typeface="Calibri"/>
              </a:rPr>
              <a:t>as</a:t>
            </a:r>
            <a:r>
              <a:rPr b="1" dirty="0">
                <a:latin typeface="Calibri"/>
                <a:cs typeface="Calibri"/>
              </a:rPr>
              <a:t>k</a:t>
            </a:r>
            <a:r>
              <a:rPr b="1" spc="-15" dirty="0">
                <a:latin typeface="Calibri"/>
                <a:cs typeface="Calibri"/>
              </a:rPr>
              <a:t> </a:t>
            </a:r>
            <a:r>
              <a:rPr b="1" spc="-20" dirty="0">
                <a:latin typeface="Calibri"/>
                <a:cs typeface="Calibri"/>
              </a:rPr>
              <a:t>s</a:t>
            </a:r>
            <a:r>
              <a:rPr b="1" spc="-15" dirty="0">
                <a:latin typeface="Calibri"/>
                <a:cs typeface="Calibri"/>
              </a:rPr>
              <a:t>t</a:t>
            </a:r>
            <a:r>
              <a:rPr b="1" spc="-20" dirty="0">
                <a:latin typeface="Calibri"/>
                <a:cs typeface="Calibri"/>
              </a:rPr>
              <a:t>a</a:t>
            </a:r>
            <a:r>
              <a:rPr b="1" spc="10" dirty="0">
                <a:latin typeface="Calibri"/>
                <a:cs typeface="Calibri"/>
              </a:rPr>
              <a:t>t</a:t>
            </a:r>
            <a:r>
              <a:rPr b="1" spc="5" dirty="0">
                <a:latin typeface="Calibri"/>
                <a:cs typeface="Calibri"/>
              </a:rPr>
              <a:t>us</a:t>
            </a:r>
            <a:r>
              <a:rPr b="1" dirty="0">
                <a:latin typeface="Calibri"/>
                <a:cs typeface="Calibri"/>
              </a:rPr>
              <a:t>:</a:t>
            </a:r>
            <a:r>
              <a:rPr b="1" spc="-65" dirty="0">
                <a:latin typeface="Calibri"/>
                <a:cs typeface="Calibri"/>
              </a:rPr>
              <a:t> </a:t>
            </a:r>
            <a:r>
              <a:rPr dirty="0">
                <a:latin typeface="Calibri"/>
                <a:cs typeface="Calibri"/>
              </a:rPr>
              <a:t>i</a:t>
            </a:r>
            <a:r>
              <a:rPr spc="-15" dirty="0">
                <a:latin typeface="Calibri"/>
                <a:cs typeface="Calibri"/>
              </a:rPr>
              <a:t>d</a:t>
            </a:r>
            <a:r>
              <a:rPr dirty="0">
                <a:latin typeface="Calibri"/>
                <a:cs typeface="Calibri"/>
              </a:rPr>
              <a:t>l</a:t>
            </a:r>
            <a:r>
              <a:rPr spc="-10" dirty="0">
                <a:latin typeface="Calibri"/>
                <a:cs typeface="Calibri"/>
              </a:rPr>
              <a:t>e</a:t>
            </a:r>
            <a:r>
              <a:rPr dirty="0">
                <a:latin typeface="Calibri"/>
                <a:cs typeface="Calibri"/>
              </a:rPr>
              <a:t>,</a:t>
            </a:r>
            <a:r>
              <a:rPr spc="-15" dirty="0">
                <a:latin typeface="Calibri"/>
                <a:cs typeface="Calibri"/>
              </a:rPr>
              <a:t> </a:t>
            </a:r>
            <a:r>
              <a:rPr dirty="0">
                <a:latin typeface="Calibri"/>
                <a:cs typeface="Calibri"/>
              </a:rPr>
              <a:t>i</a:t>
            </a:r>
            <a:r>
              <a:rPr spc="-15" dirty="0">
                <a:latin typeface="Calibri"/>
                <a:cs typeface="Calibri"/>
              </a:rPr>
              <a:t>n</a:t>
            </a:r>
            <a:r>
              <a:rPr spc="5" dirty="0">
                <a:latin typeface="Calibri"/>
                <a:cs typeface="Calibri"/>
              </a:rPr>
              <a:t>-</a:t>
            </a:r>
            <a:r>
              <a:rPr spc="-15" dirty="0">
                <a:latin typeface="Calibri"/>
                <a:cs typeface="Calibri"/>
              </a:rPr>
              <a:t>p</a:t>
            </a:r>
            <a:r>
              <a:rPr spc="-45" dirty="0">
                <a:latin typeface="Calibri"/>
                <a:cs typeface="Calibri"/>
              </a:rPr>
              <a:t>r</a:t>
            </a:r>
            <a:r>
              <a:rPr spc="5" dirty="0">
                <a:latin typeface="Calibri"/>
                <a:cs typeface="Calibri"/>
              </a:rPr>
              <a:t>o</a:t>
            </a:r>
            <a:r>
              <a:rPr spc="-5" dirty="0">
                <a:latin typeface="Calibri"/>
                <a:cs typeface="Calibri"/>
              </a:rPr>
              <a:t>g</a:t>
            </a:r>
            <a:r>
              <a:rPr spc="-45" dirty="0">
                <a:latin typeface="Calibri"/>
                <a:cs typeface="Calibri"/>
              </a:rPr>
              <a:t>r</a:t>
            </a:r>
            <a:r>
              <a:rPr spc="-10" dirty="0">
                <a:latin typeface="Calibri"/>
                <a:cs typeface="Calibri"/>
              </a:rPr>
              <a:t>e</a:t>
            </a:r>
            <a:r>
              <a:rPr spc="5" dirty="0">
                <a:latin typeface="Calibri"/>
                <a:cs typeface="Calibri"/>
              </a:rPr>
              <a:t>ss</a:t>
            </a:r>
            <a:r>
              <a:rPr dirty="0">
                <a:latin typeface="Calibri"/>
                <a:cs typeface="Calibri"/>
              </a:rPr>
              <a:t>,</a:t>
            </a:r>
            <a:r>
              <a:rPr spc="-15" dirty="0">
                <a:latin typeface="Calibri"/>
                <a:cs typeface="Calibri"/>
              </a:rPr>
              <a:t> </a:t>
            </a:r>
            <a:r>
              <a:rPr spc="-40" dirty="0">
                <a:latin typeface="Calibri"/>
                <a:cs typeface="Calibri"/>
              </a:rPr>
              <a:t>c</a:t>
            </a:r>
            <a:r>
              <a:rPr spc="5" dirty="0">
                <a:latin typeface="Calibri"/>
                <a:cs typeface="Calibri"/>
              </a:rPr>
              <a:t>o</a:t>
            </a:r>
            <a:r>
              <a:rPr spc="-15" dirty="0">
                <a:latin typeface="Calibri"/>
                <a:cs typeface="Calibri"/>
              </a:rPr>
              <a:t>mp</a:t>
            </a:r>
            <a:r>
              <a:rPr dirty="0">
                <a:latin typeface="Calibri"/>
                <a:cs typeface="Calibri"/>
              </a:rPr>
              <a:t>l</a:t>
            </a:r>
            <a:r>
              <a:rPr spc="-30" dirty="0">
                <a:latin typeface="Calibri"/>
                <a:cs typeface="Calibri"/>
              </a:rPr>
              <a:t>et</a:t>
            </a:r>
            <a:r>
              <a:rPr spc="-10" dirty="0">
                <a:latin typeface="Calibri"/>
                <a:cs typeface="Calibri"/>
              </a:rPr>
              <a:t>e</a:t>
            </a:r>
            <a:r>
              <a:rPr spc="-15" dirty="0">
                <a:latin typeface="Calibri"/>
                <a:cs typeface="Calibri"/>
              </a:rPr>
              <a:t>d</a:t>
            </a:r>
            <a:endParaRPr dirty="0">
              <a:latin typeface="Calibri"/>
              <a:cs typeface="Calibri"/>
            </a:endParaRPr>
          </a:p>
          <a:p>
            <a:pPr marR="906144" lvl="2" indent="-457200">
              <a:spcBef>
                <a:spcPts val="0"/>
              </a:spcBef>
              <a:spcAft>
                <a:spcPts val="600"/>
              </a:spcAft>
              <a:buClr>
                <a:schemeClr val="tx1"/>
              </a:buClr>
              <a:buFont typeface="Arial" panose="020B0604020202020204" pitchFamily="34" charset="0"/>
              <a:buChar char="•"/>
              <a:tabLst>
                <a:tab pos="625475" algn="l"/>
              </a:tabLst>
            </a:pPr>
            <a:r>
              <a:rPr b="1" spc="-5" dirty="0">
                <a:latin typeface="Calibri"/>
                <a:cs typeface="Calibri"/>
              </a:rPr>
              <a:t>I</a:t>
            </a:r>
            <a:r>
              <a:rPr b="1" spc="5" dirty="0">
                <a:latin typeface="Calibri"/>
                <a:cs typeface="Calibri"/>
              </a:rPr>
              <a:t>dl</a:t>
            </a:r>
            <a:r>
              <a:rPr b="1" dirty="0">
                <a:latin typeface="Calibri"/>
                <a:cs typeface="Calibri"/>
              </a:rPr>
              <a:t>e</a:t>
            </a:r>
            <a:r>
              <a:rPr b="1" spc="-10" dirty="0">
                <a:latin typeface="Calibri"/>
                <a:cs typeface="Calibri"/>
              </a:rPr>
              <a:t> </a:t>
            </a:r>
            <a:r>
              <a:rPr b="1" spc="-15" dirty="0">
                <a:latin typeface="Calibri"/>
                <a:cs typeface="Calibri"/>
              </a:rPr>
              <a:t>t</a:t>
            </a:r>
            <a:r>
              <a:rPr b="1" spc="5" dirty="0">
                <a:latin typeface="Calibri"/>
                <a:cs typeface="Calibri"/>
              </a:rPr>
              <a:t>as</a:t>
            </a:r>
            <a:r>
              <a:rPr b="1" spc="-30" dirty="0">
                <a:latin typeface="Calibri"/>
                <a:cs typeface="Calibri"/>
              </a:rPr>
              <a:t>k</a:t>
            </a:r>
            <a:r>
              <a:rPr b="1" dirty="0">
                <a:latin typeface="Calibri"/>
                <a:cs typeface="Calibri"/>
              </a:rPr>
              <a:t>s</a:t>
            </a:r>
            <a:r>
              <a:rPr b="1" spc="-25" dirty="0">
                <a:latin typeface="Calibri"/>
                <a:cs typeface="Calibri"/>
              </a:rPr>
              <a:t> </a:t>
            </a:r>
            <a:r>
              <a:rPr spc="-30" dirty="0">
                <a:latin typeface="Calibri"/>
                <a:cs typeface="Calibri"/>
              </a:rPr>
              <a:t>ge</a:t>
            </a:r>
            <a:r>
              <a:rPr dirty="0">
                <a:latin typeface="Calibri"/>
                <a:cs typeface="Calibri"/>
              </a:rPr>
              <a:t>t</a:t>
            </a:r>
            <a:r>
              <a:rPr spc="-15" dirty="0">
                <a:latin typeface="Calibri"/>
                <a:cs typeface="Calibri"/>
              </a:rPr>
              <a:t> </a:t>
            </a:r>
            <a:r>
              <a:rPr spc="5" dirty="0">
                <a:latin typeface="Calibri"/>
                <a:cs typeface="Calibri"/>
              </a:rPr>
              <a:t>s</a:t>
            </a:r>
            <a:r>
              <a:rPr spc="-15" dirty="0">
                <a:latin typeface="Calibri"/>
                <a:cs typeface="Calibri"/>
              </a:rPr>
              <a:t>ch</a:t>
            </a:r>
            <a:r>
              <a:rPr spc="-10" dirty="0">
                <a:latin typeface="Calibri"/>
                <a:cs typeface="Calibri"/>
              </a:rPr>
              <a:t>e</a:t>
            </a:r>
            <a:r>
              <a:rPr spc="-15" dirty="0">
                <a:latin typeface="Calibri"/>
                <a:cs typeface="Calibri"/>
              </a:rPr>
              <a:t>du</a:t>
            </a:r>
            <a:r>
              <a:rPr dirty="0">
                <a:latin typeface="Calibri"/>
                <a:cs typeface="Calibri"/>
              </a:rPr>
              <a:t>l</a:t>
            </a:r>
            <a:r>
              <a:rPr spc="-10" dirty="0">
                <a:latin typeface="Calibri"/>
                <a:cs typeface="Calibri"/>
              </a:rPr>
              <a:t>e</a:t>
            </a:r>
            <a:r>
              <a:rPr dirty="0">
                <a:latin typeface="Calibri"/>
                <a:cs typeface="Calibri"/>
              </a:rPr>
              <a:t>d</a:t>
            </a:r>
            <a:r>
              <a:rPr spc="25" dirty="0">
                <a:latin typeface="Calibri"/>
                <a:cs typeface="Calibri"/>
              </a:rPr>
              <a:t> </a:t>
            </a:r>
            <a:r>
              <a:rPr spc="-5" dirty="0">
                <a:latin typeface="Calibri"/>
                <a:cs typeface="Calibri"/>
              </a:rPr>
              <a:t>a</a:t>
            </a:r>
            <a:r>
              <a:rPr dirty="0">
                <a:latin typeface="Calibri"/>
                <a:cs typeface="Calibri"/>
              </a:rPr>
              <a:t>s</a:t>
            </a:r>
            <a:r>
              <a:rPr spc="-5" dirty="0">
                <a:latin typeface="Calibri"/>
                <a:cs typeface="Calibri"/>
              </a:rPr>
              <a:t> </a:t>
            </a:r>
            <a:r>
              <a:rPr spc="-20" dirty="0">
                <a:latin typeface="Calibri"/>
                <a:cs typeface="Calibri"/>
              </a:rPr>
              <a:t>w</a:t>
            </a:r>
            <a:r>
              <a:rPr spc="5" dirty="0">
                <a:latin typeface="Calibri"/>
                <a:cs typeface="Calibri"/>
              </a:rPr>
              <a:t>or</a:t>
            </a:r>
            <a:r>
              <a:rPr spc="-105" dirty="0">
                <a:latin typeface="Calibri"/>
                <a:cs typeface="Calibri"/>
              </a:rPr>
              <a:t>k</a:t>
            </a:r>
            <a:r>
              <a:rPr spc="-10" dirty="0">
                <a:latin typeface="Calibri"/>
                <a:cs typeface="Calibri"/>
              </a:rPr>
              <a:t>e</a:t>
            </a:r>
            <a:r>
              <a:rPr spc="-45" dirty="0">
                <a:latin typeface="Calibri"/>
                <a:cs typeface="Calibri"/>
              </a:rPr>
              <a:t>r</a:t>
            </a:r>
            <a:r>
              <a:rPr dirty="0">
                <a:latin typeface="Calibri"/>
                <a:cs typeface="Calibri"/>
              </a:rPr>
              <a:t>s</a:t>
            </a:r>
            <a:r>
              <a:rPr spc="-30" dirty="0">
                <a:latin typeface="Calibri"/>
                <a:cs typeface="Calibri"/>
              </a:rPr>
              <a:t> </a:t>
            </a:r>
            <a:r>
              <a:rPr spc="-15" dirty="0">
                <a:latin typeface="Calibri"/>
                <a:cs typeface="Calibri"/>
              </a:rPr>
              <a:t>b</a:t>
            </a:r>
            <a:r>
              <a:rPr spc="-5" dirty="0">
                <a:latin typeface="Calibri"/>
                <a:cs typeface="Calibri"/>
              </a:rPr>
              <a:t>e</a:t>
            </a:r>
            <a:r>
              <a:rPr spc="-40" dirty="0">
                <a:latin typeface="Calibri"/>
                <a:cs typeface="Calibri"/>
              </a:rPr>
              <a:t>c</a:t>
            </a:r>
            <a:r>
              <a:rPr spc="5" dirty="0">
                <a:latin typeface="Calibri"/>
                <a:cs typeface="Calibri"/>
              </a:rPr>
              <a:t>o</a:t>
            </a:r>
            <a:r>
              <a:rPr spc="-15" dirty="0">
                <a:latin typeface="Calibri"/>
                <a:cs typeface="Calibri"/>
              </a:rPr>
              <a:t>me </a:t>
            </a:r>
            <a:r>
              <a:rPr spc="-50" dirty="0">
                <a:latin typeface="Calibri"/>
                <a:cs typeface="Calibri"/>
              </a:rPr>
              <a:t>a</a:t>
            </a:r>
            <a:r>
              <a:rPr spc="-45" dirty="0">
                <a:latin typeface="Calibri"/>
                <a:cs typeface="Calibri"/>
              </a:rPr>
              <a:t>v</a:t>
            </a:r>
            <a:r>
              <a:rPr spc="-5" dirty="0">
                <a:latin typeface="Calibri"/>
                <a:cs typeface="Calibri"/>
              </a:rPr>
              <a:t>a</a:t>
            </a:r>
            <a:r>
              <a:rPr dirty="0">
                <a:latin typeface="Calibri"/>
                <a:cs typeface="Calibri"/>
              </a:rPr>
              <a:t>il</a:t>
            </a:r>
            <a:r>
              <a:rPr spc="-5" dirty="0">
                <a:latin typeface="Calibri"/>
                <a:cs typeface="Calibri"/>
              </a:rPr>
              <a:t>a</a:t>
            </a:r>
            <a:r>
              <a:rPr spc="-15" dirty="0">
                <a:latin typeface="Calibri"/>
                <a:cs typeface="Calibri"/>
              </a:rPr>
              <a:t>b</a:t>
            </a:r>
            <a:r>
              <a:rPr dirty="0">
                <a:latin typeface="Calibri"/>
                <a:cs typeface="Calibri"/>
              </a:rPr>
              <a:t>le</a:t>
            </a:r>
          </a:p>
          <a:p>
            <a:pPr marR="5080" lvl="2" indent="-457200">
              <a:spcBef>
                <a:spcPts val="0"/>
              </a:spcBef>
              <a:spcAft>
                <a:spcPts val="600"/>
              </a:spcAft>
              <a:buClr>
                <a:schemeClr val="tx1"/>
              </a:buClr>
              <a:buFont typeface="Arial" panose="020B0604020202020204" pitchFamily="34" charset="0"/>
              <a:buChar char="•"/>
              <a:tabLst>
                <a:tab pos="625475" algn="l"/>
              </a:tabLst>
            </a:pPr>
            <a:r>
              <a:rPr spc="-5" dirty="0">
                <a:latin typeface="Calibri"/>
                <a:cs typeface="Calibri"/>
              </a:rPr>
              <a:t>W</a:t>
            </a:r>
            <a:r>
              <a:rPr spc="-15" dirty="0">
                <a:latin typeface="Calibri"/>
                <a:cs typeface="Calibri"/>
              </a:rPr>
              <a:t>h</a:t>
            </a:r>
            <a:r>
              <a:rPr spc="-10" dirty="0">
                <a:latin typeface="Calibri"/>
                <a:cs typeface="Calibri"/>
              </a:rPr>
              <a:t>e</a:t>
            </a:r>
            <a:r>
              <a:rPr dirty="0">
                <a:latin typeface="Calibri"/>
                <a:cs typeface="Calibri"/>
              </a:rPr>
              <a:t>n a</a:t>
            </a:r>
            <a:r>
              <a:rPr spc="-10" dirty="0">
                <a:latin typeface="Calibri"/>
                <a:cs typeface="Calibri"/>
              </a:rPr>
              <a:t> </a:t>
            </a:r>
            <a:r>
              <a:rPr spc="-15" dirty="0">
                <a:latin typeface="Calibri"/>
                <a:cs typeface="Calibri"/>
              </a:rPr>
              <a:t>m</a:t>
            </a:r>
            <a:r>
              <a:rPr spc="-5" dirty="0">
                <a:latin typeface="Calibri"/>
                <a:cs typeface="Calibri"/>
              </a:rPr>
              <a:t>a</a:t>
            </a:r>
            <a:r>
              <a:rPr dirty="0">
                <a:latin typeface="Calibri"/>
                <a:cs typeface="Calibri"/>
              </a:rPr>
              <a:t>p </a:t>
            </a:r>
            <a:r>
              <a:rPr spc="-30" dirty="0">
                <a:latin typeface="Calibri"/>
                <a:cs typeface="Calibri"/>
              </a:rPr>
              <a:t>t</a:t>
            </a:r>
            <a:r>
              <a:rPr spc="-5" dirty="0">
                <a:latin typeface="Calibri"/>
                <a:cs typeface="Calibri"/>
              </a:rPr>
              <a:t>a</a:t>
            </a:r>
            <a:r>
              <a:rPr spc="5" dirty="0">
                <a:latin typeface="Calibri"/>
                <a:cs typeface="Calibri"/>
              </a:rPr>
              <a:t>s</a:t>
            </a:r>
            <a:r>
              <a:rPr dirty="0">
                <a:latin typeface="Calibri"/>
                <a:cs typeface="Calibri"/>
              </a:rPr>
              <a:t>k</a:t>
            </a:r>
            <a:r>
              <a:rPr spc="-15" dirty="0">
                <a:latin typeface="Calibri"/>
                <a:cs typeface="Calibri"/>
              </a:rPr>
              <a:t> </a:t>
            </a:r>
            <a:r>
              <a:rPr spc="-40" dirty="0">
                <a:latin typeface="Calibri"/>
                <a:cs typeface="Calibri"/>
              </a:rPr>
              <a:t>c</a:t>
            </a:r>
            <a:r>
              <a:rPr spc="5" dirty="0">
                <a:latin typeface="Calibri"/>
                <a:cs typeface="Calibri"/>
              </a:rPr>
              <a:t>o</a:t>
            </a:r>
            <a:r>
              <a:rPr spc="-15" dirty="0">
                <a:latin typeface="Calibri"/>
                <a:cs typeface="Calibri"/>
              </a:rPr>
              <a:t>mp</a:t>
            </a:r>
            <a:r>
              <a:rPr dirty="0">
                <a:latin typeface="Calibri"/>
                <a:cs typeface="Calibri"/>
              </a:rPr>
              <a:t>l</a:t>
            </a:r>
            <a:r>
              <a:rPr spc="-30" dirty="0">
                <a:latin typeface="Calibri"/>
                <a:cs typeface="Calibri"/>
              </a:rPr>
              <a:t>et</a:t>
            </a:r>
            <a:r>
              <a:rPr spc="-10" dirty="0">
                <a:latin typeface="Calibri"/>
                <a:cs typeface="Calibri"/>
              </a:rPr>
              <a:t>e</a:t>
            </a:r>
            <a:r>
              <a:rPr spc="5" dirty="0">
                <a:latin typeface="Calibri"/>
                <a:cs typeface="Calibri"/>
              </a:rPr>
              <a:t>s</a:t>
            </a:r>
            <a:r>
              <a:rPr dirty="0">
                <a:latin typeface="Calibri"/>
                <a:cs typeface="Calibri"/>
              </a:rPr>
              <a:t>,</a:t>
            </a:r>
            <a:r>
              <a:rPr spc="10" dirty="0">
                <a:latin typeface="Calibri"/>
                <a:cs typeface="Calibri"/>
              </a:rPr>
              <a:t> </a:t>
            </a:r>
            <a:r>
              <a:rPr dirty="0">
                <a:latin typeface="Calibri"/>
                <a:cs typeface="Calibri"/>
              </a:rPr>
              <a:t>it</a:t>
            </a:r>
            <a:r>
              <a:rPr spc="-15" dirty="0">
                <a:latin typeface="Calibri"/>
                <a:cs typeface="Calibri"/>
              </a:rPr>
              <a:t> </a:t>
            </a:r>
            <a:r>
              <a:rPr spc="5" dirty="0">
                <a:latin typeface="Calibri"/>
                <a:cs typeface="Calibri"/>
              </a:rPr>
              <a:t>s</a:t>
            </a:r>
            <a:r>
              <a:rPr spc="-10" dirty="0">
                <a:latin typeface="Calibri"/>
                <a:cs typeface="Calibri"/>
              </a:rPr>
              <a:t>e</a:t>
            </a:r>
            <a:r>
              <a:rPr spc="-15" dirty="0">
                <a:latin typeface="Calibri"/>
                <a:cs typeface="Calibri"/>
              </a:rPr>
              <a:t>nd</a:t>
            </a:r>
            <a:r>
              <a:rPr dirty="0">
                <a:latin typeface="Calibri"/>
                <a:cs typeface="Calibri"/>
              </a:rPr>
              <a:t>s</a:t>
            </a:r>
            <a:r>
              <a:rPr spc="20" dirty="0">
                <a:latin typeface="Calibri"/>
                <a:cs typeface="Calibri"/>
              </a:rPr>
              <a:t> </a:t>
            </a:r>
            <a:r>
              <a:rPr spc="-5" dirty="0">
                <a:latin typeface="Calibri"/>
                <a:cs typeface="Calibri"/>
              </a:rPr>
              <a:t>t</a:t>
            </a:r>
            <a:r>
              <a:rPr spc="-15" dirty="0">
                <a:latin typeface="Calibri"/>
                <a:cs typeface="Calibri"/>
              </a:rPr>
              <a:t>h</a:t>
            </a:r>
            <a:r>
              <a:rPr dirty="0">
                <a:latin typeface="Calibri"/>
                <a:cs typeface="Calibri"/>
              </a:rPr>
              <a:t>e</a:t>
            </a:r>
            <a:r>
              <a:rPr spc="10" dirty="0">
                <a:latin typeface="Calibri"/>
                <a:cs typeface="Calibri"/>
              </a:rPr>
              <a:t> </a:t>
            </a:r>
            <a:r>
              <a:rPr b="1" spc="-15" dirty="0">
                <a:latin typeface="Calibri"/>
                <a:cs typeface="Calibri"/>
              </a:rPr>
              <a:t>m</a:t>
            </a:r>
            <a:r>
              <a:rPr b="1" spc="-5" dirty="0">
                <a:latin typeface="Calibri"/>
                <a:cs typeface="Calibri"/>
              </a:rPr>
              <a:t>a</a:t>
            </a:r>
            <a:r>
              <a:rPr b="1" spc="-20" dirty="0">
                <a:latin typeface="Calibri"/>
                <a:cs typeface="Calibri"/>
              </a:rPr>
              <a:t>s</a:t>
            </a:r>
            <a:r>
              <a:rPr b="1" spc="-30" dirty="0">
                <a:latin typeface="Calibri"/>
                <a:cs typeface="Calibri"/>
              </a:rPr>
              <a:t>t</a:t>
            </a:r>
            <a:r>
              <a:rPr b="1" spc="-5" dirty="0">
                <a:latin typeface="Calibri"/>
                <a:cs typeface="Calibri"/>
              </a:rPr>
              <a:t>e</a:t>
            </a:r>
            <a:r>
              <a:rPr b="1" dirty="0">
                <a:latin typeface="Calibri"/>
                <a:cs typeface="Calibri"/>
              </a:rPr>
              <a:t>r</a:t>
            </a:r>
            <a:r>
              <a:rPr dirty="0">
                <a:latin typeface="Calibri"/>
                <a:cs typeface="Calibri"/>
              </a:rPr>
              <a:t> </a:t>
            </a:r>
            <a:r>
              <a:rPr spc="-10" dirty="0">
                <a:latin typeface="Calibri"/>
                <a:cs typeface="Calibri"/>
              </a:rPr>
              <a:t>t</a:t>
            </a:r>
            <a:r>
              <a:rPr spc="-15" dirty="0">
                <a:latin typeface="Calibri"/>
                <a:cs typeface="Calibri"/>
              </a:rPr>
              <a:t>h</a:t>
            </a:r>
            <a:r>
              <a:rPr dirty="0">
                <a:latin typeface="Calibri"/>
                <a:cs typeface="Calibri"/>
              </a:rPr>
              <a:t>e</a:t>
            </a:r>
            <a:r>
              <a:rPr spc="10" dirty="0">
                <a:latin typeface="Calibri"/>
                <a:cs typeface="Calibri"/>
              </a:rPr>
              <a:t> </a:t>
            </a:r>
            <a:r>
              <a:rPr b="1" dirty="0">
                <a:solidFill>
                  <a:srgbClr val="A01A06"/>
                </a:solidFill>
                <a:latin typeface="Calibri"/>
                <a:cs typeface="Calibri"/>
              </a:rPr>
              <a:t>l</a:t>
            </a:r>
            <a:r>
              <a:rPr b="1" spc="5" dirty="0">
                <a:solidFill>
                  <a:srgbClr val="A01A06"/>
                </a:solidFill>
                <a:latin typeface="Calibri"/>
                <a:cs typeface="Calibri"/>
              </a:rPr>
              <a:t>o</a:t>
            </a:r>
            <a:r>
              <a:rPr b="1" spc="-40" dirty="0">
                <a:solidFill>
                  <a:srgbClr val="A01A06"/>
                </a:solidFill>
                <a:latin typeface="Calibri"/>
                <a:cs typeface="Calibri"/>
              </a:rPr>
              <a:t>c</a:t>
            </a:r>
            <a:r>
              <a:rPr b="1" spc="-25" dirty="0">
                <a:solidFill>
                  <a:srgbClr val="A01A06"/>
                </a:solidFill>
                <a:latin typeface="Calibri"/>
                <a:cs typeface="Calibri"/>
              </a:rPr>
              <a:t>a</a:t>
            </a:r>
            <a:r>
              <a:rPr b="1" spc="-10" dirty="0">
                <a:solidFill>
                  <a:srgbClr val="A01A06"/>
                </a:solidFill>
                <a:latin typeface="Calibri"/>
                <a:cs typeface="Calibri"/>
              </a:rPr>
              <a:t>t</a:t>
            </a:r>
            <a:r>
              <a:rPr b="1" dirty="0">
                <a:solidFill>
                  <a:srgbClr val="A01A06"/>
                </a:solidFill>
                <a:latin typeface="Calibri"/>
                <a:cs typeface="Calibri"/>
              </a:rPr>
              <a:t>i</a:t>
            </a:r>
            <a:r>
              <a:rPr b="1" spc="5" dirty="0">
                <a:solidFill>
                  <a:srgbClr val="A01A06"/>
                </a:solidFill>
                <a:latin typeface="Calibri"/>
                <a:cs typeface="Calibri"/>
              </a:rPr>
              <a:t>o</a:t>
            </a:r>
            <a:r>
              <a:rPr b="1" dirty="0">
                <a:solidFill>
                  <a:srgbClr val="A01A06"/>
                </a:solidFill>
                <a:latin typeface="Calibri"/>
                <a:cs typeface="Calibri"/>
              </a:rPr>
              <a:t>n</a:t>
            </a:r>
            <a:r>
              <a:rPr spc="-45" dirty="0">
                <a:latin typeface="Calibri"/>
                <a:cs typeface="Calibri"/>
              </a:rPr>
              <a:t> </a:t>
            </a:r>
            <a:r>
              <a:rPr spc="-5" dirty="0">
                <a:latin typeface="Calibri"/>
                <a:cs typeface="Calibri"/>
              </a:rPr>
              <a:t>a</a:t>
            </a:r>
            <a:r>
              <a:rPr spc="-15" dirty="0">
                <a:latin typeface="Calibri"/>
                <a:cs typeface="Calibri"/>
              </a:rPr>
              <a:t>n</a:t>
            </a:r>
            <a:r>
              <a:rPr dirty="0">
                <a:latin typeface="Calibri"/>
                <a:cs typeface="Calibri"/>
              </a:rPr>
              <a:t>d </a:t>
            </a:r>
            <a:r>
              <a:rPr b="1" spc="5" dirty="0">
                <a:solidFill>
                  <a:srgbClr val="A01A06"/>
                </a:solidFill>
                <a:latin typeface="Calibri"/>
                <a:cs typeface="Calibri"/>
              </a:rPr>
              <a:t>s</a:t>
            </a:r>
            <a:r>
              <a:rPr b="1" dirty="0">
                <a:solidFill>
                  <a:srgbClr val="A01A06"/>
                </a:solidFill>
                <a:latin typeface="Calibri"/>
                <a:cs typeface="Calibri"/>
              </a:rPr>
              <a:t>i</a:t>
            </a:r>
            <a:r>
              <a:rPr b="1" spc="-80" dirty="0">
                <a:solidFill>
                  <a:srgbClr val="A01A06"/>
                </a:solidFill>
                <a:latin typeface="Calibri"/>
                <a:cs typeface="Calibri"/>
              </a:rPr>
              <a:t>z</a:t>
            </a:r>
            <a:r>
              <a:rPr b="1" spc="-5" dirty="0">
                <a:solidFill>
                  <a:srgbClr val="A01A06"/>
                </a:solidFill>
                <a:latin typeface="Calibri"/>
                <a:cs typeface="Calibri"/>
              </a:rPr>
              <a:t>e</a:t>
            </a:r>
            <a:r>
              <a:rPr b="1" dirty="0">
                <a:solidFill>
                  <a:srgbClr val="A01A06"/>
                </a:solidFill>
                <a:latin typeface="Calibri"/>
                <a:cs typeface="Calibri"/>
              </a:rPr>
              <a:t>s</a:t>
            </a:r>
            <a:r>
              <a:rPr spc="-5" dirty="0">
                <a:latin typeface="Calibri"/>
                <a:cs typeface="Calibri"/>
              </a:rPr>
              <a:t> </a:t>
            </a:r>
            <a:r>
              <a:rPr spc="5" dirty="0">
                <a:latin typeface="Calibri"/>
                <a:cs typeface="Calibri"/>
              </a:rPr>
              <a:t>o</a:t>
            </a:r>
            <a:r>
              <a:rPr dirty="0">
                <a:latin typeface="Calibri"/>
                <a:cs typeface="Calibri"/>
              </a:rPr>
              <a:t>f</a:t>
            </a:r>
            <a:r>
              <a:rPr spc="-5" dirty="0">
                <a:latin typeface="Calibri"/>
                <a:cs typeface="Calibri"/>
              </a:rPr>
              <a:t> </a:t>
            </a:r>
            <a:r>
              <a:rPr dirty="0">
                <a:latin typeface="Calibri"/>
                <a:cs typeface="Calibri"/>
              </a:rPr>
              <a:t>i</a:t>
            </a:r>
            <a:r>
              <a:rPr spc="-10" dirty="0">
                <a:latin typeface="Calibri"/>
                <a:cs typeface="Calibri"/>
              </a:rPr>
              <a:t>t</a:t>
            </a:r>
            <a:r>
              <a:rPr dirty="0">
                <a:latin typeface="Calibri"/>
                <a:cs typeface="Calibri"/>
              </a:rPr>
              <a:t>s</a:t>
            </a:r>
            <a:r>
              <a:rPr spc="-5" dirty="0">
                <a:latin typeface="Calibri"/>
                <a:cs typeface="Calibri"/>
              </a:rPr>
              <a:t> </a:t>
            </a:r>
            <a:r>
              <a:rPr lang="en-US" spc="-5" dirty="0">
                <a:latin typeface="Calibri"/>
                <a:cs typeface="Calibri"/>
              </a:rPr>
              <a:t>R </a:t>
            </a:r>
            <a:r>
              <a:rPr dirty="0">
                <a:latin typeface="Calibri"/>
                <a:cs typeface="Calibri"/>
              </a:rPr>
              <a:t>i</a:t>
            </a:r>
            <a:r>
              <a:rPr spc="-35" dirty="0">
                <a:latin typeface="Calibri"/>
                <a:cs typeface="Calibri"/>
              </a:rPr>
              <a:t>n</a:t>
            </a:r>
            <a:r>
              <a:rPr spc="-30" dirty="0">
                <a:latin typeface="Calibri"/>
                <a:cs typeface="Calibri"/>
              </a:rPr>
              <a:t>t</a:t>
            </a:r>
            <a:r>
              <a:rPr spc="-5" dirty="0">
                <a:latin typeface="Calibri"/>
                <a:cs typeface="Calibri"/>
              </a:rPr>
              <a:t>e</a:t>
            </a:r>
            <a:r>
              <a:rPr spc="5" dirty="0">
                <a:latin typeface="Calibri"/>
                <a:cs typeface="Calibri"/>
              </a:rPr>
              <a:t>r</a:t>
            </a:r>
            <a:r>
              <a:rPr spc="-15" dirty="0">
                <a:latin typeface="Calibri"/>
                <a:cs typeface="Calibri"/>
              </a:rPr>
              <a:t>m</a:t>
            </a:r>
            <a:r>
              <a:rPr spc="-5" dirty="0">
                <a:latin typeface="Calibri"/>
                <a:cs typeface="Calibri"/>
              </a:rPr>
              <a:t>e</a:t>
            </a:r>
            <a:r>
              <a:rPr spc="-15" dirty="0">
                <a:latin typeface="Calibri"/>
                <a:cs typeface="Calibri"/>
              </a:rPr>
              <a:t>d</a:t>
            </a:r>
            <a:r>
              <a:rPr dirty="0">
                <a:latin typeface="Calibri"/>
                <a:cs typeface="Calibri"/>
              </a:rPr>
              <a:t>i</a:t>
            </a:r>
            <a:r>
              <a:rPr spc="-25" dirty="0">
                <a:latin typeface="Calibri"/>
                <a:cs typeface="Calibri"/>
              </a:rPr>
              <a:t>a</a:t>
            </a:r>
            <a:r>
              <a:rPr spc="-30" dirty="0">
                <a:latin typeface="Calibri"/>
                <a:cs typeface="Calibri"/>
              </a:rPr>
              <a:t>t</a:t>
            </a:r>
            <a:r>
              <a:rPr dirty="0">
                <a:latin typeface="Calibri"/>
                <a:cs typeface="Calibri"/>
              </a:rPr>
              <a:t>e</a:t>
            </a:r>
            <a:r>
              <a:rPr spc="-40" dirty="0">
                <a:latin typeface="Calibri"/>
                <a:cs typeface="Calibri"/>
              </a:rPr>
              <a:t> </a:t>
            </a:r>
            <a:r>
              <a:rPr spc="5" dirty="0">
                <a:latin typeface="Calibri"/>
                <a:cs typeface="Calibri"/>
              </a:rPr>
              <a:t>f</a:t>
            </a:r>
            <a:r>
              <a:rPr dirty="0">
                <a:latin typeface="Calibri"/>
                <a:cs typeface="Calibri"/>
              </a:rPr>
              <a:t>il</a:t>
            </a:r>
            <a:r>
              <a:rPr spc="-5" dirty="0">
                <a:latin typeface="Calibri"/>
                <a:cs typeface="Calibri"/>
              </a:rPr>
              <a:t>e</a:t>
            </a:r>
            <a:r>
              <a:rPr spc="5" dirty="0">
                <a:latin typeface="Calibri"/>
                <a:cs typeface="Calibri"/>
              </a:rPr>
              <a:t>s</a:t>
            </a:r>
            <a:r>
              <a:rPr lang="en-US" dirty="0">
                <a:latin typeface="Calibri"/>
                <a:cs typeface="Calibri"/>
              </a:rPr>
              <a:t>, </a:t>
            </a:r>
            <a:r>
              <a:rPr spc="5" dirty="0">
                <a:latin typeface="Calibri"/>
                <a:cs typeface="Calibri"/>
              </a:rPr>
              <a:t>o</a:t>
            </a:r>
            <a:r>
              <a:rPr spc="-15" dirty="0">
                <a:latin typeface="Calibri"/>
                <a:cs typeface="Calibri"/>
              </a:rPr>
              <a:t>n</a:t>
            </a:r>
            <a:r>
              <a:rPr dirty="0">
                <a:latin typeface="Calibri"/>
                <a:cs typeface="Calibri"/>
              </a:rPr>
              <a:t>e </a:t>
            </a:r>
            <a:r>
              <a:rPr spc="-45" dirty="0">
                <a:latin typeface="Calibri"/>
                <a:cs typeface="Calibri"/>
              </a:rPr>
              <a:t>f</a:t>
            </a:r>
            <a:r>
              <a:rPr spc="5" dirty="0">
                <a:latin typeface="Calibri"/>
                <a:cs typeface="Calibri"/>
              </a:rPr>
              <a:t>o</a:t>
            </a:r>
            <a:r>
              <a:rPr dirty="0">
                <a:latin typeface="Calibri"/>
                <a:cs typeface="Calibri"/>
              </a:rPr>
              <a:t>r</a:t>
            </a:r>
            <a:r>
              <a:rPr spc="-30" dirty="0">
                <a:latin typeface="Calibri"/>
                <a:cs typeface="Calibri"/>
              </a:rPr>
              <a:t> </a:t>
            </a:r>
            <a:r>
              <a:rPr spc="-10" dirty="0">
                <a:latin typeface="Calibri"/>
                <a:cs typeface="Calibri"/>
              </a:rPr>
              <a:t>e</a:t>
            </a:r>
            <a:r>
              <a:rPr spc="-5" dirty="0">
                <a:latin typeface="Calibri"/>
                <a:cs typeface="Calibri"/>
              </a:rPr>
              <a:t>a</a:t>
            </a:r>
            <a:r>
              <a:rPr spc="-15" dirty="0">
                <a:latin typeface="Calibri"/>
                <a:cs typeface="Calibri"/>
              </a:rPr>
              <a:t>c</a:t>
            </a:r>
            <a:r>
              <a:rPr dirty="0">
                <a:latin typeface="Calibri"/>
                <a:cs typeface="Calibri"/>
              </a:rPr>
              <a:t>h </a:t>
            </a:r>
            <a:r>
              <a:rPr spc="-45" dirty="0">
                <a:latin typeface="Calibri"/>
                <a:cs typeface="Calibri"/>
              </a:rPr>
              <a:t>r</a:t>
            </a:r>
            <a:r>
              <a:rPr spc="-10" dirty="0">
                <a:latin typeface="Calibri"/>
                <a:cs typeface="Calibri"/>
              </a:rPr>
              <a:t>e</a:t>
            </a:r>
            <a:r>
              <a:rPr spc="-15" dirty="0">
                <a:latin typeface="Calibri"/>
                <a:cs typeface="Calibri"/>
              </a:rPr>
              <a:t>duc</a:t>
            </a:r>
            <a:r>
              <a:rPr spc="-5" dirty="0">
                <a:latin typeface="Calibri"/>
                <a:cs typeface="Calibri"/>
              </a:rPr>
              <a:t>e</a:t>
            </a:r>
            <a:r>
              <a:rPr dirty="0">
                <a:latin typeface="Calibri"/>
                <a:cs typeface="Calibri"/>
              </a:rPr>
              <a:t>r</a:t>
            </a:r>
            <a:r>
              <a:rPr lang="en-US" dirty="0">
                <a:latin typeface="Calibri"/>
                <a:cs typeface="Calibri"/>
              </a:rPr>
              <a:t> (R = number of reducers)</a:t>
            </a:r>
            <a:endParaRPr dirty="0">
              <a:latin typeface="Calibri"/>
              <a:cs typeface="Calibri"/>
            </a:endParaRPr>
          </a:p>
          <a:p>
            <a:pPr lvl="2" indent="-457200">
              <a:spcBef>
                <a:spcPts val="0"/>
              </a:spcBef>
              <a:spcAft>
                <a:spcPts val="600"/>
              </a:spcAft>
              <a:buClr>
                <a:schemeClr val="tx1"/>
              </a:buClr>
              <a:buFont typeface="Arial" panose="020B0604020202020204" pitchFamily="34" charset="0"/>
              <a:buChar char="•"/>
              <a:tabLst>
                <a:tab pos="625475" algn="l"/>
              </a:tabLst>
            </a:pPr>
            <a:r>
              <a:rPr b="1" spc="-5" dirty="0">
                <a:solidFill>
                  <a:srgbClr val="A01A06"/>
                </a:solidFill>
                <a:latin typeface="Calibri"/>
                <a:cs typeface="Calibri"/>
              </a:rPr>
              <a:t>Ma</a:t>
            </a:r>
            <a:r>
              <a:rPr b="1" spc="-20" dirty="0">
                <a:solidFill>
                  <a:srgbClr val="A01A06"/>
                </a:solidFill>
                <a:latin typeface="Calibri"/>
                <a:cs typeface="Calibri"/>
              </a:rPr>
              <a:t>s</a:t>
            </a:r>
            <a:r>
              <a:rPr b="1" spc="-30" dirty="0">
                <a:solidFill>
                  <a:srgbClr val="A01A06"/>
                </a:solidFill>
                <a:latin typeface="Calibri"/>
                <a:cs typeface="Calibri"/>
              </a:rPr>
              <a:t>t</a:t>
            </a:r>
            <a:r>
              <a:rPr b="1" spc="-5" dirty="0">
                <a:solidFill>
                  <a:srgbClr val="A01A06"/>
                </a:solidFill>
                <a:latin typeface="Calibri"/>
                <a:cs typeface="Calibri"/>
              </a:rPr>
              <a:t>e</a:t>
            </a:r>
            <a:r>
              <a:rPr b="1" dirty="0">
                <a:solidFill>
                  <a:srgbClr val="A01A06"/>
                </a:solidFill>
                <a:latin typeface="Calibri"/>
                <a:cs typeface="Calibri"/>
              </a:rPr>
              <a:t>r</a:t>
            </a:r>
            <a:r>
              <a:rPr b="1" spc="-30" dirty="0">
                <a:solidFill>
                  <a:srgbClr val="A01A06"/>
                </a:solidFill>
                <a:latin typeface="Calibri"/>
                <a:cs typeface="Calibri"/>
              </a:rPr>
              <a:t> </a:t>
            </a:r>
            <a:r>
              <a:rPr b="1" spc="-15" dirty="0">
                <a:solidFill>
                  <a:srgbClr val="A01A06"/>
                </a:solidFill>
                <a:latin typeface="Calibri"/>
                <a:cs typeface="Calibri"/>
              </a:rPr>
              <a:t>pu</a:t>
            </a:r>
            <a:r>
              <a:rPr b="1" spc="5" dirty="0">
                <a:solidFill>
                  <a:srgbClr val="A01A06"/>
                </a:solidFill>
                <a:latin typeface="Calibri"/>
                <a:cs typeface="Calibri"/>
              </a:rPr>
              <a:t>s</a:t>
            </a:r>
            <a:r>
              <a:rPr b="1" spc="-15" dirty="0">
                <a:solidFill>
                  <a:srgbClr val="A01A06"/>
                </a:solidFill>
                <a:latin typeface="Calibri"/>
                <a:cs typeface="Calibri"/>
              </a:rPr>
              <a:t>h</a:t>
            </a:r>
            <a:r>
              <a:rPr b="1" spc="-10" dirty="0">
                <a:solidFill>
                  <a:srgbClr val="A01A06"/>
                </a:solidFill>
                <a:latin typeface="Calibri"/>
                <a:cs typeface="Calibri"/>
              </a:rPr>
              <a:t>e</a:t>
            </a:r>
            <a:r>
              <a:rPr b="1" dirty="0">
                <a:solidFill>
                  <a:srgbClr val="A01A06"/>
                </a:solidFill>
                <a:latin typeface="Calibri"/>
                <a:cs typeface="Calibri"/>
              </a:rPr>
              <a:t>s</a:t>
            </a:r>
            <a:r>
              <a:rPr b="1" spc="20" dirty="0">
                <a:solidFill>
                  <a:srgbClr val="A01A06"/>
                </a:solidFill>
                <a:latin typeface="Calibri"/>
                <a:cs typeface="Calibri"/>
              </a:rPr>
              <a:t> </a:t>
            </a:r>
            <a:r>
              <a:rPr b="1" spc="-5" dirty="0">
                <a:solidFill>
                  <a:srgbClr val="A01A06"/>
                </a:solidFill>
                <a:latin typeface="Calibri"/>
                <a:cs typeface="Calibri"/>
              </a:rPr>
              <a:t>t</a:t>
            </a:r>
            <a:r>
              <a:rPr b="1" spc="-15" dirty="0">
                <a:solidFill>
                  <a:srgbClr val="A01A06"/>
                </a:solidFill>
                <a:latin typeface="Calibri"/>
                <a:cs typeface="Calibri"/>
              </a:rPr>
              <a:t>h</a:t>
            </a:r>
            <a:r>
              <a:rPr b="1" dirty="0">
                <a:solidFill>
                  <a:srgbClr val="A01A06"/>
                </a:solidFill>
                <a:latin typeface="Calibri"/>
                <a:cs typeface="Calibri"/>
              </a:rPr>
              <a:t>is</a:t>
            </a:r>
            <a:r>
              <a:rPr b="1" spc="20" dirty="0">
                <a:solidFill>
                  <a:srgbClr val="A01A06"/>
                </a:solidFill>
                <a:latin typeface="Calibri"/>
                <a:cs typeface="Calibri"/>
              </a:rPr>
              <a:t> </a:t>
            </a:r>
            <a:r>
              <a:rPr b="1" dirty="0">
                <a:solidFill>
                  <a:srgbClr val="A01A06"/>
                </a:solidFill>
                <a:latin typeface="Calibri"/>
                <a:cs typeface="Calibri"/>
              </a:rPr>
              <a:t>i</a:t>
            </a:r>
            <a:r>
              <a:rPr b="1" spc="-40" dirty="0">
                <a:solidFill>
                  <a:srgbClr val="A01A06"/>
                </a:solidFill>
                <a:latin typeface="Calibri"/>
                <a:cs typeface="Calibri"/>
              </a:rPr>
              <a:t>n</a:t>
            </a:r>
            <a:r>
              <a:rPr b="1" spc="-45" dirty="0">
                <a:solidFill>
                  <a:srgbClr val="A01A06"/>
                </a:solidFill>
                <a:latin typeface="Calibri"/>
                <a:cs typeface="Calibri"/>
              </a:rPr>
              <a:t>f</a:t>
            </a:r>
            <a:r>
              <a:rPr b="1" dirty="0">
                <a:solidFill>
                  <a:srgbClr val="A01A06"/>
                </a:solidFill>
                <a:latin typeface="Calibri"/>
                <a:cs typeface="Calibri"/>
              </a:rPr>
              <a:t>o</a:t>
            </a:r>
            <a:r>
              <a:rPr b="1" spc="-25" dirty="0">
                <a:solidFill>
                  <a:srgbClr val="A01A06"/>
                </a:solidFill>
                <a:latin typeface="Calibri"/>
                <a:cs typeface="Calibri"/>
              </a:rPr>
              <a:t> </a:t>
            </a:r>
            <a:r>
              <a:rPr b="1" spc="-30" dirty="0">
                <a:solidFill>
                  <a:srgbClr val="A01A06"/>
                </a:solidFill>
                <a:latin typeface="Calibri"/>
                <a:cs typeface="Calibri"/>
              </a:rPr>
              <a:t>t</a:t>
            </a:r>
            <a:r>
              <a:rPr b="1" dirty="0">
                <a:solidFill>
                  <a:srgbClr val="A01A06"/>
                </a:solidFill>
                <a:latin typeface="Calibri"/>
                <a:cs typeface="Calibri"/>
              </a:rPr>
              <a:t>o </a:t>
            </a:r>
            <a:r>
              <a:rPr b="1" spc="-45" dirty="0">
                <a:solidFill>
                  <a:srgbClr val="A01A06"/>
                </a:solidFill>
                <a:latin typeface="Calibri"/>
                <a:cs typeface="Calibri"/>
              </a:rPr>
              <a:t>r</a:t>
            </a:r>
            <a:r>
              <a:rPr b="1" spc="-5" dirty="0">
                <a:solidFill>
                  <a:srgbClr val="A01A06"/>
                </a:solidFill>
                <a:latin typeface="Calibri"/>
                <a:cs typeface="Calibri"/>
              </a:rPr>
              <a:t>e</a:t>
            </a:r>
            <a:r>
              <a:rPr b="1" spc="-15" dirty="0">
                <a:solidFill>
                  <a:srgbClr val="A01A06"/>
                </a:solidFill>
                <a:latin typeface="Calibri"/>
                <a:cs typeface="Calibri"/>
              </a:rPr>
              <a:t>duc</a:t>
            </a:r>
            <a:r>
              <a:rPr b="1" spc="-5" dirty="0">
                <a:solidFill>
                  <a:srgbClr val="A01A06"/>
                </a:solidFill>
                <a:latin typeface="Calibri"/>
                <a:cs typeface="Calibri"/>
              </a:rPr>
              <a:t>e</a:t>
            </a:r>
            <a:r>
              <a:rPr b="1" spc="-45" dirty="0">
                <a:solidFill>
                  <a:srgbClr val="A01A06"/>
                </a:solidFill>
                <a:latin typeface="Calibri"/>
                <a:cs typeface="Calibri"/>
              </a:rPr>
              <a:t>r</a:t>
            </a:r>
            <a:r>
              <a:rPr b="1" dirty="0">
                <a:solidFill>
                  <a:srgbClr val="A01A06"/>
                </a:solidFill>
                <a:latin typeface="Calibri"/>
                <a:cs typeface="Calibri"/>
              </a:rPr>
              <a:t>s</a:t>
            </a:r>
          </a:p>
          <a:p>
            <a:pPr marL="457200" marR="407034"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r>
              <a:rPr sz="2800" spc="-25" dirty="0">
                <a:latin typeface="Calibri"/>
                <a:cs typeface="Calibri"/>
              </a:rPr>
              <a:t>M</a:t>
            </a:r>
            <a:r>
              <a:rPr sz="2800" spc="-15" dirty="0">
                <a:latin typeface="Calibri"/>
                <a:cs typeface="Calibri"/>
              </a:rPr>
              <a:t>a</a:t>
            </a:r>
            <a:r>
              <a:rPr sz="2800" spc="-65" dirty="0">
                <a:latin typeface="Calibri"/>
                <a:cs typeface="Calibri"/>
              </a:rPr>
              <a:t>s</a:t>
            </a:r>
            <a:r>
              <a:rPr sz="2800" spc="-30" dirty="0">
                <a:latin typeface="Calibri"/>
                <a:cs typeface="Calibri"/>
              </a:rPr>
              <a:t>t</a:t>
            </a:r>
            <a:r>
              <a:rPr sz="2800" spc="-25" dirty="0">
                <a:latin typeface="Calibri"/>
                <a:cs typeface="Calibri"/>
              </a:rPr>
              <a:t>e</a:t>
            </a:r>
            <a:r>
              <a:rPr sz="2800" spc="-15" dirty="0">
                <a:latin typeface="Calibri"/>
                <a:cs typeface="Calibri"/>
              </a:rPr>
              <a:t>r</a:t>
            </a:r>
            <a:r>
              <a:rPr sz="2800" spc="10" dirty="0">
                <a:latin typeface="Calibri"/>
                <a:cs typeface="Calibri"/>
              </a:rPr>
              <a:t> </a:t>
            </a:r>
            <a:r>
              <a:rPr sz="2800" spc="-20" dirty="0">
                <a:latin typeface="Calibri"/>
                <a:cs typeface="Calibri"/>
              </a:rPr>
              <a:t>p</a:t>
            </a:r>
            <a:r>
              <a:rPr sz="2800" dirty="0">
                <a:latin typeface="Calibri"/>
                <a:cs typeface="Calibri"/>
              </a:rPr>
              <a:t>i</a:t>
            </a:r>
            <a:r>
              <a:rPr sz="2800" spc="-20" dirty="0">
                <a:latin typeface="Calibri"/>
                <a:cs typeface="Calibri"/>
              </a:rPr>
              <a:t>n</a:t>
            </a:r>
            <a:r>
              <a:rPr sz="2800" spc="-10" dirty="0">
                <a:latin typeface="Calibri"/>
                <a:cs typeface="Calibri"/>
              </a:rPr>
              <a:t>g</a:t>
            </a:r>
            <a:r>
              <a:rPr sz="2800" spc="-15" dirty="0">
                <a:latin typeface="Calibri"/>
                <a:cs typeface="Calibri"/>
              </a:rPr>
              <a:t>s</a:t>
            </a:r>
            <a:r>
              <a:rPr sz="2800" spc="-5" dirty="0">
                <a:latin typeface="Calibri"/>
                <a:cs typeface="Calibri"/>
              </a:rPr>
              <a:t> </a:t>
            </a:r>
            <a:r>
              <a:rPr sz="2800" spc="-55" dirty="0">
                <a:latin typeface="Calibri"/>
                <a:cs typeface="Calibri"/>
              </a:rPr>
              <a:t>w</a:t>
            </a:r>
            <a:r>
              <a:rPr sz="2800" spc="-25" dirty="0">
                <a:latin typeface="Calibri"/>
                <a:cs typeface="Calibri"/>
              </a:rPr>
              <a:t>or</a:t>
            </a:r>
            <a:r>
              <a:rPr sz="2800" spc="-125" dirty="0">
                <a:latin typeface="Calibri"/>
                <a:cs typeface="Calibri"/>
              </a:rPr>
              <a:t>k</a:t>
            </a:r>
            <a:r>
              <a:rPr sz="2800" spc="-25" dirty="0">
                <a:latin typeface="Calibri"/>
                <a:cs typeface="Calibri"/>
              </a:rPr>
              <a:t>e</a:t>
            </a:r>
            <a:r>
              <a:rPr sz="2800" spc="-75" dirty="0">
                <a:latin typeface="Calibri"/>
                <a:cs typeface="Calibri"/>
              </a:rPr>
              <a:t>r</a:t>
            </a:r>
            <a:r>
              <a:rPr sz="2800" spc="-15" dirty="0">
                <a:latin typeface="Calibri"/>
                <a:cs typeface="Calibri"/>
              </a:rPr>
              <a:t>s</a:t>
            </a:r>
            <a:r>
              <a:rPr sz="2800" spc="40" dirty="0">
                <a:latin typeface="Calibri"/>
                <a:cs typeface="Calibri"/>
              </a:rPr>
              <a:t> </a:t>
            </a:r>
            <a:r>
              <a:rPr sz="2800" spc="-20" dirty="0">
                <a:solidFill>
                  <a:srgbClr val="A01A06"/>
                </a:solidFill>
                <a:latin typeface="Calibri"/>
                <a:cs typeface="Calibri"/>
              </a:rPr>
              <a:t>p</a:t>
            </a:r>
            <a:r>
              <a:rPr sz="2800" spc="-25" dirty="0">
                <a:solidFill>
                  <a:srgbClr val="A01A06"/>
                </a:solidFill>
                <a:latin typeface="Calibri"/>
                <a:cs typeface="Calibri"/>
              </a:rPr>
              <a:t>er</a:t>
            </a:r>
            <a:r>
              <a:rPr sz="2800" dirty="0">
                <a:solidFill>
                  <a:srgbClr val="A01A06"/>
                </a:solidFill>
                <a:latin typeface="Calibri"/>
                <a:cs typeface="Calibri"/>
              </a:rPr>
              <a:t>i</a:t>
            </a:r>
            <a:r>
              <a:rPr sz="2800" spc="-25" dirty="0">
                <a:solidFill>
                  <a:srgbClr val="A01A06"/>
                </a:solidFill>
                <a:latin typeface="Calibri"/>
                <a:cs typeface="Calibri"/>
              </a:rPr>
              <a:t>o</a:t>
            </a:r>
            <a:r>
              <a:rPr sz="2800" spc="-20" dirty="0">
                <a:solidFill>
                  <a:srgbClr val="A01A06"/>
                </a:solidFill>
                <a:latin typeface="Calibri"/>
                <a:cs typeface="Calibri"/>
              </a:rPr>
              <a:t>d</a:t>
            </a:r>
            <a:r>
              <a:rPr sz="2800" dirty="0">
                <a:solidFill>
                  <a:srgbClr val="A01A06"/>
                </a:solidFill>
                <a:latin typeface="Calibri"/>
                <a:cs typeface="Calibri"/>
              </a:rPr>
              <a:t>i</a:t>
            </a:r>
            <a:r>
              <a:rPr sz="2800" spc="-45" dirty="0">
                <a:solidFill>
                  <a:srgbClr val="A01A06"/>
                </a:solidFill>
                <a:latin typeface="Calibri"/>
                <a:cs typeface="Calibri"/>
              </a:rPr>
              <a:t>c</a:t>
            </a:r>
            <a:r>
              <a:rPr sz="2800" spc="-15" dirty="0">
                <a:solidFill>
                  <a:srgbClr val="A01A06"/>
                </a:solidFill>
                <a:latin typeface="Calibri"/>
                <a:cs typeface="Calibri"/>
              </a:rPr>
              <a:t>a</a:t>
            </a:r>
            <a:r>
              <a:rPr sz="2800" dirty="0">
                <a:solidFill>
                  <a:srgbClr val="A01A06"/>
                </a:solidFill>
                <a:latin typeface="Calibri"/>
                <a:cs typeface="Calibri"/>
              </a:rPr>
              <a:t>ll</a:t>
            </a:r>
            <a:r>
              <a:rPr sz="2800" spc="-15" dirty="0">
                <a:solidFill>
                  <a:srgbClr val="A01A06"/>
                </a:solidFill>
                <a:latin typeface="Calibri"/>
                <a:cs typeface="Calibri"/>
              </a:rPr>
              <a:t>y</a:t>
            </a:r>
            <a:r>
              <a:rPr sz="2800" spc="15" dirty="0">
                <a:latin typeface="Calibri"/>
                <a:cs typeface="Calibri"/>
              </a:rPr>
              <a:t> </a:t>
            </a:r>
            <a:r>
              <a:rPr sz="2800" spc="-30" dirty="0">
                <a:latin typeface="Calibri"/>
                <a:cs typeface="Calibri"/>
              </a:rPr>
              <a:t>t</a:t>
            </a:r>
            <a:r>
              <a:rPr sz="2800" spc="-20" dirty="0">
                <a:latin typeface="Calibri"/>
                <a:cs typeface="Calibri"/>
              </a:rPr>
              <a:t>o</a:t>
            </a:r>
            <a:r>
              <a:rPr sz="2800" spc="-10" dirty="0">
                <a:latin typeface="Calibri"/>
                <a:cs typeface="Calibri"/>
              </a:rPr>
              <a:t> </a:t>
            </a:r>
            <a:r>
              <a:rPr sz="2800" spc="-20" dirty="0">
                <a:latin typeface="Calibri"/>
                <a:cs typeface="Calibri"/>
              </a:rPr>
              <a:t>d</a:t>
            </a:r>
            <a:r>
              <a:rPr sz="2800" spc="-50" dirty="0">
                <a:latin typeface="Calibri"/>
                <a:cs typeface="Calibri"/>
              </a:rPr>
              <a:t>e</a:t>
            </a:r>
            <a:r>
              <a:rPr sz="2800" spc="-30" dirty="0">
                <a:latin typeface="Calibri"/>
                <a:cs typeface="Calibri"/>
              </a:rPr>
              <a:t>t</a:t>
            </a:r>
            <a:r>
              <a:rPr sz="2800" spc="-25" dirty="0">
                <a:latin typeface="Calibri"/>
                <a:cs typeface="Calibri"/>
              </a:rPr>
              <a:t>ec</a:t>
            </a:r>
            <a:r>
              <a:rPr sz="2800" spc="-15" dirty="0">
                <a:latin typeface="Calibri"/>
                <a:cs typeface="Calibri"/>
              </a:rPr>
              <a:t>t</a:t>
            </a:r>
            <a:r>
              <a:rPr sz="2800" spc="-10" dirty="0">
                <a:latin typeface="Calibri"/>
                <a:cs typeface="Calibri"/>
              </a:rPr>
              <a:t> </a:t>
            </a:r>
            <a:r>
              <a:rPr sz="2800" spc="-75" dirty="0">
                <a:latin typeface="Calibri"/>
                <a:cs typeface="Calibri"/>
              </a:rPr>
              <a:t>f</a:t>
            </a:r>
            <a:r>
              <a:rPr sz="2800" spc="-15" dirty="0">
                <a:latin typeface="Calibri"/>
                <a:cs typeface="Calibri"/>
              </a:rPr>
              <a:t>a</a:t>
            </a:r>
            <a:r>
              <a:rPr sz="2800" dirty="0">
                <a:latin typeface="Calibri"/>
                <a:cs typeface="Calibri"/>
              </a:rPr>
              <a:t>il</a:t>
            </a:r>
            <a:r>
              <a:rPr sz="2800" spc="-20" dirty="0">
                <a:latin typeface="Calibri"/>
                <a:cs typeface="Calibri"/>
              </a:rPr>
              <a:t>u</a:t>
            </a:r>
            <a:r>
              <a:rPr sz="2800" spc="-75" dirty="0">
                <a:latin typeface="Calibri"/>
                <a:cs typeface="Calibri"/>
              </a:rPr>
              <a:t>r</a:t>
            </a:r>
            <a:r>
              <a:rPr sz="2800" spc="-25" dirty="0">
                <a:latin typeface="Calibri"/>
                <a:cs typeface="Calibri"/>
              </a:rPr>
              <a:t>e</a:t>
            </a:r>
            <a:r>
              <a:rPr sz="2800" spc="-15" dirty="0">
                <a:latin typeface="Calibri"/>
                <a:cs typeface="Calibri"/>
              </a:rPr>
              <a:t>s</a:t>
            </a:r>
          </a:p>
        </p:txBody>
      </p:sp>
      <p:sp>
        <p:nvSpPr>
          <p:cNvPr id="5" name="Rectangle 2">
            <a:extLst>
              <a:ext uri="{FF2B5EF4-FFF2-40B4-BE49-F238E27FC236}">
                <a16:creationId xmlns:a16="http://schemas.microsoft.com/office/drawing/2014/main" xmlns="" id="{8975AD4B-7D4E-3645-8F1B-FD2DF49696B7}"/>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Coordination: Master</a:t>
            </a:r>
          </a:p>
        </p:txBody>
      </p:sp>
    </p:spTree>
    <p:extLst>
      <p:ext uri="{BB962C8B-B14F-4D97-AF65-F5344CB8AC3E}">
        <p14:creationId xmlns:p14="http://schemas.microsoft.com/office/powerpoint/2010/main" val="263034845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46A1E328-0392-1D46-B80B-6ED490CEEC1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Dealing with Failures</a:t>
            </a:r>
          </a:p>
        </p:txBody>
      </p:sp>
      <p:sp>
        <p:nvSpPr>
          <p:cNvPr id="6" name="TextBox 5">
            <a:extLst>
              <a:ext uri="{FF2B5EF4-FFF2-40B4-BE49-F238E27FC236}">
                <a16:creationId xmlns:a16="http://schemas.microsoft.com/office/drawing/2014/main" xmlns="" id="{26EE2BB4-BCBF-0242-85E9-DF3035454970}"/>
              </a:ext>
            </a:extLst>
          </p:cNvPr>
          <p:cNvSpPr txBox="1"/>
          <p:nvPr/>
        </p:nvSpPr>
        <p:spPr>
          <a:xfrm>
            <a:off x="457200" y="1524000"/>
            <a:ext cx="7620000" cy="223138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Map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 tasks </a:t>
            </a:r>
            <a:r>
              <a:rPr lang="en-US" b="1" dirty="0">
                <a:solidFill>
                  <a:srgbClr val="A01A06"/>
                </a:solidFill>
                <a:latin typeface="Calibri" panose="020F0502020204030204" pitchFamily="34" charset="0"/>
                <a:cs typeface="Calibri" panose="020F0502020204030204" pitchFamily="34" charset="0"/>
              </a:rPr>
              <a:t>completed or in-process </a:t>
            </a:r>
            <a:r>
              <a:rPr lang="en-US" dirty="0">
                <a:latin typeface="Calibri" panose="020F0502020204030204" pitchFamily="34" charset="0"/>
                <a:cs typeface="Calibri" panose="020F0502020204030204" pitchFamily="34" charset="0"/>
              </a:rPr>
              <a:t>at worker 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tasks eventually rescheduled on other worker(s)</a:t>
            </a:r>
          </a:p>
          <a:p>
            <a:pPr marL="800100" lvl="1" indent="-342900">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11921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46A1E328-0392-1D46-B80B-6ED490CEEC1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Dealing with Failures</a:t>
            </a:r>
          </a:p>
        </p:txBody>
      </p:sp>
      <p:sp>
        <p:nvSpPr>
          <p:cNvPr id="6" name="TextBox 5">
            <a:extLst>
              <a:ext uri="{FF2B5EF4-FFF2-40B4-BE49-F238E27FC236}">
                <a16:creationId xmlns:a16="http://schemas.microsoft.com/office/drawing/2014/main" xmlns="" id="{26EE2BB4-BCBF-0242-85E9-DF3035454970}"/>
              </a:ext>
            </a:extLst>
          </p:cNvPr>
          <p:cNvSpPr txBox="1"/>
          <p:nvPr/>
        </p:nvSpPr>
        <p:spPr>
          <a:xfrm>
            <a:off x="457200" y="1524000"/>
            <a:ext cx="7620000" cy="363176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Map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 tasks </a:t>
            </a:r>
            <a:r>
              <a:rPr lang="en-US" b="1" dirty="0">
                <a:solidFill>
                  <a:srgbClr val="A01A06"/>
                </a:solidFill>
                <a:latin typeface="Calibri" panose="020F0502020204030204" pitchFamily="34" charset="0"/>
                <a:cs typeface="Calibri" panose="020F0502020204030204" pitchFamily="34" charset="0"/>
              </a:rPr>
              <a:t>completed or in-process </a:t>
            </a:r>
            <a:r>
              <a:rPr lang="en-US" dirty="0">
                <a:latin typeface="Calibri" panose="020F0502020204030204" pitchFamily="34" charset="0"/>
                <a:cs typeface="Calibri" panose="020F0502020204030204" pitchFamily="34" charset="0"/>
              </a:rPr>
              <a:t>at worker 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tasks eventually rescheduled on other worker(s)</a:t>
            </a:r>
          </a:p>
          <a:p>
            <a:pPr marL="800100" lvl="1" indent="-342900">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Reduce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Only </a:t>
            </a:r>
            <a:r>
              <a:rPr lang="en-US" b="1" dirty="0">
                <a:solidFill>
                  <a:srgbClr val="A01A06"/>
                </a:solidFill>
                <a:latin typeface="Calibri" panose="020F0502020204030204" pitchFamily="34" charset="0"/>
                <a:cs typeface="Calibri" panose="020F0502020204030204" pitchFamily="34" charset="0"/>
              </a:rPr>
              <a:t>in-process tasks </a:t>
            </a:r>
            <a:r>
              <a:rPr lang="en-US" dirty="0">
                <a:latin typeface="Calibri" panose="020F0502020204030204" pitchFamily="34" charset="0"/>
                <a:cs typeface="Calibri" panose="020F0502020204030204" pitchFamily="34" charset="0"/>
              </a:rPr>
              <a:t>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Reduce tasks restarted on other worker(s)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399455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46A1E328-0392-1D46-B80B-6ED490CEEC1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Dealing with Failures</a:t>
            </a:r>
          </a:p>
        </p:txBody>
      </p:sp>
      <p:sp>
        <p:nvSpPr>
          <p:cNvPr id="6" name="TextBox 5">
            <a:extLst>
              <a:ext uri="{FF2B5EF4-FFF2-40B4-BE49-F238E27FC236}">
                <a16:creationId xmlns:a16="http://schemas.microsoft.com/office/drawing/2014/main" xmlns="" id="{26EE2BB4-BCBF-0242-85E9-DF3035454970}"/>
              </a:ext>
            </a:extLst>
          </p:cNvPr>
          <p:cNvSpPr txBox="1"/>
          <p:nvPr/>
        </p:nvSpPr>
        <p:spPr>
          <a:xfrm>
            <a:off x="457200" y="1524000"/>
            <a:ext cx="7620000" cy="4970591"/>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Map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 tasks </a:t>
            </a:r>
            <a:r>
              <a:rPr lang="en-US" b="1" dirty="0">
                <a:solidFill>
                  <a:srgbClr val="A01A06"/>
                </a:solidFill>
                <a:latin typeface="Calibri" panose="020F0502020204030204" pitchFamily="34" charset="0"/>
                <a:cs typeface="Calibri" panose="020F0502020204030204" pitchFamily="34" charset="0"/>
              </a:rPr>
              <a:t>completed or in-process </a:t>
            </a:r>
            <a:r>
              <a:rPr lang="en-US" dirty="0">
                <a:latin typeface="Calibri" panose="020F0502020204030204" pitchFamily="34" charset="0"/>
                <a:cs typeface="Calibri" panose="020F0502020204030204" pitchFamily="34" charset="0"/>
              </a:rPr>
              <a:t>at worker 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tasks eventually rescheduled on other worker(s)</a:t>
            </a:r>
          </a:p>
          <a:p>
            <a:pPr marL="800100" lvl="1" indent="-342900">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Reduce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Only </a:t>
            </a:r>
            <a:r>
              <a:rPr lang="en-US" b="1" dirty="0">
                <a:solidFill>
                  <a:srgbClr val="A01A06"/>
                </a:solidFill>
                <a:latin typeface="Calibri" panose="020F0502020204030204" pitchFamily="34" charset="0"/>
                <a:cs typeface="Calibri" panose="020F0502020204030204" pitchFamily="34" charset="0"/>
              </a:rPr>
              <a:t>in-process tasks </a:t>
            </a:r>
            <a:r>
              <a:rPr lang="en-US" dirty="0">
                <a:latin typeface="Calibri" panose="020F0502020204030204" pitchFamily="34" charset="0"/>
                <a:cs typeface="Calibri" panose="020F0502020204030204" pitchFamily="34" charset="0"/>
              </a:rPr>
              <a:t>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Reduce tasks restarted on other worker(s)</a:t>
            </a:r>
          </a:p>
          <a:p>
            <a:pPr marL="800100" lvl="1" indent="-342900">
              <a:spcAft>
                <a:spcPts val="600"/>
              </a:spcAf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Master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Map-reduce task is aborted and client is notified</a:t>
            </a:r>
          </a:p>
        </p:txBody>
      </p:sp>
    </p:spTree>
    <p:extLst>
      <p:ext uri="{BB962C8B-B14F-4D97-AF65-F5344CB8AC3E}">
        <p14:creationId xmlns:p14="http://schemas.microsoft.com/office/powerpoint/2010/main" val="319340115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1447800"/>
            <a:ext cx="7610475" cy="430887"/>
          </a:xfrm>
          <a:prstGeom prst="rect">
            <a:avLst/>
          </a:prstGeom>
        </p:spPr>
        <p:txBody>
          <a:bodyPr vert="horz" wrap="square" lIns="0" tIns="0" rIns="0" bIns="0" rtlCol="0">
            <a:spAutoFit/>
          </a:bodyPr>
          <a:lstStyle/>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i="1" spc="-30" dirty="0">
                <a:latin typeface="Calibri" panose="020F0502020204030204" pitchFamily="34" charset="0"/>
                <a:cs typeface="Calibri" panose="020F0502020204030204" pitchFamily="34" charset="0"/>
              </a:rPr>
              <a:t>M</a:t>
            </a:r>
            <a:r>
              <a:rPr lang="en-US" sz="2800" b="1" i="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p</a:t>
            </a:r>
            <a:r>
              <a:rPr lang="en-US" sz="2800" b="1" spc="2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20"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 </a:t>
            </a:r>
            <a:r>
              <a:rPr lang="en-US" sz="2800" b="1" i="1" spc="-20" dirty="0">
                <a:latin typeface="Calibri" panose="020F0502020204030204" pitchFamily="34" charset="0"/>
                <a:cs typeface="Calibri" panose="020F0502020204030204" pitchFamily="34" charset="0"/>
              </a:rPr>
              <a:t>R</a:t>
            </a:r>
            <a:r>
              <a:rPr lang="en-US" sz="2800" b="1" i="1" spc="20" dirty="0">
                <a:latin typeface="Calibri" panose="020F0502020204030204" pitchFamily="34" charset="0"/>
                <a:cs typeface="Calibri" panose="020F0502020204030204" pitchFamily="34" charset="0"/>
              </a:rPr>
              <a:t> </a:t>
            </a:r>
            <a:r>
              <a:rPr lang="en-US" sz="2800" b="1" spc="-75" dirty="0">
                <a:latin typeface="Calibri" panose="020F0502020204030204" pitchFamily="34" charset="0"/>
                <a:cs typeface="Calibri" panose="020F0502020204030204" pitchFamily="34" charset="0"/>
              </a:rPr>
              <a:t>r</a:t>
            </a:r>
            <a:r>
              <a:rPr lang="en-US" sz="2800" b="1" spc="-25" dirty="0">
                <a:latin typeface="Calibri" panose="020F0502020204030204" pitchFamily="34" charset="0"/>
                <a:cs typeface="Calibri" panose="020F0502020204030204" pitchFamily="34" charset="0"/>
              </a:rPr>
              <a:t>e</a:t>
            </a:r>
            <a:r>
              <a:rPr lang="en-US" sz="2800" b="1" spc="-20" dirty="0">
                <a:latin typeface="Calibri" panose="020F0502020204030204" pitchFamily="34" charset="0"/>
                <a:cs typeface="Calibri" panose="020F0502020204030204" pitchFamily="34" charset="0"/>
              </a:rPr>
              <a:t>du</a:t>
            </a:r>
            <a:r>
              <a:rPr lang="en-US" sz="2800" b="1" spc="-25"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r>
              <a:rPr lang="en-US" sz="2800" b="1" spc="4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15" dirty="0">
                <a:latin typeface="Calibri" panose="020F0502020204030204" pitchFamily="34" charset="0"/>
                <a:cs typeface="Calibri" panose="020F0502020204030204" pitchFamily="34" charset="0"/>
              </a:rPr>
              <a:t>s</a:t>
            </a:r>
            <a:endParaRPr lang="en-US" sz="2800" b="1"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xmlns="" id="{C7867852-E0F7-FB49-851C-AEC6517F355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How </a:t>
            </a:r>
            <a:r>
              <a:rPr lang="en-US" sz="3600" kern="0" dirty="0" smtClean="0">
                <a:solidFill>
                  <a:srgbClr val="A01A06"/>
                </a:solidFill>
                <a:latin typeface="Calibri" panose="020F0502020204030204" pitchFamily="34" charset="0"/>
                <a:cs typeface="Calibri" panose="020F0502020204030204" pitchFamily="34" charset="0"/>
              </a:rPr>
              <a:t>Many </a:t>
            </a:r>
            <a:r>
              <a:rPr lang="en-US" sz="3600" kern="0" dirty="0">
                <a:solidFill>
                  <a:srgbClr val="A01A06"/>
                </a:solidFill>
                <a:latin typeface="Calibri" panose="020F0502020204030204" pitchFamily="34" charset="0"/>
                <a:cs typeface="Calibri" panose="020F0502020204030204" pitchFamily="34" charset="0"/>
              </a:rPr>
              <a:t>M</a:t>
            </a:r>
            <a:r>
              <a:rPr lang="en-US" sz="3600" kern="0" dirty="0" smtClean="0">
                <a:solidFill>
                  <a:srgbClr val="A01A06"/>
                </a:solidFill>
                <a:latin typeface="Calibri" panose="020F0502020204030204" pitchFamily="34" charset="0"/>
                <a:cs typeface="Calibri" panose="020F0502020204030204" pitchFamily="34" charset="0"/>
              </a:rPr>
              <a:t>ap </a:t>
            </a:r>
            <a:r>
              <a:rPr lang="en-US" sz="3600" kern="0" dirty="0">
                <a:solidFill>
                  <a:srgbClr val="A01A06"/>
                </a:solidFill>
                <a:latin typeface="Calibri" panose="020F0502020204030204" pitchFamily="34" charset="0"/>
                <a:cs typeface="Calibri" panose="020F0502020204030204" pitchFamily="34" charset="0"/>
              </a:rPr>
              <a:t>and </a:t>
            </a:r>
            <a:r>
              <a:rPr lang="en-US" sz="3600" kern="0" dirty="0" smtClean="0">
                <a:solidFill>
                  <a:srgbClr val="A01A06"/>
                </a:solidFill>
                <a:latin typeface="Calibri" panose="020F0502020204030204" pitchFamily="34" charset="0"/>
                <a:cs typeface="Calibri" panose="020F0502020204030204" pitchFamily="34" charset="0"/>
              </a:rPr>
              <a:t>Reduce </a:t>
            </a:r>
            <a:r>
              <a:rPr lang="en-US" sz="3600" kern="0" dirty="0">
                <a:solidFill>
                  <a:srgbClr val="A01A06"/>
                </a:solidFill>
                <a:latin typeface="Calibri" panose="020F0502020204030204" pitchFamily="34" charset="0"/>
                <a:cs typeface="Calibri" panose="020F0502020204030204" pitchFamily="34" charset="0"/>
              </a:rPr>
              <a:t>J</a:t>
            </a:r>
            <a:r>
              <a:rPr lang="en-US" sz="3600" kern="0" dirty="0" smtClean="0">
                <a:solidFill>
                  <a:srgbClr val="A01A06"/>
                </a:solidFill>
                <a:latin typeface="Calibri" panose="020F0502020204030204" pitchFamily="34" charset="0"/>
                <a:cs typeface="Calibri" panose="020F0502020204030204" pitchFamily="34" charset="0"/>
              </a:rPr>
              <a:t>obs</a:t>
            </a:r>
            <a:r>
              <a:rPr lang="en-US" sz="3600" kern="0" dirty="0">
                <a:solidFill>
                  <a:srgbClr val="A01A06"/>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20090242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1" y="1447800"/>
            <a:ext cx="7391400" cy="3908762"/>
          </a:xfrm>
          <a:prstGeom prst="rect">
            <a:avLst/>
          </a:prstGeom>
        </p:spPr>
        <p:txBody>
          <a:bodyPr vert="horz" wrap="square" lIns="0" tIns="0" rIns="0" bIns="0" rtlCol="0">
            <a:spAutoFit/>
          </a:bodyPr>
          <a:lstStyle/>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i="1" spc="-30" dirty="0">
                <a:latin typeface="Calibri" panose="020F0502020204030204" pitchFamily="34" charset="0"/>
                <a:cs typeface="Calibri" panose="020F0502020204030204" pitchFamily="34" charset="0"/>
              </a:rPr>
              <a:t>M</a:t>
            </a:r>
            <a:r>
              <a:rPr lang="en-US" sz="2800" b="1" i="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p</a:t>
            </a:r>
            <a:r>
              <a:rPr lang="en-US" sz="2800" b="1" spc="2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20"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 </a:t>
            </a:r>
            <a:r>
              <a:rPr lang="en-US" sz="2800" b="1" i="1" spc="-20" dirty="0">
                <a:latin typeface="Calibri" panose="020F0502020204030204" pitchFamily="34" charset="0"/>
                <a:cs typeface="Calibri" panose="020F0502020204030204" pitchFamily="34" charset="0"/>
              </a:rPr>
              <a:t>R</a:t>
            </a:r>
            <a:r>
              <a:rPr lang="en-US" sz="2800" b="1" i="1" spc="20" dirty="0">
                <a:latin typeface="Calibri" panose="020F0502020204030204" pitchFamily="34" charset="0"/>
                <a:cs typeface="Calibri" panose="020F0502020204030204" pitchFamily="34" charset="0"/>
              </a:rPr>
              <a:t> </a:t>
            </a:r>
            <a:r>
              <a:rPr lang="en-US" sz="2800" b="1" spc="-75" dirty="0">
                <a:latin typeface="Calibri" panose="020F0502020204030204" pitchFamily="34" charset="0"/>
                <a:cs typeface="Calibri" panose="020F0502020204030204" pitchFamily="34" charset="0"/>
              </a:rPr>
              <a:t>r</a:t>
            </a:r>
            <a:r>
              <a:rPr lang="en-US" sz="2800" b="1" spc="-25" dirty="0">
                <a:latin typeface="Calibri" panose="020F0502020204030204" pitchFamily="34" charset="0"/>
                <a:cs typeface="Calibri" panose="020F0502020204030204" pitchFamily="34" charset="0"/>
              </a:rPr>
              <a:t>e</a:t>
            </a:r>
            <a:r>
              <a:rPr lang="en-US" sz="2800" b="1" spc="-20" dirty="0">
                <a:latin typeface="Calibri" panose="020F0502020204030204" pitchFamily="34" charset="0"/>
                <a:cs typeface="Calibri" panose="020F0502020204030204" pitchFamily="34" charset="0"/>
              </a:rPr>
              <a:t>du</a:t>
            </a:r>
            <a:r>
              <a:rPr lang="en-US" sz="2800" b="1" spc="-25"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r>
              <a:rPr lang="en-US" sz="2800" b="1" spc="4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15" dirty="0">
                <a:latin typeface="Calibri" panose="020F0502020204030204" pitchFamily="34" charset="0"/>
                <a:cs typeface="Calibri" panose="020F0502020204030204" pitchFamily="34" charset="0"/>
              </a:rPr>
              <a:t>s</a:t>
            </a:r>
            <a:endParaRPr lang="en-US" sz="2800" b="1" dirty="0">
              <a:latin typeface="Calibri" panose="020F0502020204030204" pitchFamily="34" charset="0"/>
              <a:cs typeface="Calibri" panose="020F0502020204030204" pitchFamily="34" charset="0"/>
            </a:endParaRPr>
          </a:p>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spc="-20" dirty="0">
                <a:solidFill>
                  <a:srgbClr val="A01A06"/>
                </a:solidFill>
                <a:latin typeface="Calibri" panose="020F0502020204030204" pitchFamily="34" charset="0"/>
                <a:cs typeface="Calibri" panose="020F0502020204030204" pitchFamily="34" charset="0"/>
              </a:rPr>
              <a:t>R</a:t>
            </a:r>
            <a:r>
              <a:rPr lang="en-US" sz="2800" b="1" spc="-30" dirty="0">
                <a:solidFill>
                  <a:srgbClr val="A01A06"/>
                </a:solidFill>
                <a:latin typeface="Calibri" panose="020F0502020204030204" pitchFamily="34" charset="0"/>
                <a:cs typeface="Calibri" panose="020F0502020204030204" pitchFamily="34" charset="0"/>
              </a:rPr>
              <a:t>u</a:t>
            </a:r>
            <a:r>
              <a:rPr lang="en-US" sz="2800" b="1" spc="-5" dirty="0">
                <a:solidFill>
                  <a:srgbClr val="A01A06"/>
                </a:solidFill>
                <a:latin typeface="Calibri" panose="020F0502020204030204" pitchFamily="34" charset="0"/>
                <a:cs typeface="Calibri" panose="020F0502020204030204" pitchFamily="34" charset="0"/>
              </a:rPr>
              <a:t>l</a:t>
            </a:r>
            <a:r>
              <a:rPr lang="en-US" sz="2800" b="1" spc="-20" dirty="0">
                <a:solidFill>
                  <a:srgbClr val="A01A06"/>
                </a:solidFill>
                <a:latin typeface="Calibri" panose="020F0502020204030204" pitchFamily="34" charset="0"/>
                <a:cs typeface="Calibri" panose="020F0502020204030204" pitchFamily="34" charset="0"/>
              </a:rPr>
              <a:t>e</a:t>
            </a:r>
            <a:r>
              <a:rPr lang="en-US" sz="2800" b="1" spc="20" dirty="0">
                <a:solidFill>
                  <a:srgbClr val="A01A06"/>
                </a:solidFill>
                <a:latin typeface="Calibri" panose="020F0502020204030204" pitchFamily="34" charset="0"/>
                <a:cs typeface="Calibri" panose="020F0502020204030204" pitchFamily="34" charset="0"/>
              </a:rPr>
              <a:t> </a:t>
            </a:r>
            <a:r>
              <a:rPr lang="en-US" sz="2800" b="1" spc="-10" dirty="0">
                <a:solidFill>
                  <a:srgbClr val="A01A06"/>
                </a:solidFill>
                <a:latin typeface="Calibri" panose="020F0502020204030204" pitchFamily="34" charset="0"/>
                <a:cs typeface="Calibri" panose="020F0502020204030204" pitchFamily="34" charset="0"/>
              </a:rPr>
              <a:t>o</a:t>
            </a:r>
            <a:r>
              <a:rPr lang="en-US" sz="2800" b="1" spc="-15" dirty="0">
                <a:solidFill>
                  <a:srgbClr val="A01A06"/>
                </a:solidFill>
                <a:latin typeface="Calibri" panose="020F0502020204030204" pitchFamily="34" charset="0"/>
                <a:cs typeface="Calibri" panose="020F0502020204030204" pitchFamily="34" charset="0"/>
              </a:rPr>
              <a:t>f</a:t>
            </a:r>
            <a:r>
              <a:rPr lang="en-US" sz="2800" b="1" spc="-10"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a</a:t>
            </a:r>
            <a:r>
              <a:rPr lang="en-US" sz="2800" b="1" spc="5"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t</a:t>
            </a:r>
            <a:r>
              <a:rPr lang="en-US" sz="2800" b="1" spc="-30" dirty="0">
                <a:solidFill>
                  <a:srgbClr val="A01A06"/>
                </a:solidFill>
                <a:latin typeface="Calibri" panose="020F0502020204030204" pitchFamily="34" charset="0"/>
                <a:cs typeface="Calibri" panose="020F0502020204030204" pitchFamily="34" charset="0"/>
              </a:rPr>
              <a:t>hu</a:t>
            </a:r>
            <a:r>
              <a:rPr lang="en-US" sz="2800" b="1" spc="-35" dirty="0">
                <a:solidFill>
                  <a:srgbClr val="A01A06"/>
                </a:solidFill>
                <a:latin typeface="Calibri" panose="020F0502020204030204" pitchFamily="34" charset="0"/>
                <a:cs typeface="Calibri" panose="020F0502020204030204" pitchFamily="34" charset="0"/>
              </a:rPr>
              <a:t>m</a:t>
            </a:r>
            <a:r>
              <a:rPr lang="en-US" sz="2800" b="1" spc="-30" dirty="0">
                <a:solidFill>
                  <a:srgbClr val="A01A06"/>
                </a:solidFill>
                <a:latin typeface="Calibri" panose="020F0502020204030204" pitchFamily="34" charset="0"/>
                <a:cs typeface="Calibri" panose="020F0502020204030204" pitchFamily="34" charset="0"/>
              </a:rPr>
              <a:t>b</a:t>
            </a:r>
            <a:r>
              <a:rPr lang="en-US" sz="2800" b="1" spc="-10" dirty="0">
                <a:solidFill>
                  <a:srgbClr val="A01A06"/>
                </a:solidFill>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pPr marR="108585" lvl="2" indent="-457200">
              <a:spcBef>
                <a:spcPts val="0"/>
              </a:spcBef>
              <a:spcAft>
                <a:spcPts val="600"/>
              </a:spcAft>
              <a:buClr>
                <a:schemeClr val="tx1"/>
              </a:buClr>
              <a:buFont typeface="Arial" panose="020B0604020202020204" pitchFamily="34" charset="0"/>
              <a:buChar char="•"/>
              <a:tabLst>
                <a:tab pos="625475" algn="l"/>
              </a:tabLst>
            </a:pPr>
            <a:r>
              <a:rPr dirty="0">
                <a:latin typeface="Calibri" panose="020F0502020204030204" pitchFamily="34" charset="0"/>
                <a:cs typeface="Calibri" panose="020F0502020204030204" pitchFamily="34" charset="0"/>
              </a:rPr>
              <a:t>Ma</a:t>
            </a:r>
            <a:r>
              <a:rPr spc="-105" dirty="0">
                <a:latin typeface="Calibri" panose="020F0502020204030204" pitchFamily="34" charset="0"/>
                <a:cs typeface="Calibri" panose="020F0502020204030204" pitchFamily="34" charset="0"/>
              </a:rPr>
              <a:t>k</a:t>
            </a:r>
            <a:r>
              <a:rPr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M</a:t>
            </a:r>
            <a:r>
              <a:rPr i="1" spc="10" dirty="0">
                <a:latin typeface="Calibri" panose="020F0502020204030204" pitchFamily="34" charset="0"/>
                <a:cs typeface="Calibri" panose="020F0502020204030204" pitchFamily="34" charset="0"/>
              </a:rPr>
              <a:t> </a:t>
            </a:r>
            <a:r>
              <a:rPr b="1" spc="-15" dirty="0">
                <a:solidFill>
                  <a:srgbClr val="A01A06"/>
                </a:solidFill>
                <a:latin typeface="Calibri" panose="020F0502020204030204" pitchFamily="34" charset="0"/>
                <a:cs typeface="Calibri" panose="020F0502020204030204" pitchFamily="34" charset="0"/>
              </a:rPr>
              <a:t>muc</a:t>
            </a:r>
            <a:r>
              <a:rPr b="1" dirty="0">
                <a:solidFill>
                  <a:srgbClr val="A01A06"/>
                </a:solidFill>
                <a:latin typeface="Calibri" panose="020F0502020204030204" pitchFamily="34" charset="0"/>
                <a:cs typeface="Calibri" panose="020F0502020204030204" pitchFamily="34" charset="0"/>
              </a:rPr>
              <a:t>h</a:t>
            </a:r>
            <a:r>
              <a:rPr b="1" spc="25" dirty="0">
                <a:solidFill>
                  <a:srgbClr val="A01A06"/>
                </a:solidFill>
                <a:latin typeface="Calibri" panose="020F0502020204030204" pitchFamily="34" charset="0"/>
                <a:cs typeface="Calibri" panose="020F0502020204030204" pitchFamily="34" charset="0"/>
              </a:rPr>
              <a:t> </a:t>
            </a:r>
            <a:r>
              <a:rPr b="1" dirty="0">
                <a:solidFill>
                  <a:srgbClr val="A01A06"/>
                </a:solidFill>
                <a:latin typeface="Calibri" panose="020F0502020204030204" pitchFamily="34" charset="0"/>
                <a:cs typeface="Calibri" panose="020F0502020204030204" pitchFamily="34" charset="0"/>
              </a:rPr>
              <a:t>l</a:t>
            </a:r>
            <a:r>
              <a:rPr b="1" spc="-5" dirty="0">
                <a:solidFill>
                  <a:srgbClr val="A01A06"/>
                </a:solidFill>
                <a:latin typeface="Calibri" panose="020F0502020204030204" pitchFamily="34" charset="0"/>
                <a:cs typeface="Calibri" panose="020F0502020204030204" pitchFamily="34" charset="0"/>
              </a:rPr>
              <a:t>a</a:t>
            </a:r>
            <a:r>
              <a:rPr b="1" spc="-45"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g</a:t>
            </a:r>
            <a:r>
              <a:rPr b="1" spc="-10" dirty="0">
                <a:solidFill>
                  <a:srgbClr val="A01A06"/>
                </a:solidFill>
                <a:latin typeface="Calibri" panose="020F0502020204030204" pitchFamily="34" charset="0"/>
                <a:cs typeface="Calibri" panose="020F0502020204030204" pitchFamily="34" charset="0"/>
              </a:rPr>
              <a:t>e</a:t>
            </a:r>
            <a:r>
              <a:rPr b="1"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n</a:t>
            </a:r>
            <a:r>
              <a:rPr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numb</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d</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 in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c</a:t>
            </a:r>
            <a:r>
              <a:rPr dirty="0">
                <a:latin typeface="Calibri" panose="020F0502020204030204" pitchFamily="34" charset="0"/>
                <a:cs typeface="Calibri" panose="020F0502020204030204" pitchFamily="34" charset="0"/>
              </a:rPr>
              <a:t>l</a:t>
            </a:r>
            <a:r>
              <a:rPr spc="-15" dirty="0">
                <a:latin typeface="Calibri" panose="020F0502020204030204" pitchFamily="34" charset="0"/>
                <a:cs typeface="Calibri" panose="020F0502020204030204" pitchFamily="34" charset="0"/>
              </a:rPr>
              <a:t>u</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p>
          <a:p>
            <a:pPr marL="914400" lvl="3"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On</a:t>
            </a:r>
            <a:r>
              <a:rPr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D</a:t>
            </a:r>
            <a:r>
              <a:rPr spc="-4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chun</a:t>
            </a:r>
            <a:r>
              <a:rPr dirty="0">
                <a:latin typeface="Calibri" panose="020F0502020204030204" pitchFamily="34" charset="0"/>
                <a:cs typeface="Calibri" panose="020F0502020204030204" pitchFamily="34" charset="0"/>
              </a:rPr>
              <a:t>k</a:t>
            </a:r>
            <a:r>
              <a:rPr spc="5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m</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p </a:t>
            </a:r>
            <a:r>
              <a:rPr lang="en-US" dirty="0">
                <a:latin typeface="Calibri" panose="020F0502020204030204" pitchFamily="34" charset="0"/>
                <a:cs typeface="Calibri" panose="020F0502020204030204" pitchFamily="34" charset="0"/>
              </a:rPr>
              <a:t>task </a:t>
            </a:r>
            <a:r>
              <a:rPr dirty="0">
                <a:latin typeface="Calibri" panose="020F0502020204030204" pitchFamily="34" charset="0"/>
                <a:cs typeface="Calibri" panose="020F0502020204030204" pitchFamily="34" charset="0"/>
              </a:rPr>
              <a:t>is</a:t>
            </a:r>
            <a:r>
              <a:rPr spc="-5" dirty="0">
                <a:latin typeface="Calibri" panose="020F0502020204030204" pitchFamily="34" charset="0"/>
                <a:cs typeface="Calibri" panose="020F0502020204030204" pitchFamily="34" charset="0"/>
              </a:rPr>
              <a:t> </a:t>
            </a:r>
            <a:r>
              <a:rPr spc="-40" dirty="0">
                <a:latin typeface="Calibri" panose="020F0502020204030204" pitchFamily="34" charset="0"/>
                <a:cs typeface="Calibri" panose="020F0502020204030204" pitchFamily="34" charset="0"/>
              </a:rPr>
              <a:t>c</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mm</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n</a:t>
            </a:r>
          </a:p>
          <a:p>
            <a:pPr marR="5080" lvl="2"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Imp</a:t>
            </a:r>
            <a:r>
              <a:rPr spc="-45"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y</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ic</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d</a:t>
            </a:r>
            <a:r>
              <a:rPr spc="-2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b</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nc</a:t>
            </a:r>
            <a:r>
              <a:rPr spc="5"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g</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up </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5" dirty="0">
                <a:latin typeface="Calibri" panose="020F0502020204030204" pitchFamily="34" charset="0"/>
                <a:cs typeface="Calibri" panose="020F0502020204030204" pitchFamily="34" charset="0"/>
              </a:rPr>
              <a:t>e</a:t>
            </a:r>
            <a:r>
              <a:rPr spc="25" dirty="0">
                <a:latin typeface="Calibri" panose="020F0502020204030204" pitchFamily="34" charset="0"/>
                <a:cs typeface="Calibri" panose="020F0502020204030204" pitchFamily="34" charset="0"/>
              </a:rPr>
              <a:t>r</a:t>
            </a:r>
            <a:r>
              <a:rPr dirty="0">
                <a:latin typeface="Calibri" panose="020F0502020204030204" pitchFamily="34" charset="0"/>
                <a:cs typeface="Calibri" panose="020F0502020204030204" pitchFamily="34" charset="0"/>
              </a:rPr>
              <a:t>y</a:t>
            </a:r>
            <a:r>
              <a:rPr spc="-3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w</a:t>
            </a:r>
            <a:r>
              <a:rPr spc="5" dirty="0">
                <a:latin typeface="Calibri" panose="020F0502020204030204" pitchFamily="34" charset="0"/>
                <a:cs typeface="Calibri" panose="020F0502020204030204" pitchFamily="34" charset="0"/>
              </a:rPr>
              <a:t>or</a:t>
            </a:r>
            <a:r>
              <a:rPr spc="-105" dirty="0">
                <a:latin typeface="Calibri" panose="020F0502020204030204" pitchFamily="34" charset="0"/>
                <a:cs typeface="Calibri" panose="020F0502020204030204" pitchFamily="34" charset="0"/>
              </a:rPr>
              <a:t>k</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3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il</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endParaRPr lang="en-US" dirty="0">
              <a:latin typeface="Calibri" panose="020F0502020204030204" pitchFamily="34" charset="0"/>
              <a:cs typeface="Calibri" panose="020F0502020204030204" pitchFamily="34" charset="0"/>
            </a:endParaRPr>
          </a:p>
          <a:p>
            <a:pPr marR="5080" lvl="2" indent="-457200">
              <a:spcBef>
                <a:spcPts val="0"/>
              </a:spcBef>
              <a:spcAft>
                <a:spcPts val="600"/>
              </a:spcAft>
              <a:buClr>
                <a:schemeClr val="tx1"/>
              </a:buClr>
              <a:buFont typeface="Arial" panose="020B0604020202020204" pitchFamily="34" charset="0"/>
              <a:buChar char="•"/>
              <a:tabLst>
                <a:tab pos="625475" algn="l"/>
              </a:tabLst>
            </a:pPr>
            <a:endParaRPr lang="en-US" dirty="0">
              <a:latin typeface="Calibri" panose="020F0502020204030204" pitchFamily="34" charset="0"/>
              <a:cs typeface="Calibri" panose="020F0502020204030204" pitchFamily="34" charset="0"/>
            </a:endParaRPr>
          </a:p>
          <a:p>
            <a:pPr marR="5080" lvl="2" indent="-457200">
              <a:spcBef>
                <a:spcPts val="0"/>
              </a:spcBef>
              <a:spcAft>
                <a:spcPts val="600"/>
              </a:spcAft>
              <a:buClr>
                <a:schemeClr val="tx1"/>
              </a:buClr>
              <a:buFont typeface="Arial" panose="020B0604020202020204" pitchFamily="34" charset="0"/>
              <a:buChar char="•"/>
              <a:tabLst>
                <a:tab pos="625475" algn="l"/>
              </a:tabLst>
            </a:pPr>
            <a:endParaRPr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xmlns="" id="{C7867852-E0F7-FB49-851C-AEC6517F355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How </a:t>
            </a:r>
            <a:r>
              <a:rPr lang="en-US" sz="3600" kern="0" dirty="0" smtClean="0">
                <a:solidFill>
                  <a:srgbClr val="A01A06"/>
                </a:solidFill>
                <a:latin typeface="Calibri" panose="020F0502020204030204" pitchFamily="34" charset="0"/>
                <a:cs typeface="Calibri" panose="020F0502020204030204" pitchFamily="34" charset="0"/>
              </a:rPr>
              <a:t>Many </a:t>
            </a:r>
            <a:r>
              <a:rPr lang="en-US" sz="3600" kern="0" dirty="0">
                <a:solidFill>
                  <a:srgbClr val="A01A06"/>
                </a:solidFill>
                <a:latin typeface="Calibri" panose="020F0502020204030204" pitchFamily="34" charset="0"/>
                <a:cs typeface="Calibri" panose="020F0502020204030204" pitchFamily="34" charset="0"/>
              </a:rPr>
              <a:t>M</a:t>
            </a:r>
            <a:r>
              <a:rPr lang="en-US" sz="3600" kern="0" dirty="0" smtClean="0">
                <a:solidFill>
                  <a:srgbClr val="A01A06"/>
                </a:solidFill>
                <a:latin typeface="Calibri" panose="020F0502020204030204" pitchFamily="34" charset="0"/>
                <a:cs typeface="Calibri" panose="020F0502020204030204" pitchFamily="34" charset="0"/>
              </a:rPr>
              <a:t>ap </a:t>
            </a:r>
            <a:r>
              <a:rPr lang="en-US" sz="3600" kern="0" dirty="0">
                <a:solidFill>
                  <a:srgbClr val="A01A06"/>
                </a:solidFill>
                <a:latin typeface="Calibri" panose="020F0502020204030204" pitchFamily="34" charset="0"/>
                <a:cs typeface="Calibri" panose="020F0502020204030204" pitchFamily="34" charset="0"/>
              </a:rPr>
              <a:t>and </a:t>
            </a:r>
            <a:r>
              <a:rPr lang="en-US" sz="3600" kern="0" dirty="0" smtClean="0">
                <a:solidFill>
                  <a:srgbClr val="A01A06"/>
                </a:solidFill>
                <a:latin typeface="Calibri" panose="020F0502020204030204" pitchFamily="34" charset="0"/>
                <a:cs typeface="Calibri" panose="020F0502020204030204" pitchFamily="34" charset="0"/>
              </a:rPr>
              <a:t>Reduce </a:t>
            </a:r>
            <a:r>
              <a:rPr lang="en-US" sz="3600" kern="0" dirty="0">
                <a:solidFill>
                  <a:srgbClr val="A01A06"/>
                </a:solidFill>
                <a:latin typeface="Calibri" panose="020F0502020204030204" pitchFamily="34" charset="0"/>
                <a:cs typeface="Calibri" panose="020F0502020204030204" pitchFamily="34" charset="0"/>
              </a:rPr>
              <a:t>J</a:t>
            </a:r>
            <a:r>
              <a:rPr lang="en-US" sz="3600" kern="0" dirty="0" smtClean="0">
                <a:solidFill>
                  <a:srgbClr val="A01A06"/>
                </a:solidFill>
                <a:latin typeface="Calibri" panose="020F0502020204030204" pitchFamily="34" charset="0"/>
                <a:cs typeface="Calibri" panose="020F0502020204030204" pitchFamily="34" charset="0"/>
              </a:rPr>
              <a:t>obs</a:t>
            </a:r>
            <a:r>
              <a:rPr lang="en-US" sz="3600" kern="0" dirty="0">
                <a:solidFill>
                  <a:srgbClr val="A01A06"/>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2827145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1" y="1447800"/>
            <a:ext cx="7391400" cy="4842351"/>
          </a:xfrm>
          <a:prstGeom prst="rect">
            <a:avLst/>
          </a:prstGeom>
        </p:spPr>
        <p:txBody>
          <a:bodyPr vert="horz" wrap="square" lIns="0" tIns="0" rIns="0" bIns="0" rtlCol="0">
            <a:spAutoFit/>
          </a:bodyPr>
          <a:lstStyle/>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i="1" spc="-30" dirty="0">
                <a:latin typeface="Calibri" panose="020F0502020204030204" pitchFamily="34" charset="0"/>
                <a:cs typeface="Calibri" panose="020F0502020204030204" pitchFamily="34" charset="0"/>
              </a:rPr>
              <a:t>M</a:t>
            </a:r>
            <a:r>
              <a:rPr lang="en-US" sz="2800" b="1" i="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p</a:t>
            </a:r>
            <a:r>
              <a:rPr lang="en-US" sz="2800" b="1" spc="2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20"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 </a:t>
            </a:r>
            <a:r>
              <a:rPr lang="en-US" sz="2800" b="1" i="1" spc="-20" dirty="0">
                <a:latin typeface="Calibri" panose="020F0502020204030204" pitchFamily="34" charset="0"/>
                <a:cs typeface="Calibri" panose="020F0502020204030204" pitchFamily="34" charset="0"/>
              </a:rPr>
              <a:t>R</a:t>
            </a:r>
            <a:r>
              <a:rPr lang="en-US" sz="2800" b="1" i="1" spc="20" dirty="0">
                <a:latin typeface="Calibri" panose="020F0502020204030204" pitchFamily="34" charset="0"/>
                <a:cs typeface="Calibri" panose="020F0502020204030204" pitchFamily="34" charset="0"/>
              </a:rPr>
              <a:t> </a:t>
            </a:r>
            <a:r>
              <a:rPr lang="en-US" sz="2800" b="1" spc="-75" dirty="0">
                <a:latin typeface="Calibri" panose="020F0502020204030204" pitchFamily="34" charset="0"/>
                <a:cs typeface="Calibri" panose="020F0502020204030204" pitchFamily="34" charset="0"/>
              </a:rPr>
              <a:t>r</a:t>
            </a:r>
            <a:r>
              <a:rPr lang="en-US" sz="2800" b="1" spc="-25" dirty="0">
                <a:latin typeface="Calibri" panose="020F0502020204030204" pitchFamily="34" charset="0"/>
                <a:cs typeface="Calibri" panose="020F0502020204030204" pitchFamily="34" charset="0"/>
              </a:rPr>
              <a:t>e</a:t>
            </a:r>
            <a:r>
              <a:rPr lang="en-US" sz="2800" b="1" spc="-20" dirty="0">
                <a:latin typeface="Calibri" panose="020F0502020204030204" pitchFamily="34" charset="0"/>
                <a:cs typeface="Calibri" panose="020F0502020204030204" pitchFamily="34" charset="0"/>
              </a:rPr>
              <a:t>du</a:t>
            </a:r>
            <a:r>
              <a:rPr lang="en-US" sz="2800" b="1" spc="-25"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r>
              <a:rPr lang="en-US" sz="2800" b="1" spc="4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15" dirty="0">
                <a:latin typeface="Calibri" panose="020F0502020204030204" pitchFamily="34" charset="0"/>
                <a:cs typeface="Calibri" panose="020F0502020204030204" pitchFamily="34" charset="0"/>
              </a:rPr>
              <a:t>s</a:t>
            </a:r>
            <a:endParaRPr lang="en-US" sz="2800" b="1" dirty="0">
              <a:latin typeface="Calibri" panose="020F0502020204030204" pitchFamily="34" charset="0"/>
              <a:cs typeface="Calibri" panose="020F0502020204030204" pitchFamily="34" charset="0"/>
            </a:endParaRPr>
          </a:p>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spc="-20" dirty="0">
                <a:solidFill>
                  <a:srgbClr val="A01A06"/>
                </a:solidFill>
                <a:latin typeface="Calibri" panose="020F0502020204030204" pitchFamily="34" charset="0"/>
                <a:cs typeface="Calibri" panose="020F0502020204030204" pitchFamily="34" charset="0"/>
              </a:rPr>
              <a:t>R</a:t>
            </a:r>
            <a:r>
              <a:rPr lang="en-US" sz="2800" b="1" spc="-30" dirty="0">
                <a:solidFill>
                  <a:srgbClr val="A01A06"/>
                </a:solidFill>
                <a:latin typeface="Calibri" panose="020F0502020204030204" pitchFamily="34" charset="0"/>
                <a:cs typeface="Calibri" panose="020F0502020204030204" pitchFamily="34" charset="0"/>
              </a:rPr>
              <a:t>u</a:t>
            </a:r>
            <a:r>
              <a:rPr lang="en-US" sz="2800" b="1" spc="-5" dirty="0">
                <a:solidFill>
                  <a:srgbClr val="A01A06"/>
                </a:solidFill>
                <a:latin typeface="Calibri" panose="020F0502020204030204" pitchFamily="34" charset="0"/>
                <a:cs typeface="Calibri" panose="020F0502020204030204" pitchFamily="34" charset="0"/>
              </a:rPr>
              <a:t>l</a:t>
            </a:r>
            <a:r>
              <a:rPr lang="en-US" sz="2800" b="1" spc="-20" dirty="0">
                <a:solidFill>
                  <a:srgbClr val="A01A06"/>
                </a:solidFill>
                <a:latin typeface="Calibri" panose="020F0502020204030204" pitchFamily="34" charset="0"/>
                <a:cs typeface="Calibri" panose="020F0502020204030204" pitchFamily="34" charset="0"/>
              </a:rPr>
              <a:t>e</a:t>
            </a:r>
            <a:r>
              <a:rPr lang="en-US" sz="2800" b="1" spc="20" dirty="0">
                <a:solidFill>
                  <a:srgbClr val="A01A06"/>
                </a:solidFill>
                <a:latin typeface="Calibri" panose="020F0502020204030204" pitchFamily="34" charset="0"/>
                <a:cs typeface="Calibri" panose="020F0502020204030204" pitchFamily="34" charset="0"/>
              </a:rPr>
              <a:t> </a:t>
            </a:r>
            <a:r>
              <a:rPr lang="en-US" sz="2800" b="1" spc="-10" dirty="0">
                <a:solidFill>
                  <a:srgbClr val="A01A06"/>
                </a:solidFill>
                <a:latin typeface="Calibri" panose="020F0502020204030204" pitchFamily="34" charset="0"/>
                <a:cs typeface="Calibri" panose="020F0502020204030204" pitchFamily="34" charset="0"/>
              </a:rPr>
              <a:t>o</a:t>
            </a:r>
            <a:r>
              <a:rPr lang="en-US" sz="2800" b="1" spc="-15" dirty="0">
                <a:solidFill>
                  <a:srgbClr val="A01A06"/>
                </a:solidFill>
                <a:latin typeface="Calibri" panose="020F0502020204030204" pitchFamily="34" charset="0"/>
                <a:cs typeface="Calibri" panose="020F0502020204030204" pitchFamily="34" charset="0"/>
              </a:rPr>
              <a:t>f</a:t>
            </a:r>
            <a:r>
              <a:rPr lang="en-US" sz="2800" b="1" spc="-10"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a</a:t>
            </a:r>
            <a:r>
              <a:rPr lang="en-US" sz="2800" b="1" spc="5"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t</a:t>
            </a:r>
            <a:r>
              <a:rPr lang="en-US" sz="2800" b="1" spc="-30" dirty="0">
                <a:solidFill>
                  <a:srgbClr val="A01A06"/>
                </a:solidFill>
                <a:latin typeface="Calibri" panose="020F0502020204030204" pitchFamily="34" charset="0"/>
                <a:cs typeface="Calibri" panose="020F0502020204030204" pitchFamily="34" charset="0"/>
              </a:rPr>
              <a:t>hu</a:t>
            </a:r>
            <a:r>
              <a:rPr lang="en-US" sz="2800" b="1" spc="-35" dirty="0">
                <a:solidFill>
                  <a:srgbClr val="A01A06"/>
                </a:solidFill>
                <a:latin typeface="Calibri" panose="020F0502020204030204" pitchFamily="34" charset="0"/>
                <a:cs typeface="Calibri" panose="020F0502020204030204" pitchFamily="34" charset="0"/>
              </a:rPr>
              <a:t>m</a:t>
            </a:r>
            <a:r>
              <a:rPr lang="en-US" sz="2800" b="1" spc="-30" dirty="0">
                <a:solidFill>
                  <a:srgbClr val="A01A06"/>
                </a:solidFill>
                <a:latin typeface="Calibri" panose="020F0502020204030204" pitchFamily="34" charset="0"/>
                <a:cs typeface="Calibri" panose="020F0502020204030204" pitchFamily="34" charset="0"/>
              </a:rPr>
              <a:t>b</a:t>
            </a:r>
            <a:r>
              <a:rPr lang="en-US" sz="2800" b="1" spc="-10" dirty="0">
                <a:solidFill>
                  <a:srgbClr val="A01A06"/>
                </a:solidFill>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pPr marR="108585" lvl="2" indent="-457200">
              <a:spcBef>
                <a:spcPts val="0"/>
              </a:spcBef>
              <a:spcAft>
                <a:spcPts val="600"/>
              </a:spcAft>
              <a:buClr>
                <a:schemeClr val="tx1"/>
              </a:buClr>
              <a:buFont typeface="Arial" panose="020B0604020202020204" pitchFamily="34" charset="0"/>
              <a:buChar char="•"/>
              <a:tabLst>
                <a:tab pos="625475" algn="l"/>
              </a:tabLst>
            </a:pPr>
            <a:r>
              <a:rPr dirty="0">
                <a:latin typeface="Calibri" panose="020F0502020204030204" pitchFamily="34" charset="0"/>
                <a:cs typeface="Calibri" panose="020F0502020204030204" pitchFamily="34" charset="0"/>
              </a:rPr>
              <a:t>Ma</a:t>
            </a:r>
            <a:r>
              <a:rPr spc="-105" dirty="0">
                <a:latin typeface="Calibri" panose="020F0502020204030204" pitchFamily="34" charset="0"/>
                <a:cs typeface="Calibri" panose="020F0502020204030204" pitchFamily="34" charset="0"/>
              </a:rPr>
              <a:t>k</a:t>
            </a:r>
            <a:r>
              <a:rPr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M</a:t>
            </a:r>
            <a:r>
              <a:rPr i="1" spc="10" dirty="0">
                <a:latin typeface="Calibri" panose="020F0502020204030204" pitchFamily="34" charset="0"/>
                <a:cs typeface="Calibri" panose="020F0502020204030204" pitchFamily="34" charset="0"/>
              </a:rPr>
              <a:t> </a:t>
            </a:r>
            <a:r>
              <a:rPr b="1" spc="-15" dirty="0">
                <a:solidFill>
                  <a:srgbClr val="A01A06"/>
                </a:solidFill>
                <a:latin typeface="Calibri" panose="020F0502020204030204" pitchFamily="34" charset="0"/>
                <a:cs typeface="Calibri" panose="020F0502020204030204" pitchFamily="34" charset="0"/>
              </a:rPr>
              <a:t>muc</a:t>
            </a:r>
            <a:r>
              <a:rPr b="1" dirty="0">
                <a:solidFill>
                  <a:srgbClr val="A01A06"/>
                </a:solidFill>
                <a:latin typeface="Calibri" panose="020F0502020204030204" pitchFamily="34" charset="0"/>
                <a:cs typeface="Calibri" panose="020F0502020204030204" pitchFamily="34" charset="0"/>
              </a:rPr>
              <a:t>h</a:t>
            </a:r>
            <a:r>
              <a:rPr b="1" spc="25" dirty="0">
                <a:solidFill>
                  <a:srgbClr val="A01A06"/>
                </a:solidFill>
                <a:latin typeface="Calibri" panose="020F0502020204030204" pitchFamily="34" charset="0"/>
                <a:cs typeface="Calibri" panose="020F0502020204030204" pitchFamily="34" charset="0"/>
              </a:rPr>
              <a:t> </a:t>
            </a:r>
            <a:r>
              <a:rPr b="1" dirty="0">
                <a:solidFill>
                  <a:srgbClr val="A01A06"/>
                </a:solidFill>
                <a:latin typeface="Calibri" panose="020F0502020204030204" pitchFamily="34" charset="0"/>
                <a:cs typeface="Calibri" panose="020F0502020204030204" pitchFamily="34" charset="0"/>
              </a:rPr>
              <a:t>l</a:t>
            </a:r>
            <a:r>
              <a:rPr b="1" spc="-5" dirty="0">
                <a:solidFill>
                  <a:srgbClr val="A01A06"/>
                </a:solidFill>
                <a:latin typeface="Calibri" panose="020F0502020204030204" pitchFamily="34" charset="0"/>
                <a:cs typeface="Calibri" panose="020F0502020204030204" pitchFamily="34" charset="0"/>
              </a:rPr>
              <a:t>a</a:t>
            </a:r>
            <a:r>
              <a:rPr b="1" spc="-45"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g</a:t>
            </a:r>
            <a:r>
              <a:rPr b="1" spc="-10" dirty="0">
                <a:solidFill>
                  <a:srgbClr val="A01A06"/>
                </a:solidFill>
                <a:latin typeface="Calibri" panose="020F0502020204030204" pitchFamily="34" charset="0"/>
                <a:cs typeface="Calibri" panose="020F0502020204030204" pitchFamily="34" charset="0"/>
              </a:rPr>
              <a:t>e</a:t>
            </a:r>
            <a:r>
              <a:rPr b="1"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n</a:t>
            </a:r>
            <a:r>
              <a:rPr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numb</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d</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 in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c</a:t>
            </a:r>
            <a:r>
              <a:rPr dirty="0">
                <a:latin typeface="Calibri" panose="020F0502020204030204" pitchFamily="34" charset="0"/>
                <a:cs typeface="Calibri" panose="020F0502020204030204" pitchFamily="34" charset="0"/>
              </a:rPr>
              <a:t>l</a:t>
            </a:r>
            <a:r>
              <a:rPr spc="-15" dirty="0">
                <a:latin typeface="Calibri" panose="020F0502020204030204" pitchFamily="34" charset="0"/>
                <a:cs typeface="Calibri" panose="020F0502020204030204" pitchFamily="34" charset="0"/>
              </a:rPr>
              <a:t>u</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p>
          <a:p>
            <a:pPr marL="914400" lvl="3"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On</a:t>
            </a:r>
            <a:r>
              <a:rPr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D</a:t>
            </a:r>
            <a:r>
              <a:rPr spc="-4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chun</a:t>
            </a:r>
            <a:r>
              <a:rPr dirty="0">
                <a:latin typeface="Calibri" panose="020F0502020204030204" pitchFamily="34" charset="0"/>
                <a:cs typeface="Calibri" panose="020F0502020204030204" pitchFamily="34" charset="0"/>
              </a:rPr>
              <a:t>k</a:t>
            </a:r>
            <a:r>
              <a:rPr spc="5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m</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p </a:t>
            </a:r>
            <a:r>
              <a:rPr lang="en-US" dirty="0">
                <a:latin typeface="Calibri" panose="020F0502020204030204" pitchFamily="34" charset="0"/>
                <a:cs typeface="Calibri" panose="020F0502020204030204" pitchFamily="34" charset="0"/>
              </a:rPr>
              <a:t>task </a:t>
            </a:r>
            <a:r>
              <a:rPr dirty="0">
                <a:latin typeface="Calibri" panose="020F0502020204030204" pitchFamily="34" charset="0"/>
                <a:cs typeface="Calibri" panose="020F0502020204030204" pitchFamily="34" charset="0"/>
              </a:rPr>
              <a:t>is</a:t>
            </a:r>
            <a:r>
              <a:rPr spc="-5" dirty="0">
                <a:latin typeface="Calibri" panose="020F0502020204030204" pitchFamily="34" charset="0"/>
                <a:cs typeface="Calibri" panose="020F0502020204030204" pitchFamily="34" charset="0"/>
              </a:rPr>
              <a:t> </a:t>
            </a:r>
            <a:r>
              <a:rPr spc="-40" dirty="0">
                <a:latin typeface="Calibri" panose="020F0502020204030204" pitchFamily="34" charset="0"/>
                <a:cs typeface="Calibri" panose="020F0502020204030204" pitchFamily="34" charset="0"/>
              </a:rPr>
              <a:t>c</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mm</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n</a:t>
            </a:r>
          </a:p>
          <a:p>
            <a:pPr marR="5080" lvl="2"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Imp</a:t>
            </a:r>
            <a:r>
              <a:rPr spc="-45"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y</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ic</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d</a:t>
            </a:r>
            <a:r>
              <a:rPr spc="-2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b</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nc</a:t>
            </a:r>
            <a:r>
              <a:rPr spc="5"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g</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up </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5" dirty="0">
                <a:latin typeface="Calibri" panose="020F0502020204030204" pitchFamily="34" charset="0"/>
                <a:cs typeface="Calibri" panose="020F0502020204030204" pitchFamily="34" charset="0"/>
              </a:rPr>
              <a:t>e</a:t>
            </a:r>
            <a:r>
              <a:rPr spc="25" dirty="0">
                <a:latin typeface="Calibri" panose="020F0502020204030204" pitchFamily="34" charset="0"/>
                <a:cs typeface="Calibri" panose="020F0502020204030204" pitchFamily="34" charset="0"/>
              </a:rPr>
              <a:t>r</a:t>
            </a:r>
            <a:r>
              <a:rPr dirty="0">
                <a:latin typeface="Calibri" panose="020F0502020204030204" pitchFamily="34" charset="0"/>
                <a:cs typeface="Calibri" panose="020F0502020204030204" pitchFamily="34" charset="0"/>
              </a:rPr>
              <a:t>y</a:t>
            </a:r>
            <a:r>
              <a:rPr spc="-3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w</a:t>
            </a:r>
            <a:r>
              <a:rPr spc="5" dirty="0">
                <a:latin typeface="Calibri" panose="020F0502020204030204" pitchFamily="34" charset="0"/>
                <a:cs typeface="Calibri" panose="020F0502020204030204" pitchFamily="34" charset="0"/>
              </a:rPr>
              <a:t>or</a:t>
            </a:r>
            <a:r>
              <a:rPr spc="-105" dirty="0">
                <a:latin typeface="Calibri" panose="020F0502020204030204" pitchFamily="34" charset="0"/>
                <a:cs typeface="Calibri" panose="020F0502020204030204" pitchFamily="34" charset="0"/>
              </a:rPr>
              <a:t>k</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3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il</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p>
          <a:p>
            <a:pPr indent="-457200">
              <a:lnSpc>
                <a:spcPts val="3825"/>
              </a:lnSpc>
              <a:spcBef>
                <a:spcPts val="0"/>
              </a:spcBef>
              <a:spcAft>
                <a:spcPts val="600"/>
              </a:spcAft>
              <a:buClr>
                <a:schemeClr val="tx1"/>
              </a:buClr>
              <a:buSzPct val="79687"/>
              <a:buFont typeface="Arial" panose="020B0604020202020204" pitchFamily="34" charset="0"/>
              <a:buChar char="•"/>
              <a:tabLst>
                <a:tab pos="332740" algn="l"/>
              </a:tabLst>
            </a:pPr>
            <a:r>
              <a:rPr sz="2800" b="1" spc="-25" dirty="0">
                <a:latin typeface="Calibri" panose="020F0502020204030204" pitchFamily="34" charset="0"/>
                <a:cs typeface="Calibri" panose="020F0502020204030204" pitchFamily="34" charset="0"/>
              </a:rPr>
              <a:t>U</a:t>
            </a:r>
            <a:r>
              <a:rPr sz="2800" b="1" spc="-20" dirty="0">
                <a:latin typeface="Calibri" panose="020F0502020204030204" pitchFamily="34" charset="0"/>
                <a:cs typeface="Calibri" panose="020F0502020204030204" pitchFamily="34" charset="0"/>
              </a:rPr>
              <a:t>s</a:t>
            </a:r>
            <a:r>
              <a:rPr sz="2800" b="1" spc="-30" dirty="0">
                <a:latin typeface="Calibri" panose="020F0502020204030204" pitchFamily="34" charset="0"/>
                <a:cs typeface="Calibri" panose="020F0502020204030204" pitchFamily="34" charset="0"/>
              </a:rPr>
              <a:t>u</a:t>
            </a:r>
            <a:r>
              <a:rPr sz="2800" b="1" spc="-15" dirty="0">
                <a:latin typeface="Calibri" panose="020F0502020204030204" pitchFamily="34" charset="0"/>
                <a:cs typeface="Calibri" panose="020F0502020204030204" pitchFamily="34" charset="0"/>
              </a:rPr>
              <a:t>a</a:t>
            </a:r>
            <a:r>
              <a:rPr sz="2800" b="1" spc="-5" dirty="0">
                <a:latin typeface="Calibri" panose="020F0502020204030204" pitchFamily="34" charset="0"/>
                <a:cs typeface="Calibri" panose="020F0502020204030204" pitchFamily="34" charset="0"/>
              </a:rPr>
              <a:t>ll</a:t>
            </a:r>
            <a:r>
              <a:rPr sz="2800" b="1" spc="-20" dirty="0">
                <a:latin typeface="Calibri" panose="020F0502020204030204" pitchFamily="34" charset="0"/>
                <a:cs typeface="Calibri" panose="020F0502020204030204" pitchFamily="34" charset="0"/>
              </a:rPr>
              <a:t>y</a:t>
            </a:r>
            <a:r>
              <a:rPr sz="2800" b="1" spc="-5" dirty="0">
                <a:latin typeface="Calibri" panose="020F0502020204030204" pitchFamily="34" charset="0"/>
                <a:cs typeface="Calibri" panose="020F0502020204030204" pitchFamily="34" charset="0"/>
              </a:rPr>
              <a:t> </a:t>
            </a:r>
            <a:r>
              <a:rPr sz="2800" b="1" i="1" spc="-20" dirty="0">
                <a:latin typeface="Calibri" panose="020F0502020204030204" pitchFamily="34" charset="0"/>
                <a:cs typeface="Calibri" panose="020F0502020204030204" pitchFamily="34" charset="0"/>
              </a:rPr>
              <a:t>R</a:t>
            </a:r>
            <a:r>
              <a:rPr sz="2800" b="1" i="1" spc="-5" dirty="0">
                <a:latin typeface="Calibri" panose="020F0502020204030204" pitchFamily="34" charset="0"/>
                <a:cs typeface="Calibri" panose="020F0502020204030204" pitchFamily="34" charset="0"/>
              </a:rPr>
              <a:t> </a:t>
            </a:r>
            <a:r>
              <a:rPr sz="2800" b="1" spc="-5" dirty="0">
                <a:latin typeface="Calibri" panose="020F0502020204030204" pitchFamily="34" charset="0"/>
                <a:cs typeface="Calibri" panose="020F0502020204030204" pitchFamily="34" charset="0"/>
              </a:rPr>
              <a:t>i</a:t>
            </a:r>
            <a:r>
              <a:rPr sz="2800" b="1" spc="-15" dirty="0">
                <a:latin typeface="Calibri" panose="020F0502020204030204" pitchFamily="34" charset="0"/>
                <a:cs typeface="Calibri" panose="020F0502020204030204" pitchFamily="34" charset="0"/>
              </a:rPr>
              <a:t>s</a:t>
            </a:r>
            <a:r>
              <a:rPr sz="2800" b="1" spc="-5" dirty="0">
                <a:latin typeface="Calibri" panose="020F0502020204030204" pitchFamily="34" charset="0"/>
                <a:cs typeface="Calibri" panose="020F0502020204030204" pitchFamily="34" charset="0"/>
              </a:rPr>
              <a:t> </a:t>
            </a:r>
            <a:r>
              <a:rPr sz="2800" b="1" spc="-20" dirty="0">
                <a:latin typeface="Calibri" panose="020F0502020204030204" pitchFamily="34" charset="0"/>
                <a:cs typeface="Calibri" panose="020F0502020204030204" pitchFamily="34" charset="0"/>
              </a:rPr>
              <a:t>s</a:t>
            </a:r>
            <a:r>
              <a:rPr sz="2800" b="1" spc="-35" dirty="0">
                <a:latin typeface="Calibri" panose="020F0502020204030204" pitchFamily="34" charset="0"/>
                <a:cs typeface="Calibri" panose="020F0502020204030204" pitchFamily="34" charset="0"/>
              </a:rPr>
              <a:t>m</a:t>
            </a:r>
            <a:r>
              <a:rPr sz="2800" b="1" spc="-15" dirty="0">
                <a:latin typeface="Calibri" panose="020F0502020204030204" pitchFamily="34" charset="0"/>
                <a:cs typeface="Calibri" panose="020F0502020204030204" pitchFamily="34" charset="0"/>
              </a:rPr>
              <a:t>a</a:t>
            </a:r>
            <a:r>
              <a:rPr sz="2800" b="1" spc="-5" dirty="0">
                <a:latin typeface="Calibri" panose="020F0502020204030204" pitchFamily="34" charset="0"/>
                <a:cs typeface="Calibri" panose="020F0502020204030204" pitchFamily="34" charset="0"/>
              </a:rPr>
              <a:t>ll</a:t>
            </a:r>
            <a:r>
              <a:rPr sz="2800" b="1" spc="-15" dirty="0">
                <a:latin typeface="Calibri" panose="020F0502020204030204" pitchFamily="34" charset="0"/>
                <a:cs typeface="Calibri" panose="020F0502020204030204" pitchFamily="34" charset="0"/>
              </a:rPr>
              <a:t>er</a:t>
            </a:r>
            <a:r>
              <a:rPr sz="2800" b="1" spc="10" dirty="0">
                <a:latin typeface="Calibri" panose="020F0502020204030204" pitchFamily="34" charset="0"/>
                <a:cs typeface="Calibri" panose="020F0502020204030204" pitchFamily="34" charset="0"/>
              </a:rPr>
              <a:t> </a:t>
            </a:r>
            <a:r>
              <a:rPr sz="2800" b="1" spc="-20" dirty="0">
                <a:latin typeface="Calibri" panose="020F0502020204030204" pitchFamily="34" charset="0"/>
                <a:cs typeface="Calibri" panose="020F0502020204030204" pitchFamily="34" charset="0"/>
              </a:rPr>
              <a:t>t</a:t>
            </a:r>
            <a:r>
              <a:rPr sz="2800" b="1" spc="-30" dirty="0">
                <a:latin typeface="Calibri" panose="020F0502020204030204" pitchFamily="34" charset="0"/>
                <a:cs typeface="Calibri" panose="020F0502020204030204" pitchFamily="34" charset="0"/>
              </a:rPr>
              <a:t>h</a:t>
            </a:r>
            <a:r>
              <a:rPr sz="2800" b="1" spc="-15" dirty="0">
                <a:latin typeface="Calibri" panose="020F0502020204030204" pitchFamily="34" charset="0"/>
                <a:cs typeface="Calibri" panose="020F0502020204030204" pitchFamily="34" charset="0"/>
              </a:rPr>
              <a:t>a</a:t>
            </a:r>
            <a:r>
              <a:rPr sz="2800" b="1" spc="-20" dirty="0">
                <a:latin typeface="Calibri" panose="020F0502020204030204" pitchFamily="34" charset="0"/>
                <a:cs typeface="Calibri" panose="020F0502020204030204" pitchFamily="34" charset="0"/>
              </a:rPr>
              <a:t>n</a:t>
            </a:r>
            <a:r>
              <a:rPr sz="2800" b="1" spc="10" dirty="0">
                <a:latin typeface="Calibri" panose="020F0502020204030204" pitchFamily="34" charset="0"/>
                <a:cs typeface="Calibri" panose="020F0502020204030204" pitchFamily="34" charset="0"/>
              </a:rPr>
              <a:t> </a:t>
            </a:r>
            <a:r>
              <a:rPr sz="2800" b="1" i="1" spc="-30" dirty="0">
                <a:latin typeface="Calibri" panose="020F0502020204030204" pitchFamily="34" charset="0"/>
                <a:cs typeface="Calibri" panose="020F0502020204030204" pitchFamily="34" charset="0"/>
              </a:rPr>
              <a:t>M</a:t>
            </a:r>
            <a:endParaRPr sz="2800" b="1" dirty="0">
              <a:latin typeface="Calibri" panose="020F0502020204030204" pitchFamily="34" charset="0"/>
              <a:cs typeface="Calibri" panose="020F0502020204030204" pitchFamily="34" charset="0"/>
            </a:endParaRPr>
          </a:p>
          <a:p>
            <a:pPr marL="914400" lvl="3" indent="-457200">
              <a:spcBef>
                <a:spcPts val="0"/>
              </a:spcBef>
              <a:spcAft>
                <a:spcPts val="600"/>
              </a:spcAft>
              <a:buClr>
                <a:schemeClr val="tx1"/>
              </a:buClr>
              <a:buFont typeface="Arial" panose="020B0604020202020204" pitchFamily="34" charset="0"/>
              <a:buChar char="•"/>
              <a:tabLst>
                <a:tab pos="625475" algn="l"/>
              </a:tabLst>
            </a:pPr>
            <a:r>
              <a:rPr lang="en-US"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pu</a:t>
            </a:r>
            <a:r>
              <a:rPr dirty="0">
                <a:latin typeface="Calibri" panose="020F0502020204030204" pitchFamily="34" charset="0"/>
                <a:cs typeface="Calibri" panose="020F0502020204030204" pitchFamily="34" charset="0"/>
              </a:rPr>
              <a:t>t</a:t>
            </a:r>
            <a:r>
              <a:rPr spc="3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is</a:t>
            </a:r>
            <a:r>
              <a:rPr spc="-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p</a:t>
            </a:r>
            <a:r>
              <a:rPr spc="-45" dirty="0">
                <a:latin typeface="Calibri" panose="020F0502020204030204" pitchFamily="34" charset="0"/>
                <a:cs typeface="Calibri" panose="020F0502020204030204" pitchFamily="34" charset="0"/>
              </a:rPr>
              <a:t>r</a:t>
            </a:r>
            <a:r>
              <a:rPr spc="-10"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d </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c</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os</a:t>
            </a:r>
            <a:r>
              <a:rPr dirty="0">
                <a:latin typeface="Calibri" panose="020F0502020204030204" pitchFamily="34" charset="0"/>
                <a:cs typeface="Calibri" panose="020F0502020204030204" pitchFamily="34" charset="0"/>
              </a:rPr>
              <a:t>s</a:t>
            </a:r>
            <a:r>
              <a:rPr spc="-2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R</a:t>
            </a:r>
            <a:r>
              <a:rPr i="1"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il</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endParaRPr lang="en-US" dirty="0">
              <a:latin typeface="Calibri" panose="020F0502020204030204" pitchFamily="34" charset="0"/>
              <a:cs typeface="Calibri" panose="020F0502020204030204" pitchFamily="34" charset="0"/>
            </a:endParaRPr>
          </a:p>
          <a:p>
            <a:pPr lvl="2" indent="-457200">
              <a:spcBef>
                <a:spcPts val="0"/>
              </a:spcBef>
              <a:spcAft>
                <a:spcPts val="600"/>
              </a:spcAft>
              <a:buClr>
                <a:schemeClr val="tx1"/>
              </a:buClr>
              <a:buFont typeface="Arial" panose="020B0604020202020204" pitchFamily="34" charset="0"/>
              <a:buChar char="•"/>
              <a:tabLst>
                <a:tab pos="625475" algn="l"/>
              </a:tabLst>
            </a:pPr>
            <a:r>
              <a:rPr lang="en-US" dirty="0">
                <a:latin typeface="Calibri" panose="020F0502020204030204" pitchFamily="34" charset="0"/>
                <a:cs typeface="Calibri" panose="020F0502020204030204" pitchFamily="34" charset="0"/>
              </a:rPr>
              <a:t>Google example: Often use 200,000 map tasks, 5000 reduce tasks on 2000 machines</a:t>
            </a:r>
            <a:endParaRPr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xmlns="" id="{C7867852-E0F7-FB49-851C-AEC6517F355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How </a:t>
            </a:r>
            <a:r>
              <a:rPr lang="en-US" sz="3600" kern="0" dirty="0" smtClean="0">
                <a:solidFill>
                  <a:srgbClr val="A01A06"/>
                </a:solidFill>
                <a:latin typeface="Calibri" panose="020F0502020204030204" pitchFamily="34" charset="0"/>
                <a:cs typeface="Calibri" panose="020F0502020204030204" pitchFamily="34" charset="0"/>
              </a:rPr>
              <a:t>Many </a:t>
            </a:r>
            <a:r>
              <a:rPr lang="en-US" sz="3600" kern="0" dirty="0">
                <a:solidFill>
                  <a:srgbClr val="A01A06"/>
                </a:solidFill>
                <a:latin typeface="Calibri" panose="020F0502020204030204" pitchFamily="34" charset="0"/>
                <a:cs typeface="Calibri" panose="020F0502020204030204" pitchFamily="34" charset="0"/>
              </a:rPr>
              <a:t>M</a:t>
            </a:r>
            <a:r>
              <a:rPr lang="en-US" sz="3600" kern="0" dirty="0" smtClean="0">
                <a:solidFill>
                  <a:srgbClr val="A01A06"/>
                </a:solidFill>
                <a:latin typeface="Calibri" panose="020F0502020204030204" pitchFamily="34" charset="0"/>
                <a:cs typeface="Calibri" panose="020F0502020204030204" pitchFamily="34" charset="0"/>
              </a:rPr>
              <a:t>ap </a:t>
            </a:r>
            <a:r>
              <a:rPr lang="en-US" sz="3600" kern="0" dirty="0">
                <a:solidFill>
                  <a:srgbClr val="A01A06"/>
                </a:solidFill>
                <a:latin typeface="Calibri" panose="020F0502020204030204" pitchFamily="34" charset="0"/>
                <a:cs typeface="Calibri" panose="020F0502020204030204" pitchFamily="34" charset="0"/>
              </a:rPr>
              <a:t>and </a:t>
            </a:r>
            <a:r>
              <a:rPr lang="en-US" sz="3600" kern="0" dirty="0" smtClean="0">
                <a:solidFill>
                  <a:srgbClr val="A01A06"/>
                </a:solidFill>
                <a:latin typeface="Calibri" panose="020F0502020204030204" pitchFamily="34" charset="0"/>
                <a:cs typeface="Calibri" panose="020F0502020204030204" pitchFamily="34" charset="0"/>
              </a:rPr>
              <a:t>Reduce </a:t>
            </a:r>
            <a:r>
              <a:rPr lang="en-US" sz="3600" kern="0" dirty="0">
                <a:solidFill>
                  <a:srgbClr val="A01A06"/>
                </a:solidFill>
                <a:latin typeface="Calibri" panose="020F0502020204030204" pitchFamily="34" charset="0"/>
                <a:cs typeface="Calibri" panose="020F0502020204030204" pitchFamily="34" charset="0"/>
              </a:rPr>
              <a:t>J</a:t>
            </a:r>
            <a:r>
              <a:rPr lang="en-US" sz="3600" kern="0" dirty="0" smtClean="0">
                <a:solidFill>
                  <a:srgbClr val="A01A06"/>
                </a:solidFill>
                <a:latin typeface="Calibri" panose="020F0502020204030204" pitchFamily="34" charset="0"/>
                <a:cs typeface="Calibri" panose="020F0502020204030204" pitchFamily="34" charset="0"/>
              </a:rPr>
              <a:t>obs</a:t>
            </a:r>
            <a:r>
              <a:rPr lang="en-US" sz="3600" kern="0" dirty="0">
                <a:solidFill>
                  <a:srgbClr val="A01A06"/>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694719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dirty="0">
                <a:solidFill>
                  <a:srgbClr val="A01A06"/>
                </a:solidFill>
                <a:latin typeface="Calibri" panose="020F0502020204030204" pitchFamily="34" charset="0"/>
                <a:cs typeface="Calibri" panose="020F0502020204030204" pitchFamily="34" charset="0"/>
              </a:rPr>
              <a:t>Map-Reduce: The </a:t>
            </a:r>
            <a:r>
              <a:rPr lang="en-US" sz="3600" u="sng" dirty="0">
                <a:solidFill>
                  <a:srgbClr val="A01A06"/>
                </a:solidFill>
                <a:latin typeface="Calibri" panose="020F0502020204030204" pitchFamily="34" charset="0"/>
                <a:cs typeface="Calibri" panose="020F0502020204030204" pitchFamily="34" charset="0"/>
              </a:rPr>
              <a:t>Map</a:t>
            </a:r>
            <a:r>
              <a:rPr lang="en-US" sz="3600" dirty="0">
                <a:solidFill>
                  <a:srgbClr val="A01A06"/>
                </a:solidFill>
                <a:latin typeface="Calibri" panose="020F0502020204030204" pitchFamily="34" charset="0"/>
                <a:cs typeface="Calibri" panose="020F0502020204030204" pitchFamily="34" charset="0"/>
              </a:rPr>
              <a:t> Step</a:t>
            </a:r>
            <a:endParaRPr lang="en-US" sz="3600" b="0" dirty="0">
              <a:solidFill>
                <a:srgbClr val="A01A06"/>
              </a:solidFill>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 xmlns:a16="http://schemas.microsoft.com/office/drawing/2014/main" id="{3D9A1D94-04AE-6A48-A587-1BC143B8AE73}"/>
              </a:ext>
            </a:extLst>
          </p:cNvPr>
          <p:cNvGrpSpPr/>
          <p:nvPr/>
        </p:nvGrpSpPr>
        <p:grpSpPr>
          <a:xfrm>
            <a:off x="1143000" y="3048000"/>
            <a:ext cx="1295400" cy="2514600"/>
            <a:chOff x="1295400" y="2667000"/>
            <a:chExt cx="1295400" cy="2514600"/>
          </a:xfrm>
        </p:grpSpPr>
        <p:sp>
          <p:nvSpPr>
            <p:cNvPr id="5" name="object 3">
              <a:extLst>
                <a:ext uri="{FF2B5EF4-FFF2-40B4-BE49-F238E27FC236}">
                  <a16:creationId xmlns="" xmlns:a16="http://schemas.microsoft.com/office/drawing/2014/main" id="{96E5B88F-5171-CD4F-BE80-07A364713F27}"/>
                </a:ext>
              </a:extLst>
            </p:cNvPr>
            <p:cNvSpPr txBox="1"/>
            <p:nvPr/>
          </p:nvSpPr>
          <p:spPr>
            <a:xfrm>
              <a:off x="1905000" y="3456801"/>
              <a:ext cx="685800" cy="276999"/>
            </a:xfrm>
            <a:prstGeom prst="rect">
              <a:avLst/>
            </a:prstGeom>
            <a:solidFill>
              <a:srgbClr val="168BBA"/>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sp>
          <p:nvSpPr>
            <p:cNvPr id="9" name="object 21">
              <a:extLst>
                <a:ext uri="{FF2B5EF4-FFF2-40B4-BE49-F238E27FC236}">
                  <a16:creationId xmlns="" xmlns:a16="http://schemas.microsoft.com/office/drawing/2014/main" id="{0E73AFE3-414F-984A-B9D5-E017701ECB4A}"/>
                </a:ext>
              </a:extLst>
            </p:cNvPr>
            <p:cNvSpPr txBox="1"/>
            <p:nvPr/>
          </p:nvSpPr>
          <p:spPr>
            <a:xfrm>
              <a:off x="1905000" y="2771001"/>
              <a:ext cx="685800" cy="276999"/>
            </a:xfrm>
            <a:prstGeom prst="rect">
              <a:avLst/>
            </a:prstGeom>
            <a:solidFill>
              <a:srgbClr val="FFCC00"/>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grpSp>
          <p:nvGrpSpPr>
            <p:cNvPr id="2" name="Group 1">
              <a:extLst>
                <a:ext uri="{FF2B5EF4-FFF2-40B4-BE49-F238E27FC236}">
                  <a16:creationId xmlns="" xmlns:a16="http://schemas.microsoft.com/office/drawing/2014/main" id="{E92C5A6C-1F7F-7549-BE74-293E6647C222}"/>
                </a:ext>
              </a:extLst>
            </p:cNvPr>
            <p:cNvGrpSpPr/>
            <p:nvPr/>
          </p:nvGrpSpPr>
          <p:grpSpPr>
            <a:xfrm>
              <a:off x="1295400" y="2667000"/>
              <a:ext cx="457200" cy="381000"/>
              <a:chOff x="1295400" y="2667000"/>
              <a:chExt cx="457200" cy="381000"/>
            </a:xfrm>
          </p:grpSpPr>
          <p:sp>
            <p:nvSpPr>
              <p:cNvPr id="10" name="object 22">
                <a:extLst>
                  <a:ext uri="{FF2B5EF4-FFF2-40B4-BE49-F238E27FC236}">
                    <a16:creationId xmlns="" xmlns:a16="http://schemas.microsoft.com/office/drawing/2014/main" id="{F008BEFE-66EF-2949-A63F-F82847D194E3}"/>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solidFill>
                <a:srgbClr val="CCFF33"/>
              </a:solidFill>
            </p:spPr>
            <p:txBody>
              <a:bodyPr wrap="square" lIns="0" tIns="0" rIns="0" bIns="0" rtlCol="0"/>
              <a:lstStyle/>
              <a:p>
                <a:endParaRPr dirty="0"/>
              </a:p>
            </p:txBody>
          </p:sp>
          <p:sp>
            <p:nvSpPr>
              <p:cNvPr id="11" name="object 23">
                <a:extLst>
                  <a:ext uri="{FF2B5EF4-FFF2-40B4-BE49-F238E27FC236}">
                    <a16:creationId xmlns="" xmlns:a16="http://schemas.microsoft.com/office/drawing/2014/main" id="{67D3EAE9-0C69-944F-823C-9494A1EA0702}"/>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ln w="9525">
                <a:solidFill>
                  <a:srgbClr val="000000"/>
                </a:solidFill>
              </a:ln>
            </p:spPr>
            <p:txBody>
              <a:bodyPr wrap="square" lIns="0" tIns="0" rIns="0" bIns="0" rtlCol="0"/>
              <a:lstStyle/>
              <a:p>
                <a:endParaRPr/>
              </a:p>
            </p:txBody>
          </p:sp>
          <p:sp>
            <p:nvSpPr>
              <p:cNvPr id="12" name="object 24">
                <a:extLst>
                  <a:ext uri="{FF2B5EF4-FFF2-40B4-BE49-F238E27FC236}">
                    <a16:creationId xmlns="" xmlns:a16="http://schemas.microsoft.com/office/drawing/2014/main" id="{7D71F6D1-0ADE-9445-942E-C0FD1680B6B4}"/>
                  </a:ext>
                </a:extLst>
              </p:cNvPr>
              <p:cNvSpPr txBox="1"/>
              <p:nvPr/>
            </p:nvSpPr>
            <p:spPr>
              <a:xfrm>
                <a:off x="1455547" y="277733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sp>
          <p:nvSpPr>
            <p:cNvPr id="13" name="object 25">
              <a:extLst>
                <a:ext uri="{FF2B5EF4-FFF2-40B4-BE49-F238E27FC236}">
                  <a16:creationId xmlns="" xmlns:a16="http://schemas.microsoft.com/office/drawing/2014/main" id="{1DD530A4-0A6D-224A-8980-6F4FE24830E3}"/>
                </a:ext>
              </a:extLst>
            </p:cNvPr>
            <p:cNvSpPr txBox="1"/>
            <p:nvPr/>
          </p:nvSpPr>
          <p:spPr>
            <a:xfrm>
              <a:off x="1905000" y="4904601"/>
              <a:ext cx="685800" cy="276999"/>
            </a:xfrm>
            <a:prstGeom prst="rect">
              <a:avLst/>
            </a:prstGeom>
            <a:solidFill>
              <a:srgbClr val="66CCFF"/>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sp>
          <p:nvSpPr>
            <p:cNvPr id="17" name="object 29">
              <a:extLst>
                <a:ext uri="{FF2B5EF4-FFF2-40B4-BE49-F238E27FC236}">
                  <a16:creationId xmlns="" xmlns:a16="http://schemas.microsoft.com/office/drawing/2014/main" id="{5F182E9B-119B-4E40-825D-3A098ED34F91}"/>
                </a:ext>
              </a:extLst>
            </p:cNvPr>
            <p:cNvSpPr txBox="1"/>
            <p:nvPr/>
          </p:nvSpPr>
          <p:spPr>
            <a:xfrm>
              <a:off x="1752600" y="4074175"/>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dirty="0">
                <a:latin typeface="Corbel"/>
                <a:cs typeface="Corbel"/>
              </a:endParaRPr>
            </a:p>
          </p:txBody>
        </p:sp>
        <p:grpSp>
          <p:nvGrpSpPr>
            <p:cNvPr id="19" name="Group 18">
              <a:extLst>
                <a:ext uri="{FF2B5EF4-FFF2-40B4-BE49-F238E27FC236}">
                  <a16:creationId xmlns="" xmlns:a16="http://schemas.microsoft.com/office/drawing/2014/main" id="{C8187CD7-6769-3245-88F5-B1AE7FD4C1FF}"/>
                </a:ext>
              </a:extLst>
            </p:cNvPr>
            <p:cNvGrpSpPr/>
            <p:nvPr/>
          </p:nvGrpSpPr>
          <p:grpSpPr>
            <a:xfrm>
              <a:off x="1295400" y="3352800"/>
              <a:ext cx="457200" cy="381000"/>
              <a:chOff x="1295400" y="2667000"/>
              <a:chExt cx="457200" cy="381000"/>
            </a:xfrm>
            <a:solidFill>
              <a:srgbClr val="00B050"/>
            </a:solidFill>
          </p:grpSpPr>
          <p:sp>
            <p:nvSpPr>
              <p:cNvPr id="20" name="object 22">
                <a:extLst>
                  <a:ext uri="{FF2B5EF4-FFF2-40B4-BE49-F238E27FC236}">
                    <a16:creationId xmlns="" xmlns:a16="http://schemas.microsoft.com/office/drawing/2014/main" id="{62B1E5F5-713B-4145-975F-6C0C941F3FC0}"/>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grpFill/>
            </p:spPr>
            <p:txBody>
              <a:bodyPr wrap="square" lIns="0" tIns="0" rIns="0" bIns="0" rtlCol="0"/>
              <a:lstStyle/>
              <a:p>
                <a:endParaRPr dirty="0"/>
              </a:p>
            </p:txBody>
          </p:sp>
          <p:sp>
            <p:nvSpPr>
              <p:cNvPr id="21" name="object 23">
                <a:extLst>
                  <a:ext uri="{FF2B5EF4-FFF2-40B4-BE49-F238E27FC236}">
                    <a16:creationId xmlns="" xmlns:a16="http://schemas.microsoft.com/office/drawing/2014/main" id="{7B19EC0C-7D9B-5E44-B3CD-1E20758377F3}"/>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grpFill/>
              <a:ln w="9525">
                <a:solidFill>
                  <a:srgbClr val="000000"/>
                </a:solidFill>
              </a:ln>
            </p:spPr>
            <p:txBody>
              <a:bodyPr wrap="square" lIns="0" tIns="0" rIns="0" bIns="0" rtlCol="0"/>
              <a:lstStyle/>
              <a:p>
                <a:endParaRPr/>
              </a:p>
            </p:txBody>
          </p:sp>
          <p:sp>
            <p:nvSpPr>
              <p:cNvPr id="22" name="object 24">
                <a:extLst>
                  <a:ext uri="{FF2B5EF4-FFF2-40B4-BE49-F238E27FC236}">
                    <a16:creationId xmlns="" xmlns:a16="http://schemas.microsoft.com/office/drawing/2014/main" id="{E44C56AE-AB11-5340-8561-8DB583553E6B}"/>
                  </a:ext>
                </a:extLst>
              </p:cNvPr>
              <p:cNvSpPr txBox="1"/>
              <p:nvPr/>
            </p:nvSpPr>
            <p:spPr>
              <a:xfrm>
                <a:off x="1455547" y="2777334"/>
                <a:ext cx="137160" cy="254000"/>
              </a:xfrm>
              <a:prstGeom prst="rect">
                <a:avLst/>
              </a:prstGeom>
              <a:grpFill/>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grpSp>
          <p:nvGrpSpPr>
            <p:cNvPr id="23" name="Group 22">
              <a:extLst>
                <a:ext uri="{FF2B5EF4-FFF2-40B4-BE49-F238E27FC236}">
                  <a16:creationId xmlns="" xmlns:a16="http://schemas.microsoft.com/office/drawing/2014/main" id="{28450558-12C1-2049-B5B2-3087185DED4C}"/>
                </a:ext>
              </a:extLst>
            </p:cNvPr>
            <p:cNvGrpSpPr/>
            <p:nvPr/>
          </p:nvGrpSpPr>
          <p:grpSpPr>
            <a:xfrm>
              <a:off x="1295400" y="4800600"/>
              <a:ext cx="457200" cy="381000"/>
              <a:chOff x="1295400" y="2667000"/>
              <a:chExt cx="457200" cy="381000"/>
            </a:xfrm>
          </p:grpSpPr>
          <p:sp>
            <p:nvSpPr>
              <p:cNvPr id="24" name="object 22">
                <a:extLst>
                  <a:ext uri="{FF2B5EF4-FFF2-40B4-BE49-F238E27FC236}">
                    <a16:creationId xmlns="" xmlns:a16="http://schemas.microsoft.com/office/drawing/2014/main" id="{03BBD1E1-CEE7-094D-BEA6-F2150543C407}"/>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solidFill>
                <a:srgbClr val="FF0066"/>
              </a:solidFill>
            </p:spPr>
            <p:txBody>
              <a:bodyPr wrap="square" lIns="0" tIns="0" rIns="0" bIns="0" rtlCol="0"/>
              <a:lstStyle/>
              <a:p>
                <a:endParaRPr dirty="0"/>
              </a:p>
            </p:txBody>
          </p:sp>
          <p:sp>
            <p:nvSpPr>
              <p:cNvPr id="25" name="object 23">
                <a:extLst>
                  <a:ext uri="{FF2B5EF4-FFF2-40B4-BE49-F238E27FC236}">
                    <a16:creationId xmlns="" xmlns:a16="http://schemas.microsoft.com/office/drawing/2014/main" id="{0C3955B7-9759-BC43-ADFF-7901E6AA48DB}"/>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ln w="9525">
                <a:solidFill>
                  <a:srgbClr val="000000"/>
                </a:solidFill>
              </a:ln>
            </p:spPr>
            <p:txBody>
              <a:bodyPr wrap="square" lIns="0" tIns="0" rIns="0" bIns="0" rtlCol="0"/>
              <a:lstStyle/>
              <a:p>
                <a:endParaRPr/>
              </a:p>
            </p:txBody>
          </p:sp>
          <p:sp>
            <p:nvSpPr>
              <p:cNvPr id="26" name="object 24">
                <a:extLst>
                  <a:ext uri="{FF2B5EF4-FFF2-40B4-BE49-F238E27FC236}">
                    <a16:creationId xmlns="" xmlns:a16="http://schemas.microsoft.com/office/drawing/2014/main" id="{D6EFA0AE-E146-7E45-92C8-A1DC01E17460}"/>
                  </a:ext>
                </a:extLst>
              </p:cNvPr>
              <p:cNvSpPr txBox="1"/>
              <p:nvPr/>
            </p:nvSpPr>
            <p:spPr>
              <a:xfrm>
                <a:off x="1455547" y="277733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grpSp>
      <p:sp>
        <p:nvSpPr>
          <p:cNvPr id="18" name="Rectangle 17">
            <a:extLst>
              <a:ext uri="{FF2B5EF4-FFF2-40B4-BE49-F238E27FC236}">
                <a16:creationId xmlns="" xmlns:a16="http://schemas.microsoft.com/office/drawing/2014/main" id="{57D682AC-CAE5-5B4A-92E6-D185F44BB199}"/>
              </a:ext>
            </a:extLst>
          </p:cNvPr>
          <p:cNvSpPr/>
          <p:nvPr/>
        </p:nvSpPr>
        <p:spPr>
          <a:xfrm>
            <a:off x="168770" y="2437423"/>
            <a:ext cx="2405659" cy="369332"/>
          </a:xfrm>
          <a:prstGeom prst="rect">
            <a:avLst/>
          </a:prstGeom>
        </p:spPr>
        <p:txBody>
          <a:bodyPr wrap="none">
            <a:spAutoFit/>
          </a:bodyPr>
          <a:lstStyle/>
          <a:p>
            <a:r>
              <a:rPr lang="en-US" sz="1800" dirty="0">
                <a:solidFill>
                  <a:srgbClr val="A01A06"/>
                </a:solidFill>
              </a:rPr>
              <a:t>Input: </a:t>
            </a:r>
            <a:r>
              <a:rPr lang="en-US" sz="1800" spc="5" dirty="0">
                <a:solidFill>
                  <a:srgbClr val="A01A06"/>
                </a:solidFill>
              </a:rPr>
              <a:t>ke</a:t>
            </a:r>
            <a:r>
              <a:rPr lang="en-US" sz="1800" spc="-90" dirty="0">
                <a:solidFill>
                  <a:srgbClr val="A01A06"/>
                </a:solidFill>
              </a:rPr>
              <a:t>y</a:t>
            </a:r>
            <a:r>
              <a:rPr lang="en-US" sz="1800" dirty="0">
                <a:solidFill>
                  <a:srgbClr val="A01A06"/>
                </a:solidFill>
              </a:rPr>
              <a:t>-</a:t>
            </a:r>
            <a:r>
              <a:rPr lang="en-US" sz="1800" spc="-20" dirty="0">
                <a:solidFill>
                  <a:srgbClr val="A01A06"/>
                </a:solidFill>
              </a:rPr>
              <a:t>v</a:t>
            </a:r>
            <a:r>
              <a:rPr lang="en-US" sz="1800" spc="5" dirty="0">
                <a:solidFill>
                  <a:srgbClr val="A01A06"/>
                </a:solidFill>
              </a:rPr>
              <a:t>a</a:t>
            </a:r>
            <a:r>
              <a:rPr lang="en-US" sz="1800" dirty="0">
                <a:solidFill>
                  <a:srgbClr val="A01A06"/>
                </a:solidFill>
              </a:rPr>
              <a:t>lue</a:t>
            </a:r>
            <a:r>
              <a:rPr lang="en-US" sz="1800" spc="80" dirty="0">
                <a:solidFill>
                  <a:srgbClr val="A01A06"/>
                </a:solidFill>
              </a:rPr>
              <a:t> </a:t>
            </a:r>
            <a:r>
              <a:rPr lang="en-US" sz="1800" dirty="0">
                <a:solidFill>
                  <a:srgbClr val="A01A06"/>
                </a:solidFill>
              </a:rPr>
              <a:t>p</a:t>
            </a:r>
            <a:r>
              <a:rPr lang="en-US" sz="1800" spc="5" dirty="0">
                <a:solidFill>
                  <a:srgbClr val="A01A06"/>
                </a:solidFill>
              </a:rPr>
              <a:t>a</a:t>
            </a:r>
            <a:r>
              <a:rPr lang="en-US" sz="1800" dirty="0">
                <a:solidFill>
                  <a:srgbClr val="A01A06"/>
                </a:solidFill>
              </a:rPr>
              <a:t>i</a:t>
            </a:r>
            <a:r>
              <a:rPr lang="en-US" sz="1800" spc="-5" dirty="0">
                <a:solidFill>
                  <a:srgbClr val="A01A06"/>
                </a:solidFill>
              </a:rPr>
              <a:t>r</a:t>
            </a:r>
            <a:r>
              <a:rPr lang="en-US" sz="1800" dirty="0">
                <a:solidFill>
                  <a:srgbClr val="A01A06"/>
                </a:solidFill>
              </a:rPr>
              <a:t>s</a:t>
            </a:r>
          </a:p>
        </p:txBody>
      </p:sp>
      <p:sp>
        <p:nvSpPr>
          <p:cNvPr id="35" name="object 15">
            <a:extLst>
              <a:ext uri="{FF2B5EF4-FFF2-40B4-BE49-F238E27FC236}">
                <a16:creationId xmlns="" xmlns:a16="http://schemas.microsoft.com/office/drawing/2014/main" id="{51DA5BEC-B48E-AE46-B7BA-BDF23D0D5CA2}"/>
              </a:ext>
            </a:extLst>
          </p:cNvPr>
          <p:cNvSpPr/>
          <p:nvPr/>
        </p:nvSpPr>
        <p:spPr>
          <a:xfrm>
            <a:off x="2570430" y="3130114"/>
            <a:ext cx="685800" cy="304800"/>
          </a:xfrm>
          <a:custGeom>
            <a:avLst/>
            <a:gdLst/>
            <a:ahLst/>
            <a:cxnLst/>
            <a:rect l="l" t="t" r="r" b="b"/>
            <a:pathLst>
              <a:path w="685800" h="304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p:spPr>
        <p:txBody>
          <a:bodyPr wrap="square" lIns="0" tIns="0" rIns="0" bIns="0" rtlCol="0"/>
          <a:lstStyle/>
          <a:p>
            <a:endParaRPr/>
          </a:p>
        </p:txBody>
      </p:sp>
      <p:sp>
        <p:nvSpPr>
          <p:cNvPr id="36" name="object 16">
            <a:extLst>
              <a:ext uri="{FF2B5EF4-FFF2-40B4-BE49-F238E27FC236}">
                <a16:creationId xmlns="" xmlns:a16="http://schemas.microsoft.com/office/drawing/2014/main" id="{B08AB8BC-B3B5-1248-A695-D7E03E51159F}"/>
              </a:ext>
            </a:extLst>
          </p:cNvPr>
          <p:cNvSpPr/>
          <p:nvPr/>
        </p:nvSpPr>
        <p:spPr>
          <a:xfrm>
            <a:off x="2570430" y="3130114"/>
            <a:ext cx="685800" cy="304800"/>
          </a:xfrm>
          <a:custGeom>
            <a:avLst/>
            <a:gdLst/>
            <a:ahLst/>
            <a:cxnLst/>
            <a:rect l="l" t="t" r="r" b="b"/>
            <a:pathLst>
              <a:path w="685800" h="304800">
                <a:moveTo>
                  <a:pt x="0" y="76200"/>
                </a:moveTo>
                <a:lnTo>
                  <a:pt x="514350" y="76200"/>
                </a:lnTo>
                <a:lnTo>
                  <a:pt x="514350" y="0"/>
                </a:lnTo>
                <a:lnTo>
                  <a:pt x="685800" y="152400"/>
                </a:lnTo>
                <a:lnTo>
                  <a:pt x="514350" y="304800"/>
                </a:lnTo>
                <a:lnTo>
                  <a:pt x="514350" y="228600"/>
                </a:lnTo>
                <a:lnTo>
                  <a:pt x="0" y="228600"/>
                </a:lnTo>
                <a:lnTo>
                  <a:pt x="0" y="76200"/>
                </a:lnTo>
                <a:close/>
              </a:path>
            </a:pathLst>
          </a:custGeom>
          <a:ln w="9525">
            <a:solidFill>
              <a:srgbClr val="000000"/>
            </a:solidFill>
          </a:ln>
        </p:spPr>
        <p:txBody>
          <a:bodyPr wrap="square" lIns="0" tIns="0" rIns="0" bIns="0" rtlCol="0"/>
          <a:lstStyle/>
          <a:p>
            <a:endParaRPr/>
          </a:p>
        </p:txBody>
      </p:sp>
      <p:sp>
        <p:nvSpPr>
          <p:cNvPr id="40" name="object 20">
            <a:extLst>
              <a:ext uri="{FF2B5EF4-FFF2-40B4-BE49-F238E27FC236}">
                <a16:creationId xmlns="" xmlns:a16="http://schemas.microsoft.com/office/drawing/2014/main" id="{B9935E3E-4EF7-6E45-B45A-30407EA599CB}"/>
              </a:ext>
            </a:extLst>
          </p:cNvPr>
          <p:cNvSpPr txBox="1"/>
          <p:nvPr/>
        </p:nvSpPr>
        <p:spPr>
          <a:xfrm>
            <a:off x="2572969" y="2901694"/>
            <a:ext cx="465455" cy="254000"/>
          </a:xfrm>
          <a:prstGeom prst="rect">
            <a:avLst/>
          </a:prstGeom>
        </p:spPr>
        <p:txBody>
          <a:bodyPr vert="horz" wrap="square" lIns="0" tIns="0" rIns="0" bIns="0" rtlCol="0">
            <a:spAutoFit/>
          </a:bodyPr>
          <a:lstStyle/>
          <a:p>
            <a:pPr marL="12700">
              <a:lnSpc>
                <a:spcPct val="100000"/>
              </a:lnSpc>
            </a:pPr>
            <a:r>
              <a:rPr sz="1800" b="1" spc="-20" dirty="0">
                <a:latin typeface="Corbel"/>
                <a:cs typeface="Corbel"/>
              </a:rPr>
              <a:t>m</a:t>
            </a:r>
            <a:r>
              <a:rPr sz="1800" b="1" spc="-5" dirty="0">
                <a:latin typeface="Corbel"/>
                <a:cs typeface="Corbel"/>
              </a:rPr>
              <a:t>a</a:t>
            </a:r>
            <a:r>
              <a:rPr sz="1800" b="1" spc="-10" dirty="0">
                <a:latin typeface="Corbel"/>
                <a:cs typeface="Corbel"/>
              </a:rPr>
              <a:t>p</a:t>
            </a:r>
            <a:endParaRPr sz="1800">
              <a:latin typeface="Corbel"/>
              <a:cs typeface="Corbel"/>
            </a:endParaRPr>
          </a:p>
        </p:txBody>
      </p:sp>
      <p:grpSp>
        <p:nvGrpSpPr>
          <p:cNvPr id="4" name="Group 3">
            <a:extLst>
              <a:ext uri="{FF2B5EF4-FFF2-40B4-BE49-F238E27FC236}">
                <a16:creationId xmlns="" xmlns:a16="http://schemas.microsoft.com/office/drawing/2014/main" id="{091EBBE1-B210-C844-8CDE-7976D1E1E4E4}"/>
              </a:ext>
            </a:extLst>
          </p:cNvPr>
          <p:cNvGrpSpPr/>
          <p:nvPr/>
        </p:nvGrpSpPr>
        <p:grpSpPr>
          <a:xfrm>
            <a:off x="2912576" y="1867136"/>
            <a:ext cx="2989554" cy="1796378"/>
            <a:chOff x="2912576" y="1867136"/>
            <a:chExt cx="2989554" cy="1796378"/>
          </a:xfrm>
        </p:grpSpPr>
        <p:sp>
          <p:nvSpPr>
            <p:cNvPr id="27" name="object 7">
              <a:extLst>
                <a:ext uri="{FF2B5EF4-FFF2-40B4-BE49-F238E27FC236}">
                  <a16:creationId xmlns="" xmlns:a16="http://schemas.microsoft.com/office/drawing/2014/main" id="{850719FC-4E30-7640-9087-EE0F3C18213A}"/>
                </a:ext>
              </a:extLst>
            </p:cNvPr>
            <p:cNvSpPr/>
            <p:nvPr/>
          </p:nvSpPr>
          <p:spPr>
            <a:xfrm>
              <a:off x="3561030" y="24443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28" name="object 8">
              <a:extLst>
                <a:ext uri="{FF2B5EF4-FFF2-40B4-BE49-F238E27FC236}">
                  <a16:creationId xmlns="" xmlns:a16="http://schemas.microsoft.com/office/drawing/2014/main" id="{1EE22BAF-61BF-694E-9170-953125C1B15B}"/>
                </a:ext>
              </a:extLst>
            </p:cNvPr>
            <p:cNvSpPr/>
            <p:nvPr/>
          </p:nvSpPr>
          <p:spPr>
            <a:xfrm>
              <a:off x="3561030" y="24443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29" name="object 9">
              <a:extLst>
                <a:ext uri="{FF2B5EF4-FFF2-40B4-BE49-F238E27FC236}">
                  <a16:creationId xmlns="" xmlns:a16="http://schemas.microsoft.com/office/drawing/2014/main" id="{E62C86FE-D09F-6A45-ADFB-F9FB4C4CF0D5}"/>
                </a:ext>
              </a:extLst>
            </p:cNvPr>
            <p:cNvSpPr/>
            <p:nvPr/>
          </p:nvSpPr>
          <p:spPr>
            <a:xfrm>
              <a:off x="4246830" y="24443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rgbClr val="F0AD00"/>
            </a:solidFill>
          </p:spPr>
          <p:txBody>
            <a:bodyPr wrap="square" lIns="0" tIns="0" rIns="0" bIns="0" rtlCol="0"/>
            <a:lstStyle/>
            <a:p>
              <a:endParaRPr/>
            </a:p>
          </p:txBody>
        </p:sp>
        <p:sp>
          <p:nvSpPr>
            <p:cNvPr id="30" name="object 10">
              <a:extLst>
                <a:ext uri="{FF2B5EF4-FFF2-40B4-BE49-F238E27FC236}">
                  <a16:creationId xmlns="" xmlns:a16="http://schemas.microsoft.com/office/drawing/2014/main" id="{262B59A5-59B0-9A4B-A9D1-48606B85A61C}"/>
                </a:ext>
              </a:extLst>
            </p:cNvPr>
            <p:cNvSpPr/>
            <p:nvPr/>
          </p:nvSpPr>
          <p:spPr>
            <a:xfrm>
              <a:off x="4246830" y="24443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1" name="object 11">
              <a:extLst>
                <a:ext uri="{FF2B5EF4-FFF2-40B4-BE49-F238E27FC236}">
                  <a16:creationId xmlns="" xmlns:a16="http://schemas.microsoft.com/office/drawing/2014/main" id="{20682199-B96A-4E43-8903-EF9A7A40C849}"/>
                </a:ext>
              </a:extLst>
            </p:cNvPr>
            <p:cNvSpPr/>
            <p:nvPr/>
          </p:nvSpPr>
          <p:spPr>
            <a:xfrm>
              <a:off x="3561030" y="31301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CC9900"/>
            </a:solidFill>
          </p:spPr>
          <p:txBody>
            <a:bodyPr wrap="square" lIns="0" tIns="0" rIns="0" bIns="0" rtlCol="0"/>
            <a:lstStyle/>
            <a:p>
              <a:endParaRPr/>
            </a:p>
          </p:txBody>
        </p:sp>
        <p:sp>
          <p:nvSpPr>
            <p:cNvPr id="32" name="object 12">
              <a:extLst>
                <a:ext uri="{FF2B5EF4-FFF2-40B4-BE49-F238E27FC236}">
                  <a16:creationId xmlns="" xmlns:a16="http://schemas.microsoft.com/office/drawing/2014/main" id="{C3611186-1964-3246-B38D-9193FA848C4F}"/>
                </a:ext>
              </a:extLst>
            </p:cNvPr>
            <p:cNvSpPr/>
            <p:nvPr/>
          </p:nvSpPr>
          <p:spPr>
            <a:xfrm>
              <a:off x="3561030" y="31301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33" name="object 13">
              <a:extLst>
                <a:ext uri="{FF2B5EF4-FFF2-40B4-BE49-F238E27FC236}">
                  <a16:creationId xmlns="" xmlns:a16="http://schemas.microsoft.com/office/drawing/2014/main" id="{C8E35CF1-2A13-064D-927B-6D6A2A249022}"/>
                </a:ext>
              </a:extLst>
            </p:cNvPr>
            <p:cNvSpPr/>
            <p:nvPr/>
          </p:nvSpPr>
          <p:spPr>
            <a:xfrm>
              <a:off x="4246830" y="31301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4">
                <a:lumMod val="60000"/>
                <a:lumOff val="40000"/>
              </a:schemeClr>
            </a:solidFill>
          </p:spPr>
          <p:txBody>
            <a:bodyPr wrap="square" lIns="0" tIns="0" rIns="0" bIns="0" rtlCol="0"/>
            <a:lstStyle/>
            <a:p>
              <a:endParaRPr/>
            </a:p>
          </p:txBody>
        </p:sp>
        <p:sp>
          <p:nvSpPr>
            <p:cNvPr id="34" name="object 14">
              <a:extLst>
                <a:ext uri="{FF2B5EF4-FFF2-40B4-BE49-F238E27FC236}">
                  <a16:creationId xmlns="" xmlns:a16="http://schemas.microsoft.com/office/drawing/2014/main" id="{BD0280EF-CBDC-C840-A32C-93E2012BA25D}"/>
                </a:ext>
              </a:extLst>
            </p:cNvPr>
            <p:cNvSpPr/>
            <p:nvPr/>
          </p:nvSpPr>
          <p:spPr>
            <a:xfrm>
              <a:off x="4246830" y="31301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7" name="object 17">
              <a:extLst>
                <a:ext uri="{FF2B5EF4-FFF2-40B4-BE49-F238E27FC236}">
                  <a16:creationId xmlns="" xmlns:a16="http://schemas.microsoft.com/office/drawing/2014/main" id="{02E12287-624A-224C-853C-B88D17333605}"/>
                </a:ext>
              </a:extLst>
            </p:cNvPr>
            <p:cNvSpPr txBox="1"/>
            <p:nvPr/>
          </p:nvSpPr>
          <p:spPr>
            <a:xfrm>
              <a:off x="2912576" y="1867136"/>
              <a:ext cx="2989554" cy="276999"/>
            </a:xfrm>
            <a:prstGeom prst="rect">
              <a:avLst/>
            </a:prstGeom>
          </p:spPr>
          <p:txBody>
            <a:bodyPr vert="horz" wrap="square" lIns="0" tIns="0" rIns="0" bIns="0" rtlCol="0">
              <a:spAutoFit/>
            </a:bodyPr>
            <a:lstStyle/>
            <a:p>
              <a:pPr marL="12700" marR="5080">
                <a:lnSpc>
                  <a:spcPct val="100000"/>
                </a:lnSpc>
              </a:pPr>
              <a:r>
                <a:rPr sz="1800" dirty="0">
                  <a:solidFill>
                    <a:srgbClr val="A01A06"/>
                  </a:solidFill>
                  <a:latin typeface="+mn-lt"/>
                  <a:cs typeface="Arial"/>
                </a:rPr>
                <a:t>Int</a:t>
              </a:r>
              <a:r>
                <a:rPr sz="1800" spc="5" dirty="0">
                  <a:solidFill>
                    <a:srgbClr val="A01A06"/>
                  </a:solidFill>
                  <a:latin typeface="+mn-lt"/>
                  <a:cs typeface="Arial"/>
                </a:rPr>
                <a:t>e</a:t>
              </a:r>
              <a:r>
                <a:rPr sz="1800" spc="-5" dirty="0">
                  <a:solidFill>
                    <a:srgbClr val="A01A06"/>
                  </a:solidFill>
                  <a:latin typeface="+mn-lt"/>
                  <a:cs typeface="Arial"/>
                </a:rPr>
                <a:t>r</a:t>
              </a:r>
              <a:r>
                <a:rPr sz="1800" spc="5" dirty="0">
                  <a:solidFill>
                    <a:srgbClr val="A01A06"/>
                  </a:solidFill>
                  <a:latin typeface="+mn-lt"/>
                  <a:cs typeface="Arial"/>
                </a:rPr>
                <a:t>me</a:t>
              </a:r>
              <a:r>
                <a:rPr sz="1800" dirty="0">
                  <a:solidFill>
                    <a:srgbClr val="A01A06"/>
                  </a:solidFill>
                  <a:latin typeface="+mn-lt"/>
                  <a:cs typeface="Arial"/>
                </a:rPr>
                <a:t>di</a:t>
              </a:r>
              <a:r>
                <a:rPr sz="1800" spc="5" dirty="0">
                  <a:solidFill>
                    <a:srgbClr val="A01A06"/>
                  </a:solidFill>
                  <a:latin typeface="+mn-lt"/>
                  <a:cs typeface="Arial"/>
                </a:rPr>
                <a:t>a</a:t>
              </a:r>
              <a:r>
                <a:rPr sz="1800" dirty="0">
                  <a:solidFill>
                    <a:srgbClr val="A01A06"/>
                  </a:solidFill>
                  <a:latin typeface="+mn-lt"/>
                  <a:cs typeface="Arial"/>
                </a:rPr>
                <a:t>te </a:t>
              </a:r>
              <a:r>
                <a:rPr sz="1800" spc="5" dirty="0">
                  <a:solidFill>
                    <a:srgbClr val="A01A06"/>
                  </a:solidFill>
                  <a:latin typeface="+mn-lt"/>
                  <a:cs typeface="Arial"/>
                </a:rPr>
                <a:t>ke</a:t>
              </a:r>
              <a:r>
                <a:rPr sz="1800" spc="-90" dirty="0">
                  <a:solidFill>
                    <a:srgbClr val="A01A06"/>
                  </a:solidFill>
                  <a:latin typeface="+mn-lt"/>
                  <a:cs typeface="Arial"/>
                </a:rPr>
                <a:t>y</a:t>
              </a:r>
              <a:r>
                <a:rPr sz="1800" dirty="0">
                  <a:solidFill>
                    <a:srgbClr val="A01A06"/>
                  </a:solidFill>
                  <a:latin typeface="+mn-lt"/>
                  <a:cs typeface="Arial"/>
                </a:rPr>
                <a:t>-</a:t>
              </a:r>
              <a:r>
                <a:rPr sz="1800" spc="-20" dirty="0">
                  <a:solidFill>
                    <a:srgbClr val="A01A06"/>
                  </a:solidFill>
                  <a:latin typeface="+mn-lt"/>
                  <a:cs typeface="Arial"/>
                </a:rPr>
                <a:t>v</a:t>
              </a:r>
              <a:r>
                <a:rPr sz="1800" spc="5" dirty="0">
                  <a:solidFill>
                    <a:srgbClr val="A01A06"/>
                  </a:solidFill>
                  <a:latin typeface="+mn-lt"/>
                  <a:cs typeface="Arial"/>
                </a:rPr>
                <a:t>a</a:t>
              </a:r>
              <a:r>
                <a:rPr sz="1800" dirty="0">
                  <a:solidFill>
                    <a:srgbClr val="A01A06"/>
                  </a:solidFill>
                  <a:latin typeface="+mn-lt"/>
                  <a:cs typeface="Arial"/>
                </a:rPr>
                <a:t>lue</a:t>
              </a:r>
              <a:r>
                <a:rPr sz="1800" spc="80" dirty="0">
                  <a:solidFill>
                    <a:srgbClr val="A01A06"/>
                  </a:solidFill>
                  <a:latin typeface="+mn-lt"/>
                  <a:cs typeface="Arial"/>
                </a:rPr>
                <a:t> </a:t>
              </a:r>
              <a:r>
                <a:rPr sz="1800" dirty="0">
                  <a:solidFill>
                    <a:srgbClr val="A01A06"/>
                  </a:solidFill>
                  <a:latin typeface="+mn-lt"/>
                  <a:cs typeface="Arial"/>
                </a:rPr>
                <a:t>p</a:t>
              </a:r>
              <a:r>
                <a:rPr sz="1800" spc="5" dirty="0">
                  <a:solidFill>
                    <a:srgbClr val="A01A06"/>
                  </a:solidFill>
                  <a:latin typeface="+mn-lt"/>
                  <a:cs typeface="Arial"/>
                </a:rPr>
                <a:t>a</a:t>
              </a:r>
              <a:r>
                <a:rPr sz="1800" dirty="0">
                  <a:solidFill>
                    <a:srgbClr val="A01A06"/>
                  </a:solidFill>
                  <a:latin typeface="+mn-lt"/>
                  <a:cs typeface="Arial"/>
                </a:rPr>
                <a:t>i</a:t>
              </a:r>
              <a:r>
                <a:rPr lang="en-US" sz="1800" spc="-5" dirty="0">
                  <a:solidFill>
                    <a:srgbClr val="A01A06"/>
                  </a:solidFill>
                  <a:latin typeface="+mn-lt"/>
                  <a:cs typeface="Arial"/>
                </a:rPr>
                <a:t>rs</a:t>
              </a:r>
              <a:endParaRPr sz="1800" dirty="0">
                <a:solidFill>
                  <a:srgbClr val="A01A06"/>
                </a:solidFill>
                <a:latin typeface="+mn-lt"/>
                <a:cs typeface="Corbel"/>
              </a:endParaRPr>
            </a:p>
          </p:txBody>
        </p:sp>
        <p:sp>
          <p:nvSpPr>
            <p:cNvPr id="38" name="object 18">
              <a:extLst>
                <a:ext uri="{FF2B5EF4-FFF2-40B4-BE49-F238E27FC236}">
                  <a16:creationId xmlns="" xmlns:a16="http://schemas.microsoft.com/office/drawing/2014/main" id="{CE693287-A186-AA4C-BABC-C938954C5D6F}"/>
                </a:ext>
              </a:extLst>
            </p:cNvPr>
            <p:cNvSpPr txBox="1"/>
            <p:nvPr/>
          </p:nvSpPr>
          <p:spPr>
            <a:xfrm>
              <a:off x="3833189" y="32698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39" name="object 19">
              <a:extLst>
                <a:ext uri="{FF2B5EF4-FFF2-40B4-BE49-F238E27FC236}">
                  <a16:creationId xmlns="" xmlns:a16="http://schemas.microsoft.com/office/drawing/2014/main" id="{CE4A337B-73E7-9C4A-8D19-D87ABA1157D1}"/>
                </a:ext>
              </a:extLst>
            </p:cNvPr>
            <p:cNvSpPr txBox="1"/>
            <p:nvPr/>
          </p:nvSpPr>
          <p:spPr>
            <a:xfrm>
              <a:off x="4676566" y="3290315"/>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7" name="object 24">
              <a:extLst>
                <a:ext uri="{FF2B5EF4-FFF2-40B4-BE49-F238E27FC236}">
                  <a16:creationId xmlns="" xmlns:a16="http://schemas.microsoft.com/office/drawing/2014/main" id="{3D4C0A40-B41C-1241-9952-88449563354B}"/>
                </a:ext>
              </a:extLst>
            </p:cNvPr>
            <p:cNvSpPr txBox="1"/>
            <p:nvPr/>
          </p:nvSpPr>
          <p:spPr>
            <a:xfrm>
              <a:off x="3833189" y="25840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58" name="object 19">
              <a:extLst>
                <a:ext uri="{FF2B5EF4-FFF2-40B4-BE49-F238E27FC236}">
                  <a16:creationId xmlns="" xmlns:a16="http://schemas.microsoft.com/office/drawing/2014/main" id="{87B925D0-3CAA-6D42-8309-34138490A912}"/>
                </a:ext>
              </a:extLst>
            </p:cNvPr>
            <p:cNvSpPr txBox="1"/>
            <p:nvPr/>
          </p:nvSpPr>
          <p:spPr>
            <a:xfrm>
              <a:off x="4676407" y="2583192"/>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grpSp>
    </p:spTree>
    <p:extLst>
      <p:ext uri="{BB962C8B-B14F-4D97-AF65-F5344CB8AC3E}">
        <p14:creationId xmlns:p14="http://schemas.microsoft.com/office/powerpoint/2010/main" val="391868111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50</a:t>
            </a:fld>
            <a:endParaRPr lang="en-US"/>
          </a:p>
        </p:txBody>
      </p:sp>
      <p:pic>
        <p:nvPicPr>
          <p:cNvPr id="5" name="Picture 4"/>
          <p:cNvPicPr>
            <a:picLocks noChangeAspect="1"/>
          </p:cNvPicPr>
          <p:nvPr/>
        </p:nvPicPr>
        <p:blipFill>
          <a:blip r:embed="rId2"/>
          <a:stretch>
            <a:fillRect/>
          </a:stretch>
        </p:blipFill>
        <p:spPr>
          <a:xfrm>
            <a:off x="0" y="180587"/>
            <a:ext cx="9144000" cy="6496825"/>
          </a:xfrm>
          <a:prstGeom prst="rect">
            <a:avLst/>
          </a:prstGeom>
        </p:spPr>
      </p:pic>
    </p:spTree>
    <p:extLst>
      <p:ext uri="{BB962C8B-B14F-4D97-AF65-F5344CB8AC3E}">
        <p14:creationId xmlns:p14="http://schemas.microsoft.com/office/powerpoint/2010/main" val="8247952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8236" y="1445005"/>
            <a:ext cx="7600950" cy="738664"/>
          </a:xfrm>
          <a:prstGeom prst="rect">
            <a:avLst/>
          </a:prstGeom>
        </p:spPr>
        <p:txBody>
          <a:bodyPr vert="horz" wrap="square" lIns="0" tIns="0" rIns="0" bIns="0" rtlCol="0">
            <a:spAutoFit/>
          </a:bodyPr>
          <a:lstStyle/>
          <a:p>
            <a:pPr marL="350520" marR="5080" indent="-457200">
              <a:spcBef>
                <a:spcPts val="640"/>
              </a:spcBef>
              <a:buClr>
                <a:schemeClr val="tx1"/>
              </a:buClr>
              <a:buFont typeface="Arial" panose="020B0604020202020204" pitchFamily="34" charset="0"/>
              <a:buChar char="•"/>
              <a:tabLst>
                <a:tab pos="625475" algn="l"/>
              </a:tabLst>
            </a:pPr>
            <a:r>
              <a:rPr b="1" spc="-20" dirty="0">
                <a:latin typeface="Calibri"/>
                <a:cs typeface="Calibri"/>
              </a:rPr>
              <a:t>Com</a:t>
            </a:r>
            <a:r>
              <a:rPr b="1" spc="-15" dirty="0">
                <a:latin typeface="Calibri"/>
                <a:cs typeface="Calibri"/>
              </a:rPr>
              <a:t>b</a:t>
            </a:r>
            <a:r>
              <a:rPr b="1" dirty="0">
                <a:latin typeface="Calibri"/>
                <a:cs typeface="Calibri"/>
              </a:rPr>
              <a:t>i</a:t>
            </a:r>
            <a:r>
              <a:rPr b="1" spc="-15" dirty="0">
                <a:latin typeface="Calibri"/>
                <a:cs typeface="Calibri"/>
              </a:rPr>
              <a:t>n</a:t>
            </a:r>
            <a:r>
              <a:rPr b="1" spc="-25" dirty="0">
                <a:latin typeface="Calibri"/>
                <a:cs typeface="Calibri"/>
              </a:rPr>
              <a:t>e</a:t>
            </a:r>
            <a:r>
              <a:rPr b="1" spc="-10" dirty="0">
                <a:latin typeface="Calibri"/>
                <a:cs typeface="Calibri"/>
              </a:rPr>
              <a:t>r</a:t>
            </a:r>
            <a:r>
              <a:rPr b="1" spc="50" dirty="0">
                <a:latin typeface="Calibri"/>
                <a:cs typeface="Calibri"/>
              </a:rPr>
              <a:t> </a:t>
            </a:r>
            <a:r>
              <a:rPr spc="-35" dirty="0">
                <a:latin typeface="Calibri"/>
                <a:cs typeface="Calibri"/>
              </a:rPr>
              <a:t>c</a:t>
            </a:r>
            <a:r>
              <a:rPr spc="-15" dirty="0">
                <a:latin typeface="Calibri"/>
                <a:cs typeface="Calibri"/>
              </a:rPr>
              <a:t>o</a:t>
            </a:r>
            <a:r>
              <a:rPr spc="-35" dirty="0">
                <a:latin typeface="Calibri"/>
                <a:cs typeface="Calibri"/>
              </a:rPr>
              <a:t>m</a:t>
            </a:r>
            <a:r>
              <a:rPr spc="-10" dirty="0">
                <a:latin typeface="Calibri"/>
                <a:cs typeface="Calibri"/>
              </a:rPr>
              <a:t>bine</a:t>
            </a:r>
            <a:r>
              <a:rPr spc="-15" dirty="0">
                <a:latin typeface="Calibri"/>
                <a:cs typeface="Calibri"/>
              </a:rPr>
              <a:t>s</a:t>
            </a:r>
            <a:r>
              <a:rPr spc="-20" dirty="0">
                <a:latin typeface="Calibri"/>
                <a:cs typeface="Calibri"/>
              </a:rPr>
              <a:t> </a:t>
            </a:r>
            <a:r>
              <a:rPr spc="-15" dirty="0">
                <a:latin typeface="Calibri"/>
                <a:cs typeface="Calibri"/>
              </a:rPr>
              <a:t>t</a:t>
            </a:r>
            <a:r>
              <a:rPr spc="-10" dirty="0">
                <a:latin typeface="Calibri"/>
                <a:cs typeface="Calibri"/>
              </a:rPr>
              <a:t>h</a:t>
            </a:r>
            <a:r>
              <a:rPr spc="-15" dirty="0">
                <a:latin typeface="Calibri"/>
                <a:cs typeface="Calibri"/>
              </a:rPr>
              <a:t>e</a:t>
            </a:r>
            <a:r>
              <a:rPr spc="-10" dirty="0">
                <a:latin typeface="Calibri"/>
                <a:cs typeface="Calibri"/>
              </a:rPr>
              <a:t> </a:t>
            </a:r>
            <a:r>
              <a:rPr spc="-60" dirty="0">
                <a:latin typeface="Calibri"/>
                <a:cs typeface="Calibri"/>
              </a:rPr>
              <a:t>v</a:t>
            </a:r>
            <a:r>
              <a:rPr spc="-10" dirty="0">
                <a:latin typeface="Calibri"/>
                <a:cs typeface="Calibri"/>
              </a:rPr>
              <a:t>alue</a:t>
            </a:r>
            <a:r>
              <a:rPr spc="-15" dirty="0">
                <a:latin typeface="Calibri"/>
                <a:cs typeface="Calibri"/>
              </a:rPr>
              <a:t>s</a:t>
            </a:r>
            <a:r>
              <a:rPr spc="5" dirty="0">
                <a:latin typeface="Calibri"/>
                <a:cs typeface="Calibri"/>
              </a:rPr>
              <a:t> </a:t>
            </a:r>
            <a:r>
              <a:rPr spc="-15" dirty="0">
                <a:latin typeface="Calibri"/>
                <a:cs typeface="Calibri"/>
              </a:rPr>
              <a:t>of</a:t>
            </a:r>
            <a:r>
              <a:rPr spc="10" dirty="0">
                <a:latin typeface="Calibri"/>
                <a:cs typeface="Calibri"/>
              </a:rPr>
              <a:t> </a:t>
            </a:r>
            <a:r>
              <a:rPr spc="-5" dirty="0">
                <a:latin typeface="Calibri"/>
                <a:cs typeface="Calibri"/>
              </a:rPr>
              <a:t>al</a:t>
            </a:r>
            <a:r>
              <a:rPr spc="-10" dirty="0">
                <a:latin typeface="Calibri"/>
                <a:cs typeface="Calibri"/>
              </a:rPr>
              <a:t>l </a:t>
            </a:r>
            <a:r>
              <a:rPr spc="-114" dirty="0">
                <a:latin typeface="Calibri"/>
                <a:cs typeface="Calibri"/>
              </a:rPr>
              <a:t>k</a:t>
            </a:r>
            <a:r>
              <a:rPr spc="-35" dirty="0">
                <a:latin typeface="Calibri"/>
                <a:cs typeface="Calibri"/>
              </a:rPr>
              <a:t>e</a:t>
            </a:r>
            <a:r>
              <a:rPr spc="-40" dirty="0">
                <a:latin typeface="Calibri"/>
                <a:cs typeface="Calibri"/>
              </a:rPr>
              <a:t>y</a:t>
            </a:r>
            <a:r>
              <a:rPr spc="-15" dirty="0">
                <a:latin typeface="Calibri"/>
                <a:cs typeface="Calibri"/>
              </a:rPr>
              <a:t>s</a:t>
            </a:r>
            <a:r>
              <a:rPr spc="30" dirty="0">
                <a:latin typeface="Calibri"/>
                <a:cs typeface="Calibri"/>
              </a:rPr>
              <a:t> </a:t>
            </a:r>
            <a:r>
              <a:rPr spc="-15" dirty="0">
                <a:latin typeface="Calibri"/>
                <a:cs typeface="Calibri"/>
              </a:rPr>
              <a:t>of a</a:t>
            </a:r>
            <a:r>
              <a:rPr spc="15" dirty="0">
                <a:latin typeface="Calibri"/>
                <a:cs typeface="Calibri"/>
              </a:rPr>
              <a:t> </a:t>
            </a:r>
            <a:r>
              <a:rPr spc="-25" dirty="0">
                <a:latin typeface="Calibri"/>
                <a:cs typeface="Calibri"/>
              </a:rPr>
              <a:t>s</a:t>
            </a:r>
            <a:r>
              <a:rPr spc="-10" dirty="0">
                <a:latin typeface="Calibri"/>
                <a:cs typeface="Calibri"/>
              </a:rPr>
              <a:t>in</a:t>
            </a:r>
            <a:r>
              <a:rPr spc="-15" dirty="0">
                <a:latin typeface="Calibri"/>
                <a:cs typeface="Calibri"/>
              </a:rPr>
              <a:t>gle</a:t>
            </a:r>
            <a:r>
              <a:rPr spc="-10" dirty="0">
                <a:latin typeface="Calibri"/>
                <a:cs typeface="Calibri"/>
              </a:rPr>
              <a:t> </a:t>
            </a:r>
            <a:r>
              <a:rPr spc="-35" dirty="0">
                <a:latin typeface="Calibri"/>
                <a:cs typeface="Calibri"/>
              </a:rPr>
              <a:t>m</a:t>
            </a:r>
            <a:r>
              <a:rPr spc="-10" dirty="0">
                <a:latin typeface="Calibri"/>
                <a:cs typeface="Calibri"/>
              </a:rPr>
              <a:t>apper</a:t>
            </a:r>
            <a:r>
              <a:rPr spc="-5" dirty="0">
                <a:latin typeface="Calibri"/>
                <a:cs typeface="Calibri"/>
              </a:rPr>
              <a:t> (</a:t>
            </a:r>
            <a:r>
              <a:rPr spc="-25" dirty="0">
                <a:latin typeface="Calibri"/>
                <a:cs typeface="Calibri"/>
              </a:rPr>
              <a:t>s</a:t>
            </a:r>
            <a:r>
              <a:rPr spc="-10" dirty="0">
                <a:latin typeface="Calibri"/>
                <a:cs typeface="Calibri"/>
              </a:rPr>
              <a:t>in</a:t>
            </a:r>
            <a:r>
              <a:rPr spc="-15" dirty="0">
                <a:latin typeface="Calibri"/>
                <a:cs typeface="Calibri"/>
              </a:rPr>
              <a:t>gle</a:t>
            </a:r>
            <a:r>
              <a:rPr spc="-5" dirty="0">
                <a:latin typeface="Calibri"/>
                <a:cs typeface="Calibri"/>
              </a:rPr>
              <a:t> </a:t>
            </a:r>
            <a:r>
              <a:rPr lang="en-US" spc="-35" dirty="0">
                <a:latin typeface="Calibri"/>
                <a:cs typeface="Calibri"/>
              </a:rPr>
              <a:t>node</a:t>
            </a:r>
            <a:r>
              <a:rPr spc="-10" dirty="0">
                <a:latin typeface="Calibri"/>
                <a:cs typeface="Calibri"/>
              </a:rPr>
              <a:t>)</a:t>
            </a:r>
            <a:endParaRPr dirty="0">
              <a:latin typeface="Calibri"/>
              <a:cs typeface="Calibri"/>
            </a:endParaRPr>
          </a:p>
        </p:txBody>
      </p:sp>
      <p:sp>
        <p:nvSpPr>
          <p:cNvPr id="4" name="object 4"/>
          <p:cNvSpPr txBox="1"/>
          <p:nvPr/>
        </p:nvSpPr>
        <p:spPr>
          <a:xfrm>
            <a:off x="618236" y="5515531"/>
            <a:ext cx="7827645" cy="877163"/>
          </a:xfrm>
          <a:prstGeom prst="rect">
            <a:avLst/>
          </a:prstGeom>
        </p:spPr>
        <p:txBody>
          <a:bodyPr vert="horz" wrap="square" lIns="0" tIns="0" rIns="0" bIns="0" rtlCol="0">
            <a:spAutoFit/>
          </a:bodyPr>
          <a:lstStyle/>
          <a:p>
            <a:pPr marL="12700" algn="ctr">
              <a:lnSpc>
                <a:spcPct val="100000"/>
              </a:lnSpc>
              <a:buClr>
                <a:srgbClr val="60B5CC"/>
              </a:buClr>
              <a:tabLst>
                <a:tab pos="287020" algn="l"/>
              </a:tabLst>
            </a:pPr>
            <a:r>
              <a:rPr sz="2600" spc="-35" dirty="0">
                <a:latin typeface="Calibri"/>
                <a:cs typeface="Calibri"/>
              </a:rPr>
              <a:t>M</a:t>
            </a:r>
            <a:r>
              <a:rPr sz="2600" spc="-10" dirty="0">
                <a:latin typeface="Calibri"/>
                <a:cs typeface="Calibri"/>
              </a:rPr>
              <a:t>uc</a:t>
            </a:r>
            <a:r>
              <a:rPr sz="2600" spc="-15" dirty="0">
                <a:latin typeface="Calibri"/>
                <a:cs typeface="Calibri"/>
              </a:rPr>
              <a:t>h</a:t>
            </a:r>
            <a:r>
              <a:rPr sz="2600" spc="15" dirty="0">
                <a:latin typeface="Calibri"/>
                <a:cs typeface="Calibri"/>
              </a:rPr>
              <a:t> </a:t>
            </a:r>
            <a:r>
              <a:rPr sz="2600" spc="-10" dirty="0">
                <a:latin typeface="Calibri"/>
                <a:cs typeface="Calibri"/>
              </a:rPr>
              <a:t>le</a:t>
            </a:r>
            <a:r>
              <a:rPr sz="2600" spc="-20" dirty="0">
                <a:latin typeface="Calibri"/>
                <a:cs typeface="Calibri"/>
              </a:rPr>
              <a:t>s</a:t>
            </a:r>
            <a:r>
              <a:rPr sz="2600" spc="-15" dirty="0">
                <a:latin typeface="Calibri"/>
                <a:cs typeface="Calibri"/>
              </a:rPr>
              <a:t>s</a:t>
            </a:r>
            <a:r>
              <a:rPr sz="2600" spc="-20" dirty="0">
                <a:latin typeface="Calibri"/>
                <a:cs typeface="Calibri"/>
              </a:rPr>
              <a:t> </a:t>
            </a:r>
            <a:r>
              <a:rPr sz="2600" spc="-10" dirty="0">
                <a:latin typeface="Calibri"/>
                <a:cs typeface="Calibri"/>
              </a:rPr>
              <a:t>d</a:t>
            </a:r>
            <a:r>
              <a:rPr sz="2600" spc="-35" dirty="0">
                <a:latin typeface="Calibri"/>
                <a:cs typeface="Calibri"/>
              </a:rPr>
              <a:t>a</a:t>
            </a:r>
            <a:r>
              <a:rPr sz="2600" spc="-40" dirty="0">
                <a:latin typeface="Calibri"/>
                <a:cs typeface="Calibri"/>
              </a:rPr>
              <a:t>t</a:t>
            </a:r>
            <a:r>
              <a:rPr sz="2600" spc="-15" dirty="0">
                <a:latin typeface="Calibri"/>
                <a:cs typeface="Calibri"/>
              </a:rPr>
              <a:t>a</a:t>
            </a:r>
            <a:r>
              <a:rPr sz="2600" spc="15" dirty="0">
                <a:latin typeface="Calibri"/>
                <a:cs typeface="Calibri"/>
              </a:rPr>
              <a:t> </a:t>
            </a:r>
            <a:r>
              <a:rPr sz="2600" spc="-10" dirty="0">
                <a:latin typeface="Calibri"/>
                <a:cs typeface="Calibri"/>
              </a:rPr>
              <a:t>need</a:t>
            </a:r>
            <a:r>
              <a:rPr sz="2600" spc="-15" dirty="0">
                <a:latin typeface="Calibri"/>
                <a:cs typeface="Calibri"/>
              </a:rPr>
              <a:t>s</a:t>
            </a:r>
            <a:r>
              <a:rPr sz="2600" spc="-45" dirty="0">
                <a:latin typeface="Calibri"/>
                <a:cs typeface="Calibri"/>
              </a:rPr>
              <a:t> </a:t>
            </a:r>
            <a:r>
              <a:rPr sz="2600" spc="-40" dirty="0">
                <a:latin typeface="Calibri"/>
                <a:cs typeface="Calibri"/>
              </a:rPr>
              <a:t>t</a:t>
            </a:r>
            <a:r>
              <a:rPr sz="2600" spc="-15" dirty="0">
                <a:latin typeface="Calibri"/>
                <a:cs typeface="Calibri"/>
              </a:rPr>
              <a:t>o</a:t>
            </a:r>
            <a:r>
              <a:rPr sz="2600" spc="10" dirty="0">
                <a:latin typeface="Calibri"/>
                <a:cs typeface="Calibri"/>
              </a:rPr>
              <a:t> </a:t>
            </a:r>
            <a:r>
              <a:rPr sz="2600" spc="-10" dirty="0">
                <a:latin typeface="Calibri"/>
                <a:cs typeface="Calibri"/>
              </a:rPr>
              <a:t>b</a:t>
            </a:r>
            <a:r>
              <a:rPr sz="2600" spc="-15" dirty="0">
                <a:latin typeface="Calibri"/>
                <a:cs typeface="Calibri"/>
              </a:rPr>
              <a:t>e</a:t>
            </a:r>
            <a:r>
              <a:rPr sz="2600" spc="-10" dirty="0">
                <a:latin typeface="Calibri"/>
                <a:cs typeface="Calibri"/>
              </a:rPr>
              <a:t> </a:t>
            </a:r>
            <a:r>
              <a:rPr sz="2600" spc="-35" dirty="0">
                <a:latin typeface="Calibri"/>
                <a:cs typeface="Calibri"/>
              </a:rPr>
              <a:t>c</a:t>
            </a:r>
            <a:r>
              <a:rPr sz="2600" spc="-15" dirty="0">
                <a:latin typeface="Calibri"/>
                <a:cs typeface="Calibri"/>
              </a:rPr>
              <a:t>o</a:t>
            </a:r>
            <a:r>
              <a:rPr sz="2600" spc="-10" dirty="0">
                <a:latin typeface="Calibri"/>
                <a:cs typeface="Calibri"/>
              </a:rPr>
              <a:t>p</a:t>
            </a:r>
            <a:r>
              <a:rPr sz="2600" spc="-15" dirty="0">
                <a:latin typeface="Calibri"/>
                <a:cs typeface="Calibri"/>
              </a:rPr>
              <a:t>ied</a:t>
            </a:r>
            <a:r>
              <a:rPr sz="2600" spc="-5" dirty="0">
                <a:latin typeface="Calibri"/>
                <a:cs typeface="Calibri"/>
              </a:rPr>
              <a:t> </a:t>
            </a:r>
            <a:r>
              <a:rPr sz="2600" spc="-10" dirty="0">
                <a:latin typeface="Calibri"/>
                <a:cs typeface="Calibri"/>
              </a:rPr>
              <a:t>an</a:t>
            </a:r>
            <a:r>
              <a:rPr sz="2600" spc="-15" dirty="0">
                <a:latin typeface="Calibri"/>
                <a:cs typeface="Calibri"/>
              </a:rPr>
              <a:t>d</a:t>
            </a:r>
            <a:r>
              <a:rPr sz="2600" spc="-10" dirty="0">
                <a:latin typeface="Calibri"/>
                <a:cs typeface="Calibri"/>
              </a:rPr>
              <a:t> </a:t>
            </a:r>
            <a:r>
              <a:rPr sz="2600" spc="-25" dirty="0">
                <a:latin typeface="Calibri"/>
                <a:cs typeface="Calibri"/>
              </a:rPr>
              <a:t>s</a:t>
            </a:r>
            <a:r>
              <a:rPr sz="2600" spc="-10" dirty="0">
                <a:latin typeface="Calibri"/>
                <a:cs typeface="Calibri"/>
              </a:rPr>
              <a:t>hu</a:t>
            </a:r>
            <a:r>
              <a:rPr sz="2600" spc="-35" dirty="0">
                <a:latin typeface="Calibri"/>
                <a:cs typeface="Calibri"/>
              </a:rPr>
              <a:t>f</a:t>
            </a:r>
            <a:r>
              <a:rPr sz="2600" spc="-10" dirty="0">
                <a:latin typeface="Calibri"/>
                <a:cs typeface="Calibri"/>
              </a:rPr>
              <a:t>fled</a:t>
            </a:r>
            <a:r>
              <a:rPr lang="en-US" sz="2600" spc="-10" dirty="0">
                <a:latin typeface="Calibri"/>
                <a:cs typeface="Calibri"/>
              </a:rPr>
              <a:t>!</a:t>
            </a:r>
            <a:endParaRPr sz="2600" dirty="0">
              <a:latin typeface="Calibri"/>
              <a:cs typeface="Calibri"/>
            </a:endParaRPr>
          </a:p>
          <a:p>
            <a:pPr marL="12700" algn="ctr">
              <a:lnSpc>
                <a:spcPct val="100000"/>
              </a:lnSpc>
              <a:spcBef>
                <a:spcPts val="625"/>
              </a:spcBef>
              <a:buClr>
                <a:srgbClr val="60B5CC"/>
              </a:buClr>
              <a:tabLst>
                <a:tab pos="287020" algn="l"/>
              </a:tabLst>
            </a:pPr>
            <a:r>
              <a:rPr sz="2600" spc="-150" dirty="0">
                <a:latin typeface="Calibri"/>
                <a:cs typeface="Calibri"/>
              </a:rPr>
              <a:t>W</a:t>
            </a:r>
            <a:r>
              <a:rPr sz="2600" spc="-15" dirty="0">
                <a:latin typeface="Calibri"/>
                <a:cs typeface="Calibri"/>
              </a:rPr>
              <a:t>o</a:t>
            </a:r>
            <a:r>
              <a:rPr sz="2600" spc="-5" dirty="0">
                <a:latin typeface="Calibri"/>
                <a:cs typeface="Calibri"/>
              </a:rPr>
              <a:t>r</a:t>
            </a:r>
            <a:r>
              <a:rPr sz="2600" spc="-45" dirty="0">
                <a:latin typeface="Calibri"/>
                <a:cs typeface="Calibri"/>
              </a:rPr>
              <a:t>k</a:t>
            </a:r>
            <a:r>
              <a:rPr sz="2600" spc="-15" dirty="0">
                <a:latin typeface="Calibri"/>
                <a:cs typeface="Calibri"/>
              </a:rPr>
              <a:t>s</a:t>
            </a:r>
            <a:r>
              <a:rPr sz="2600" spc="25" dirty="0">
                <a:latin typeface="Calibri"/>
                <a:cs typeface="Calibri"/>
              </a:rPr>
              <a:t> </a:t>
            </a:r>
            <a:r>
              <a:rPr sz="2600" spc="-5" dirty="0">
                <a:latin typeface="Calibri"/>
                <a:cs typeface="Calibri"/>
              </a:rPr>
              <a:t>i</a:t>
            </a:r>
            <a:r>
              <a:rPr sz="2600" spc="-10" dirty="0">
                <a:latin typeface="Calibri"/>
                <a:cs typeface="Calibri"/>
              </a:rPr>
              <a:t>f</a:t>
            </a:r>
            <a:r>
              <a:rPr sz="2600" spc="10" dirty="0">
                <a:latin typeface="Calibri"/>
                <a:cs typeface="Calibri"/>
              </a:rPr>
              <a:t> </a:t>
            </a:r>
            <a:r>
              <a:rPr sz="2600" spc="-30" dirty="0">
                <a:latin typeface="Calibri"/>
                <a:cs typeface="Calibri"/>
              </a:rPr>
              <a:t>r</a:t>
            </a:r>
            <a:r>
              <a:rPr sz="2600" spc="-10" dirty="0">
                <a:latin typeface="Calibri"/>
                <a:cs typeface="Calibri"/>
              </a:rPr>
              <a:t>educ</a:t>
            </a:r>
            <a:r>
              <a:rPr sz="2600" spc="-15" dirty="0">
                <a:latin typeface="Calibri"/>
                <a:cs typeface="Calibri"/>
              </a:rPr>
              <a:t>e</a:t>
            </a:r>
            <a:r>
              <a:rPr sz="2600" spc="-55" dirty="0">
                <a:latin typeface="Calibri"/>
                <a:cs typeface="Calibri"/>
              </a:rPr>
              <a:t> </a:t>
            </a:r>
            <a:r>
              <a:rPr sz="2600" spc="-10" dirty="0">
                <a:latin typeface="Calibri"/>
                <a:cs typeface="Calibri"/>
              </a:rPr>
              <a:t>func</a:t>
            </a:r>
            <a:r>
              <a:rPr sz="2600" spc="-15" dirty="0">
                <a:latin typeface="Calibri"/>
                <a:cs typeface="Calibri"/>
              </a:rPr>
              <a:t>tion</a:t>
            </a:r>
            <a:r>
              <a:rPr sz="2600" spc="-5" dirty="0">
                <a:latin typeface="Calibri"/>
                <a:cs typeface="Calibri"/>
              </a:rPr>
              <a:t> i</a:t>
            </a:r>
            <a:r>
              <a:rPr sz="2600" spc="-15" dirty="0">
                <a:latin typeface="Calibri"/>
                <a:cs typeface="Calibri"/>
              </a:rPr>
              <a:t>s</a:t>
            </a:r>
            <a:r>
              <a:rPr sz="2600" spc="5" dirty="0">
                <a:latin typeface="Calibri"/>
                <a:cs typeface="Calibri"/>
              </a:rPr>
              <a:t> </a:t>
            </a:r>
            <a:r>
              <a:rPr sz="2600" spc="-35" dirty="0">
                <a:latin typeface="Calibri"/>
                <a:cs typeface="Calibri"/>
              </a:rPr>
              <a:t>c</a:t>
            </a:r>
            <a:r>
              <a:rPr sz="2600" spc="-15" dirty="0">
                <a:latin typeface="Calibri"/>
                <a:cs typeface="Calibri"/>
              </a:rPr>
              <a:t>o</a:t>
            </a:r>
            <a:r>
              <a:rPr sz="2600" spc="-35" dirty="0">
                <a:latin typeface="Calibri"/>
                <a:cs typeface="Calibri"/>
              </a:rPr>
              <a:t>mm</a:t>
            </a:r>
            <a:r>
              <a:rPr sz="2600" spc="-10" dirty="0">
                <a:latin typeface="Calibri"/>
                <a:cs typeface="Calibri"/>
              </a:rPr>
              <a:t>u</a:t>
            </a:r>
            <a:r>
              <a:rPr sz="2600" spc="-40" dirty="0">
                <a:latin typeface="Calibri"/>
                <a:cs typeface="Calibri"/>
              </a:rPr>
              <a:t>t</a:t>
            </a:r>
            <a:r>
              <a:rPr sz="2600" spc="-35" dirty="0">
                <a:latin typeface="Calibri"/>
                <a:cs typeface="Calibri"/>
              </a:rPr>
              <a:t>a</a:t>
            </a:r>
            <a:r>
              <a:rPr sz="2600" spc="-15" dirty="0">
                <a:latin typeface="Calibri"/>
                <a:cs typeface="Calibri"/>
              </a:rPr>
              <a:t>t</a:t>
            </a:r>
            <a:r>
              <a:rPr sz="2600" spc="-10" dirty="0">
                <a:latin typeface="Calibri"/>
                <a:cs typeface="Calibri"/>
              </a:rPr>
              <a:t>i</a:t>
            </a:r>
            <a:r>
              <a:rPr sz="2600" spc="-35" dirty="0">
                <a:latin typeface="Calibri"/>
                <a:cs typeface="Calibri"/>
              </a:rPr>
              <a:t>v</a:t>
            </a:r>
            <a:r>
              <a:rPr sz="2600" spc="-15" dirty="0">
                <a:latin typeface="Calibri"/>
                <a:cs typeface="Calibri"/>
              </a:rPr>
              <a:t>e</a:t>
            </a:r>
            <a:r>
              <a:rPr sz="2600" spc="40" dirty="0">
                <a:latin typeface="Calibri"/>
                <a:cs typeface="Calibri"/>
              </a:rPr>
              <a:t> </a:t>
            </a:r>
            <a:r>
              <a:rPr sz="2600" spc="-10" dirty="0">
                <a:latin typeface="Calibri"/>
                <a:cs typeface="Calibri"/>
              </a:rPr>
              <a:t>an</a:t>
            </a:r>
            <a:r>
              <a:rPr sz="2600" spc="-15" dirty="0">
                <a:latin typeface="Calibri"/>
                <a:cs typeface="Calibri"/>
              </a:rPr>
              <a:t>d</a:t>
            </a:r>
            <a:r>
              <a:rPr sz="2600" spc="-5" dirty="0">
                <a:latin typeface="Calibri"/>
                <a:cs typeface="Calibri"/>
              </a:rPr>
              <a:t> </a:t>
            </a:r>
            <a:r>
              <a:rPr sz="2600" spc="-10" dirty="0">
                <a:latin typeface="Calibri"/>
                <a:cs typeface="Calibri"/>
              </a:rPr>
              <a:t>a</a:t>
            </a:r>
            <a:r>
              <a:rPr sz="2600" spc="-25" dirty="0">
                <a:latin typeface="Calibri"/>
                <a:cs typeface="Calibri"/>
              </a:rPr>
              <a:t>ss</a:t>
            </a:r>
            <a:r>
              <a:rPr sz="2600" spc="-15" dirty="0">
                <a:latin typeface="Calibri"/>
                <a:cs typeface="Calibri"/>
              </a:rPr>
              <a:t>o</a:t>
            </a:r>
            <a:r>
              <a:rPr sz="2600" spc="-10" dirty="0">
                <a:latin typeface="Calibri"/>
                <a:cs typeface="Calibri"/>
              </a:rPr>
              <a:t>c</a:t>
            </a:r>
            <a:r>
              <a:rPr sz="2600" spc="-5" dirty="0">
                <a:latin typeface="Calibri"/>
                <a:cs typeface="Calibri"/>
              </a:rPr>
              <a:t>i</a:t>
            </a:r>
            <a:r>
              <a:rPr sz="2600" spc="-35" dirty="0">
                <a:latin typeface="Calibri"/>
                <a:cs typeface="Calibri"/>
              </a:rPr>
              <a:t>a</a:t>
            </a:r>
            <a:r>
              <a:rPr sz="2600" spc="-15" dirty="0">
                <a:latin typeface="Calibri"/>
                <a:cs typeface="Calibri"/>
              </a:rPr>
              <a:t>t</a:t>
            </a:r>
            <a:r>
              <a:rPr sz="2600" spc="-5" dirty="0">
                <a:latin typeface="Calibri"/>
                <a:cs typeface="Calibri"/>
              </a:rPr>
              <a:t>i</a:t>
            </a:r>
            <a:r>
              <a:rPr sz="2600" spc="-35" dirty="0">
                <a:latin typeface="Calibri"/>
                <a:cs typeface="Calibri"/>
              </a:rPr>
              <a:t>v</a:t>
            </a:r>
            <a:r>
              <a:rPr sz="2600" spc="-15" dirty="0">
                <a:latin typeface="Calibri"/>
                <a:cs typeface="Calibri"/>
              </a:rPr>
              <a:t>e</a:t>
            </a:r>
            <a:endParaRPr sz="2600" dirty="0">
              <a:latin typeface="Calibri"/>
              <a:cs typeface="Calibri"/>
            </a:endParaRPr>
          </a:p>
        </p:txBody>
      </p:sp>
      <p:sp>
        <p:nvSpPr>
          <p:cNvPr id="5" name="object 5"/>
          <p:cNvSpPr/>
          <p:nvPr/>
        </p:nvSpPr>
        <p:spPr>
          <a:xfrm>
            <a:off x="997013" y="2571571"/>
            <a:ext cx="6553197" cy="252637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0600" y="2565145"/>
            <a:ext cx="3581400" cy="1263650"/>
          </a:xfrm>
          <a:custGeom>
            <a:avLst/>
            <a:gdLst/>
            <a:ahLst/>
            <a:cxnLst/>
            <a:rect l="l" t="t" r="r" b="b"/>
            <a:pathLst>
              <a:path w="3581400" h="1263650">
                <a:moveTo>
                  <a:pt x="0" y="0"/>
                </a:moveTo>
                <a:lnTo>
                  <a:pt x="3581400" y="0"/>
                </a:lnTo>
                <a:lnTo>
                  <a:pt x="3581400" y="1263192"/>
                </a:lnTo>
                <a:lnTo>
                  <a:pt x="0" y="1263192"/>
                </a:lnTo>
                <a:lnTo>
                  <a:pt x="0" y="0"/>
                </a:lnTo>
                <a:close/>
              </a:path>
            </a:pathLst>
          </a:custGeom>
          <a:ln w="38100">
            <a:solidFill>
              <a:srgbClr val="008000"/>
            </a:solidFill>
          </a:ln>
        </p:spPr>
        <p:txBody>
          <a:bodyPr wrap="square" lIns="0" tIns="0" rIns="0" bIns="0" rtlCol="0"/>
          <a:lstStyle/>
          <a:p>
            <a:endParaRPr/>
          </a:p>
        </p:txBody>
      </p:sp>
      <p:sp>
        <p:nvSpPr>
          <p:cNvPr id="7" name="object 7"/>
          <p:cNvSpPr/>
          <p:nvPr/>
        </p:nvSpPr>
        <p:spPr>
          <a:xfrm>
            <a:off x="990600" y="3816565"/>
            <a:ext cx="3581400" cy="1263650"/>
          </a:xfrm>
          <a:custGeom>
            <a:avLst/>
            <a:gdLst/>
            <a:ahLst/>
            <a:cxnLst/>
            <a:rect l="l" t="t" r="r" b="b"/>
            <a:pathLst>
              <a:path w="3581400" h="1263650">
                <a:moveTo>
                  <a:pt x="0" y="0"/>
                </a:moveTo>
                <a:lnTo>
                  <a:pt x="3581400" y="0"/>
                </a:lnTo>
                <a:lnTo>
                  <a:pt x="3581400" y="1263192"/>
                </a:lnTo>
                <a:lnTo>
                  <a:pt x="0" y="1263192"/>
                </a:lnTo>
                <a:lnTo>
                  <a:pt x="0" y="0"/>
                </a:lnTo>
                <a:close/>
              </a:path>
            </a:pathLst>
          </a:custGeom>
          <a:ln w="38100">
            <a:solidFill>
              <a:srgbClr val="008000"/>
            </a:solidFill>
          </a:ln>
        </p:spPr>
        <p:txBody>
          <a:bodyPr wrap="square" lIns="0" tIns="0" rIns="0" bIns="0" rtlCol="0"/>
          <a:lstStyle/>
          <a:p>
            <a:endParaRPr/>
          </a:p>
        </p:txBody>
      </p:sp>
      <p:sp>
        <p:nvSpPr>
          <p:cNvPr id="8" name="Rectangle 2">
            <a:extLst>
              <a:ext uri="{FF2B5EF4-FFF2-40B4-BE49-F238E27FC236}">
                <a16:creationId xmlns:a16="http://schemas.microsoft.com/office/drawing/2014/main" xmlns="" id="{BB3646AD-0F41-1F43-ABC9-4FCC215092F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Refinement: Combiners</a:t>
            </a:r>
          </a:p>
        </p:txBody>
      </p:sp>
    </p:spTree>
    <p:extLst>
      <p:ext uri="{BB962C8B-B14F-4D97-AF65-F5344CB8AC3E}">
        <p14:creationId xmlns:p14="http://schemas.microsoft.com/office/powerpoint/2010/main" val="322784502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8236" y="1487384"/>
            <a:ext cx="8525764" cy="4324710"/>
          </a:xfrm>
          <a:prstGeom prst="rect">
            <a:avLst/>
          </a:prstGeom>
        </p:spPr>
        <p:txBody>
          <a:bodyPr vert="horz" wrap="square" lIns="0" tIns="0" rIns="0" bIns="0" rtlCol="0">
            <a:spAutoFit/>
          </a:bodyPr>
          <a:lstStyle/>
          <a:p>
            <a:pPr marL="342900" marR="626110" indent="-342900">
              <a:lnSpc>
                <a:spcPts val="3020"/>
              </a:lnSpc>
              <a:spcBef>
                <a:spcPts val="0"/>
              </a:spcBef>
              <a:spcAft>
                <a:spcPts val="600"/>
              </a:spcAft>
              <a:buClr>
                <a:schemeClr val="tx1"/>
              </a:buClr>
              <a:buFont typeface="Arial" panose="020B0604020202020204" pitchFamily="34" charset="0"/>
              <a:buChar char="•"/>
              <a:tabLst>
                <a:tab pos="625475" algn="l"/>
              </a:tabLst>
            </a:pPr>
            <a:r>
              <a:rPr lang="en-US" sz="2800" b="1" spc="-15" dirty="0">
                <a:solidFill>
                  <a:srgbClr val="A01A06"/>
                </a:solidFill>
                <a:latin typeface="Calibri" panose="020F0502020204030204" pitchFamily="34" charset="0"/>
                <a:cs typeface="Calibri" panose="020F0502020204030204" pitchFamily="34" charset="0"/>
              </a:rPr>
              <a:t>Control how keys get partitioned</a:t>
            </a:r>
            <a:endParaRPr sz="2800" b="1" dirty="0">
              <a:solidFill>
                <a:srgbClr val="A01A06"/>
              </a:solidFill>
              <a:latin typeface="Calibri" panose="020F0502020204030204" pitchFamily="34" charset="0"/>
              <a:cs typeface="Calibri" panose="020F0502020204030204" pitchFamily="34" charset="0"/>
            </a:endParaRPr>
          </a:p>
          <a:p>
            <a:pPr marL="800100" marR="5080" lvl="1" indent="-342900">
              <a:lnSpc>
                <a:spcPts val="3020"/>
              </a:lnSpc>
              <a:spcBef>
                <a:spcPts val="0"/>
              </a:spcBef>
              <a:spcAft>
                <a:spcPts val="600"/>
              </a:spcAft>
              <a:buClr>
                <a:schemeClr val="tx1"/>
              </a:buClr>
              <a:buFont typeface="Arial" panose="020B0604020202020204" pitchFamily="34" charset="0"/>
              <a:buChar char="•"/>
              <a:tabLst>
                <a:tab pos="625475" algn="l"/>
              </a:tabLst>
            </a:pPr>
            <a:r>
              <a:rPr spc="-40" dirty="0">
                <a:latin typeface="Calibri" panose="020F0502020204030204" pitchFamily="34" charset="0"/>
                <a:cs typeface="Calibri" panose="020F0502020204030204" pitchFamily="34" charset="0"/>
              </a:rPr>
              <a:t>R</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duc</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a:t>
            </a:r>
            <a:r>
              <a:rPr spc="-10"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30"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 e</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spc="-2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c</a:t>
            </a:r>
            <a:r>
              <a:rPr spc="5" dirty="0">
                <a:latin typeface="Calibri" panose="020F0502020204030204" pitchFamily="34" charset="0"/>
                <a:cs typeface="Calibri" panose="020F0502020204030204" pitchFamily="34" charset="0"/>
              </a:rPr>
              <a:t>o</a:t>
            </a:r>
            <a:r>
              <a:rPr spc="-45" dirty="0">
                <a:latin typeface="Calibri" panose="020F0502020204030204" pitchFamily="34" charset="0"/>
                <a:cs typeface="Calibri" panose="020F0502020204030204" pitchFamily="34" charset="0"/>
              </a:rPr>
              <a:t>r</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w</a:t>
            </a:r>
            <a:r>
              <a:rPr dirty="0">
                <a:latin typeface="Calibri" panose="020F0502020204030204" pitchFamily="34" charset="0"/>
                <a:cs typeface="Calibri" panose="020F0502020204030204" pitchFamily="34" charset="0"/>
              </a:rPr>
              <a:t>i</a:t>
            </a:r>
            <a:r>
              <a:rPr spc="-10"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h</a:t>
            </a:r>
            <a:r>
              <a:rPr spc="-2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 </a:t>
            </a:r>
            <a:r>
              <a:rPr spc="5"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a:t>
            </a:r>
            <a:r>
              <a:rPr spc="-40" dirty="0">
                <a:latin typeface="Calibri" panose="020F0502020204030204" pitchFamily="34" charset="0"/>
                <a:cs typeface="Calibri" panose="020F0502020204030204" pitchFamily="34" charset="0"/>
              </a:rPr>
              <a:t>n</a:t>
            </a:r>
            <a:r>
              <a:rPr spc="-30"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r</a:t>
            </a:r>
            <a:r>
              <a:rPr spc="-15" dirty="0">
                <a:latin typeface="Calibri" panose="020F0502020204030204" pitchFamily="34" charset="0"/>
                <a:cs typeface="Calibri" panose="020F0502020204030204" pitchFamily="34" charset="0"/>
              </a:rPr>
              <a:t>m</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i</a:t>
            </a:r>
            <a:r>
              <a:rPr spc="-25" dirty="0">
                <a:latin typeface="Calibri" panose="020F0502020204030204" pitchFamily="34" charset="0"/>
                <a:cs typeface="Calibri" panose="020F0502020204030204" pitchFamily="34" charset="0"/>
              </a:rPr>
              <a:t>a</a:t>
            </a:r>
            <a:r>
              <a:rPr spc="-30"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 </a:t>
            </a:r>
            <a:r>
              <a:rPr spc="-105" dirty="0">
                <a:latin typeface="Calibri" panose="020F0502020204030204" pitchFamily="34" charset="0"/>
                <a:cs typeface="Calibri" panose="020F0502020204030204" pitchFamily="34" charset="0"/>
              </a:rPr>
              <a:t>k</a:t>
            </a:r>
            <a:r>
              <a:rPr spc="-3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y</a:t>
            </a:r>
            <a:r>
              <a:rPr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15" dirty="0">
                <a:latin typeface="Calibri" panose="020F0502020204030204" pitchFamily="34" charset="0"/>
                <a:cs typeface="Calibri" panose="020F0502020204030204" pitchFamily="34" charset="0"/>
              </a:rPr>
              <a:t>u</a:t>
            </a:r>
            <a:r>
              <a:rPr dirty="0">
                <a:latin typeface="Calibri" panose="020F0502020204030204" pitchFamily="34" charset="0"/>
                <a:cs typeface="Calibri" panose="020F0502020204030204" pitchFamily="34" charset="0"/>
              </a:rPr>
              <a:t>p</a:t>
            </a:r>
            <a:r>
              <a:rPr spc="25" dirty="0">
                <a:latin typeface="Calibri" panose="020F0502020204030204" pitchFamily="34" charset="0"/>
                <a:cs typeface="Calibri" panose="020F0502020204030204" pitchFamily="34" charset="0"/>
              </a:rPr>
              <a:t> </a:t>
            </a:r>
            <a:r>
              <a:rPr spc="-2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w</a:t>
            </a:r>
            <a:r>
              <a:rPr spc="5" dirty="0">
                <a:latin typeface="Calibri" panose="020F0502020204030204" pitchFamily="34" charset="0"/>
                <a:cs typeface="Calibri" panose="020F0502020204030204" pitchFamily="34" charset="0"/>
              </a:rPr>
              <a:t>or</a:t>
            </a:r>
            <a:r>
              <a:rPr spc="-100" dirty="0">
                <a:latin typeface="Calibri" panose="020F0502020204030204" pitchFamily="34" charset="0"/>
                <a:cs typeface="Calibri" panose="020F0502020204030204" pitchFamily="34" charset="0"/>
              </a:rPr>
              <a:t>k</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endParaRPr lang="en-US" dirty="0">
              <a:latin typeface="Calibri" panose="020F0502020204030204" pitchFamily="34" charset="0"/>
              <a:cs typeface="Calibri" panose="020F0502020204030204" pitchFamily="34" charset="0"/>
            </a:endParaRPr>
          </a:p>
          <a:p>
            <a:pPr marL="800100" marR="5080" lvl="1" indent="-342900">
              <a:lnSpc>
                <a:spcPts val="3020"/>
              </a:lnSpc>
              <a:spcBef>
                <a:spcPts val="0"/>
              </a:spcBef>
              <a:spcAft>
                <a:spcPts val="600"/>
              </a:spcAft>
              <a:buClr>
                <a:schemeClr val="tx1"/>
              </a:buClr>
              <a:buFont typeface="Arial" panose="020B0604020202020204" pitchFamily="34" charset="0"/>
              <a:buChar char="•"/>
              <a:tabLst>
                <a:tab pos="625475" algn="l"/>
              </a:tabLst>
            </a:pPr>
            <a:endParaRPr lang="en-US" dirty="0">
              <a:latin typeface="Calibri" panose="020F0502020204030204" pitchFamily="34" charset="0"/>
              <a:cs typeface="Calibri" panose="020F0502020204030204" pitchFamily="34" charset="0"/>
            </a:endParaRPr>
          </a:p>
          <a:p>
            <a:pPr marL="342900" marR="5080" indent="-342900">
              <a:lnSpc>
                <a:spcPts val="3020"/>
              </a:lnSpc>
              <a:spcBef>
                <a:spcPts val="0"/>
              </a:spcBef>
              <a:spcAft>
                <a:spcPts val="600"/>
              </a:spcAft>
              <a:buClr>
                <a:schemeClr val="tx1"/>
              </a:buClr>
              <a:buFont typeface="Arial" panose="020B0604020202020204" pitchFamily="34" charset="0"/>
              <a:buChar char="•"/>
              <a:tabLst>
                <a:tab pos="625475" algn="l"/>
              </a:tabLst>
            </a:pPr>
            <a:r>
              <a:rPr lang="en-US" spc="-65" dirty="0">
                <a:latin typeface="Calibri" panose="020F0502020204030204" pitchFamily="34" charset="0"/>
                <a:cs typeface="Calibri" panose="020F0502020204030204" pitchFamily="34" charset="0"/>
              </a:rPr>
              <a:t>S</a:t>
            </a:r>
            <a:r>
              <a:rPr lang="en-US" spc="-45" dirty="0">
                <a:latin typeface="Calibri" panose="020F0502020204030204" pitchFamily="34" charset="0"/>
                <a:cs typeface="Calibri" panose="020F0502020204030204" pitchFamily="34" charset="0"/>
              </a:rPr>
              <a:t>y</a:t>
            </a:r>
            <a:r>
              <a:rPr lang="en-US" spc="-70" dirty="0">
                <a:latin typeface="Calibri" panose="020F0502020204030204" pitchFamily="34" charset="0"/>
                <a:cs typeface="Calibri" panose="020F0502020204030204" pitchFamily="34" charset="0"/>
              </a:rPr>
              <a:t>st</a:t>
            </a:r>
            <a:r>
              <a:rPr lang="en-US" spc="-25" dirty="0">
                <a:latin typeface="Calibri" panose="020F0502020204030204" pitchFamily="34" charset="0"/>
                <a:cs typeface="Calibri" panose="020F0502020204030204" pitchFamily="34" charset="0"/>
              </a:rPr>
              <a:t>em</a:t>
            </a:r>
            <a:r>
              <a:rPr lang="en-US" spc="35"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u</a:t>
            </a:r>
            <a:r>
              <a:rPr lang="en-US" spc="-20" dirty="0">
                <a:latin typeface="Calibri" panose="020F0502020204030204" pitchFamily="34" charset="0"/>
                <a:cs typeface="Calibri" panose="020F0502020204030204" pitchFamily="34" charset="0"/>
              </a:rPr>
              <a:t>s</a:t>
            </a:r>
            <a:r>
              <a:rPr lang="en-US" spc="-15" dirty="0">
                <a:latin typeface="Calibri" panose="020F0502020204030204" pitchFamily="34" charset="0"/>
                <a:cs typeface="Calibri" panose="020F0502020204030204" pitchFamily="34" charset="0"/>
              </a:rPr>
              <a:t>es</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a</a:t>
            </a:r>
            <a:r>
              <a:rPr lang="en-US" spc="5"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d</a:t>
            </a:r>
            <a:r>
              <a:rPr lang="en-US" spc="-45" dirty="0">
                <a:latin typeface="Calibri" panose="020F0502020204030204" pitchFamily="34" charset="0"/>
                <a:cs typeface="Calibri" panose="020F0502020204030204" pitchFamily="34" charset="0"/>
              </a:rPr>
              <a:t>e</a:t>
            </a:r>
            <a:r>
              <a:rPr lang="en-US" spc="-70" dirty="0">
                <a:latin typeface="Calibri" panose="020F0502020204030204" pitchFamily="34" charset="0"/>
                <a:cs typeface="Calibri" panose="020F0502020204030204" pitchFamily="34" charset="0"/>
              </a:rPr>
              <a:t>f</a:t>
            </a:r>
            <a:r>
              <a:rPr lang="en-US" spc="-15" dirty="0">
                <a:latin typeface="Calibri" panose="020F0502020204030204" pitchFamily="34" charset="0"/>
                <a:cs typeface="Calibri" panose="020F0502020204030204" pitchFamily="34" charset="0"/>
              </a:rPr>
              <a:t>a</a:t>
            </a:r>
            <a:r>
              <a:rPr lang="en-US" spc="-30" dirty="0">
                <a:latin typeface="Calibri" panose="020F0502020204030204" pitchFamily="34" charset="0"/>
                <a:cs typeface="Calibri" panose="020F0502020204030204" pitchFamily="34" charset="0"/>
              </a:rPr>
              <a:t>u</a:t>
            </a:r>
            <a:r>
              <a:rPr lang="en-US" spc="-5" dirty="0">
                <a:latin typeface="Calibri" panose="020F0502020204030204" pitchFamily="34" charset="0"/>
                <a:cs typeface="Calibri" panose="020F0502020204030204" pitchFamily="34" charset="0"/>
              </a:rPr>
              <a:t>l</a:t>
            </a:r>
            <a:r>
              <a:rPr lang="en-US" spc="-15" dirty="0">
                <a:latin typeface="Calibri" panose="020F0502020204030204" pitchFamily="34" charset="0"/>
                <a:cs typeface="Calibri" panose="020F0502020204030204" pitchFamily="34" charset="0"/>
              </a:rPr>
              <a:t>t</a:t>
            </a:r>
            <a:r>
              <a:rPr lang="en-US" spc="15"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p</a:t>
            </a:r>
            <a:r>
              <a:rPr lang="en-US" spc="-15" dirty="0">
                <a:latin typeface="Calibri" panose="020F0502020204030204" pitchFamily="34" charset="0"/>
                <a:cs typeface="Calibri" panose="020F0502020204030204" pitchFamily="34" charset="0"/>
              </a:rPr>
              <a:t>a</a:t>
            </a:r>
            <a:r>
              <a:rPr lang="en-US" spc="-25" dirty="0">
                <a:latin typeface="Calibri" panose="020F0502020204030204" pitchFamily="34" charset="0"/>
                <a:cs typeface="Calibri" panose="020F0502020204030204" pitchFamily="34" charset="0"/>
              </a:rPr>
              <a:t>r</a:t>
            </a:r>
            <a:r>
              <a:rPr lang="en-US" spc="-20" dirty="0">
                <a:latin typeface="Calibri" panose="020F0502020204030204" pitchFamily="34" charset="0"/>
                <a:cs typeface="Calibri" panose="020F0502020204030204" pitchFamily="34" charset="0"/>
              </a:rPr>
              <a:t>t</a:t>
            </a:r>
            <a:r>
              <a:rPr lang="en-US" spc="-5" dirty="0">
                <a:latin typeface="Calibri" panose="020F0502020204030204" pitchFamily="34" charset="0"/>
                <a:cs typeface="Calibri" panose="020F0502020204030204" pitchFamily="34" charset="0"/>
              </a:rPr>
              <a:t>i</a:t>
            </a:r>
            <a:r>
              <a:rPr lang="en-US" spc="-20" dirty="0">
                <a:latin typeface="Calibri" panose="020F0502020204030204" pitchFamily="34" charset="0"/>
                <a:cs typeface="Calibri" panose="020F0502020204030204" pitchFamily="34" charset="0"/>
              </a:rPr>
              <a:t>t</a:t>
            </a:r>
            <a:r>
              <a:rPr lang="en-US" spc="-5" dirty="0">
                <a:latin typeface="Calibri" panose="020F0502020204030204" pitchFamily="34" charset="0"/>
                <a:cs typeface="Calibri" panose="020F0502020204030204" pitchFamily="34" charset="0"/>
              </a:rPr>
              <a:t>i</a:t>
            </a:r>
            <a:r>
              <a:rPr lang="en-US" spc="-10" dirty="0">
                <a:latin typeface="Calibri" panose="020F0502020204030204" pitchFamily="34" charset="0"/>
                <a:cs typeface="Calibri" panose="020F0502020204030204" pitchFamily="34" charset="0"/>
              </a:rPr>
              <a:t>o</a:t>
            </a:r>
            <a:r>
              <a:rPr lang="en-US" spc="-20" dirty="0">
                <a:latin typeface="Calibri" panose="020F0502020204030204" pitchFamily="34" charset="0"/>
                <a:cs typeface="Calibri" panose="020F0502020204030204" pitchFamily="34" charset="0"/>
              </a:rPr>
              <a:t>n</a:t>
            </a:r>
            <a:r>
              <a:rPr lang="en-US" spc="1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f</a:t>
            </a:r>
            <a:r>
              <a:rPr spc="-30" dirty="0">
                <a:latin typeface="Calibri" panose="020F0502020204030204" pitchFamily="34" charset="0"/>
                <a:cs typeface="Calibri" panose="020F0502020204030204" pitchFamily="34" charset="0"/>
              </a:rPr>
              <a:t>un</a:t>
            </a:r>
            <a:r>
              <a:rPr spc="-1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i</a:t>
            </a:r>
            <a:r>
              <a:rPr spc="-1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n:</a:t>
            </a:r>
            <a:endParaRPr dirty="0">
              <a:latin typeface="Calibri" panose="020F0502020204030204" pitchFamily="34" charset="0"/>
              <a:cs typeface="Calibri" panose="020F0502020204030204" pitchFamily="34" charset="0"/>
            </a:endParaRPr>
          </a:p>
          <a:p>
            <a:pPr marL="800100" lvl="2" indent="-342900">
              <a:spcBef>
                <a:spcPts val="0"/>
              </a:spcBef>
              <a:spcAft>
                <a:spcPts val="600"/>
              </a:spcAft>
              <a:buClr>
                <a:schemeClr val="tx1"/>
              </a:buClr>
              <a:buFont typeface="Arial" panose="020B0604020202020204" pitchFamily="34" charset="0"/>
              <a:buChar char="•"/>
              <a:tabLst>
                <a:tab pos="625475" algn="l"/>
              </a:tabLst>
            </a:pPr>
            <a:r>
              <a:rPr b="1" spc="-15" dirty="0">
                <a:solidFill>
                  <a:srgbClr val="A01A06"/>
                </a:solidFill>
                <a:latin typeface="Calibri" panose="020F0502020204030204" pitchFamily="34" charset="0"/>
                <a:cs typeface="Calibri" panose="020F0502020204030204" pitchFamily="34" charset="0"/>
              </a:rPr>
              <a:t>h</a:t>
            </a:r>
            <a:r>
              <a:rPr b="1" spc="-5" dirty="0">
                <a:solidFill>
                  <a:srgbClr val="A01A06"/>
                </a:solidFill>
                <a:latin typeface="Calibri" panose="020F0502020204030204" pitchFamily="34" charset="0"/>
                <a:cs typeface="Calibri" panose="020F0502020204030204" pitchFamily="34" charset="0"/>
              </a:rPr>
              <a:t>as</a:t>
            </a:r>
            <a:r>
              <a:rPr b="1" spc="-15" dirty="0">
                <a:solidFill>
                  <a:srgbClr val="A01A06"/>
                </a:solidFill>
                <a:latin typeface="Calibri" panose="020F0502020204030204" pitchFamily="34" charset="0"/>
                <a:cs typeface="Calibri" panose="020F0502020204030204" pitchFamily="34" charset="0"/>
              </a:rPr>
              <a:t>h</a:t>
            </a:r>
            <a:r>
              <a:rPr b="1" dirty="0">
                <a:solidFill>
                  <a:srgbClr val="A01A06"/>
                </a:solidFill>
                <a:latin typeface="Calibri" panose="020F0502020204030204" pitchFamily="34" charset="0"/>
                <a:cs typeface="Calibri" panose="020F0502020204030204" pitchFamily="34" charset="0"/>
              </a:rPr>
              <a:t>(</a:t>
            </a:r>
            <a:r>
              <a:rPr b="1" spc="-5" dirty="0">
                <a:solidFill>
                  <a:srgbClr val="A01A06"/>
                </a:solidFill>
                <a:latin typeface="Calibri" panose="020F0502020204030204" pitchFamily="34" charset="0"/>
                <a:cs typeface="Calibri" panose="020F0502020204030204" pitchFamily="34" charset="0"/>
              </a:rPr>
              <a:t>ke</a:t>
            </a:r>
            <a:r>
              <a:rPr b="1" spc="-95" dirty="0">
                <a:solidFill>
                  <a:srgbClr val="A01A06"/>
                </a:solidFill>
                <a:latin typeface="Calibri" panose="020F0502020204030204" pitchFamily="34" charset="0"/>
                <a:cs typeface="Calibri" panose="020F0502020204030204" pitchFamily="34" charset="0"/>
              </a:rPr>
              <a:t>y</a:t>
            </a:r>
            <a:r>
              <a:rPr b="1" dirty="0">
                <a:solidFill>
                  <a:srgbClr val="A01A06"/>
                </a:solidFill>
                <a:latin typeface="Calibri" panose="020F0502020204030204" pitchFamily="34" charset="0"/>
                <a:cs typeface="Calibri" panose="020F0502020204030204" pitchFamily="34" charset="0"/>
              </a:rPr>
              <a:t>)</a:t>
            </a:r>
            <a:r>
              <a:rPr b="1" spc="135" dirty="0">
                <a:solidFill>
                  <a:srgbClr val="A01A06"/>
                </a:solidFill>
                <a:latin typeface="Calibri" panose="020F0502020204030204" pitchFamily="34" charset="0"/>
                <a:cs typeface="Calibri" panose="020F0502020204030204" pitchFamily="34" charset="0"/>
              </a:rPr>
              <a:t> </a:t>
            </a:r>
            <a:r>
              <a:rPr b="1" spc="-5" dirty="0">
                <a:solidFill>
                  <a:srgbClr val="A01A06"/>
                </a:solidFill>
                <a:latin typeface="Calibri" panose="020F0502020204030204" pitchFamily="34" charset="0"/>
                <a:cs typeface="Calibri" panose="020F0502020204030204" pitchFamily="34" charset="0"/>
              </a:rPr>
              <a:t>m</a:t>
            </a:r>
            <a:r>
              <a:rPr b="1" spc="-15" dirty="0">
                <a:solidFill>
                  <a:srgbClr val="A01A06"/>
                </a:solidFill>
                <a:latin typeface="Calibri" panose="020F0502020204030204" pitchFamily="34" charset="0"/>
                <a:cs typeface="Calibri" panose="020F0502020204030204" pitchFamily="34" charset="0"/>
              </a:rPr>
              <a:t>o</a:t>
            </a:r>
            <a:r>
              <a:rPr b="1" dirty="0">
                <a:solidFill>
                  <a:srgbClr val="A01A06"/>
                </a:solidFill>
                <a:latin typeface="Calibri" panose="020F0502020204030204" pitchFamily="34" charset="0"/>
                <a:cs typeface="Calibri" panose="020F0502020204030204" pitchFamily="34" charset="0"/>
              </a:rPr>
              <a:t>d</a:t>
            </a:r>
            <a:r>
              <a:rPr b="1" spc="-25" dirty="0">
                <a:solidFill>
                  <a:srgbClr val="A01A06"/>
                </a:solidFill>
                <a:latin typeface="Calibri" panose="020F0502020204030204" pitchFamily="34" charset="0"/>
                <a:cs typeface="Calibri" panose="020F0502020204030204" pitchFamily="34" charset="0"/>
              </a:rPr>
              <a:t> </a:t>
            </a:r>
            <a:r>
              <a:rPr b="1" i="1" dirty="0">
                <a:solidFill>
                  <a:srgbClr val="A01A06"/>
                </a:solidFill>
                <a:latin typeface="Calibri" panose="020F0502020204030204" pitchFamily="34" charset="0"/>
                <a:cs typeface="Calibri" panose="020F0502020204030204" pitchFamily="34" charset="0"/>
              </a:rPr>
              <a:t>R</a:t>
            </a:r>
            <a:endParaRPr lang="en-US" b="1" i="1" dirty="0">
              <a:solidFill>
                <a:srgbClr val="A01A06"/>
              </a:solidFill>
              <a:latin typeface="Calibri" panose="020F0502020204030204" pitchFamily="34" charset="0"/>
              <a:cs typeface="Calibri" panose="020F0502020204030204" pitchFamily="34" charset="0"/>
            </a:endParaRPr>
          </a:p>
          <a:p>
            <a:pPr marL="800100" lvl="2" indent="-342900">
              <a:spcBef>
                <a:spcPts val="0"/>
              </a:spcBef>
              <a:spcAft>
                <a:spcPts val="600"/>
              </a:spcAft>
              <a:buClr>
                <a:schemeClr val="tx1"/>
              </a:buClr>
              <a:buFont typeface="Arial" panose="020B0604020202020204" pitchFamily="34" charset="0"/>
              <a:buChar char="•"/>
              <a:tabLst>
                <a:tab pos="625475" algn="l"/>
              </a:tabLst>
            </a:pPr>
            <a:endParaRPr lang="en-US" b="1" i="1" dirty="0">
              <a:solidFill>
                <a:srgbClr val="A01A06"/>
              </a:solidFill>
              <a:latin typeface="Calibri" panose="020F0502020204030204" pitchFamily="34" charset="0"/>
              <a:cs typeface="Calibri" panose="020F0502020204030204" pitchFamily="34" charset="0"/>
            </a:endParaRPr>
          </a:p>
          <a:p>
            <a:pPr marL="342900" lvl="1" indent="-342900">
              <a:spcBef>
                <a:spcPts val="0"/>
              </a:spcBef>
              <a:spcAft>
                <a:spcPts val="600"/>
              </a:spcAft>
              <a:buClr>
                <a:schemeClr val="tx1"/>
              </a:buClr>
              <a:buFont typeface="Arial" panose="020B0604020202020204" pitchFamily="34" charset="0"/>
              <a:buChar char="•"/>
              <a:tabLst>
                <a:tab pos="625475" algn="l"/>
              </a:tabLst>
            </a:pPr>
            <a:r>
              <a:rPr spc="-20" dirty="0">
                <a:latin typeface="Calibri" panose="020F0502020204030204" pitchFamily="34" charset="0"/>
                <a:cs typeface="Calibri" panose="020F0502020204030204" pitchFamily="34" charset="0"/>
              </a:rPr>
              <a:t>S</a:t>
            </a:r>
            <a:r>
              <a:rPr spc="-10" dirty="0">
                <a:latin typeface="Calibri" panose="020F0502020204030204" pitchFamily="34" charset="0"/>
                <a:cs typeface="Calibri" panose="020F0502020204030204" pitchFamily="34" charset="0"/>
              </a:rPr>
              <a:t>o</a:t>
            </a:r>
            <a:r>
              <a:rPr spc="-35"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i</a:t>
            </a:r>
            <a:r>
              <a:rPr spc="-35" dirty="0">
                <a:latin typeface="Calibri" panose="020F0502020204030204" pitchFamily="34" charset="0"/>
                <a:cs typeface="Calibri" panose="020F0502020204030204" pitchFamily="34" charset="0"/>
              </a:rPr>
              <a:t>m</a:t>
            </a:r>
            <a:r>
              <a:rPr spc="-15" dirty="0">
                <a:latin typeface="Calibri" panose="020F0502020204030204" pitchFamily="34" charset="0"/>
                <a:cs typeface="Calibri" panose="020F0502020204030204" pitchFamily="34" charset="0"/>
              </a:rPr>
              <a:t>es</a:t>
            </a:r>
            <a:r>
              <a:rPr spc="40" dirty="0">
                <a:latin typeface="Calibri" panose="020F0502020204030204" pitchFamily="34" charset="0"/>
                <a:cs typeface="Calibri" panose="020F0502020204030204" pitchFamily="34" charset="0"/>
              </a:rPr>
              <a:t> </a:t>
            </a:r>
            <a:r>
              <a:rPr spc="-30" dirty="0">
                <a:latin typeface="Calibri" panose="020F0502020204030204" pitchFamily="34" charset="0"/>
                <a:cs typeface="Calibri" panose="020F0502020204030204" pitchFamily="34" charset="0"/>
              </a:rPr>
              <a:t>u</a:t>
            </a:r>
            <a:r>
              <a:rPr spc="-20" dirty="0">
                <a:latin typeface="Calibri" panose="020F0502020204030204" pitchFamily="34" charset="0"/>
                <a:cs typeface="Calibri" panose="020F0502020204030204" pitchFamily="34" charset="0"/>
              </a:rPr>
              <a:t>s</a:t>
            </a:r>
            <a:r>
              <a:rPr spc="-45"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f</a:t>
            </a:r>
            <a:r>
              <a:rPr spc="-30" dirty="0">
                <a:latin typeface="Calibri" panose="020F0502020204030204" pitchFamily="34" charset="0"/>
                <a:cs typeface="Calibri" panose="020F0502020204030204" pitchFamily="34" charset="0"/>
              </a:rPr>
              <a:t>u</a:t>
            </a:r>
            <a:r>
              <a:rPr spc="-10" dirty="0">
                <a:latin typeface="Calibri" panose="020F0502020204030204" pitchFamily="34" charset="0"/>
                <a:cs typeface="Calibri" panose="020F0502020204030204" pitchFamily="34" charset="0"/>
              </a:rPr>
              <a:t>l</a:t>
            </a:r>
            <a:r>
              <a:rPr spc="3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t</a:t>
            </a:r>
            <a:r>
              <a:rPr spc="-20"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o</a:t>
            </a:r>
            <a:r>
              <a:rPr spc="-45" dirty="0">
                <a:latin typeface="Calibri" panose="020F0502020204030204" pitchFamily="34" charset="0"/>
                <a:cs typeface="Calibri" panose="020F0502020204030204" pitchFamily="34" charset="0"/>
              </a:rPr>
              <a:t>v</a:t>
            </a:r>
            <a:r>
              <a:rPr spc="-20" dirty="0">
                <a:latin typeface="Calibri" panose="020F0502020204030204" pitchFamily="34" charset="0"/>
                <a:cs typeface="Calibri" panose="020F0502020204030204" pitchFamily="34" charset="0"/>
              </a:rPr>
              <a:t>e</a:t>
            </a:r>
            <a:r>
              <a:rPr spc="-25" dirty="0">
                <a:latin typeface="Calibri" panose="020F0502020204030204" pitchFamily="34" charset="0"/>
                <a:cs typeface="Calibri" panose="020F0502020204030204" pitchFamily="34" charset="0"/>
              </a:rPr>
              <a:t>rr</a:t>
            </a:r>
            <a:r>
              <a:rPr spc="-5" dirty="0">
                <a:latin typeface="Calibri" panose="020F0502020204030204" pitchFamily="34" charset="0"/>
                <a:cs typeface="Calibri" panose="020F0502020204030204" pitchFamily="34" charset="0"/>
              </a:rPr>
              <a:t>i</a:t>
            </a:r>
            <a:r>
              <a:rPr spc="-30" dirty="0">
                <a:latin typeface="Calibri" panose="020F0502020204030204" pitchFamily="34" charset="0"/>
                <a:cs typeface="Calibri" panose="020F0502020204030204" pitchFamily="34" charset="0"/>
              </a:rPr>
              <a:t>d</a:t>
            </a:r>
            <a:r>
              <a:rPr spc="-20"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t</a:t>
            </a:r>
            <a:r>
              <a:rPr spc="-30" dirty="0">
                <a:latin typeface="Calibri" panose="020F0502020204030204" pitchFamily="34" charset="0"/>
                <a:cs typeface="Calibri" panose="020F0502020204030204" pitchFamily="34" charset="0"/>
              </a:rPr>
              <a:t>h</a:t>
            </a:r>
            <a:r>
              <a:rPr spc="-20"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spc="-30" dirty="0">
                <a:latin typeface="Calibri" panose="020F0502020204030204" pitchFamily="34" charset="0"/>
                <a:cs typeface="Calibri" panose="020F0502020204030204" pitchFamily="34" charset="0"/>
              </a:rPr>
              <a:t>h</a:t>
            </a:r>
            <a:r>
              <a:rPr spc="-15" dirty="0">
                <a:latin typeface="Calibri" panose="020F0502020204030204" pitchFamily="34" charset="0"/>
                <a:cs typeface="Calibri" panose="020F0502020204030204" pitchFamily="34" charset="0"/>
              </a:rPr>
              <a:t>a</a:t>
            </a:r>
            <a:r>
              <a:rPr spc="-20" dirty="0">
                <a:latin typeface="Calibri" panose="020F0502020204030204" pitchFamily="34" charset="0"/>
                <a:cs typeface="Calibri" panose="020F0502020204030204" pitchFamily="34" charset="0"/>
              </a:rPr>
              <a:t>sh</a:t>
            </a:r>
            <a:r>
              <a:rPr spc="-1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f</a:t>
            </a:r>
            <a:r>
              <a:rPr spc="-30" dirty="0">
                <a:latin typeface="Calibri" panose="020F0502020204030204" pitchFamily="34" charset="0"/>
                <a:cs typeface="Calibri" panose="020F0502020204030204" pitchFamily="34" charset="0"/>
              </a:rPr>
              <a:t>un</a:t>
            </a:r>
            <a:r>
              <a:rPr spc="-1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i</a:t>
            </a:r>
            <a:r>
              <a:rPr spc="-1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n:</a:t>
            </a:r>
            <a:endParaRPr dirty="0">
              <a:latin typeface="Calibri" panose="020F0502020204030204" pitchFamily="34" charset="0"/>
              <a:cs typeface="Calibri" panose="020F0502020204030204" pitchFamily="34" charset="0"/>
            </a:endParaRPr>
          </a:p>
          <a:p>
            <a:pPr marL="800100" marR="342900" lvl="2" indent="-342900">
              <a:lnSpc>
                <a:spcPts val="3020"/>
              </a:lnSpc>
              <a:spcBef>
                <a:spcPts val="0"/>
              </a:spcBef>
              <a:spcAft>
                <a:spcPts val="600"/>
              </a:spcAft>
              <a:buClr>
                <a:schemeClr val="tx1"/>
              </a:buClr>
              <a:buFont typeface="Arial" panose="020B0604020202020204" pitchFamily="34" charset="0"/>
              <a:buChar char="•"/>
              <a:tabLst>
                <a:tab pos="625475" algn="l"/>
              </a:tabLst>
            </a:pPr>
            <a:r>
              <a:rPr spc="-5" dirty="0">
                <a:latin typeface="Calibri" panose="020F0502020204030204" pitchFamily="34" charset="0"/>
                <a:cs typeface="Calibri" panose="020F0502020204030204" pitchFamily="34" charset="0"/>
              </a:rPr>
              <a:t>E</a:t>
            </a:r>
            <a:r>
              <a:rPr spc="35" dirty="0">
                <a:latin typeface="Calibri" panose="020F0502020204030204" pitchFamily="34" charset="0"/>
                <a:cs typeface="Calibri" panose="020F0502020204030204" pitchFamily="34" charset="0"/>
              </a:rPr>
              <a:t>.</a:t>
            </a:r>
            <a:r>
              <a:rPr spc="-5" dirty="0">
                <a:latin typeface="Calibri" panose="020F0502020204030204" pitchFamily="34" charset="0"/>
                <a:cs typeface="Calibri" panose="020F0502020204030204" pitchFamily="34" charset="0"/>
              </a:rPr>
              <a:t>g</a:t>
            </a:r>
            <a:r>
              <a:rPr spc="10" dirty="0">
                <a:latin typeface="Calibri" panose="020F0502020204030204" pitchFamily="34" charset="0"/>
                <a:cs typeface="Calibri" panose="020F0502020204030204" pitchFamily="34" charset="0"/>
              </a:rPr>
              <a:t>.</a:t>
            </a:r>
            <a:r>
              <a:rPr dirty="0">
                <a:latin typeface="Calibri" panose="020F0502020204030204" pitchFamily="34" charset="0"/>
                <a:cs typeface="Calibri" panose="020F0502020204030204" pitchFamily="34" charset="0"/>
              </a:rPr>
              <a:t>,</a:t>
            </a:r>
            <a:r>
              <a:rPr spc="-15" dirty="0">
                <a:latin typeface="Calibri" panose="020F0502020204030204" pitchFamily="34" charset="0"/>
                <a:cs typeface="Calibri" panose="020F0502020204030204" pitchFamily="34" charset="0"/>
              </a:rPr>
              <a:t> </a:t>
            </a:r>
            <a:r>
              <a:rPr b="1" spc="-5" dirty="0">
                <a:latin typeface="Calibri" panose="020F0502020204030204" pitchFamily="34" charset="0"/>
                <a:cs typeface="Calibri" panose="020F0502020204030204" pitchFamily="34" charset="0"/>
              </a:rPr>
              <a:t>h</a:t>
            </a:r>
            <a:r>
              <a:rPr b="1" spc="5" dirty="0">
                <a:latin typeface="Calibri" panose="020F0502020204030204" pitchFamily="34" charset="0"/>
                <a:cs typeface="Calibri" panose="020F0502020204030204" pitchFamily="34" charset="0"/>
              </a:rPr>
              <a:t>as</a:t>
            </a:r>
            <a:r>
              <a:rPr b="1" spc="-5" dirty="0">
                <a:latin typeface="Calibri" panose="020F0502020204030204" pitchFamily="34" charset="0"/>
                <a:cs typeface="Calibri" panose="020F0502020204030204" pitchFamily="34" charset="0"/>
              </a:rPr>
              <a:t>h</a:t>
            </a:r>
            <a:r>
              <a:rPr b="1" spc="-10" dirty="0">
                <a:latin typeface="Calibri" panose="020F0502020204030204" pitchFamily="34" charset="0"/>
                <a:cs typeface="Calibri" panose="020F0502020204030204" pitchFamily="34" charset="0"/>
              </a:rPr>
              <a:t>(</a:t>
            </a:r>
            <a:r>
              <a:rPr b="1" spc="-5" dirty="0">
                <a:latin typeface="Calibri" panose="020F0502020204030204" pitchFamily="34" charset="0"/>
                <a:cs typeface="Calibri" panose="020F0502020204030204" pitchFamily="34" charset="0"/>
              </a:rPr>
              <a:t>ho</a:t>
            </a:r>
            <a:r>
              <a:rPr b="1" spc="5" dirty="0">
                <a:latin typeface="Calibri" panose="020F0502020204030204" pitchFamily="34" charset="0"/>
                <a:cs typeface="Calibri" panose="020F0502020204030204" pitchFamily="34" charset="0"/>
              </a:rPr>
              <a:t>s</a:t>
            </a:r>
            <a:r>
              <a:rPr b="1" spc="-10" dirty="0">
                <a:latin typeface="Calibri" panose="020F0502020204030204" pitchFamily="34" charset="0"/>
                <a:cs typeface="Calibri" panose="020F0502020204030204" pitchFamily="34" charset="0"/>
              </a:rPr>
              <a:t>t</a:t>
            </a:r>
            <a:r>
              <a:rPr b="1" spc="-5" dirty="0">
                <a:latin typeface="Calibri" panose="020F0502020204030204" pitchFamily="34" charset="0"/>
                <a:cs typeface="Calibri" panose="020F0502020204030204" pitchFamily="34" charset="0"/>
              </a:rPr>
              <a:t>n</a:t>
            </a:r>
            <a:r>
              <a:rPr b="1" spc="5" dirty="0">
                <a:latin typeface="Calibri" panose="020F0502020204030204" pitchFamily="34" charset="0"/>
                <a:cs typeface="Calibri" panose="020F0502020204030204" pitchFamily="34" charset="0"/>
              </a:rPr>
              <a:t>a</a:t>
            </a:r>
            <a:r>
              <a:rPr b="1" dirty="0">
                <a:latin typeface="Calibri" panose="020F0502020204030204" pitchFamily="34" charset="0"/>
                <a:cs typeface="Calibri" panose="020F0502020204030204" pitchFamily="34" charset="0"/>
              </a:rPr>
              <a:t>m</a:t>
            </a:r>
            <a:r>
              <a:rPr b="1" spc="5" dirty="0">
                <a:latin typeface="Calibri" panose="020F0502020204030204" pitchFamily="34" charset="0"/>
                <a:cs typeface="Calibri" panose="020F0502020204030204" pitchFamily="34" charset="0"/>
              </a:rPr>
              <a:t>e</a:t>
            </a:r>
            <a:r>
              <a:rPr b="1" spc="-10" dirty="0">
                <a:latin typeface="Calibri" panose="020F0502020204030204" pitchFamily="34" charset="0"/>
                <a:cs typeface="Calibri" panose="020F0502020204030204" pitchFamily="34" charset="0"/>
              </a:rPr>
              <a:t>(</a:t>
            </a:r>
            <a:r>
              <a:rPr b="1" spc="-5" dirty="0">
                <a:latin typeface="Calibri" panose="020F0502020204030204" pitchFamily="34" charset="0"/>
                <a:cs typeface="Calibri" panose="020F0502020204030204" pitchFamily="34" charset="0"/>
              </a:rPr>
              <a:t>URL</a:t>
            </a:r>
            <a:r>
              <a:rPr b="1" spc="-10" dirty="0">
                <a:latin typeface="Calibri" panose="020F0502020204030204" pitchFamily="34" charset="0"/>
                <a:cs typeface="Calibri" panose="020F0502020204030204" pitchFamily="34" charset="0"/>
              </a:rPr>
              <a:t>)</a:t>
            </a:r>
            <a:r>
              <a:rPr b="1" dirty="0">
                <a:latin typeface="Calibri" panose="020F0502020204030204" pitchFamily="34" charset="0"/>
                <a:cs typeface="Calibri" panose="020F0502020204030204" pitchFamily="34" charset="0"/>
              </a:rPr>
              <a:t>)</a:t>
            </a:r>
            <a:r>
              <a:rPr b="1" spc="-5" dirty="0">
                <a:latin typeface="Calibri" panose="020F0502020204030204" pitchFamily="34" charset="0"/>
                <a:cs typeface="Calibri" panose="020F0502020204030204" pitchFamily="34" charset="0"/>
              </a:rPr>
              <a:t> </a:t>
            </a:r>
            <a:r>
              <a:rPr b="1" dirty="0">
                <a:latin typeface="Calibri" panose="020F0502020204030204" pitchFamily="34" charset="0"/>
                <a:cs typeface="Calibri" panose="020F0502020204030204" pitchFamily="34" charset="0"/>
              </a:rPr>
              <a:t>m</a:t>
            </a:r>
            <a:r>
              <a:rPr b="1" spc="-5" dirty="0">
                <a:latin typeface="Calibri" panose="020F0502020204030204" pitchFamily="34" charset="0"/>
                <a:cs typeface="Calibri" panose="020F0502020204030204" pitchFamily="34" charset="0"/>
              </a:rPr>
              <a:t>o</a:t>
            </a:r>
            <a:r>
              <a:rPr b="1" dirty="0">
                <a:latin typeface="Calibri" panose="020F0502020204030204" pitchFamily="34" charset="0"/>
                <a:cs typeface="Calibri" panose="020F0502020204030204" pitchFamily="34" charset="0"/>
              </a:rPr>
              <a:t>d </a:t>
            </a:r>
            <a:r>
              <a:rPr b="1" i="1" dirty="0">
                <a:latin typeface="Calibri" panose="020F0502020204030204" pitchFamily="34" charset="0"/>
                <a:cs typeface="Calibri" panose="020F0502020204030204" pitchFamily="34" charset="0"/>
              </a:rPr>
              <a:t>R</a:t>
            </a:r>
            <a:r>
              <a:rPr b="1" i="1"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U</a:t>
            </a:r>
            <a:r>
              <a:rPr spc="10"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L</a:t>
            </a:r>
            <a:r>
              <a:rPr dirty="0">
                <a:latin typeface="Calibri" panose="020F0502020204030204" pitchFamily="34" charset="0"/>
                <a:cs typeface="Calibri" panose="020F0502020204030204" pitchFamily="34" charset="0"/>
              </a:rPr>
              <a:t>s </a:t>
            </a:r>
            <a:r>
              <a:rPr spc="5" dirty="0">
                <a:latin typeface="Calibri" panose="020F0502020204030204" pitchFamily="34" charset="0"/>
                <a:cs typeface="Calibri" panose="020F0502020204030204" pitchFamily="34" charset="0"/>
              </a:rPr>
              <a:t>f</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the</a:t>
            </a:r>
            <a:r>
              <a:rPr spc="10" dirty="0" smtClean="0">
                <a:latin typeface="Calibri" panose="020F0502020204030204" pitchFamily="34" charset="0"/>
                <a:cs typeface="Calibri" panose="020F0502020204030204" pitchFamily="34" charset="0"/>
              </a:rPr>
              <a:t> </a:t>
            </a:r>
            <a:r>
              <a:rPr lang="en-US" spc="10" dirty="0" smtClean="0">
                <a:latin typeface="Calibri" panose="020F0502020204030204" pitchFamily="34" charset="0"/>
                <a:cs typeface="Calibri" panose="020F0502020204030204" pitchFamily="34" charset="0"/>
              </a:rPr>
              <a:t>same </a:t>
            </a:r>
            <a:r>
              <a:rPr spc="-15" dirty="0" smtClean="0">
                <a:latin typeface="Calibri" panose="020F0502020204030204" pitchFamily="34" charset="0"/>
                <a:cs typeface="Calibri" panose="020F0502020204030204" pitchFamily="34" charset="0"/>
              </a:rPr>
              <a:t>h</a:t>
            </a:r>
            <a:r>
              <a:rPr spc="5" dirty="0" smtClean="0">
                <a:latin typeface="Calibri" panose="020F0502020204030204" pitchFamily="34" charset="0"/>
                <a:cs typeface="Calibri" panose="020F0502020204030204" pitchFamily="34" charset="0"/>
              </a:rPr>
              <a:t>o</a:t>
            </a:r>
            <a:r>
              <a:rPr spc="-20" dirty="0" smtClean="0">
                <a:latin typeface="Calibri" panose="020F0502020204030204" pitchFamily="34" charset="0"/>
                <a:cs typeface="Calibri" panose="020F0502020204030204" pitchFamily="34" charset="0"/>
              </a:rPr>
              <a:t>s</a:t>
            </a:r>
            <a:r>
              <a:rPr dirty="0" smtClean="0">
                <a:latin typeface="Calibri" panose="020F0502020204030204" pitchFamily="34" charset="0"/>
                <a:cs typeface="Calibri" panose="020F0502020204030204" pitchFamily="34" charset="0"/>
              </a:rPr>
              <a:t>t</a:t>
            </a:r>
            <a:r>
              <a:rPr spc="-15" dirty="0" smtClean="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to </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15" dirty="0">
                <a:latin typeface="Calibri" panose="020F0502020204030204" pitchFamily="34" charset="0"/>
                <a:cs typeface="Calibri" panose="020F0502020204030204" pitchFamily="34" charset="0"/>
              </a:rPr>
              <a:t>u</a:t>
            </a:r>
            <a:r>
              <a:rPr dirty="0">
                <a:latin typeface="Calibri" panose="020F0502020204030204" pitchFamily="34" charset="0"/>
                <a:cs typeface="Calibri" panose="020F0502020204030204" pitchFamily="34" charset="0"/>
              </a:rPr>
              <a:t>p</a:t>
            </a:r>
            <a:r>
              <a:rPr spc="2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in</a:t>
            </a:r>
            <a:r>
              <a:rPr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pu</a:t>
            </a:r>
            <a:r>
              <a:rPr dirty="0">
                <a:latin typeface="Calibri" panose="020F0502020204030204" pitchFamily="34" charset="0"/>
                <a:cs typeface="Calibri" panose="020F0502020204030204" pitchFamily="34" charset="0"/>
              </a:rPr>
              <a:t>t</a:t>
            </a:r>
            <a:r>
              <a:rPr spc="3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ile</a:t>
            </a:r>
          </a:p>
        </p:txBody>
      </p:sp>
      <p:sp>
        <p:nvSpPr>
          <p:cNvPr id="5" name="Rectangle 2">
            <a:extLst>
              <a:ext uri="{FF2B5EF4-FFF2-40B4-BE49-F238E27FC236}">
                <a16:creationId xmlns:a16="http://schemas.microsoft.com/office/drawing/2014/main" xmlns="" id="{0DD22FA1-E086-7D4F-8275-DDB87FF7C6F4}"/>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Refinement: Partition Function</a:t>
            </a:r>
          </a:p>
        </p:txBody>
      </p:sp>
    </p:spTree>
    <p:extLst>
      <p:ext uri="{BB962C8B-B14F-4D97-AF65-F5344CB8AC3E}">
        <p14:creationId xmlns:p14="http://schemas.microsoft.com/office/powerpoint/2010/main" val="271404452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8236" y="1911817"/>
            <a:ext cx="7916164" cy="4803879"/>
          </a:xfrm>
          <a:prstGeom prst="rect">
            <a:avLst/>
          </a:prstGeom>
        </p:spPr>
        <p:txBody>
          <a:bodyPr vert="horz" wrap="square" lIns="0" tIns="0" rIns="0" bIns="0" rtlCol="0">
            <a:spAutoFit/>
          </a:bodyPr>
          <a:lstStyle/>
          <a:p>
            <a:pPr indent="-457200">
              <a:lnSpc>
                <a:spcPts val="3160"/>
              </a:lnSpc>
              <a:spcBef>
                <a:spcPts val="0"/>
              </a:spcBef>
              <a:spcAft>
                <a:spcPts val="600"/>
              </a:spcAft>
              <a:buClr>
                <a:schemeClr val="tx1"/>
              </a:buClr>
              <a:buFont typeface="Arial" panose="020B0604020202020204" pitchFamily="34" charset="0"/>
              <a:buChar char="•"/>
              <a:tabLst>
                <a:tab pos="625475" algn="l"/>
              </a:tabLst>
            </a:pPr>
            <a:r>
              <a:rPr lang="en-US" sz="2800" b="1" spc="-20" dirty="0">
                <a:latin typeface="Calibri" panose="020F0502020204030204" pitchFamily="34" charset="0"/>
                <a:cs typeface="Calibri" panose="020F0502020204030204" pitchFamily="34" charset="0"/>
              </a:rPr>
              <a:t>G</a:t>
            </a:r>
            <a:r>
              <a:rPr lang="en-US" sz="2800" b="1" spc="-10" dirty="0">
                <a:latin typeface="Calibri" panose="020F0502020204030204" pitchFamily="34" charset="0"/>
                <a:cs typeface="Calibri" panose="020F0502020204030204" pitchFamily="34" charset="0"/>
              </a:rPr>
              <a:t>oo</a:t>
            </a:r>
            <a:r>
              <a:rPr lang="en-US" sz="2800" b="1" spc="-25" dirty="0">
                <a:latin typeface="Calibri" panose="020F0502020204030204" pitchFamily="34" charset="0"/>
                <a:cs typeface="Calibri" panose="020F0502020204030204" pitchFamily="34" charset="0"/>
              </a:rPr>
              <a:t>g</a:t>
            </a:r>
            <a:r>
              <a:rPr lang="en-US" sz="2800" b="1" spc="-5" dirty="0">
                <a:latin typeface="Calibri" panose="020F0502020204030204" pitchFamily="34" charset="0"/>
                <a:cs typeface="Calibri" panose="020F0502020204030204" pitchFamily="34" charset="0"/>
              </a:rPr>
              <a:t>l</a:t>
            </a:r>
            <a:r>
              <a:rPr lang="en-US" sz="2800" b="1" spc="-20" dirty="0">
                <a:latin typeface="Calibri" panose="020F0502020204030204" pitchFamily="34" charset="0"/>
                <a:cs typeface="Calibri" panose="020F0502020204030204" pitchFamily="34" charset="0"/>
              </a:rPr>
              <a:t>e</a:t>
            </a:r>
            <a:r>
              <a:rPr lang="en-US" sz="2800" b="1" spc="-185"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30" dirty="0">
                <a:latin typeface="Calibri" panose="020F0502020204030204" pitchFamily="34" charset="0"/>
                <a:cs typeface="Calibri" panose="020F0502020204030204" pitchFamily="34" charset="0"/>
              </a:rPr>
              <a:t>p</a:t>
            </a:r>
            <a:r>
              <a:rPr lang="en-US" sz="2800" b="1" spc="-70" dirty="0">
                <a:latin typeface="Calibri" panose="020F0502020204030204" pitchFamily="34" charset="0"/>
                <a:cs typeface="Calibri" panose="020F0502020204030204" pitchFamily="34" charset="0"/>
              </a:rPr>
              <a:t>R</a:t>
            </a:r>
            <a:r>
              <a:rPr lang="en-US" sz="2800" b="1" spc="-20" dirty="0">
                <a:latin typeface="Calibri" panose="020F0502020204030204" pitchFamily="34" charset="0"/>
                <a:cs typeface="Calibri" panose="020F0502020204030204" pitchFamily="34" charset="0"/>
              </a:rPr>
              <a:t>e</a:t>
            </a:r>
            <a:r>
              <a:rPr lang="en-US" sz="2800" b="1" spc="-30" dirty="0">
                <a:latin typeface="Calibri" panose="020F0502020204030204" pitchFamily="34" charset="0"/>
                <a:cs typeface="Calibri" panose="020F0502020204030204" pitchFamily="34" charset="0"/>
              </a:rPr>
              <a:t>du</a:t>
            </a:r>
            <a:r>
              <a:rPr lang="en-US" sz="2800" b="1" spc="-10"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endParaRPr lang="en-US" sz="2800" spc="10" dirty="0">
              <a:latin typeface="Calibri" panose="020F0502020204030204" pitchFamily="34" charset="0"/>
              <a:cs typeface="Calibri" panose="020F0502020204030204" pitchFamily="34" charset="0"/>
            </a:endParaRPr>
          </a:p>
          <a:p>
            <a:pPr lvl="2" indent="-457200">
              <a:lnSpc>
                <a:spcPts val="3160"/>
              </a:lnSpc>
              <a:spcBef>
                <a:spcPts val="0"/>
              </a:spcBef>
              <a:spcAft>
                <a:spcPts val="600"/>
              </a:spcAft>
              <a:buClr>
                <a:schemeClr val="tx1"/>
              </a:buClr>
              <a:buFont typeface="Arial" panose="020B0604020202020204" pitchFamily="34" charset="0"/>
              <a:buChar char="•"/>
              <a:tabLst>
                <a:tab pos="625475" algn="l"/>
              </a:tabLst>
            </a:pPr>
            <a:r>
              <a:rPr spc="10"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 </a:t>
            </a:r>
            <a:r>
              <a:rPr spc="-50" dirty="0">
                <a:latin typeface="Calibri" panose="020F0502020204030204" pitchFamily="34" charset="0"/>
                <a:cs typeface="Calibri" panose="020F0502020204030204" pitchFamily="34" charset="0"/>
              </a:rPr>
              <a:t>a</a:t>
            </a:r>
            <a:r>
              <a:rPr spc="-45" dirty="0">
                <a:latin typeface="Calibri" panose="020F0502020204030204" pitchFamily="34" charset="0"/>
                <a:cs typeface="Calibri" panose="020F0502020204030204" pitchFamily="34" charset="0"/>
              </a:rPr>
              <a:t>v</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il</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b</a:t>
            </a:r>
            <a:r>
              <a:rPr dirty="0">
                <a:latin typeface="Calibri" panose="020F0502020204030204" pitchFamily="34" charset="0"/>
                <a:cs typeface="Calibri" panose="020F0502020204030204" pitchFamily="34" charset="0"/>
              </a:rPr>
              <a:t>le</a:t>
            </a:r>
            <a:r>
              <a:rPr spc="-6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s</a:t>
            </a:r>
            <a:r>
              <a:rPr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G</a:t>
            </a:r>
            <a:r>
              <a:rPr spc="5" dirty="0">
                <a:latin typeface="Calibri" panose="020F0502020204030204" pitchFamily="34" charset="0"/>
                <a:cs typeface="Calibri" panose="020F0502020204030204" pitchFamily="34" charset="0"/>
              </a:rPr>
              <a:t>oo</a:t>
            </a:r>
            <a:r>
              <a:rPr spc="-5" dirty="0">
                <a:latin typeface="Calibri" panose="020F0502020204030204" pitchFamily="34" charset="0"/>
                <a:cs typeface="Calibri" panose="020F0502020204030204" pitchFamily="34" charset="0"/>
              </a:rPr>
              <a:t>g</a:t>
            </a:r>
            <a:r>
              <a:rPr dirty="0">
                <a:latin typeface="Calibri" panose="020F0502020204030204" pitchFamily="34" charset="0"/>
                <a:cs typeface="Calibri" panose="020F0502020204030204" pitchFamily="34" charset="0"/>
              </a:rPr>
              <a:t>le</a:t>
            </a:r>
            <a:endParaRPr lang="en-US" dirty="0">
              <a:latin typeface="Calibri" panose="020F0502020204030204" pitchFamily="34" charset="0"/>
              <a:cs typeface="Calibri" panose="020F0502020204030204" pitchFamily="34" charset="0"/>
            </a:endParaRPr>
          </a:p>
          <a:p>
            <a:pPr lvl="2" indent="-457200">
              <a:lnSpc>
                <a:spcPts val="3160"/>
              </a:lnSpc>
              <a:spcBef>
                <a:spcPts val="0"/>
              </a:spcBef>
              <a:spcAft>
                <a:spcPts val="600"/>
              </a:spcAft>
              <a:buClr>
                <a:schemeClr val="tx1"/>
              </a:buClr>
              <a:buFont typeface="Arial" panose="020B0604020202020204" pitchFamily="34" charset="0"/>
              <a:buChar char="•"/>
              <a:tabLst>
                <a:tab pos="625475" algn="l"/>
              </a:tabLst>
            </a:pPr>
            <a:endParaRPr dirty="0">
              <a:latin typeface="Calibri" panose="020F0502020204030204" pitchFamily="34" charset="0"/>
              <a:cs typeface="Calibri" panose="020F0502020204030204" pitchFamily="34" charset="0"/>
            </a:endParaRPr>
          </a:p>
          <a:p>
            <a:pPr indent="-457200">
              <a:lnSpc>
                <a:spcPts val="3640"/>
              </a:lnSpc>
              <a:spcBef>
                <a:spcPts val="0"/>
              </a:spcBef>
              <a:spcAft>
                <a:spcPts val="600"/>
              </a:spcAft>
              <a:buClr>
                <a:schemeClr val="tx1"/>
              </a:buClr>
              <a:buSzPct val="79687"/>
              <a:buFont typeface="Arial" panose="020B0604020202020204" pitchFamily="34" charset="0"/>
              <a:buChar char="•"/>
              <a:tabLst>
                <a:tab pos="332740" algn="l"/>
              </a:tabLst>
            </a:pPr>
            <a:r>
              <a:rPr sz="2800" b="1" spc="-25" dirty="0">
                <a:latin typeface="Calibri" panose="020F0502020204030204" pitchFamily="34" charset="0"/>
                <a:cs typeface="Calibri" panose="020F0502020204030204" pitchFamily="34" charset="0"/>
              </a:rPr>
              <a:t>H</a:t>
            </a:r>
            <a:r>
              <a:rPr sz="2800" b="1" spc="-15" dirty="0">
                <a:latin typeface="Calibri" panose="020F0502020204030204" pitchFamily="34" charset="0"/>
                <a:cs typeface="Calibri" panose="020F0502020204030204" pitchFamily="34" charset="0"/>
              </a:rPr>
              <a:t>a</a:t>
            </a:r>
            <a:r>
              <a:rPr sz="2800" b="1" spc="-30" dirty="0">
                <a:latin typeface="Calibri" panose="020F0502020204030204" pitchFamily="34" charset="0"/>
                <a:cs typeface="Calibri" panose="020F0502020204030204" pitchFamily="34" charset="0"/>
              </a:rPr>
              <a:t>d</a:t>
            </a:r>
            <a:r>
              <a:rPr sz="2800" b="1" spc="-10" dirty="0">
                <a:latin typeface="Calibri" panose="020F0502020204030204" pitchFamily="34" charset="0"/>
                <a:cs typeface="Calibri" panose="020F0502020204030204" pitchFamily="34" charset="0"/>
              </a:rPr>
              <a:t>oo</a:t>
            </a:r>
            <a:r>
              <a:rPr sz="2800" b="1" spc="-20" dirty="0">
                <a:latin typeface="Calibri" panose="020F0502020204030204" pitchFamily="34" charset="0"/>
                <a:cs typeface="Calibri" panose="020F0502020204030204" pitchFamily="34" charset="0"/>
              </a:rPr>
              <a:t>p</a:t>
            </a:r>
            <a:endParaRPr sz="2800" dirty="0">
              <a:latin typeface="Calibri" panose="020F0502020204030204" pitchFamily="34" charset="0"/>
              <a:cs typeface="Calibri" panose="020F0502020204030204" pitchFamily="34" charset="0"/>
            </a:endParaRPr>
          </a:p>
          <a:p>
            <a:pPr marL="914400" lvl="3" indent="-457200">
              <a:spcBef>
                <a:spcPts val="0"/>
              </a:spcBef>
              <a:spcAft>
                <a:spcPts val="600"/>
              </a:spcAft>
              <a:buClr>
                <a:schemeClr val="tx1"/>
              </a:buClr>
              <a:buFont typeface="Arial" panose="020B0604020202020204" pitchFamily="34" charset="0"/>
              <a:buChar char="•"/>
              <a:tabLst>
                <a:tab pos="625475" algn="l"/>
              </a:tabLst>
            </a:pPr>
            <a:r>
              <a:rPr lang="en-US"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-so</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15" dirty="0">
                <a:latin typeface="Calibri" panose="020F0502020204030204" pitchFamily="34" charset="0"/>
                <a:cs typeface="Calibri" panose="020F0502020204030204" pitchFamily="34" charset="0"/>
              </a:rPr>
              <a:t>c</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mp</a:t>
            </a:r>
            <a:r>
              <a:rPr dirty="0">
                <a:latin typeface="Calibri" panose="020F0502020204030204" pitchFamily="34" charset="0"/>
                <a:cs typeface="Calibri" panose="020F0502020204030204" pitchFamily="34" charset="0"/>
              </a:rPr>
              <a:t>l</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m</a:t>
            </a:r>
            <a:r>
              <a:rPr spc="-10"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n</a:t>
            </a:r>
            <a:r>
              <a:rPr spc="-30" dirty="0">
                <a:latin typeface="Calibri" panose="020F0502020204030204" pitchFamily="34" charset="0"/>
                <a:cs typeface="Calibri" panose="020F0502020204030204" pitchFamily="34" charset="0"/>
              </a:rPr>
              <a:t>t</a:t>
            </a:r>
            <a:r>
              <a:rPr spc="-25" dirty="0">
                <a:latin typeface="Calibri" panose="020F0502020204030204" pitchFamily="34" charset="0"/>
                <a:cs typeface="Calibri" panose="020F0502020204030204" pitchFamily="34" charset="0"/>
              </a:rPr>
              <a:t>a</a:t>
            </a:r>
            <a:r>
              <a:rPr spc="-5"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i</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n</a:t>
            </a:r>
            <a:r>
              <a:rPr spc="-2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in</a:t>
            </a:r>
            <a:r>
              <a:rPr spc="-25"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J</a:t>
            </a:r>
            <a:r>
              <a:rPr spc="-50" dirty="0">
                <a:latin typeface="Calibri" panose="020F0502020204030204" pitchFamily="34" charset="0"/>
                <a:cs typeface="Calibri" panose="020F0502020204030204" pitchFamily="34" charset="0"/>
              </a:rPr>
              <a:t>a</a:t>
            </a:r>
            <a:r>
              <a:rPr spc="-45" dirty="0">
                <a:latin typeface="Calibri" panose="020F0502020204030204" pitchFamily="34" charset="0"/>
                <a:cs typeface="Calibri" panose="020F0502020204030204" pitchFamily="34" charset="0"/>
              </a:rPr>
              <a:t>v</a:t>
            </a:r>
            <a:r>
              <a:rPr dirty="0">
                <a:latin typeface="Calibri" panose="020F0502020204030204" pitchFamily="34" charset="0"/>
                <a:cs typeface="Calibri" panose="020F0502020204030204" pitchFamily="34" charset="0"/>
              </a:rPr>
              <a:t>a</a:t>
            </a:r>
          </a:p>
          <a:p>
            <a:pPr marL="914400" lvl="3" indent="-457200">
              <a:spcBef>
                <a:spcPts val="0"/>
              </a:spcBef>
              <a:spcAft>
                <a:spcPts val="600"/>
              </a:spcAft>
              <a:buClr>
                <a:schemeClr val="tx1"/>
              </a:buClr>
              <a:buFont typeface="Arial" panose="020B0604020202020204" pitchFamily="34" charset="0"/>
              <a:buChar char="•"/>
              <a:tabLst>
                <a:tab pos="625475" algn="l"/>
              </a:tabLst>
            </a:pPr>
            <a:r>
              <a:rPr spc="-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s</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HD</a:t>
            </a:r>
            <a:r>
              <a:rPr spc="-4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r</a:t>
            </a:r>
            <a:r>
              <a:rPr spc="-3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b</a:t>
            </a:r>
            <a:r>
              <a:rPr dirty="0">
                <a:latin typeface="Calibri" panose="020F0502020204030204" pitchFamily="34" charset="0"/>
                <a:cs typeface="Calibri" panose="020F0502020204030204" pitchFamily="34" charset="0"/>
              </a:rPr>
              <a:t>le</a:t>
            </a:r>
            <a:r>
              <a:rPr spc="-4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o</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a</a:t>
            </a:r>
            <a:r>
              <a:rPr spc="-30" dirty="0">
                <a:latin typeface="Calibri" panose="020F0502020204030204" pitchFamily="34" charset="0"/>
                <a:cs typeface="Calibri" panose="020F0502020204030204" pitchFamily="34" charset="0"/>
              </a:rPr>
              <a:t>g</a:t>
            </a:r>
            <a:r>
              <a:rPr dirty="0">
                <a:latin typeface="Calibri" panose="020F0502020204030204" pitchFamily="34" charset="0"/>
                <a:cs typeface="Calibri" panose="020F0502020204030204" pitchFamily="34" charset="0"/>
              </a:rPr>
              <a:t>e</a:t>
            </a:r>
          </a:p>
          <a:p>
            <a:pPr marL="914400" lvl="3" indent="-457200">
              <a:lnSpc>
                <a:spcPts val="3190"/>
              </a:lnSpc>
              <a:spcBef>
                <a:spcPts val="0"/>
              </a:spcBef>
              <a:spcAft>
                <a:spcPts val="600"/>
              </a:spcAft>
              <a:buClr>
                <a:schemeClr val="tx1"/>
              </a:buClr>
              <a:buFont typeface="Arial" panose="020B0604020202020204" pitchFamily="34" charset="0"/>
              <a:buChar char="•"/>
              <a:tabLst>
                <a:tab pos="625475" algn="l"/>
              </a:tabLst>
            </a:pPr>
            <a:r>
              <a:rPr dirty="0">
                <a:latin typeface="Calibri" panose="020F0502020204030204" pitchFamily="34" charset="0"/>
                <a:cs typeface="Calibri" panose="020F0502020204030204" pitchFamily="34" charset="0"/>
              </a:rPr>
              <a:t>D</a:t>
            </a:r>
            <a:r>
              <a:rPr spc="5" dirty="0">
                <a:latin typeface="Calibri" panose="020F0502020204030204" pitchFamily="34" charset="0"/>
                <a:cs typeface="Calibri" panose="020F0502020204030204" pitchFamily="34" charset="0"/>
              </a:rPr>
              <a:t>ow</a:t>
            </a:r>
            <a:r>
              <a:rPr spc="-10"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a:t>
            </a:r>
            <a:r>
              <a:rPr spc="-45" dirty="0">
                <a:latin typeface="Calibri" panose="020F0502020204030204" pitchFamily="34" charset="0"/>
                <a:cs typeface="Calibri" panose="020F0502020204030204" pitchFamily="34" charset="0"/>
              </a:rPr>
              <a:t> </a:t>
            </a:r>
            <a:r>
              <a:rPr lang="en-US" u="heavy" spc="-5" dirty="0">
                <a:solidFill>
                  <a:srgbClr val="168BBA"/>
                </a:solidFill>
                <a:latin typeface="Calibri" panose="020F0502020204030204" pitchFamily="34" charset="0"/>
                <a:cs typeface="Calibri" panose="020F0502020204030204" pitchFamily="34" charset="0"/>
                <a:hlinkClick r:id="rId3"/>
              </a:rPr>
              <a:t>http://hadoop.apache.org/releases.html</a:t>
            </a:r>
            <a:endParaRPr lang="en-US" u="heavy" spc="-5" dirty="0">
              <a:solidFill>
                <a:srgbClr val="168BBA"/>
              </a:solidFill>
              <a:latin typeface="Calibri" panose="020F0502020204030204" pitchFamily="34" charset="0"/>
              <a:cs typeface="Calibri" panose="020F0502020204030204" pitchFamily="34" charset="0"/>
            </a:endParaRPr>
          </a:p>
          <a:p>
            <a:pPr indent="-457200">
              <a:lnSpc>
                <a:spcPts val="3190"/>
              </a:lnSpc>
              <a:spcBef>
                <a:spcPts val="0"/>
              </a:spcBef>
              <a:spcAft>
                <a:spcPts val="600"/>
              </a:spcAft>
              <a:buClr>
                <a:schemeClr val="tx1"/>
              </a:buClr>
              <a:buFont typeface="Arial" panose="020B0604020202020204" pitchFamily="34" charset="0"/>
              <a:buChar char="•"/>
              <a:tabLst>
                <a:tab pos="625475" algn="l"/>
              </a:tabLst>
            </a:pPr>
            <a:endParaRPr lang="en-US" sz="2800" spc="5" dirty="0">
              <a:latin typeface="Calibri" panose="020F0502020204030204" pitchFamily="34" charset="0"/>
              <a:cs typeface="Calibri" panose="020F0502020204030204" pitchFamily="34" charset="0"/>
            </a:endParaRPr>
          </a:p>
          <a:p>
            <a:pPr indent="-457200">
              <a:lnSpc>
                <a:spcPts val="3190"/>
              </a:lnSpc>
              <a:spcBef>
                <a:spcPts val="0"/>
              </a:spcBef>
              <a:spcAft>
                <a:spcPts val="600"/>
              </a:spcAft>
              <a:buClr>
                <a:schemeClr val="tx1"/>
              </a:buClr>
              <a:buFont typeface="Arial" panose="020B0604020202020204" pitchFamily="34" charset="0"/>
              <a:buChar char="•"/>
              <a:tabLst>
                <a:tab pos="625475" algn="l"/>
              </a:tabLst>
            </a:pPr>
            <a:r>
              <a:rPr lang="en-US" sz="2800" b="1" spc="5" dirty="0">
                <a:latin typeface="Calibri" panose="020F0502020204030204" pitchFamily="34" charset="0"/>
                <a:cs typeface="Calibri" panose="020F0502020204030204" pitchFamily="34" charset="0"/>
              </a:rPr>
              <a:t>Spark</a:t>
            </a:r>
          </a:p>
          <a:p>
            <a:pPr marL="624840" lvl="1" indent="-274320">
              <a:lnSpc>
                <a:spcPts val="3190"/>
              </a:lnSpc>
              <a:spcBef>
                <a:spcPts val="335"/>
              </a:spcBef>
              <a:buClr>
                <a:srgbClr val="60B5CC"/>
              </a:buClr>
              <a:buFont typeface="Wingdings"/>
              <a:buChar char=""/>
              <a:tabLst>
                <a:tab pos="625475" algn="l"/>
              </a:tabLst>
            </a:pPr>
            <a:endParaRPr sz="2800" dirty="0">
              <a:latin typeface="Calibri"/>
              <a:cs typeface="Calibri"/>
            </a:endParaRPr>
          </a:p>
        </p:txBody>
      </p:sp>
      <p:sp>
        <p:nvSpPr>
          <p:cNvPr id="5" name="Rectangle 2">
            <a:extLst>
              <a:ext uri="{FF2B5EF4-FFF2-40B4-BE49-F238E27FC236}">
                <a16:creationId xmlns:a16="http://schemas.microsoft.com/office/drawing/2014/main" xmlns="" id="{D75FDF82-028A-514F-81BA-9CA7C511F86B}"/>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Implementations</a:t>
            </a:r>
          </a:p>
        </p:txBody>
      </p:sp>
    </p:spTree>
    <p:extLst>
      <p:ext uri="{BB962C8B-B14F-4D97-AF65-F5344CB8AC3E}">
        <p14:creationId xmlns:p14="http://schemas.microsoft.com/office/powerpoint/2010/main" val="21069505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088974" y="4137142"/>
            <a:ext cx="4409209" cy="407894"/>
          </a:xfrm>
          <a:custGeom>
            <a:avLst/>
            <a:gdLst/>
            <a:ahLst/>
            <a:cxnLst/>
            <a:rect l="l" t="t" r="r" b="b"/>
            <a:pathLst>
              <a:path w="4850130" h="462279">
                <a:moveTo>
                  <a:pt x="0" y="0"/>
                </a:moveTo>
                <a:lnTo>
                  <a:pt x="4849603" y="0"/>
                </a:lnTo>
                <a:lnTo>
                  <a:pt x="4849603" y="461665"/>
                </a:lnTo>
                <a:lnTo>
                  <a:pt x="0" y="461665"/>
                </a:lnTo>
                <a:lnTo>
                  <a:pt x="0" y="0"/>
                </a:lnTo>
                <a:close/>
              </a:path>
            </a:pathLst>
          </a:custGeom>
          <a:solidFill>
            <a:srgbClr val="FFFFFF"/>
          </a:solidFill>
        </p:spPr>
        <p:txBody>
          <a:bodyPr wrap="square" lIns="0" tIns="0" rIns="0" bIns="0" rtlCol="0"/>
          <a:lstStyle/>
          <a:p>
            <a:endParaRPr/>
          </a:p>
        </p:txBody>
      </p:sp>
      <p:sp>
        <p:nvSpPr>
          <p:cNvPr id="8" name="object 8"/>
          <p:cNvSpPr txBox="1"/>
          <p:nvPr/>
        </p:nvSpPr>
        <p:spPr>
          <a:xfrm>
            <a:off x="2075977" y="4294251"/>
            <a:ext cx="4811934" cy="338554"/>
          </a:xfrm>
          <a:prstGeom prst="rect">
            <a:avLst/>
          </a:prstGeom>
          <a:solidFill>
            <a:srgbClr val="FFFFFF"/>
          </a:solidFill>
          <a:ln w="9524">
            <a:solidFill>
              <a:srgbClr val="000000"/>
            </a:solidFill>
          </a:ln>
        </p:spPr>
        <p:txBody>
          <a:bodyPr vert="horz" wrap="square" lIns="0" tIns="0" rIns="0" bIns="0" rtlCol="0">
            <a:spAutoFit/>
          </a:bodyPr>
          <a:lstStyle/>
          <a:p>
            <a:pPr marL="77499"/>
            <a:r>
              <a:rPr sz="2200" dirty="0">
                <a:latin typeface="Arial"/>
                <a:cs typeface="Arial"/>
              </a:rPr>
              <a:t>Emplyee</a:t>
            </a:r>
            <a:r>
              <a:rPr sz="2200" spc="-4" dirty="0">
                <a:latin typeface="Arial"/>
                <a:cs typeface="Arial"/>
              </a:rPr>
              <a:t> </a:t>
            </a:r>
            <a:r>
              <a:rPr sz="2200" dirty="0">
                <a:latin typeface="Apple Symbols"/>
                <a:cs typeface="Apple Symbols"/>
              </a:rPr>
              <a:t>⨝</a:t>
            </a:r>
            <a:r>
              <a:rPr sz="2200" spc="-319" dirty="0">
                <a:latin typeface="Apple Symbols"/>
                <a:cs typeface="Apple Symbols"/>
              </a:rPr>
              <a:t> </a:t>
            </a:r>
            <a:r>
              <a:rPr sz="2200" dirty="0">
                <a:latin typeface="Arial"/>
                <a:cs typeface="Arial"/>
              </a:rPr>
              <a:t>Assigned</a:t>
            </a:r>
            <a:r>
              <a:rPr sz="2200" spc="-4" dirty="0">
                <a:latin typeface="Arial"/>
                <a:cs typeface="Arial"/>
              </a:rPr>
              <a:t> </a:t>
            </a:r>
            <a:r>
              <a:rPr sz="2200" dirty="0">
                <a:latin typeface="Arial"/>
                <a:cs typeface="Arial"/>
              </a:rPr>
              <a:t>Depa</a:t>
            </a:r>
            <a:r>
              <a:rPr sz="2200" spc="-9" dirty="0">
                <a:latin typeface="Arial"/>
                <a:cs typeface="Arial"/>
              </a:rPr>
              <a:t>rt</a:t>
            </a:r>
            <a:r>
              <a:rPr sz="2200" dirty="0">
                <a:latin typeface="Arial"/>
                <a:cs typeface="Arial"/>
              </a:rPr>
              <a:t>men</a:t>
            </a:r>
            <a:r>
              <a:rPr sz="2200" spc="-9" dirty="0">
                <a:latin typeface="Arial"/>
                <a:cs typeface="Arial"/>
              </a:rPr>
              <a:t>t</a:t>
            </a:r>
            <a:r>
              <a:rPr sz="2200" dirty="0">
                <a:latin typeface="Arial"/>
                <a:cs typeface="Arial"/>
              </a:rPr>
              <a:t>s</a:t>
            </a:r>
          </a:p>
        </p:txBody>
      </p:sp>
      <p:graphicFrame>
        <p:nvGraphicFramePr>
          <p:cNvPr id="3" name="object 3"/>
          <p:cNvGraphicFramePr>
            <a:graphicFrameLocks noGrp="1"/>
          </p:cNvGraphicFramePr>
          <p:nvPr>
            <p:extLst>
              <p:ext uri="{D42A27DB-BD31-4B8C-83A1-F6EECF244321}">
                <p14:modId xmlns:p14="http://schemas.microsoft.com/office/powerpoint/2010/main" val="1315886875"/>
              </p:ext>
            </p:extLst>
          </p:nvPr>
        </p:nvGraphicFramePr>
        <p:xfrm>
          <a:off x="872490" y="2294493"/>
          <a:ext cx="2978726" cy="1048870"/>
        </p:xfrm>
        <a:graphic>
          <a:graphicData uri="http://schemas.openxmlformats.org/drawingml/2006/table">
            <a:tbl>
              <a:tblPr firstRow="1" bandRow="1">
                <a:tableStyleId>{2D5ABB26-0587-4C30-8999-92F81FD0307C}</a:tableStyleId>
              </a:tblPr>
              <a:tblGrid>
                <a:gridCol w="1489363">
                  <a:extLst>
                    <a:ext uri="{9D8B030D-6E8A-4147-A177-3AD203B41FA5}">
                      <a16:colId xmlns:a16="http://schemas.microsoft.com/office/drawing/2014/main" xmlns="" val="20000"/>
                    </a:ext>
                  </a:extLst>
                </a:gridCol>
                <a:gridCol w="1489363">
                  <a:extLst>
                    <a:ext uri="{9D8B030D-6E8A-4147-A177-3AD203B41FA5}">
                      <a16:colId xmlns:a16="http://schemas.microsoft.com/office/drawing/2014/main" xmlns="" val="20001"/>
                    </a:ext>
                  </a:extLst>
                </a:gridCol>
              </a:tblGrid>
              <a:tr h="349624">
                <a:tc>
                  <a:txBody>
                    <a:bodyPr/>
                    <a:lstStyle/>
                    <a:p>
                      <a:pPr marL="85090" algn="ctr">
                        <a:lnSpc>
                          <a:spcPct val="100000"/>
                        </a:lnSpc>
                      </a:pPr>
                      <a:r>
                        <a:rPr sz="1800" b="1" spc="-5" dirty="0">
                          <a:latin typeface="Arial"/>
                          <a:cs typeface="Arial"/>
                        </a:rPr>
                        <a:t>Name</a:t>
                      </a:r>
                      <a:endParaRPr sz="18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b="1" dirty="0">
                          <a:latin typeface="Arial"/>
                          <a:cs typeface="Arial"/>
                        </a:rPr>
                        <a:t>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0"/>
                  </a:ext>
                </a:extLst>
              </a:tr>
              <a:tr h="349623">
                <a:tc>
                  <a:txBody>
                    <a:bodyPr/>
                    <a:lstStyle/>
                    <a:p>
                      <a:pPr marL="85090" algn="ctr">
                        <a:lnSpc>
                          <a:spcPct val="100000"/>
                        </a:lnSpc>
                      </a:pPr>
                      <a:r>
                        <a:rPr sz="1800" dirty="0">
                          <a:latin typeface="Arial"/>
                          <a:cs typeface="Arial"/>
                        </a:rPr>
                        <a:t>Sue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999999999</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1"/>
                  </a:ext>
                </a:extLst>
              </a:tr>
              <a:tr h="349623">
                <a:tc>
                  <a:txBody>
                    <a:bodyPr/>
                    <a:lstStyle/>
                    <a:p>
                      <a:pPr marL="85090" algn="ctr">
                        <a:lnSpc>
                          <a:spcPct val="100000"/>
                        </a:lnSpc>
                      </a:pPr>
                      <a:r>
                        <a:rPr sz="1800" spc="-225" dirty="0">
                          <a:latin typeface="Arial"/>
                          <a:cs typeface="Arial"/>
                        </a:rPr>
                        <a:t>T</a:t>
                      </a:r>
                      <a:r>
                        <a:rPr sz="1800" dirty="0">
                          <a:latin typeface="Arial"/>
                          <a:cs typeface="Arial"/>
                        </a:rPr>
                        <a:t>ony</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2"/>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600986372"/>
              </p:ext>
            </p:extLst>
          </p:nvPr>
        </p:nvGraphicFramePr>
        <p:xfrm>
          <a:off x="4774046" y="2293843"/>
          <a:ext cx="2978726" cy="1398494"/>
        </p:xfrm>
        <a:graphic>
          <a:graphicData uri="http://schemas.openxmlformats.org/drawingml/2006/table">
            <a:tbl>
              <a:tblPr firstRow="1" bandRow="1">
                <a:tableStyleId>{2D5ABB26-0587-4C30-8999-92F81FD0307C}</a:tableStyleId>
              </a:tblPr>
              <a:tblGrid>
                <a:gridCol w="1489363">
                  <a:extLst>
                    <a:ext uri="{9D8B030D-6E8A-4147-A177-3AD203B41FA5}">
                      <a16:colId xmlns:a16="http://schemas.microsoft.com/office/drawing/2014/main" xmlns="" val="20000"/>
                    </a:ext>
                  </a:extLst>
                </a:gridCol>
                <a:gridCol w="1489363">
                  <a:extLst>
                    <a:ext uri="{9D8B030D-6E8A-4147-A177-3AD203B41FA5}">
                      <a16:colId xmlns:a16="http://schemas.microsoft.com/office/drawing/2014/main" xmlns="" val="20001"/>
                    </a:ext>
                  </a:extLst>
                </a:gridCol>
              </a:tblGrid>
              <a:tr h="349624">
                <a:tc>
                  <a:txBody>
                    <a:bodyPr/>
                    <a:lstStyle/>
                    <a:p>
                      <a:pPr marL="84455" algn="ctr">
                        <a:lnSpc>
                          <a:spcPct val="100000"/>
                        </a:lnSpc>
                      </a:pPr>
                      <a:r>
                        <a:rPr sz="1800" b="1" dirty="0">
                          <a:latin typeface="Arial"/>
                          <a:cs typeface="Arial"/>
                        </a:rPr>
                        <a:t>EmpSSN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b="1" dirty="0">
                          <a:latin typeface="Arial"/>
                          <a:cs typeface="Arial"/>
                        </a:rPr>
                        <a:t>DepName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0"/>
                  </a:ext>
                </a:extLst>
              </a:tr>
              <a:tr h="349623">
                <a:tc>
                  <a:txBody>
                    <a:bodyPr/>
                    <a:lstStyle/>
                    <a:p>
                      <a:pPr marL="84455" algn="ctr">
                        <a:lnSpc>
                          <a:spcPct val="100000"/>
                        </a:lnSpc>
                      </a:pPr>
                      <a:r>
                        <a:rPr sz="1800" spc="-5" dirty="0">
                          <a:latin typeface="Arial"/>
                          <a:cs typeface="Arial"/>
                        </a:rPr>
                        <a:t>999999999</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Accounts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1"/>
                  </a:ext>
                </a:extLst>
              </a:tr>
              <a:tr h="349624">
                <a:tc>
                  <a:txBody>
                    <a:bodyPr/>
                    <a:lstStyle/>
                    <a:p>
                      <a:pPr marL="84455"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Sales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2"/>
                  </a:ext>
                </a:extLst>
              </a:tr>
              <a:tr h="349623">
                <a:tc>
                  <a:txBody>
                    <a:bodyPr/>
                    <a:lstStyle/>
                    <a:p>
                      <a:pPr marL="84455"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Marketing</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3"/>
                  </a:ext>
                </a:extLst>
              </a:tr>
            </a:tbl>
          </a:graphicData>
        </a:graphic>
      </p:graphicFrame>
      <p:graphicFrame>
        <p:nvGraphicFramePr>
          <p:cNvPr id="10" name="object 10"/>
          <p:cNvGraphicFramePr>
            <a:graphicFrameLocks noGrp="1"/>
          </p:cNvGraphicFramePr>
          <p:nvPr>
            <p:extLst>
              <p:ext uri="{D42A27DB-BD31-4B8C-83A1-F6EECF244321}">
                <p14:modId xmlns:p14="http://schemas.microsoft.com/office/powerpoint/2010/main" val="1488147550"/>
              </p:ext>
            </p:extLst>
          </p:nvPr>
        </p:nvGraphicFramePr>
        <p:xfrm>
          <a:off x="1676400" y="4738179"/>
          <a:ext cx="5611088" cy="1398493"/>
        </p:xfrm>
        <a:graphic>
          <a:graphicData uri="http://schemas.openxmlformats.org/drawingml/2006/table">
            <a:tbl>
              <a:tblPr firstRow="1" bandRow="1">
                <a:tableStyleId>{2D5ABB26-0587-4C30-8999-92F81FD0307C}</a:tableStyleId>
              </a:tblPr>
              <a:tblGrid>
                <a:gridCol w="1402772">
                  <a:extLst>
                    <a:ext uri="{9D8B030D-6E8A-4147-A177-3AD203B41FA5}">
                      <a16:colId xmlns:a16="http://schemas.microsoft.com/office/drawing/2014/main" xmlns="" val="20000"/>
                    </a:ext>
                  </a:extLst>
                </a:gridCol>
                <a:gridCol w="1402772">
                  <a:extLst>
                    <a:ext uri="{9D8B030D-6E8A-4147-A177-3AD203B41FA5}">
                      <a16:colId xmlns:a16="http://schemas.microsoft.com/office/drawing/2014/main" xmlns="" val="20001"/>
                    </a:ext>
                  </a:extLst>
                </a:gridCol>
                <a:gridCol w="1402772">
                  <a:extLst>
                    <a:ext uri="{9D8B030D-6E8A-4147-A177-3AD203B41FA5}">
                      <a16:colId xmlns:a16="http://schemas.microsoft.com/office/drawing/2014/main" xmlns="" val="20002"/>
                    </a:ext>
                  </a:extLst>
                </a:gridCol>
                <a:gridCol w="1402772">
                  <a:extLst>
                    <a:ext uri="{9D8B030D-6E8A-4147-A177-3AD203B41FA5}">
                      <a16:colId xmlns:a16="http://schemas.microsoft.com/office/drawing/2014/main" xmlns="" val="20003"/>
                    </a:ext>
                  </a:extLst>
                </a:gridCol>
              </a:tblGrid>
              <a:tr h="349623">
                <a:tc>
                  <a:txBody>
                    <a:bodyPr/>
                    <a:lstStyle/>
                    <a:p>
                      <a:pPr marL="84455" algn="ctr">
                        <a:lnSpc>
                          <a:spcPct val="100000"/>
                        </a:lnSpc>
                      </a:pPr>
                      <a:r>
                        <a:rPr sz="1800" b="1" spc="-5" dirty="0">
                          <a:latin typeface="Arial"/>
                          <a:cs typeface="Arial"/>
                        </a:rPr>
                        <a:t>Name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b="1" dirty="0">
                          <a:latin typeface="Arial"/>
                          <a:cs typeface="Arial"/>
                        </a:rPr>
                        <a:t>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b="1" dirty="0">
                          <a:latin typeface="Arial"/>
                          <a:cs typeface="Arial"/>
                        </a:rPr>
                        <a:t>EmpSSN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b="1" dirty="0">
                          <a:latin typeface="Arial"/>
                          <a:cs typeface="Arial"/>
                        </a:rPr>
                        <a:t>DepName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0"/>
                  </a:ext>
                </a:extLst>
              </a:tr>
              <a:tr h="349623">
                <a:tc>
                  <a:txBody>
                    <a:bodyPr/>
                    <a:lstStyle/>
                    <a:p>
                      <a:pPr marL="84455" algn="ctr">
                        <a:lnSpc>
                          <a:spcPct val="100000"/>
                        </a:lnSpc>
                      </a:pPr>
                      <a:r>
                        <a:rPr sz="1800" dirty="0">
                          <a:latin typeface="Arial"/>
                          <a:cs typeface="Arial"/>
                        </a:rPr>
                        <a:t>Sue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999999999</a:t>
                      </a:r>
                      <a:endParaRPr sz="18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999999999</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Accounts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1"/>
                  </a:ext>
                </a:extLst>
              </a:tr>
              <a:tr h="349624">
                <a:tc>
                  <a:txBody>
                    <a:bodyPr/>
                    <a:lstStyle/>
                    <a:p>
                      <a:pPr marL="84455" algn="ctr">
                        <a:lnSpc>
                          <a:spcPct val="100000"/>
                        </a:lnSpc>
                      </a:pPr>
                      <a:r>
                        <a:rPr sz="1800" spc="-225" dirty="0">
                          <a:latin typeface="Arial"/>
                          <a:cs typeface="Arial"/>
                        </a:rPr>
                        <a:t>T</a:t>
                      </a:r>
                      <a:r>
                        <a:rPr sz="1800" dirty="0">
                          <a:latin typeface="Arial"/>
                          <a:cs typeface="Arial"/>
                        </a:rPr>
                        <a:t>ony</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Sales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2"/>
                  </a:ext>
                </a:extLst>
              </a:tr>
              <a:tr h="349623">
                <a:tc>
                  <a:txBody>
                    <a:bodyPr/>
                    <a:lstStyle/>
                    <a:p>
                      <a:pPr marL="84455" algn="ctr">
                        <a:lnSpc>
                          <a:spcPct val="100000"/>
                        </a:lnSpc>
                      </a:pPr>
                      <a:r>
                        <a:rPr sz="1800" spc="-225" dirty="0">
                          <a:latin typeface="Arial"/>
                          <a:cs typeface="Arial"/>
                        </a:rPr>
                        <a:t>T</a:t>
                      </a:r>
                      <a:r>
                        <a:rPr sz="1800" dirty="0">
                          <a:latin typeface="Arial"/>
                          <a:cs typeface="Arial"/>
                        </a:rPr>
                        <a:t>ony</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Marketing</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3"/>
                  </a:ext>
                </a:extLst>
              </a:tr>
            </a:tbl>
          </a:graphicData>
        </a:graphic>
      </p:graphicFrame>
      <p:sp>
        <p:nvSpPr>
          <p:cNvPr id="15" name="TextBox 14">
            <a:extLst>
              <a:ext uri="{FF2B5EF4-FFF2-40B4-BE49-F238E27FC236}">
                <a16:creationId xmlns:a16="http://schemas.microsoft.com/office/drawing/2014/main" xmlns="" id="{11CD9891-295E-0B47-A42F-B9FBCF871BF7}"/>
              </a:ext>
            </a:extLst>
          </p:cNvPr>
          <p:cNvSpPr txBox="1"/>
          <p:nvPr/>
        </p:nvSpPr>
        <p:spPr>
          <a:xfrm>
            <a:off x="4975412" y="1762206"/>
            <a:ext cx="2593210"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Assigned Departments</a:t>
            </a:r>
          </a:p>
        </p:txBody>
      </p:sp>
      <p:sp>
        <p:nvSpPr>
          <p:cNvPr id="16" name="TextBox 15">
            <a:extLst>
              <a:ext uri="{FF2B5EF4-FFF2-40B4-BE49-F238E27FC236}">
                <a16:creationId xmlns:a16="http://schemas.microsoft.com/office/drawing/2014/main" xmlns="" id="{63FE632C-0279-3C49-A9C7-D51237F46736}"/>
              </a:ext>
            </a:extLst>
          </p:cNvPr>
          <p:cNvSpPr txBox="1"/>
          <p:nvPr/>
        </p:nvSpPr>
        <p:spPr>
          <a:xfrm>
            <a:off x="1676400" y="1695753"/>
            <a:ext cx="1233479"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Employee</a:t>
            </a:r>
          </a:p>
        </p:txBody>
      </p:sp>
      <p:sp>
        <p:nvSpPr>
          <p:cNvPr id="17" name="Rectangle 2">
            <a:extLst>
              <a:ext uri="{FF2B5EF4-FFF2-40B4-BE49-F238E27FC236}">
                <a16:creationId xmlns:a16="http://schemas.microsoft.com/office/drawing/2014/main" xmlns="" id="{B3ED65C3-E11E-C242-8479-EBD999EFD266}"/>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smtClean="0">
                <a:solidFill>
                  <a:srgbClr val="A01A06"/>
                </a:solidFill>
                <a:latin typeface="Calibri" panose="020F0502020204030204" pitchFamily="34" charset="0"/>
                <a:cs typeface="Calibri" panose="020F0502020204030204" pitchFamily="34" charset="0"/>
              </a:rPr>
              <a:t>More Examples: </a:t>
            </a:r>
            <a:r>
              <a:rPr lang="en-US" sz="3600" kern="0" dirty="0">
                <a:solidFill>
                  <a:srgbClr val="A01A06"/>
                </a:solidFill>
                <a:latin typeface="Calibri" panose="020F0502020204030204" pitchFamily="34" charset="0"/>
                <a:cs typeface="Calibri" panose="020F0502020204030204" pitchFamily="34" charset="0"/>
              </a:rPr>
              <a:t>Relational Join</a:t>
            </a:r>
          </a:p>
        </p:txBody>
      </p:sp>
    </p:spTree>
    <p:extLst>
      <p:ext uri="{BB962C8B-B14F-4D97-AF65-F5344CB8AC3E}">
        <p14:creationId xmlns:p14="http://schemas.microsoft.com/office/powerpoint/2010/main" val="419701694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429000" y="5181600"/>
            <a:ext cx="5649768" cy="735176"/>
          </a:xfrm>
          <a:prstGeom prst="rect">
            <a:avLst/>
          </a:prstGeom>
        </p:spPr>
        <p:txBody>
          <a:bodyPr vert="horz" wrap="square" lIns="0" tIns="0" rIns="0" bIns="0" rtlCol="0">
            <a:spAutoFit/>
          </a:bodyPr>
          <a:lstStyle/>
          <a:p>
            <a:pPr marL="11397" marR="4559">
              <a:lnSpc>
                <a:spcPct val="99500"/>
              </a:lnSpc>
            </a:pPr>
            <a:r>
              <a:rPr sz="1600" dirty="0" smtClean="0">
                <a:solidFill>
                  <a:srgbClr val="0000FF"/>
                </a:solidFill>
                <a:latin typeface="Arial"/>
                <a:cs typeface="Arial"/>
              </a:rPr>
              <a:t>ke</a:t>
            </a:r>
            <a:r>
              <a:rPr sz="1600" spc="-9" dirty="0" smtClean="0">
                <a:solidFill>
                  <a:srgbClr val="0000FF"/>
                </a:solidFill>
                <a:latin typeface="Arial"/>
                <a:cs typeface="Arial"/>
              </a:rPr>
              <a:t>y</a:t>
            </a:r>
            <a:r>
              <a:rPr sz="1600" spc="-9" dirty="0">
                <a:solidFill>
                  <a:srgbClr val="0000FF"/>
                </a:solidFill>
                <a:latin typeface="Arial"/>
                <a:cs typeface="Arial"/>
              </a:rPr>
              <a:t>=</a:t>
            </a:r>
            <a:r>
              <a:rPr sz="1600" spc="-4" dirty="0">
                <a:latin typeface="Arial"/>
                <a:cs typeface="Arial"/>
              </a:rPr>
              <a:t>999999999</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(Depa</a:t>
            </a:r>
            <a:r>
              <a:rPr sz="1600" spc="-9" dirty="0">
                <a:latin typeface="Arial"/>
                <a:cs typeface="Arial"/>
              </a:rPr>
              <a:t>rt</a:t>
            </a:r>
            <a:r>
              <a:rPr sz="1600" dirty="0">
                <a:latin typeface="Arial"/>
                <a:cs typeface="Arial"/>
              </a:rPr>
              <a:t>men</a:t>
            </a:r>
            <a:r>
              <a:rPr sz="1600" spc="-4" dirty="0">
                <a:latin typeface="Arial"/>
                <a:cs typeface="Arial"/>
              </a:rPr>
              <a:t>t, </a:t>
            </a:r>
            <a:r>
              <a:rPr sz="1600" dirty="0">
                <a:latin typeface="Arial"/>
                <a:cs typeface="Arial"/>
              </a:rPr>
              <a:t>999999999</a:t>
            </a:r>
            <a:r>
              <a:rPr sz="1600" spc="-4" dirty="0">
                <a:latin typeface="Arial"/>
                <a:cs typeface="Arial"/>
              </a:rPr>
              <a:t>,</a:t>
            </a:r>
            <a:r>
              <a:rPr sz="1600" spc="-90" dirty="0">
                <a:latin typeface="Arial"/>
                <a:cs typeface="Arial"/>
              </a:rPr>
              <a:t> </a:t>
            </a:r>
            <a:r>
              <a:rPr sz="1600" dirty="0">
                <a:latin typeface="Arial"/>
                <a:cs typeface="Arial"/>
              </a:rPr>
              <a:t>Accoun</a:t>
            </a:r>
            <a:r>
              <a:rPr sz="1600" spc="-4" dirty="0">
                <a:latin typeface="Arial"/>
                <a:cs typeface="Arial"/>
              </a:rPr>
              <a:t>t</a:t>
            </a:r>
            <a:r>
              <a:rPr sz="1600" dirty="0">
                <a:latin typeface="Arial"/>
                <a:cs typeface="Arial"/>
              </a:rPr>
              <a:t>s) </a:t>
            </a: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(Depa</a:t>
            </a:r>
            <a:r>
              <a:rPr sz="1600" spc="-9" dirty="0">
                <a:latin typeface="Arial"/>
                <a:cs typeface="Arial"/>
              </a:rPr>
              <a:t>rt</a:t>
            </a:r>
            <a:r>
              <a:rPr sz="1600" dirty="0">
                <a:latin typeface="Arial"/>
                <a:cs typeface="Arial"/>
              </a:rPr>
              <a: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Sales) </a:t>
            </a: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(Depa</a:t>
            </a:r>
            <a:r>
              <a:rPr sz="1600" spc="-9" dirty="0">
                <a:latin typeface="Arial"/>
                <a:cs typeface="Arial"/>
              </a:rPr>
              <a:t>rt</a:t>
            </a:r>
            <a:r>
              <a:rPr sz="1600" dirty="0">
                <a:latin typeface="Arial"/>
                <a:cs typeface="Arial"/>
              </a:rPr>
              <a: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Marke</a:t>
            </a:r>
            <a:r>
              <a:rPr sz="1600" spc="-4" dirty="0">
                <a:latin typeface="Arial"/>
                <a:cs typeface="Arial"/>
              </a:rPr>
              <a:t>t</a:t>
            </a:r>
            <a:r>
              <a:rPr sz="1600" dirty="0">
                <a:latin typeface="Arial"/>
                <a:cs typeface="Arial"/>
              </a:rPr>
              <a:t>ing)</a:t>
            </a:r>
          </a:p>
        </p:txBody>
      </p:sp>
      <p:sp>
        <p:nvSpPr>
          <p:cNvPr id="12" name="TextBox 11"/>
          <p:cNvSpPr txBox="1"/>
          <p:nvPr/>
        </p:nvSpPr>
        <p:spPr>
          <a:xfrm>
            <a:off x="609600" y="1448068"/>
            <a:ext cx="8153400" cy="1263936"/>
          </a:xfrm>
          <a:prstGeom prst="rect">
            <a:avLst/>
          </a:prstGeom>
          <a:noFill/>
        </p:spPr>
        <p:txBody>
          <a:bodyPr wrap="square" rtlCol="0">
            <a:spAutoFit/>
          </a:bodyPr>
          <a:lstStyle/>
          <a:p>
            <a:pPr marL="342900" indent="-342900">
              <a:lnSpc>
                <a:spcPct val="120000"/>
              </a:lnSpc>
              <a:buFont typeface="Arial"/>
              <a:buChar char="•"/>
            </a:pPr>
            <a:r>
              <a:rPr lang="en-US" dirty="0">
                <a:latin typeface="Calibri" panose="020F0502020204030204" pitchFamily="34" charset="0"/>
                <a:cs typeface="Calibri" panose="020F0502020204030204" pitchFamily="34" charset="0"/>
              </a:rPr>
              <a:t>Map Task: Emit (key, value) pair</a:t>
            </a:r>
          </a:p>
          <a:p>
            <a:pPr marL="800100" lvl="1" indent="-342900">
              <a:lnSpc>
                <a:spcPct val="120000"/>
              </a:lnSpc>
              <a:buClr>
                <a:schemeClr val="tx1"/>
              </a:buClr>
              <a:buFont typeface="Arial"/>
              <a:buChar char="•"/>
            </a:pPr>
            <a:r>
              <a:rPr lang="en-US" sz="2000" b="1" dirty="0">
                <a:solidFill>
                  <a:srgbClr val="A01A06"/>
                </a:solidFill>
                <a:latin typeface="Calibri" panose="020F0502020204030204" pitchFamily="34" charset="0"/>
                <a:cs typeface="Calibri" panose="020F0502020204030204" pitchFamily="34" charset="0"/>
              </a:rPr>
              <a:t>Key </a:t>
            </a:r>
            <a:r>
              <a:rPr lang="en-US" sz="2000" b="1" dirty="0" smtClean="0">
                <a:solidFill>
                  <a:srgbClr val="A01A06"/>
                </a:solidFill>
                <a:latin typeface="Calibri" panose="020F0502020204030204" pitchFamily="34" charset="0"/>
                <a:cs typeface="Calibri" panose="020F0502020204030204" pitchFamily="34" charset="0"/>
              </a:rPr>
              <a:t>= “the key </a:t>
            </a:r>
            <a:r>
              <a:rPr lang="en-US" sz="2000" b="1" dirty="0">
                <a:solidFill>
                  <a:srgbClr val="A01A06"/>
                </a:solidFill>
                <a:latin typeface="Calibri" panose="020F0502020204030204" pitchFamily="34" charset="0"/>
                <a:cs typeface="Calibri" panose="020F0502020204030204" pitchFamily="34" charset="0"/>
              </a:rPr>
              <a:t>used for </a:t>
            </a:r>
            <a:r>
              <a:rPr lang="en-US" sz="2000" b="1" dirty="0" smtClean="0">
                <a:solidFill>
                  <a:srgbClr val="A01A06"/>
                </a:solidFill>
                <a:latin typeface="Calibri" panose="020F0502020204030204" pitchFamily="34" charset="0"/>
                <a:cs typeface="Calibri" panose="020F0502020204030204" pitchFamily="34" charset="0"/>
              </a:rPr>
              <a:t>the join”</a:t>
            </a:r>
            <a:endParaRPr lang="en-US" sz="2000" b="1" dirty="0">
              <a:solidFill>
                <a:srgbClr val="A01A06"/>
              </a:solidFill>
              <a:latin typeface="Calibri" panose="020F0502020204030204" pitchFamily="34" charset="0"/>
              <a:cs typeface="Calibri" panose="020F0502020204030204" pitchFamily="34" charset="0"/>
            </a:endParaRPr>
          </a:p>
          <a:p>
            <a:pPr marL="800100" lvl="1" indent="-342900">
              <a:lnSpc>
                <a:spcPct val="120000"/>
              </a:lnSpc>
              <a:buClr>
                <a:schemeClr val="tx1"/>
              </a:buClr>
              <a:buFont typeface="Arial"/>
              <a:buChar char="•"/>
            </a:pPr>
            <a:r>
              <a:rPr lang="en-US" sz="2000" b="1" dirty="0">
                <a:solidFill>
                  <a:srgbClr val="A01A06"/>
                </a:solidFill>
                <a:latin typeface="Calibri" panose="020F0502020204030204" pitchFamily="34" charset="0"/>
                <a:cs typeface="Calibri" panose="020F0502020204030204" pitchFamily="34" charset="0"/>
              </a:rPr>
              <a:t>Value is a tuple </a:t>
            </a:r>
            <a:r>
              <a:rPr lang="en-US" sz="2000" dirty="0">
                <a:latin typeface="Calibri" panose="020F0502020204030204" pitchFamily="34" charset="0"/>
                <a:cs typeface="Calibri" panose="020F0502020204030204" pitchFamily="34" charset="0"/>
              </a:rPr>
              <a:t>with all fields from table (including the table name)</a:t>
            </a:r>
          </a:p>
        </p:txBody>
      </p:sp>
      <p:sp>
        <p:nvSpPr>
          <p:cNvPr id="16" name="Rectangle 2">
            <a:extLst>
              <a:ext uri="{FF2B5EF4-FFF2-40B4-BE49-F238E27FC236}">
                <a16:creationId xmlns:a16="http://schemas.microsoft.com/office/drawing/2014/main" xmlns="" id="{9F129B89-F46A-A141-8FAE-6C8469712FE9}"/>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Relational Join</a:t>
            </a:r>
          </a:p>
        </p:txBody>
      </p:sp>
      <p:graphicFrame>
        <p:nvGraphicFramePr>
          <p:cNvPr id="17" name="object 3">
            <a:extLst>
              <a:ext uri="{FF2B5EF4-FFF2-40B4-BE49-F238E27FC236}">
                <a16:creationId xmlns:a16="http://schemas.microsoft.com/office/drawing/2014/main" xmlns="" id="{CD97E982-4846-D54E-A798-0B2F72D66D48}"/>
              </a:ext>
            </a:extLst>
          </p:cNvPr>
          <p:cNvGraphicFramePr>
            <a:graphicFrameLocks noGrp="1"/>
          </p:cNvGraphicFramePr>
          <p:nvPr>
            <p:extLst>
              <p:ext uri="{D42A27DB-BD31-4B8C-83A1-F6EECF244321}">
                <p14:modId xmlns:p14="http://schemas.microsoft.com/office/powerpoint/2010/main" val="1967274043"/>
              </p:ext>
            </p:extLst>
          </p:nvPr>
        </p:nvGraphicFramePr>
        <p:xfrm>
          <a:off x="489966" y="3451004"/>
          <a:ext cx="2605282" cy="958585"/>
        </p:xfrm>
        <a:graphic>
          <a:graphicData uri="http://schemas.openxmlformats.org/drawingml/2006/table">
            <a:tbl>
              <a:tblPr firstRow="1" bandRow="1">
                <a:tableStyleId>{2D5ABB26-0587-4C30-8999-92F81FD0307C}</a:tableStyleId>
              </a:tblPr>
              <a:tblGrid>
                <a:gridCol w="1302641">
                  <a:extLst>
                    <a:ext uri="{9D8B030D-6E8A-4147-A177-3AD203B41FA5}">
                      <a16:colId xmlns:a16="http://schemas.microsoft.com/office/drawing/2014/main" xmlns="" val="20000"/>
                    </a:ext>
                  </a:extLst>
                </a:gridCol>
                <a:gridCol w="1302641">
                  <a:extLst>
                    <a:ext uri="{9D8B030D-6E8A-4147-A177-3AD203B41FA5}">
                      <a16:colId xmlns:a16="http://schemas.microsoft.com/office/drawing/2014/main" xmlns="" val="20001"/>
                    </a:ext>
                  </a:extLst>
                </a:gridCol>
              </a:tblGrid>
              <a:tr h="319529">
                <a:tc>
                  <a:txBody>
                    <a:bodyPr/>
                    <a:lstStyle/>
                    <a:p>
                      <a:pPr marL="85090" algn="ctr">
                        <a:lnSpc>
                          <a:spcPct val="100000"/>
                        </a:lnSpc>
                      </a:pPr>
                      <a:r>
                        <a:rPr sz="1600" b="1" spc="-5" dirty="0">
                          <a:latin typeface="Arial"/>
                          <a:cs typeface="Arial"/>
                        </a:rPr>
                        <a:t>Name</a:t>
                      </a:r>
                      <a:endParaRPr sz="16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600" b="1" dirty="0">
                          <a:latin typeface="Arial"/>
                          <a:cs typeface="Arial"/>
                        </a:rPr>
                        <a:t>SSN</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0"/>
                  </a:ext>
                </a:extLst>
              </a:tr>
              <a:tr h="319528">
                <a:tc>
                  <a:txBody>
                    <a:bodyPr/>
                    <a:lstStyle/>
                    <a:p>
                      <a:pPr marL="85090" algn="ctr">
                        <a:lnSpc>
                          <a:spcPct val="100000"/>
                        </a:lnSpc>
                      </a:pPr>
                      <a:r>
                        <a:rPr sz="1600" dirty="0">
                          <a:latin typeface="Arial"/>
                          <a:cs typeface="Arial"/>
                        </a:rPr>
                        <a:t>Sue</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600" spc="-5" dirty="0">
                          <a:latin typeface="Arial"/>
                          <a:cs typeface="Arial"/>
                        </a:rPr>
                        <a:t>999999999</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1"/>
                  </a:ext>
                </a:extLst>
              </a:tr>
              <a:tr h="319528">
                <a:tc>
                  <a:txBody>
                    <a:bodyPr/>
                    <a:lstStyle/>
                    <a:p>
                      <a:pPr marL="85090" algn="ctr">
                        <a:lnSpc>
                          <a:spcPct val="100000"/>
                        </a:lnSpc>
                      </a:pPr>
                      <a:r>
                        <a:rPr sz="1600" spc="-225" dirty="0">
                          <a:latin typeface="Arial"/>
                          <a:cs typeface="Arial"/>
                        </a:rPr>
                        <a:t>T</a:t>
                      </a:r>
                      <a:r>
                        <a:rPr sz="1600" dirty="0">
                          <a:latin typeface="Arial"/>
                          <a:cs typeface="Arial"/>
                        </a:rPr>
                        <a:t>ony</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600" spc="-5" dirty="0">
                          <a:latin typeface="Arial"/>
                          <a:cs typeface="Arial"/>
                        </a:rPr>
                        <a:t>777777777</a:t>
                      </a:r>
                      <a:endParaRPr sz="16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18" name="TextBox 17">
            <a:extLst>
              <a:ext uri="{FF2B5EF4-FFF2-40B4-BE49-F238E27FC236}">
                <a16:creationId xmlns:a16="http://schemas.microsoft.com/office/drawing/2014/main" xmlns="" id="{FBB5FBD0-F6AB-7B4F-96EE-8919088848C2}"/>
              </a:ext>
            </a:extLst>
          </p:cNvPr>
          <p:cNvSpPr txBox="1"/>
          <p:nvPr/>
        </p:nvSpPr>
        <p:spPr>
          <a:xfrm>
            <a:off x="1282050" y="3024665"/>
            <a:ext cx="1021113"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Employee</a:t>
            </a:r>
          </a:p>
        </p:txBody>
      </p:sp>
      <p:graphicFrame>
        <p:nvGraphicFramePr>
          <p:cNvPr id="19" name="object 4">
            <a:extLst>
              <a:ext uri="{FF2B5EF4-FFF2-40B4-BE49-F238E27FC236}">
                <a16:creationId xmlns:a16="http://schemas.microsoft.com/office/drawing/2014/main" xmlns="" id="{B6F0096A-90BE-F746-ABCC-AFC40BD22513}"/>
              </a:ext>
            </a:extLst>
          </p:cNvPr>
          <p:cNvGraphicFramePr>
            <a:graphicFrameLocks noGrp="1"/>
          </p:cNvGraphicFramePr>
          <p:nvPr>
            <p:extLst>
              <p:ext uri="{D42A27DB-BD31-4B8C-83A1-F6EECF244321}">
                <p14:modId xmlns:p14="http://schemas.microsoft.com/office/powerpoint/2010/main" val="2193662510"/>
              </p:ext>
            </p:extLst>
          </p:nvPr>
        </p:nvGraphicFramePr>
        <p:xfrm>
          <a:off x="409956" y="5029200"/>
          <a:ext cx="2765302" cy="1317888"/>
        </p:xfrm>
        <a:graphic>
          <a:graphicData uri="http://schemas.openxmlformats.org/drawingml/2006/table">
            <a:tbl>
              <a:tblPr firstRow="1" bandRow="1">
                <a:tableStyleId>{2D5ABB26-0587-4C30-8999-92F81FD0307C}</a:tableStyleId>
              </a:tblPr>
              <a:tblGrid>
                <a:gridCol w="1382651">
                  <a:extLst>
                    <a:ext uri="{9D8B030D-6E8A-4147-A177-3AD203B41FA5}">
                      <a16:colId xmlns:a16="http://schemas.microsoft.com/office/drawing/2014/main" xmlns="" val="20000"/>
                    </a:ext>
                  </a:extLst>
                </a:gridCol>
                <a:gridCol w="1382651">
                  <a:extLst>
                    <a:ext uri="{9D8B030D-6E8A-4147-A177-3AD203B41FA5}">
                      <a16:colId xmlns:a16="http://schemas.microsoft.com/office/drawing/2014/main" xmlns="" val="20001"/>
                    </a:ext>
                  </a:extLst>
                </a:gridCol>
              </a:tblGrid>
              <a:tr h="329472">
                <a:tc>
                  <a:txBody>
                    <a:bodyPr/>
                    <a:lstStyle/>
                    <a:p>
                      <a:pPr marL="84455" algn="ctr">
                        <a:lnSpc>
                          <a:spcPct val="100000"/>
                        </a:lnSpc>
                      </a:pPr>
                      <a:r>
                        <a:rPr sz="1600" b="1" dirty="0">
                          <a:latin typeface="Arial"/>
                          <a:cs typeface="Arial"/>
                        </a:rPr>
                        <a:t>EmpSSN</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b="1" dirty="0">
                          <a:latin typeface="Arial"/>
                          <a:cs typeface="Arial"/>
                        </a:rPr>
                        <a:t>DepName</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0"/>
                  </a:ext>
                </a:extLst>
              </a:tr>
              <a:tr h="329472">
                <a:tc>
                  <a:txBody>
                    <a:bodyPr/>
                    <a:lstStyle/>
                    <a:p>
                      <a:pPr marL="84455" algn="ctr">
                        <a:lnSpc>
                          <a:spcPct val="100000"/>
                        </a:lnSpc>
                      </a:pPr>
                      <a:r>
                        <a:rPr sz="1600" spc="-5" dirty="0">
                          <a:latin typeface="Arial"/>
                          <a:cs typeface="Arial"/>
                        </a:rPr>
                        <a:t>999999999</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dirty="0">
                          <a:latin typeface="Arial"/>
                          <a:cs typeface="Arial"/>
                        </a:rPr>
                        <a:t>Accounts</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1"/>
                  </a:ext>
                </a:extLst>
              </a:tr>
              <a:tr h="329472">
                <a:tc>
                  <a:txBody>
                    <a:bodyPr/>
                    <a:lstStyle/>
                    <a:p>
                      <a:pPr marL="84455" algn="ctr">
                        <a:lnSpc>
                          <a:spcPct val="100000"/>
                        </a:lnSpc>
                      </a:pPr>
                      <a:r>
                        <a:rPr sz="1600" spc="-5" dirty="0">
                          <a:latin typeface="Arial"/>
                          <a:cs typeface="Arial"/>
                        </a:rPr>
                        <a:t>777777777</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dirty="0">
                          <a:latin typeface="Arial"/>
                          <a:cs typeface="Arial"/>
                        </a:rPr>
                        <a:t>Sales</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2"/>
                  </a:ext>
                </a:extLst>
              </a:tr>
              <a:tr h="329472">
                <a:tc>
                  <a:txBody>
                    <a:bodyPr/>
                    <a:lstStyle/>
                    <a:p>
                      <a:pPr marL="84455" algn="ctr">
                        <a:lnSpc>
                          <a:spcPct val="100000"/>
                        </a:lnSpc>
                      </a:pPr>
                      <a:r>
                        <a:rPr sz="1600" spc="-5" dirty="0">
                          <a:latin typeface="Arial"/>
                          <a:cs typeface="Arial"/>
                        </a:rPr>
                        <a:t>777777777</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dirty="0">
                          <a:latin typeface="Arial"/>
                          <a:cs typeface="Arial"/>
                        </a:rPr>
                        <a:t>Marketing</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xmlns="" val="10003"/>
                  </a:ext>
                </a:extLst>
              </a:tr>
            </a:tbl>
          </a:graphicData>
        </a:graphic>
      </p:graphicFrame>
      <p:sp>
        <p:nvSpPr>
          <p:cNvPr id="20" name="TextBox 19">
            <a:extLst>
              <a:ext uri="{FF2B5EF4-FFF2-40B4-BE49-F238E27FC236}">
                <a16:creationId xmlns:a16="http://schemas.microsoft.com/office/drawing/2014/main" xmlns="" id="{92762FE2-6F6B-5246-B5BD-FC6136DEAE2D}"/>
              </a:ext>
            </a:extLst>
          </p:cNvPr>
          <p:cNvSpPr txBox="1"/>
          <p:nvPr/>
        </p:nvSpPr>
        <p:spPr>
          <a:xfrm>
            <a:off x="737831" y="4590609"/>
            <a:ext cx="2109552"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Assigned Departments</a:t>
            </a:r>
          </a:p>
        </p:txBody>
      </p:sp>
      <p:sp>
        <p:nvSpPr>
          <p:cNvPr id="2" name="TextBox 1"/>
          <p:cNvSpPr txBox="1"/>
          <p:nvPr/>
        </p:nvSpPr>
        <p:spPr>
          <a:xfrm>
            <a:off x="3580098" y="4640338"/>
            <a:ext cx="184666" cy="461665"/>
          </a:xfrm>
          <a:prstGeom prst="rect">
            <a:avLst/>
          </a:prstGeom>
          <a:noFill/>
        </p:spPr>
        <p:txBody>
          <a:bodyPr wrap="none" rtlCol="0">
            <a:spAutoFit/>
          </a:bodyPr>
          <a:lstStyle/>
          <a:p>
            <a:endParaRPr lang="en-US" dirty="0"/>
          </a:p>
        </p:txBody>
      </p:sp>
      <p:sp>
        <p:nvSpPr>
          <p:cNvPr id="11" name="object 4"/>
          <p:cNvSpPr txBox="1"/>
          <p:nvPr/>
        </p:nvSpPr>
        <p:spPr>
          <a:xfrm>
            <a:off x="3581400" y="3733800"/>
            <a:ext cx="5078983" cy="490185"/>
          </a:xfrm>
          <a:prstGeom prst="rect">
            <a:avLst/>
          </a:prstGeom>
        </p:spPr>
        <p:txBody>
          <a:bodyPr vert="horz" wrap="square" lIns="0" tIns="0" rIns="0" bIns="0" rtlCol="0">
            <a:spAutoFit/>
          </a:bodyPr>
          <a:lstStyle/>
          <a:p>
            <a:pPr marL="11397" marR="4559">
              <a:lnSpc>
                <a:spcPct val="99500"/>
              </a:lnSpc>
            </a:pP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999999999</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(Employee</a:t>
            </a:r>
            <a:r>
              <a:rPr sz="1600" spc="-4" dirty="0">
                <a:latin typeface="Arial"/>
                <a:cs typeface="Arial"/>
              </a:rPr>
              <a:t>, </a:t>
            </a:r>
            <a:r>
              <a:rPr sz="1600" dirty="0">
                <a:latin typeface="Arial"/>
                <a:cs typeface="Arial"/>
              </a:rPr>
              <a:t>Sue</a:t>
            </a:r>
            <a:r>
              <a:rPr sz="1600" spc="-4" dirty="0">
                <a:latin typeface="Arial"/>
                <a:cs typeface="Arial"/>
              </a:rPr>
              <a:t>, </a:t>
            </a:r>
            <a:r>
              <a:rPr sz="1600" dirty="0">
                <a:latin typeface="Arial"/>
                <a:cs typeface="Arial"/>
              </a:rPr>
              <a:t>999999999) </a:t>
            </a: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(Employee</a:t>
            </a:r>
            <a:r>
              <a:rPr sz="1600" spc="-4" dirty="0">
                <a:latin typeface="Arial"/>
                <a:cs typeface="Arial"/>
              </a:rPr>
              <a:t>,</a:t>
            </a:r>
            <a:r>
              <a:rPr sz="1600" spc="-31" dirty="0">
                <a:latin typeface="Arial"/>
                <a:cs typeface="Arial"/>
              </a:rPr>
              <a:t> </a:t>
            </a: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a:t>
            </a:r>
            <a:r>
              <a:rPr sz="1600" dirty="0" smtClean="0">
                <a:latin typeface="Arial"/>
                <a:cs typeface="Arial"/>
              </a:rPr>
              <a:t>)</a:t>
            </a:r>
            <a:endParaRPr sz="1600" dirty="0">
              <a:latin typeface="Arial"/>
              <a:cs typeface="Arial"/>
            </a:endParaRPr>
          </a:p>
        </p:txBody>
      </p:sp>
    </p:spTree>
    <p:extLst>
      <p:ext uri="{BB962C8B-B14F-4D97-AF65-F5344CB8AC3E}">
        <p14:creationId xmlns:p14="http://schemas.microsoft.com/office/powerpoint/2010/main" val="139304387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88579" y="3124200"/>
            <a:ext cx="5786582" cy="490327"/>
          </a:xfrm>
          <a:prstGeom prst="rect">
            <a:avLst/>
          </a:prstGeom>
        </p:spPr>
        <p:txBody>
          <a:bodyPr vert="horz" wrap="square" lIns="0" tIns="0" rIns="0" bIns="0" rtlCol="0">
            <a:spAutoFit/>
          </a:bodyPr>
          <a:lstStyle/>
          <a:p>
            <a:pPr marL="11397">
              <a:lnSpc>
                <a:spcPts val="1911"/>
              </a:lnSpc>
            </a:pP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999999999</a:t>
            </a:r>
            <a:r>
              <a:rPr sz="1600" dirty="0">
                <a:latin typeface="Arial"/>
                <a:cs typeface="Arial"/>
              </a:rPr>
              <a:t>, </a:t>
            </a:r>
            <a:r>
              <a:rPr sz="1600" dirty="0">
                <a:solidFill>
                  <a:srgbClr val="0000FF"/>
                </a:solidFill>
                <a:latin typeface="Arial"/>
                <a:cs typeface="Arial"/>
              </a:rPr>
              <a:t>value</a:t>
            </a:r>
            <a:r>
              <a:rPr sz="1600" spc="-9" dirty="0">
                <a:solidFill>
                  <a:srgbClr val="0000FF"/>
                </a:solidFill>
                <a:latin typeface="Arial"/>
                <a:cs typeface="Arial"/>
              </a:rPr>
              <a:t>s</a:t>
            </a:r>
            <a:r>
              <a:rPr sz="1600" spc="-18" dirty="0">
                <a:solidFill>
                  <a:srgbClr val="0000FF"/>
                </a:solidFill>
                <a:latin typeface="Arial"/>
                <a:cs typeface="Arial"/>
              </a:rPr>
              <a:t>=</a:t>
            </a:r>
            <a:r>
              <a:rPr sz="1600" spc="-4" dirty="0">
                <a:latin typeface="Arial"/>
                <a:cs typeface="Arial"/>
              </a:rPr>
              <a:t>[</a:t>
            </a:r>
            <a:r>
              <a:rPr sz="1600" dirty="0">
                <a:latin typeface="Arial"/>
                <a:cs typeface="Arial"/>
              </a:rPr>
              <a:t>(Employee</a:t>
            </a:r>
            <a:r>
              <a:rPr sz="1600" spc="-4" dirty="0">
                <a:latin typeface="Arial"/>
                <a:cs typeface="Arial"/>
              </a:rPr>
              <a:t>, </a:t>
            </a:r>
            <a:r>
              <a:rPr sz="1600" dirty="0">
                <a:latin typeface="Arial"/>
                <a:cs typeface="Arial"/>
              </a:rPr>
              <a:t>Sue</a:t>
            </a:r>
            <a:r>
              <a:rPr sz="1600" spc="-4" dirty="0">
                <a:latin typeface="Arial"/>
                <a:cs typeface="Arial"/>
              </a:rPr>
              <a:t>, </a:t>
            </a:r>
            <a:r>
              <a:rPr sz="1600" dirty="0">
                <a:latin typeface="Arial"/>
                <a:cs typeface="Arial"/>
              </a:rPr>
              <a:t>999999999</a:t>
            </a:r>
            <a:r>
              <a:rPr sz="1600" spc="-9" dirty="0">
                <a:latin typeface="Arial"/>
                <a:cs typeface="Arial"/>
              </a:rPr>
              <a:t>),</a:t>
            </a:r>
            <a:endParaRPr sz="1600" dirty="0">
              <a:latin typeface="Arial"/>
              <a:cs typeface="Arial"/>
            </a:endParaRPr>
          </a:p>
          <a:p>
            <a:pPr marL="2347778">
              <a:lnSpc>
                <a:spcPts val="1911"/>
              </a:lnSpc>
            </a:pPr>
            <a:r>
              <a:rPr sz="1600" dirty="0">
                <a:latin typeface="Arial"/>
                <a:cs typeface="Arial"/>
              </a:rPr>
              <a:t>(Depa</a:t>
            </a:r>
            <a:r>
              <a:rPr sz="1600" spc="-9" dirty="0">
                <a:latin typeface="Arial"/>
                <a:cs typeface="Arial"/>
              </a:rPr>
              <a:t>rtmen</a:t>
            </a:r>
            <a:r>
              <a:rPr sz="1600" spc="-4" dirty="0">
                <a:latin typeface="Arial"/>
                <a:cs typeface="Arial"/>
              </a:rPr>
              <a:t>t, </a:t>
            </a:r>
            <a:r>
              <a:rPr sz="1600" dirty="0">
                <a:latin typeface="Arial"/>
                <a:cs typeface="Arial"/>
              </a:rPr>
              <a:t>999999999</a:t>
            </a:r>
            <a:r>
              <a:rPr sz="1600" spc="-4" dirty="0">
                <a:latin typeface="Arial"/>
                <a:cs typeface="Arial"/>
              </a:rPr>
              <a:t>,</a:t>
            </a:r>
            <a:r>
              <a:rPr sz="1600" spc="-90" dirty="0">
                <a:latin typeface="Arial"/>
                <a:cs typeface="Arial"/>
              </a:rPr>
              <a:t> </a:t>
            </a:r>
            <a:r>
              <a:rPr sz="1600" dirty="0">
                <a:latin typeface="Arial"/>
                <a:cs typeface="Arial"/>
              </a:rPr>
              <a:t>Accoun</a:t>
            </a:r>
            <a:r>
              <a:rPr sz="1600" spc="-9" dirty="0">
                <a:latin typeface="Arial"/>
                <a:cs typeface="Arial"/>
              </a:rPr>
              <a:t>ts)]</a:t>
            </a:r>
            <a:endParaRPr sz="1600" dirty="0">
              <a:latin typeface="Arial"/>
              <a:cs typeface="Arial"/>
            </a:endParaRPr>
          </a:p>
        </p:txBody>
      </p:sp>
      <p:sp>
        <p:nvSpPr>
          <p:cNvPr id="4" name="object 4"/>
          <p:cNvSpPr txBox="1"/>
          <p:nvPr/>
        </p:nvSpPr>
        <p:spPr>
          <a:xfrm>
            <a:off x="1058413" y="4821628"/>
            <a:ext cx="5855855" cy="740972"/>
          </a:xfrm>
          <a:prstGeom prst="rect">
            <a:avLst/>
          </a:prstGeom>
        </p:spPr>
        <p:txBody>
          <a:bodyPr vert="horz" wrap="square" lIns="0" tIns="0" rIns="0" bIns="0" rtlCol="0">
            <a:spAutoFit/>
          </a:bodyPr>
          <a:lstStyle/>
          <a:p>
            <a:pPr marL="11397">
              <a:lnSpc>
                <a:spcPts val="1911"/>
              </a:lnSpc>
            </a:pP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9" dirty="0">
                <a:solidFill>
                  <a:srgbClr val="0000FF"/>
                </a:solidFill>
                <a:latin typeface="Arial"/>
                <a:cs typeface="Arial"/>
              </a:rPr>
              <a:t>s</a:t>
            </a:r>
            <a:r>
              <a:rPr sz="1600" spc="-18" dirty="0">
                <a:solidFill>
                  <a:srgbClr val="0000FF"/>
                </a:solidFill>
                <a:latin typeface="Arial"/>
                <a:cs typeface="Arial"/>
              </a:rPr>
              <a:t>=</a:t>
            </a:r>
            <a:r>
              <a:rPr sz="1600" spc="-4" dirty="0">
                <a:latin typeface="Arial"/>
                <a:cs typeface="Arial"/>
              </a:rPr>
              <a:t>[</a:t>
            </a:r>
            <a:r>
              <a:rPr sz="1600" dirty="0">
                <a:latin typeface="Arial"/>
                <a:cs typeface="Arial"/>
              </a:rPr>
              <a:t>(Employee</a:t>
            </a:r>
            <a:r>
              <a:rPr sz="1600" spc="-4" dirty="0">
                <a:latin typeface="Arial"/>
                <a:cs typeface="Arial"/>
              </a:rPr>
              <a:t>,</a:t>
            </a:r>
            <a:r>
              <a:rPr sz="1600" spc="-31" dirty="0">
                <a:latin typeface="Arial"/>
                <a:cs typeface="Arial"/>
              </a:rPr>
              <a:t> </a:t>
            </a: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a:t>
            </a:r>
            <a:r>
              <a:rPr sz="1600" spc="-9" dirty="0">
                <a:latin typeface="Arial"/>
                <a:cs typeface="Arial"/>
              </a:rPr>
              <a:t>),</a:t>
            </a:r>
            <a:endParaRPr sz="1600" dirty="0">
              <a:latin typeface="Arial"/>
              <a:cs typeface="Arial"/>
            </a:endParaRPr>
          </a:p>
          <a:p>
            <a:pPr marL="2347778">
              <a:lnSpc>
                <a:spcPts val="1911"/>
              </a:lnSpc>
            </a:pPr>
            <a:r>
              <a:rPr sz="1600" dirty="0">
                <a:latin typeface="Arial"/>
                <a:cs typeface="Arial"/>
              </a:rPr>
              <a:t>(Depa</a:t>
            </a:r>
            <a:r>
              <a:rPr sz="1600" spc="-9" dirty="0">
                <a:latin typeface="Arial"/>
                <a:cs typeface="Arial"/>
              </a:rPr>
              <a:t>rtmen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Sale</a:t>
            </a:r>
            <a:r>
              <a:rPr sz="1600" spc="-9" dirty="0">
                <a:latin typeface="Arial"/>
                <a:cs typeface="Arial"/>
              </a:rPr>
              <a:t>s),</a:t>
            </a:r>
            <a:endParaRPr sz="1600" dirty="0">
              <a:latin typeface="Arial"/>
              <a:cs typeface="Arial"/>
            </a:endParaRPr>
          </a:p>
          <a:p>
            <a:pPr marL="2347778">
              <a:spcBef>
                <a:spcPts val="36"/>
              </a:spcBef>
            </a:pPr>
            <a:r>
              <a:rPr sz="1600" dirty="0">
                <a:latin typeface="Arial"/>
                <a:cs typeface="Arial"/>
              </a:rPr>
              <a:t>(Depa</a:t>
            </a:r>
            <a:r>
              <a:rPr sz="1600" spc="-9" dirty="0">
                <a:latin typeface="Arial"/>
                <a:cs typeface="Arial"/>
              </a:rPr>
              <a:t>rtmen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Marke</a:t>
            </a:r>
            <a:r>
              <a:rPr sz="1600" spc="-4" dirty="0">
                <a:latin typeface="Arial"/>
                <a:cs typeface="Arial"/>
              </a:rPr>
              <a:t>t</a:t>
            </a:r>
            <a:r>
              <a:rPr sz="1600" dirty="0">
                <a:latin typeface="Arial"/>
                <a:cs typeface="Arial"/>
              </a:rPr>
              <a:t>ing</a:t>
            </a:r>
            <a:r>
              <a:rPr sz="1600" spc="-9" dirty="0">
                <a:latin typeface="Arial"/>
                <a:cs typeface="Arial"/>
              </a:rPr>
              <a:t>)]</a:t>
            </a:r>
            <a:endParaRPr sz="1600" dirty="0">
              <a:latin typeface="Arial"/>
              <a:cs typeface="Arial"/>
            </a:endParaRPr>
          </a:p>
        </p:txBody>
      </p:sp>
      <p:sp>
        <p:nvSpPr>
          <p:cNvPr id="5" name="object 5"/>
          <p:cNvSpPr/>
          <p:nvPr/>
        </p:nvSpPr>
        <p:spPr>
          <a:xfrm>
            <a:off x="3427110" y="3675360"/>
            <a:ext cx="1061762" cy="92417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472248" y="3700445"/>
            <a:ext cx="969818" cy="83494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472248" y="3700445"/>
            <a:ext cx="969818" cy="835399"/>
          </a:xfrm>
          <a:custGeom>
            <a:avLst/>
            <a:gdLst/>
            <a:ahLst/>
            <a:cxnLst/>
            <a:rect l="l" t="t" r="r" b="b"/>
            <a:pathLst>
              <a:path w="1066800" h="946785">
                <a:moveTo>
                  <a:pt x="0" y="0"/>
                </a:moveTo>
                <a:lnTo>
                  <a:pt x="0" y="413995"/>
                </a:lnTo>
                <a:lnTo>
                  <a:pt x="1372" y="447950"/>
                </a:lnTo>
                <a:lnTo>
                  <a:pt x="12031" y="513484"/>
                </a:lnTo>
                <a:lnTo>
                  <a:pt x="32533" y="575141"/>
                </a:lnTo>
                <a:lnTo>
                  <a:pt x="62026" y="632071"/>
                </a:lnTo>
                <a:lnTo>
                  <a:pt x="99656" y="683420"/>
                </a:lnTo>
                <a:lnTo>
                  <a:pt x="144571" y="728335"/>
                </a:lnTo>
                <a:lnTo>
                  <a:pt x="195920" y="765965"/>
                </a:lnTo>
                <a:lnTo>
                  <a:pt x="252850" y="795458"/>
                </a:lnTo>
                <a:lnTo>
                  <a:pt x="314507" y="815960"/>
                </a:lnTo>
                <a:lnTo>
                  <a:pt x="380041" y="826619"/>
                </a:lnTo>
                <a:lnTo>
                  <a:pt x="413996" y="827991"/>
                </a:lnTo>
                <a:lnTo>
                  <a:pt x="830230" y="827990"/>
                </a:lnTo>
                <a:lnTo>
                  <a:pt x="830230" y="946275"/>
                </a:lnTo>
                <a:lnTo>
                  <a:pt x="1066799" y="709707"/>
                </a:lnTo>
                <a:lnTo>
                  <a:pt x="830230" y="473138"/>
                </a:lnTo>
                <a:lnTo>
                  <a:pt x="830230" y="591421"/>
                </a:lnTo>
                <a:lnTo>
                  <a:pt x="413996" y="591421"/>
                </a:lnTo>
                <a:lnTo>
                  <a:pt x="370855" y="586140"/>
                </a:lnTo>
                <a:lnTo>
                  <a:pt x="331560" y="571149"/>
                </a:lnTo>
                <a:lnTo>
                  <a:pt x="297389" y="547726"/>
                </a:lnTo>
                <a:lnTo>
                  <a:pt x="269622" y="517152"/>
                </a:lnTo>
                <a:lnTo>
                  <a:pt x="249536" y="480703"/>
                </a:lnTo>
                <a:lnTo>
                  <a:pt x="238411" y="439660"/>
                </a:lnTo>
                <a:lnTo>
                  <a:pt x="236568" y="0"/>
                </a:lnTo>
                <a:lnTo>
                  <a:pt x="0" y="0"/>
                </a:lnTo>
                <a:close/>
              </a:path>
            </a:pathLst>
          </a:custGeom>
          <a:ln w="9524">
            <a:solidFill>
              <a:srgbClr val="5B92C7"/>
            </a:solidFill>
          </a:ln>
        </p:spPr>
        <p:txBody>
          <a:bodyPr wrap="square" lIns="0" tIns="0" rIns="0" bIns="0" rtlCol="0"/>
          <a:lstStyle/>
          <a:p>
            <a:endParaRPr/>
          </a:p>
        </p:txBody>
      </p:sp>
      <p:sp>
        <p:nvSpPr>
          <p:cNvPr id="8" name="object 8"/>
          <p:cNvSpPr txBox="1"/>
          <p:nvPr/>
        </p:nvSpPr>
        <p:spPr>
          <a:xfrm>
            <a:off x="4649884" y="4209513"/>
            <a:ext cx="3843482" cy="246221"/>
          </a:xfrm>
          <a:prstGeom prst="rect">
            <a:avLst/>
          </a:prstGeom>
          <a:ln w="9524">
            <a:solidFill>
              <a:srgbClr val="000000"/>
            </a:solidFill>
          </a:ln>
        </p:spPr>
        <p:txBody>
          <a:bodyPr vert="horz" wrap="square" lIns="0" tIns="0" rIns="0" bIns="0" rtlCol="0">
            <a:spAutoFit/>
          </a:bodyPr>
          <a:lstStyle/>
          <a:p>
            <a:pPr marL="77499"/>
            <a:r>
              <a:rPr sz="1600" dirty="0">
                <a:latin typeface="Arial"/>
                <a:cs typeface="Arial"/>
              </a:rPr>
              <a:t>Sue</a:t>
            </a:r>
            <a:r>
              <a:rPr sz="1600" spc="-4" dirty="0">
                <a:latin typeface="Arial"/>
                <a:cs typeface="Arial"/>
              </a:rPr>
              <a:t>, </a:t>
            </a:r>
            <a:r>
              <a:rPr sz="1600" dirty="0">
                <a:latin typeface="Arial"/>
                <a:cs typeface="Arial"/>
              </a:rPr>
              <a:t>999999999</a:t>
            </a:r>
            <a:r>
              <a:rPr sz="1600" spc="-4" dirty="0">
                <a:latin typeface="Arial"/>
                <a:cs typeface="Arial"/>
              </a:rPr>
              <a:t>, </a:t>
            </a:r>
            <a:r>
              <a:rPr sz="1600" dirty="0">
                <a:latin typeface="Arial"/>
                <a:cs typeface="Arial"/>
              </a:rPr>
              <a:t>999999999</a:t>
            </a:r>
            <a:r>
              <a:rPr sz="1600" spc="-4" dirty="0">
                <a:latin typeface="Arial"/>
                <a:cs typeface="Arial"/>
              </a:rPr>
              <a:t>,</a:t>
            </a:r>
            <a:r>
              <a:rPr sz="1600" spc="-90" dirty="0">
                <a:latin typeface="Arial"/>
                <a:cs typeface="Arial"/>
              </a:rPr>
              <a:t> </a:t>
            </a:r>
            <a:r>
              <a:rPr sz="1600" dirty="0">
                <a:latin typeface="Arial"/>
                <a:cs typeface="Arial"/>
              </a:rPr>
              <a:t>Accoun</a:t>
            </a:r>
            <a:r>
              <a:rPr sz="1600" spc="-4" dirty="0">
                <a:latin typeface="Arial"/>
                <a:cs typeface="Arial"/>
              </a:rPr>
              <a:t>t</a:t>
            </a:r>
            <a:r>
              <a:rPr sz="1600" dirty="0">
                <a:latin typeface="Arial"/>
                <a:cs typeface="Arial"/>
              </a:rPr>
              <a:t>s</a:t>
            </a:r>
            <a:endParaRPr sz="1600">
              <a:latin typeface="Arial"/>
              <a:cs typeface="Arial"/>
            </a:endParaRPr>
          </a:p>
        </p:txBody>
      </p:sp>
      <p:sp>
        <p:nvSpPr>
          <p:cNvPr id="9" name="object 9"/>
          <p:cNvSpPr txBox="1"/>
          <p:nvPr/>
        </p:nvSpPr>
        <p:spPr>
          <a:xfrm>
            <a:off x="4571998" y="6147533"/>
            <a:ext cx="4017818" cy="490327"/>
          </a:xfrm>
          <a:prstGeom prst="rect">
            <a:avLst/>
          </a:prstGeom>
          <a:ln w="9524">
            <a:solidFill>
              <a:srgbClr val="000000"/>
            </a:solidFill>
          </a:ln>
        </p:spPr>
        <p:txBody>
          <a:bodyPr vert="horz" wrap="square" lIns="0" tIns="0" rIns="0" bIns="0" rtlCol="0">
            <a:spAutoFit/>
          </a:bodyPr>
          <a:lstStyle/>
          <a:p>
            <a:pPr marL="77499">
              <a:lnSpc>
                <a:spcPts val="1911"/>
              </a:lnSpc>
            </a:pP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Sales</a:t>
            </a:r>
            <a:endParaRPr sz="1600">
              <a:latin typeface="Arial"/>
              <a:cs typeface="Arial"/>
            </a:endParaRPr>
          </a:p>
          <a:p>
            <a:pPr marL="77499">
              <a:lnSpc>
                <a:spcPts val="1911"/>
              </a:lnSpc>
            </a:pP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Marke</a:t>
            </a:r>
            <a:r>
              <a:rPr sz="1600" spc="-4" dirty="0">
                <a:latin typeface="Arial"/>
                <a:cs typeface="Arial"/>
              </a:rPr>
              <a:t>t</a:t>
            </a:r>
            <a:r>
              <a:rPr sz="1600" dirty="0">
                <a:latin typeface="Arial"/>
                <a:cs typeface="Arial"/>
              </a:rPr>
              <a:t>ing</a:t>
            </a:r>
            <a:endParaRPr sz="1600">
              <a:latin typeface="Arial"/>
              <a:cs typeface="Arial"/>
            </a:endParaRPr>
          </a:p>
        </p:txBody>
      </p:sp>
      <p:sp>
        <p:nvSpPr>
          <p:cNvPr id="10" name="object 10"/>
          <p:cNvSpPr/>
          <p:nvPr/>
        </p:nvSpPr>
        <p:spPr>
          <a:xfrm>
            <a:off x="3487566" y="5616388"/>
            <a:ext cx="1061762" cy="108921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532909" y="5642061"/>
            <a:ext cx="969818" cy="1000216"/>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532909" y="5642061"/>
            <a:ext cx="969818" cy="1000685"/>
          </a:xfrm>
          <a:custGeom>
            <a:avLst/>
            <a:gdLst/>
            <a:ahLst/>
            <a:cxnLst/>
            <a:rect l="l" t="t" r="r" b="b"/>
            <a:pathLst>
              <a:path w="1066800" h="1134109">
                <a:moveTo>
                  <a:pt x="0" y="0"/>
                </a:moveTo>
                <a:lnTo>
                  <a:pt x="0" y="533502"/>
                </a:lnTo>
                <a:lnTo>
                  <a:pt x="1547" y="571781"/>
                </a:lnTo>
                <a:lnTo>
                  <a:pt x="13564" y="645662"/>
                </a:lnTo>
                <a:lnTo>
                  <a:pt x="36677" y="715173"/>
                </a:lnTo>
                <a:lnTo>
                  <a:pt x="69926" y="779353"/>
                </a:lnTo>
                <a:lnTo>
                  <a:pt x="112348" y="837242"/>
                </a:lnTo>
                <a:lnTo>
                  <a:pt x="162985" y="887878"/>
                </a:lnTo>
                <a:lnTo>
                  <a:pt x="220874" y="930301"/>
                </a:lnTo>
                <a:lnTo>
                  <a:pt x="285054" y="963550"/>
                </a:lnTo>
                <a:lnTo>
                  <a:pt x="354565" y="986663"/>
                </a:lnTo>
                <a:lnTo>
                  <a:pt x="428446" y="998680"/>
                </a:lnTo>
                <a:lnTo>
                  <a:pt x="466724" y="1000227"/>
                </a:lnTo>
                <a:lnTo>
                  <a:pt x="800099" y="1000227"/>
                </a:lnTo>
                <a:lnTo>
                  <a:pt x="800099" y="1133577"/>
                </a:lnTo>
                <a:lnTo>
                  <a:pt x="1066799" y="866877"/>
                </a:lnTo>
                <a:lnTo>
                  <a:pt x="800099" y="600177"/>
                </a:lnTo>
                <a:lnTo>
                  <a:pt x="800099" y="733527"/>
                </a:lnTo>
                <a:lnTo>
                  <a:pt x="466724" y="733527"/>
                </a:lnTo>
                <a:lnTo>
                  <a:pt x="418656" y="727714"/>
                </a:lnTo>
                <a:lnTo>
                  <a:pt x="374801" y="711201"/>
                </a:lnTo>
                <a:lnTo>
                  <a:pt x="336550" y="685378"/>
                </a:lnTo>
                <a:lnTo>
                  <a:pt x="305293" y="651635"/>
                </a:lnTo>
                <a:lnTo>
                  <a:pt x="282418" y="611361"/>
                </a:lnTo>
                <a:lnTo>
                  <a:pt x="269317" y="565948"/>
                </a:lnTo>
                <a:lnTo>
                  <a:pt x="266699" y="533502"/>
                </a:lnTo>
                <a:lnTo>
                  <a:pt x="266699" y="0"/>
                </a:lnTo>
                <a:lnTo>
                  <a:pt x="0" y="0"/>
                </a:lnTo>
                <a:close/>
              </a:path>
            </a:pathLst>
          </a:custGeom>
          <a:ln w="9524">
            <a:solidFill>
              <a:srgbClr val="5B92C7"/>
            </a:solidFill>
          </a:ln>
        </p:spPr>
        <p:txBody>
          <a:bodyPr wrap="square" lIns="0" tIns="0" rIns="0" bIns="0" rtlCol="0"/>
          <a:lstStyle/>
          <a:p>
            <a:endParaRPr/>
          </a:p>
        </p:txBody>
      </p:sp>
      <p:sp>
        <p:nvSpPr>
          <p:cNvPr id="17" name="Rectangle 2">
            <a:extLst>
              <a:ext uri="{FF2B5EF4-FFF2-40B4-BE49-F238E27FC236}">
                <a16:creationId xmlns:a16="http://schemas.microsoft.com/office/drawing/2014/main" xmlns="" id="{695A374B-E7C7-5F41-8B90-00D8A5441508}"/>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Relational Join</a:t>
            </a:r>
          </a:p>
        </p:txBody>
      </p:sp>
      <p:sp>
        <p:nvSpPr>
          <p:cNvPr id="18" name="TextBox 17">
            <a:extLst>
              <a:ext uri="{FF2B5EF4-FFF2-40B4-BE49-F238E27FC236}">
                <a16:creationId xmlns:a16="http://schemas.microsoft.com/office/drawing/2014/main" xmlns="" id="{24FAA777-1A32-DC4F-B538-7319AB22B239}"/>
              </a:ext>
            </a:extLst>
          </p:cNvPr>
          <p:cNvSpPr txBox="1"/>
          <p:nvPr/>
        </p:nvSpPr>
        <p:spPr>
          <a:xfrm>
            <a:off x="647700" y="1451859"/>
            <a:ext cx="8153400" cy="1409617"/>
          </a:xfrm>
          <a:prstGeom prst="rect">
            <a:avLst/>
          </a:prstGeom>
          <a:noFill/>
        </p:spPr>
        <p:txBody>
          <a:bodyPr wrap="square" rtlCol="0">
            <a:spAutoFit/>
          </a:bodyPr>
          <a:lstStyle/>
          <a:p>
            <a:pPr marL="342900" indent="-342900">
              <a:lnSpc>
                <a:spcPct val="120000"/>
              </a:lnSpc>
              <a:buClr>
                <a:schemeClr val="tx1"/>
              </a:buClr>
              <a:buFont typeface="Arial"/>
              <a:buChar char="•"/>
            </a:pPr>
            <a:r>
              <a:rPr lang="en-US" b="1" dirty="0">
                <a:solidFill>
                  <a:srgbClr val="A01A06"/>
                </a:solidFill>
                <a:latin typeface="Calibri" panose="020F0502020204030204" pitchFamily="34" charset="0"/>
                <a:cs typeface="Calibri" panose="020F0502020204030204" pitchFamily="34" charset="0"/>
              </a:rPr>
              <a:t>Group by Key: </a:t>
            </a:r>
            <a:r>
              <a:rPr lang="en-US" dirty="0">
                <a:latin typeface="Calibri" panose="020F0502020204030204" pitchFamily="34" charset="0"/>
                <a:cs typeface="Calibri" panose="020F0502020204030204" pitchFamily="34" charset="0"/>
              </a:rPr>
              <a:t>groups together all values (tuples) associated with each key</a:t>
            </a:r>
          </a:p>
          <a:p>
            <a:pPr marL="342900" indent="-342900">
              <a:lnSpc>
                <a:spcPct val="120000"/>
              </a:lnSpc>
              <a:buClr>
                <a:schemeClr val="tx1"/>
              </a:buClr>
              <a:buFont typeface="Arial"/>
              <a:buChar char="•"/>
            </a:pPr>
            <a:r>
              <a:rPr lang="en-US" b="1" dirty="0">
                <a:solidFill>
                  <a:srgbClr val="A01A06"/>
                </a:solidFill>
                <a:latin typeface="Calibri" panose="020F0502020204030204" pitchFamily="34" charset="0"/>
                <a:cs typeface="Calibri" panose="020F0502020204030204" pitchFamily="34" charset="0"/>
              </a:rPr>
              <a:t>Reduce task: </a:t>
            </a:r>
            <a:r>
              <a:rPr lang="en-US" dirty="0">
                <a:latin typeface="Calibri" panose="020F0502020204030204" pitchFamily="34" charset="0"/>
                <a:cs typeface="Calibri" panose="020F0502020204030204" pitchFamily="34" charset="0"/>
              </a:rPr>
              <a:t>emit joined values (without table names)</a:t>
            </a:r>
          </a:p>
        </p:txBody>
      </p:sp>
    </p:spTree>
    <p:extLst>
      <p:ext uri="{BB962C8B-B14F-4D97-AF65-F5344CB8AC3E}">
        <p14:creationId xmlns:p14="http://schemas.microsoft.com/office/powerpoint/2010/main" val="16131884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371600"/>
            <a:ext cx="7696200" cy="4724400"/>
          </a:xfrm>
        </p:spPr>
        <p:txBody>
          <a:bodyPr/>
          <a:lstStyle/>
          <a:p>
            <a:pPr>
              <a:buClr>
                <a:schemeClr val="tx1"/>
              </a:buClr>
            </a:pPr>
            <a:r>
              <a:rPr lang="en-US" sz="2400" dirty="0">
                <a:latin typeface="Calibri" panose="020F0502020204030204" pitchFamily="34" charset="0"/>
                <a:cs typeface="Calibri" panose="020F0502020204030204" pitchFamily="34" charset="0"/>
              </a:rPr>
              <a:t>Goal: Sort a very large list of (</a:t>
            </a:r>
            <a:r>
              <a:rPr lang="en-US" sz="2400" dirty="0" err="1">
                <a:latin typeface="Calibri" panose="020F0502020204030204" pitchFamily="34" charset="0"/>
                <a:cs typeface="Calibri" panose="020F0502020204030204" pitchFamily="34" charset="0"/>
              </a:rPr>
              <a:t>firstName</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lastName</a:t>
            </a:r>
            <a:r>
              <a:rPr lang="en-US" sz="2400" dirty="0">
                <a:latin typeface="Calibri" panose="020F0502020204030204" pitchFamily="34" charset="0"/>
                <a:cs typeface="Calibri" panose="020F0502020204030204" pitchFamily="34" charset="0"/>
              </a:rPr>
              <a:t>) pairs by </a:t>
            </a:r>
            <a:r>
              <a:rPr lang="en-US" sz="2400" dirty="0" err="1">
                <a:latin typeface="Calibri" panose="020F0502020204030204" pitchFamily="34" charset="0"/>
                <a:cs typeface="Calibri" panose="020F0502020204030204" pitchFamily="34" charset="0"/>
              </a:rPr>
              <a:t>lastName</a:t>
            </a:r>
            <a:r>
              <a:rPr lang="en-US" sz="2400" dirty="0">
                <a:latin typeface="Calibri" panose="020F0502020204030204" pitchFamily="34" charset="0"/>
                <a:cs typeface="Calibri" panose="020F0502020204030204" pitchFamily="34" charset="0"/>
              </a:rPr>
              <a:t> followed by </a:t>
            </a:r>
            <a:r>
              <a:rPr lang="en-US" sz="2400" dirty="0" err="1">
                <a:latin typeface="Calibri" panose="020F0502020204030204" pitchFamily="34" charset="0"/>
                <a:cs typeface="Calibri" panose="020F0502020204030204" pitchFamily="34" charset="0"/>
              </a:rPr>
              <a:t>firstName</a:t>
            </a:r>
            <a:endParaRPr lang="en-US" sz="2400" dirty="0">
              <a:latin typeface="Calibri" panose="020F0502020204030204" pitchFamily="34" charset="0"/>
              <a:cs typeface="Calibri" panose="020F0502020204030204" pitchFamily="34" charset="0"/>
            </a:endParaRPr>
          </a:p>
          <a:p>
            <a:pPr marL="0" indent="0">
              <a:buClr>
                <a:schemeClr val="tx1"/>
              </a:buClr>
              <a:buNone/>
            </a:pPr>
            <a:endParaRPr lang="en-US" sz="2400" dirty="0">
              <a:latin typeface="Calibri" panose="020F0502020204030204" pitchFamily="34" charset="0"/>
              <a:cs typeface="Calibri" panose="020F0502020204030204" pitchFamily="34" charset="0"/>
            </a:endParaRPr>
          </a:p>
          <a:p>
            <a:pPr>
              <a:buClr>
                <a:schemeClr val="tx1"/>
              </a:buClr>
            </a:pPr>
            <a:endParaRPr lang="en-US" sz="24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Map task:</a:t>
            </a:r>
          </a:p>
          <a:p>
            <a:pPr>
              <a:buClr>
                <a:schemeClr val="tx1"/>
              </a:buClr>
            </a:pPr>
            <a:endParaRPr lang="en-US" sz="24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Reduce task:</a:t>
            </a:r>
          </a:p>
        </p:txBody>
      </p:sp>
      <p:sp>
        <p:nvSpPr>
          <p:cNvPr id="6" name="Rectangle 2">
            <a:extLst>
              <a:ext uri="{FF2B5EF4-FFF2-40B4-BE49-F238E27FC236}">
                <a16:creationId xmlns:a16="http://schemas.microsoft.com/office/drawing/2014/main" xmlns="" id="{25F1E895-7D90-8E4B-9628-6CF820EA5466}"/>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smtClean="0">
                <a:solidFill>
                  <a:srgbClr val="A01A06"/>
                </a:solidFill>
                <a:latin typeface="Calibri" panose="020F0502020204030204" pitchFamily="34" charset="0"/>
                <a:cs typeface="Calibri" panose="020F0502020204030204" pitchFamily="34" charset="0"/>
              </a:rPr>
              <a:t>More Example</a:t>
            </a:r>
            <a:r>
              <a:rPr lang="en-US" sz="3600" kern="0" dirty="0">
                <a:solidFill>
                  <a:srgbClr val="A01A06"/>
                </a:solidFill>
                <a:latin typeface="Calibri" panose="020F0502020204030204" pitchFamily="34" charset="0"/>
                <a:cs typeface="Calibri" panose="020F0502020204030204" pitchFamily="34" charset="0"/>
              </a:rPr>
              <a:t>: Distributed Sort</a:t>
            </a:r>
          </a:p>
        </p:txBody>
      </p:sp>
    </p:spTree>
    <p:extLst>
      <p:ext uri="{BB962C8B-B14F-4D97-AF65-F5344CB8AC3E}">
        <p14:creationId xmlns:p14="http://schemas.microsoft.com/office/powerpoint/2010/main" val="16195736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371600"/>
            <a:ext cx="7696200" cy="5181600"/>
          </a:xfrm>
        </p:spPr>
        <p:txBody>
          <a:bodyPr/>
          <a:lstStyle/>
          <a:p>
            <a:pPr>
              <a:buClr>
                <a:schemeClr val="tx1"/>
              </a:buClr>
            </a:pPr>
            <a:r>
              <a:rPr lang="en-US" sz="2400" dirty="0">
                <a:latin typeface="Calibri" panose="020F0502020204030204" pitchFamily="34" charset="0"/>
                <a:cs typeface="Calibri" panose="020F0502020204030204" pitchFamily="34" charset="0"/>
              </a:rPr>
              <a:t>Map task</a:t>
            </a:r>
          </a:p>
          <a:p>
            <a:pPr lvl="1">
              <a:buClr>
                <a:schemeClr val="tx1"/>
              </a:buClr>
            </a:pPr>
            <a:r>
              <a:rPr lang="en-US" sz="2000" dirty="0">
                <a:latin typeface="Calibri" panose="020F0502020204030204" pitchFamily="34" charset="0"/>
                <a:cs typeface="Calibri" panose="020F0502020204030204" pitchFamily="34" charset="0"/>
              </a:rPr>
              <a:t>Emit (</a:t>
            </a:r>
            <a:r>
              <a:rPr lang="en-US" sz="2000" dirty="0" err="1">
                <a:latin typeface="Calibri" panose="020F0502020204030204" pitchFamily="34" charset="0"/>
                <a:cs typeface="Calibri" panose="020F0502020204030204" pitchFamily="34" charset="0"/>
              </a:rPr>
              <a:t>lastName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firstName</a:t>
            </a:r>
            <a:r>
              <a:rPr lang="en-US" sz="2000" dirty="0">
                <a:latin typeface="Calibri" panose="020F0502020204030204" pitchFamily="34" charset="0"/>
                <a:cs typeface="Calibri" panose="020F0502020204030204" pitchFamily="34" charset="0"/>
              </a:rPr>
              <a:t>)</a:t>
            </a:r>
          </a:p>
          <a:p>
            <a:pPr lvl="1">
              <a:buClr>
                <a:schemeClr val="tx1"/>
              </a:buClr>
            </a:pPr>
            <a:endParaRPr lang="en-US" sz="20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Group by keys: </a:t>
            </a:r>
          </a:p>
          <a:p>
            <a:pPr lvl="1">
              <a:buClr>
                <a:schemeClr val="tx1"/>
              </a:buClr>
            </a:pPr>
            <a:r>
              <a:rPr lang="en-US" sz="2000" dirty="0">
                <a:latin typeface="Calibri" panose="020F0502020204030204" pitchFamily="34" charset="0"/>
                <a:cs typeface="Calibri" panose="020F0502020204030204" pitchFamily="34" charset="0"/>
              </a:rPr>
              <a:t>Group together entries with same last name</a:t>
            </a:r>
          </a:p>
          <a:p>
            <a:pPr lvl="1">
              <a:buClr>
                <a:schemeClr val="tx1"/>
              </a:buClr>
            </a:pPr>
            <a:r>
              <a:rPr lang="en-US" sz="2000" b="1" dirty="0">
                <a:latin typeface="Calibri" panose="020F0502020204030204" pitchFamily="34" charset="0"/>
                <a:cs typeface="Calibri" panose="020F0502020204030204" pitchFamily="34" charset="0"/>
              </a:rPr>
              <a:t>Divide into </a:t>
            </a:r>
            <a:r>
              <a:rPr lang="en-US" sz="2000" b="1" dirty="0">
                <a:solidFill>
                  <a:srgbClr val="FF0000"/>
                </a:solidFill>
                <a:latin typeface="Calibri" panose="020F0502020204030204" pitchFamily="34" charset="0"/>
                <a:cs typeface="Calibri" panose="020F0502020204030204" pitchFamily="34" charset="0"/>
              </a:rPr>
              <a:t>non-overlapping alphabetical ranges </a:t>
            </a:r>
            <a:r>
              <a:rPr lang="en-US" sz="2000" dirty="0">
                <a:solidFill>
                  <a:srgbClr val="FF0000"/>
                </a:solidFill>
                <a:latin typeface="Calibri" panose="020F0502020204030204" pitchFamily="34" charset="0"/>
                <a:cs typeface="Calibri" panose="020F0502020204030204" pitchFamily="34" charset="0"/>
              </a:rPr>
              <a:t>(sorting)</a:t>
            </a:r>
            <a:endParaRPr lang="en-US" sz="2000" b="1" dirty="0">
              <a:solidFill>
                <a:srgbClr val="FF0000"/>
              </a:solidFill>
              <a:latin typeface="Calibri" panose="020F0502020204030204" pitchFamily="34" charset="0"/>
              <a:cs typeface="Calibri" panose="020F0502020204030204" pitchFamily="34" charset="0"/>
            </a:endParaRPr>
          </a:p>
          <a:p>
            <a:pPr lvl="1">
              <a:buClr>
                <a:schemeClr val="tx1"/>
              </a:buClr>
            </a:pPr>
            <a:r>
              <a:rPr lang="en-US" sz="2000" dirty="0">
                <a:latin typeface="Calibri" panose="020F0502020204030204" pitchFamily="34" charset="0"/>
                <a:cs typeface="Calibri" panose="020F0502020204030204" pitchFamily="34" charset="0"/>
              </a:rPr>
              <a:t>Keys are sorted in alphabetical order</a:t>
            </a:r>
          </a:p>
          <a:p>
            <a:pPr lvl="1">
              <a:buClr>
                <a:schemeClr val="tx1"/>
              </a:buClr>
            </a:pPr>
            <a:endParaRPr lang="en-US" sz="20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Reduce task</a:t>
            </a:r>
          </a:p>
          <a:p>
            <a:pPr lvl="1">
              <a:buClr>
                <a:schemeClr val="tx1"/>
              </a:buClr>
            </a:pPr>
            <a:r>
              <a:rPr lang="en-US" sz="2000" dirty="0">
                <a:latin typeface="Calibri" panose="020F0502020204030204" pitchFamily="34" charset="0"/>
                <a:cs typeface="Calibri" panose="020F0502020204030204" pitchFamily="34" charset="0"/>
              </a:rPr>
              <a:t>Processes one key at a time </a:t>
            </a:r>
          </a:p>
          <a:p>
            <a:pPr lvl="1">
              <a:buClr>
                <a:schemeClr val="tx1"/>
              </a:buClr>
            </a:pPr>
            <a:r>
              <a:rPr lang="en-US" sz="2000" dirty="0">
                <a:latin typeface="Calibri" panose="020F0502020204030204" pitchFamily="34" charset="0"/>
                <a:cs typeface="Calibri" panose="020F0502020204030204" pitchFamily="34" charset="0"/>
              </a:rPr>
              <a:t>For each (</a:t>
            </a:r>
            <a:r>
              <a:rPr lang="en-US" sz="2000" dirty="0" err="1">
                <a:latin typeface="Calibri" panose="020F0502020204030204" pitchFamily="34" charset="0"/>
                <a:cs typeface="Calibri" panose="020F0502020204030204" pitchFamily="34" charset="0"/>
              </a:rPr>
              <a:t>lastName</a:t>
            </a:r>
            <a:r>
              <a:rPr lang="en-US" sz="2000" dirty="0">
                <a:latin typeface="Calibri" panose="020F0502020204030204" pitchFamily="34" charset="0"/>
                <a:cs typeface="Calibri" panose="020F0502020204030204" pitchFamily="34" charset="0"/>
              </a:rPr>
              <a:t>, list(</a:t>
            </a:r>
            <a:r>
              <a:rPr lang="en-US" sz="2000" dirty="0" err="1">
                <a:latin typeface="Calibri" panose="020F0502020204030204" pitchFamily="34" charset="0"/>
                <a:cs typeface="Calibri" panose="020F0502020204030204" pitchFamily="34" charset="0"/>
              </a:rPr>
              <a:t>firstName</a:t>
            </a:r>
            <a:r>
              <a:rPr lang="en-US" sz="2000" dirty="0">
                <a:latin typeface="Calibri" panose="020F0502020204030204" pitchFamily="34" charset="0"/>
                <a:cs typeface="Calibri" panose="020F0502020204030204" pitchFamily="34" charset="0"/>
              </a:rPr>
              <a:t>)), emit (</a:t>
            </a:r>
            <a:r>
              <a:rPr lang="en-US" sz="2000" dirty="0" err="1">
                <a:latin typeface="Calibri" panose="020F0502020204030204" pitchFamily="34" charset="0"/>
                <a:cs typeface="Calibri" panose="020F0502020204030204" pitchFamily="34" charset="0"/>
              </a:rPr>
              <a:t>lastName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firstName</a:t>
            </a:r>
            <a:r>
              <a:rPr lang="en-US" sz="2000" dirty="0">
                <a:latin typeface="Calibri" panose="020F0502020204030204" pitchFamily="34" charset="0"/>
                <a:cs typeface="Calibri" panose="020F0502020204030204" pitchFamily="34" charset="0"/>
              </a:rPr>
              <a:t>) in alphabetical order </a:t>
            </a:r>
            <a:r>
              <a:rPr lang="en-US" sz="2000" b="1" dirty="0">
                <a:latin typeface="Calibri" panose="020F0502020204030204" pitchFamily="34" charset="0"/>
                <a:cs typeface="Calibri" panose="020F0502020204030204" pitchFamily="34" charset="0"/>
              </a:rPr>
              <a:t>(sorting)</a:t>
            </a:r>
          </a:p>
          <a:p>
            <a:pPr lvl="1">
              <a:buClr>
                <a:schemeClr val="tx1"/>
              </a:buClr>
            </a:pPr>
            <a:r>
              <a:rPr lang="en-US" sz="2000" dirty="0">
                <a:latin typeface="Calibri" panose="020F0502020204030204" pitchFamily="34" charset="0"/>
                <a:cs typeface="Calibri" panose="020F0502020204030204" pitchFamily="34" charset="0"/>
              </a:rPr>
              <a:t>Merge output from all Reduce tasks (e.g., write)</a:t>
            </a:r>
          </a:p>
          <a:p>
            <a:pPr lvl="1">
              <a:buClr>
                <a:schemeClr val="tx1"/>
              </a:buClr>
            </a:pPr>
            <a:endParaRPr lang="en-US" sz="2000" dirty="0">
              <a:latin typeface="Calibri" panose="020F0502020204030204" pitchFamily="34" charset="0"/>
              <a:cs typeface="Calibri" panose="020F0502020204030204" pitchFamily="34" charset="0"/>
            </a:endParaRPr>
          </a:p>
          <a:p>
            <a:pPr lvl="1"/>
            <a:endParaRPr lang="en-US" sz="2000" dirty="0"/>
          </a:p>
        </p:txBody>
      </p:sp>
      <p:sp>
        <p:nvSpPr>
          <p:cNvPr id="8" name="Rectangle 2">
            <a:extLst>
              <a:ext uri="{FF2B5EF4-FFF2-40B4-BE49-F238E27FC236}">
                <a16:creationId xmlns:a16="http://schemas.microsoft.com/office/drawing/2014/main" xmlns="" id="{480E4E0A-F04A-FD44-9567-64B633E1063E}"/>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Distributed Sort</a:t>
            </a:r>
          </a:p>
        </p:txBody>
      </p:sp>
    </p:spTree>
    <p:extLst>
      <p:ext uri="{BB962C8B-B14F-4D97-AF65-F5344CB8AC3E}">
        <p14:creationId xmlns:p14="http://schemas.microsoft.com/office/powerpoint/2010/main" val="110532168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xmlns=""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Matrix Multiplication</a:t>
            </a:r>
          </a:p>
        </p:txBody>
      </p:sp>
      <p:sp>
        <p:nvSpPr>
          <p:cNvPr id="2" name="TextBox 1">
            <a:extLst>
              <a:ext uri="{FF2B5EF4-FFF2-40B4-BE49-F238E27FC236}">
                <a16:creationId xmlns:a16="http://schemas.microsoft.com/office/drawing/2014/main" xmlns="" id="{228CC6E8-478D-724E-9705-1B0CFDB46D5E}"/>
              </a:ext>
            </a:extLst>
          </p:cNvPr>
          <p:cNvSpPr txBox="1"/>
          <p:nvPr/>
        </p:nvSpPr>
        <p:spPr>
          <a:xfrm>
            <a:off x="994647" y="1605170"/>
            <a:ext cx="7996953" cy="3231654"/>
          </a:xfrm>
          <a:prstGeom prst="rect">
            <a:avLst/>
          </a:prstGeom>
          <a:noFill/>
        </p:spPr>
        <p:txBody>
          <a:bodyPr wrap="square" rtlCol="0">
            <a:spAutoFit/>
          </a:bodyPr>
          <a:lstStyle/>
          <a:p>
            <a:pPr marL="347472" indent="-342900">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Assume two matrices A and B, and AB = C</a:t>
            </a:r>
          </a:p>
          <a:p>
            <a:pPr marL="347472" indent="-342900">
              <a:spcAft>
                <a:spcPts val="1200"/>
              </a:spcAft>
              <a:buFont typeface="Arial" panose="020B0604020202020204" pitchFamily="34" charset="0"/>
              <a:buChar char="•"/>
            </a:pPr>
            <a:r>
              <a:rPr lang="en-US" sz="2800" dirty="0" err="1">
                <a:latin typeface="Calibri" panose="020F0502020204030204" pitchFamily="34" charset="0"/>
                <a:cs typeface="Calibri" panose="020F0502020204030204" pitchFamily="34" charset="0"/>
              </a:rPr>
              <a:t>A</a:t>
            </a:r>
            <a:r>
              <a:rPr lang="en-US" sz="2800" baseline="-25000" dirty="0" err="1">
                <a:latin typeface="Calibri" panose="020F0502020204030204" pitchFamily="34" charset="0"/>
                <a:cs typeface="Calibri" panose="020F0502020204030204" pitchFamily="34" charset="0"/>
              </a:rPr>
              <a:t>ij</a:t>
            </a:r>
            <a:r>
              <a:rPr lang="en-US" sz="2800" dirty="0">
                <a:latin typeface="Calibri" panose="020F0502020204030204" pitchFamily="34" charset="0"/>
                <a:cs typeface="Calibri" panose="020F0502020204030204" pitchFamily="34" charset="0"/>
              </a:rPr>
              <a:t> is the element in </a:t>
            </a:r>
            <a:r>
              <a:rPr lang="en-US" sz="2800" b="1" dirty="0">
                <a:solidFill>
                  <a:srgbClr val="A01A06"/>
                </a:solidFill>
                <a:latin typeface="Calibri" panose="020F0502020204030204" pitchFamily="34" charset="0"/>
                <a:cs typeface="Calibri" panose="020F0502020204030204" pitchFamily="34" charset="0"/>
              </a:rPr>
              <a:t>row </a:t>
            </a:r>
            <a:r>
              <a:rPr lang="en-US" sz="2800" b="1" i="1" dirty="0" err="1">
                <a:solidFill>
                  <a:srgbClr val="A01A06"/>
                </a:solidFill>
                <a:latin typeface="Calibri" panose="020F0502020204030204" pitchFamily="34" charset="0"/>
                <a:cs typeface="Calibri" panose="020F0502020204030204" pitchFamily="34" charset="0"/>
              </a:rPr>
              <a:t>i</a:t>
            </a:r>
            <a:r>
              <a:rPr lang="en-US" sz="2800" dirty="0">
                <a:latin typeface="Calibri" panose="020F0502020204030204" pitchFamily="34" charset="0"/>
                <a:cs typeface="Calibri" panose="020F0502020204030204" pitchFamily="34" charset="0"/>
              </a:rPr>
              <a:t> and </a:t>
            </a:r>
            <a:r>
              <a:rPr lang="en-US" sz="2800" b="1" dirty="0">
                <a:solidFill>
                  <a:srgbClr val="A01A06"/>
                </a:solidFill>
                <a:latin typeface="Calibri" panose="020F0502020204030204" pitchFamily="34" charset="0"/>
                <a:cs typeface="Calibri" panose="020F0502020204030204" pitchFamily="34" charset="0"/>
              </a:rPr>
              <a:t>column </a:t>
            </a:r>
            <a:r>
              <a:rPr lang="en-US" sz="2800" b="1" i="1" dirty="0">
                <a:solidFill>
                  <a:srgbClr val="A01A06"/>
                </a:solidFill>
                <a:latin typeface="Calibri" panose="020F0502020204030204" pitchFamily="34" charset="0"/>
                <a:cs typeface="Calibri" panose="020F0502020204030204" pitchFamily="34" charset="0"/>
              </a:rPr>
              <a:t>j</a:t>
            </a:r>
            <a:r>
              <a:rPr lang="en-US" sz="2800" dirty="0">
                <a:latin typeface="Calibri" panose="020F0502020204030204" pitchFamily="34" charset="0"/>
                <a:cs typeface="Calibri" panose="020F0502020204030204" pitchFamily="34" charset="0"/>
              </a:rPr>
              <a:t> of matrix A</a:t>
            </a:r>
          </a:p>
          <a:p>
            <a:pPr marL="804672" lvl="2" indent="-342900">
              <a:spcAft>
                <a:spcPts val="1200"/>
              </a:spcAft>
              <a:buFont typeface="Arial" panose="020B0604020202020204" pitchFamily="34" charset="0"/>
              <a:buChar char="•"/>
            </a:pPr>
            <a:r>
              <a:rPr lang="en-US" dirty="0">
                <a:latin typeface="Calibri" panose="020F0502020204030204" pitchFamily="34" charset="0"/>
                <a:cs typeface="Calibri" panose="020F0502020204030204" pitchFamily="34" charset="0"/>
              </a:rPr>
              <a:t>Similarly for B and C</a:t>
            </a:r>
          </a:p>
          <a:p>
            <a:pPr marL="347472" indent="-342900">
              <a:spcAft>
                <a:spcPts val="1200"/>
              </a:spcAft>
              <a:buFont typeface="Arial" panose="020B0604020202020204" pitchFamily="34" charset="0"/>
              <a:buChar char="•"/>
            </a:pPr>
            <a:r>
              <a:rPr lang="en-US" sz="2800" b="1" dirty="0" err="1">
                <a:solidFill>
                  <a:srgbClr val="A01A06"/>
                </a:solidFill>
                <a:latin typeface="Calibri" panose="020F0502020204030204" pitchFamily="34" charset="0"/>
                <a:cs typeface="Calibri" panose="020F0502020204030204" pitchFamily="34" charset="0"/>
              </a:rPr>
              <a:t>C</a:t>
            </a:r>
            <a:r>
              <a:rPr lang="en-US" sz="2800" b="1" baseline="-25000" dirty="0" err="1">
                <a:solidFill>
                  <a:srgbClr val="A01A06"/>
                </a:solidFill>
                <a:latin typeface="Calibri" panose="020F0502020204030204" pitchFamily="34" charset="0"/>
                <a:cs typeface="Calibri" panose="020F0502020204030204" pitchFamily="34" charset="0"/>
              </a:rPr>
              <a:t>ik</a:t>
            </a:r>
            <a:r>
              <a:rPr lang="en-US" sz="2800" b="1" dirty="0">
                <a:solidFill>
                  <a:srgbClr val="A01A06"/>
                </a:solidFill>
                <a:latin typeface="Calibri" panose="020F0502020204030204" pitchFamily="34" charset="0"/>
                <a:cs typeface="Calibri" panose="020F0502020204030204" pitchFamily="34" charset="0"/>
              </a:rPr>
              <a:t> = ∑</a:t>
            </a:r>
            <a:r>
              <a:rPr lang="en-US" sz="2800" b="1" baseline="-25000" dirty="0">
                <a:solidFill>
                  <a:srgbClr val="A01A06"/>
                </a:solidFill>
                <a:latin typeface="Calibri" panose="020F0502020204030204" pitchFamily="34" charset="0"/>
                <a:cs typeface="Calibri" panose="020F0502020204030204" pitchFamily="34" charset="0"/>
              </a:rPr>
              <a:t>j</a:t>
            </a:r>
            <a:r>
              <a:rPr lang="en-US" sz="2800" b="1" dirty="0">
                <a:solidFill>
                  <a:srgbClr val="A01A06"/>
                </a:solidFill>
                <a:latin typeface="Calibri" panose="020F0502020204030204" pitchFamily="34" charset="0"/>
                <a:cs typeface="Calibri" panose="020F0502020204030204" pitchFamily="34" charset="0"/>
              </a:rPr>
              <a:t> </a:t>
            </a:r>
            <a:r>
              <a:rPr lang="en-US" sz="2800" b="1" dirty="0" err="1">
                <a:solidFill>
                  <a:srgbClr val="A01A06"/>
                </a:solidFill>
                <a:latin typeface="Calibri" panose="020F0502020204030204" pitchFamily="34" charset="0"/>
                <a:cs typeface="Calibri" panose="020F0502020204030204" pitchFamily="34" charset="0"/>
              </a:rPr>
              <a:t>A</a:t>
            </a:r>
            <a:r>
              <a:rPr lang="en-US" sz="2800" b="1" baseline="-25000" dirty="0" err="1">
                <a:solidFill>
                  <a:srgbClr val="A01A06"/>
                </a:solidFill>
                <a:latin typeface="Calibri" panose="020F0502020204030204" pitchFamily="34" charset="0"/>
                <a:cs typeface="Calibri" panose="020F0502020204030204" pitchFamily="34" charset="0"/>
              </a:rPr>
              <a:t>ij</a:t>
            </a:r>
            <a:r>
              <a:rPr lang="en-US" sz="2800" b="1" dirty="0">
                <a:solidFill>
                  <a:srgbClr val="A01A06"/>
                </a:solidFill>
                <a:latin typeface="Calibri" panose="020F0502020204030204" pitchFamily="34" charset="0"/>
                <a:cs typeface="Calibri" panose="020F0502020204030204" pitchFamily="34" charset="0"/>
              </a:rPr>
              <a:t> × </a:t>
            </a:r>
            <a:r>
              <a:rPr lang="en-US" sz="2800" b="1" dirty="0" err="1">
                <a:solidFill>
                  <a:srgbClr val="A01A06"/>
                </a:solidFill>
                <a:latin typeface="Calibri" panose="020F0502020204030204" pitchFamily="34" charset="0"/>
                <a:cs typeface="Calibri" panose="020F0502020204030204" pitchFamily="34" charset="0"/>
              </a:rPr>
              <a:t>B</a:t>
            </a:r>
            <a:r>
              <a:rPr lang="en-US" sz="2800" b="1" baseline="-25000" dirty="0" err="1">
                <a:solidFill>
                  <a:srgbClr val="A01A06"/>
                </a:solidFill>
                <a:latin typeface="Calibri" panose="020F0502020204030204" pitchFamily="34" charset="0"/>
                <a:cs typeface="Calibri" panose="020F0502020204030204" pitchFamily="34" charset="0"/>
              </a:rPr>
              <a:t>jk</a:t>
            </a:r>
            <a:endParaRPr lang="en-US" sz="2800" b="1" dirty="0">
              <a:solidFill>
                <a:srgbClr val="A01A06"/>
              </a:solidFill>
              <a:latin typeface="Calibri" panose="020F0502020204030204" pitchFamily="34" charset="0"/>
              <a:cs typeface="Calibri" panose="020F0502020204030204" pitchFamily="34" charset="0"/>
            </a:endParaRPr>
          </a:p>
          <a:p>
            <a:pPr marL="804672" lvl="1" indent="-342900">
              <a:spcAft>
                <a:spcPts val="1200"/>
              </a:spcAft>
              <a:buFont typeface="Arial" panose="020B0604020202020204" pitchFamily="34" charset="0"/>
              <a:buChar char="•"/>
            </a:pPr>
            <a:r>
              <a:rPr lang="en-US" dirty="0" err="1">
                <a:latin typeface="Calibri" panose="020F0502020204030204" pitchFamily="34" charset="0"/>
                <a:cs typeface="Calibri" panose="020F0502020204030204" pitchFamily="34" charset="0"/>
              </a:rPr>
              <a:t>C</a:t>
            </a:r>
            <a:r>
              <a:rPr lang="en-US" baseline="-25000" dirty="0" err="1">
                <a:latin typeface="Calibri" panose="020F0502020204030204" pitchFamily="34" charset="0"/>
                <a:cs typeface="Calibri" panose="020F0502020204030204" pitchFamily="34" charset="0"/>
              </a:rPr>
              <a:t>ik</a:t>
            </a:r>
            <a:r>
              <a:rPr lang="en-US" baseline="-25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depends on the </a:t>
            </a:r>
            <a:r>
              <a:rPr lang="en-US" dirty="0" err="1">
                <a:latin typeface="Calibri" panose="020F0502020204030204" pitchFamily="34" charset="0"/>
                <a:cs typeface="Calibri" panose="020F0502020204030204" pitchFamily="34" charset="0"/>
              </a:rPr>
              <a:t>i</a:t>
            </a:r>
            <a:r>
              <a:rPr lang="en-US" baseline="30000" dirty="0" err="1">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row of A, that is </a:t>
            </a:r>
            <a:r>
              <a:rPr lang="en-US" dirty="0" err="1">
                <a:latin typeface="Calibri" panose="020F0502020204030204" pitchFamily="34" charset="0"/>
                <a:cs typeface="Calibri" panose="020F0502020204030204" pitchFamily="34" charset="0"/>
              </a:rPr>
              <a:t>A</a:t>
            </a:r>
            <a:r>
              <a:rPr lang="en-US" baseline="-25000" dirty="0" err="1">
                <a:latin typeface="Calibri" panose="020F0502020204030204" pitchFamily="34" charset="0"/>
                <a:cs typeface="Calibri" panose="020F0502020204030204" pitchFamily="34" charset="0"/>
              </a:rPr>
              <a:t>ij</a:t>
            </a:r>
            <a:r>
              <a:rPr lang="en-US" dirty="0">
                <a:latin typeface="Calibri" panose="020F0502020204030204" pitchFamily="34" charset="0"/>
                <a:cs typeface="Calibri" panose="020F0502020204030204" pitchFamily="34" charset="0"/>
              </a:rPr>
              <a:t> for all j, and the k</a:t>
            </a:r>
            <a:r>
              <a:rPr lang="en-US" baseline="30000" dirty="0">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column of B, that is </a:t>
            </a:r>
            <a:r>
              <a:rPr lang="en-US" dirty="0" err="1">
                <a:latin typeface="Calibri" panose="020F0502020204030204" pitchFamily="34" charset="0"/>
                <a:cs typeface="Calibri" panose="020F0502020204030204" pitchFamily="34" charset="0"/>
              </a:rPr>
              <a:t>B</a:t>
            </a:r>
            <a:r>
              <a:rPr lang="en-US" baseline="-25000" dirty="0" err="1">
                <a:latin typeface="Calibri" panose="020F0502020204030204" pitchFamily="34" charset="0"/>
                <a:cs typeface="Calibri" panose="020F0502020204030204" pitchFamily="34" charset="0"/>
              </a:rPr>
              <a:t>jk</a:t>
            </a:r>
            <a:r>
              <a:rPr lang="en-US" dirty="0">
                <a:latin typeface="Calibri" panose="020F0502020204030204" pitchFamily="34" charset="0"/>
                <a:cs typeface="Calibri" panose="020F0502020204030204" pitchFamily="34" charset="0"/>
              </a:rPr>
              <a:t> for all j</a:t>
            </a:r>
          </a:p>
        </p:txBody>
      </p:sp>
      <p:grpSp>
        <p:nvGrpSpPr>
          <p:cNvPr id="23" name="Group 22">
            <a:extLst>
              <a:ext uri="{FF2B5EF4-FFF2-40B4-BE49-F238E27FC236}">
                <a16:creationId xmlns:a16="http://schemas.microsoft.com/office/drawing/2014/main" xmlns="" id="{2D11F8A5-A7B9-364E-A7F2-96BBB98B168C}"/>
              </a:ext>
            </a:extLst>
          </p:cNvPr>
          <p:cNvGrpSpPr/>
          <p:nvPr/>
        </p:nvGrpSpPr>
        <p:grpSpPr>
          <a:xfrm>
            <a:off x="1219200" y="5054182"/>
            <a:ext cx="4134784" cy="1633113"/>
            <a:chOff x="1219200" y="5181600"/>
            <a:chExt cx="4134784" cy="1633113"/>
          </a:xfrm>
        </p:grpSpPr>
        <p:grpSp>
          <p:nvGrpSpPr>
            <p:cNvPr id="20" name="Group 19">
              <a:extLst>
                <a:ext uri="{FF2B5EF4-FFF2-40B4-BE49-F238E27FC236}">
                  <a16:creationId xmlns:a16="http://schemas.microsoft.com/office/drawing/2014/main" xmlns="" id="{561B2B71-30DE-6147-ACFF-2B9A8B5160D8}"/>
                </a:ext>
              </a:extLst>
            </p:cNvPr>
            <p:cNvGrpSpPr/>
            <p:nvPr/>
          </p:nvGrpSpPr>
          <p:grpSpPr>
            <a:xfrm>
              <a:off x="1219200" y="5181600"/>
              <a:ext cx="4134784" cy="1289304"/>
              <a:chOff x="685800" y="5216144"/>
              <a:chExt cx="4134784" cy="1289304"/>
            </a:xfrm>
          </p:grpSpPr>
          <p:pic>
            <p:nvPicPr>
              <p:cNvPr id="14" name="Picture 13">
                <a:extLst>
                  <a:ext uri="{FF2B5EF4-FFF2-40B4-BE49-F238E27FC236}">
                    <a16:creationId xmlns:a16="http://schemas.microsoft.com/office/drawing/2014/main" xmlns="" id="{EB690E75-D563-E94C-B3FD-F0921913FFCA}"/>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800" y="5334000"/>
                <a:ext cx="2674620" cy="1053592"/>
              </a:xfrm>
              <a:prstGeom prst="rect">
                <a:avLst/>
              </a:prstGeom>
            </p:spPr>
          </p:pic>
          <p:grpSp>
            <p:nvGrpSpPr>
              <p:cNvPr id="19" name="Group 18">
                <a:extLst>
                  <a:ext uri="{FF2B5EF4-FFF2-40B4-BE49-F238E27FC236}">
                    <a16:creationId xmlns:a16="http://schemas.microsoft.com/office/drawing/2014/main" xmlns="" id="{610FA71E-BD1D-AB48-8E43-B8C72C5C11C5}"/>
                  </a:ext>
                </a:extLst>
              </p:cNvPr>
              <p:cNvGrpSpPr/>
              <p:nvPr/>
            </p:nvGrpSpPr>
            <p:grpSpPr>
              <a:xfrm>
                <a:off x="3374068" y="5216144"/>
                <a:ext cx="1446516" cy="1289304"/>
                <a:chOff x="3374068" y="5216144"/>
                <a:chExt cx="1446516" cy="1289304"/>
              </a:xfrm>
            </p:grpSpPr>
            <p:pic>
              <p:nvPicPr>
                <p:cNvPr id="4" name="Picture 3">
                  <a:extLst>
                    <a:ext uri="{FF2B5EF4-FFF2-40B4-BE49-F238E27FC236}">
                      <a16:creationId xmlns:a16="http://schemas.microsoft.com/office/drawing/2014/main" xmlns="" id="{0E6CBCE2-8D6F-5C43-ADF7-CCD4ED64B201}"/>
                    </a:ext>
                  </a:extLst>
                </p:cNvPr>
                <p:cNvPicPr>
                  <a:picLocks noChangeAspect="1"/>
                </p:cNvPicPr>
                <p:nvPr/>
              </p:nvPicPr>
              <p:blipFill rotWithShape="1">
                <a:blip r:embed="rId5"/>
                <a:srcRect b="3572"/>
                <a:stretch/>
              </p:blipFill>
              <p:spPr>
                <a:xfrm>
                  <a:off x="3374068" y="5216144"/>
                  <a:ext cx="230718" cy="1289304"/>
                </a:xfrm>
                <a:prstGeom prst="rect">
                  <a:avLst/>
                </a:prstGeom>
              </p:spPr>
            </p:pic>
            <p:pic>
              <p:nvPicPr>
                <p:cNvPr id="16" name="Picture 15">
                  <a:extLst>
                    <a:ext uri="{FF2B5EF4-FFF2-40B4-BE49-F238E27FC236}">
                      <a16:creationId xmlns:a16="http://schemas.microsoft.com/office/drawing/2014/main" xmlns="" id="{CD802780-DA5D-1044-8943-54A832090EF7}"/>
                    </a:ext>
                  </a:extLst>
                </p:cNvPr>
                <p:cNvPicPr>
                  <a:picLocks noChangeAspect="1"/>
                </p:cNvPicPr>
                <p:nvPr/>
              </p:nvPicPr>
              <p:blipFill rotWithShape="1">
                <a:blip r:embed="rId5"/>
                <a:srcRect b="3572"/>
                <a:stretch/>
              </p:blipFill>
              <p:spPr>
                <a:xfrm rot="10800000">
                  <a:off x="4589866" y="5216144"/>
                  <a:ext cx="230718" cy="1289304"/>
                </a:xfrm>
                <a:prstGeom prst="rect">
                  <a:avLst/>
                </a:prstGeom>
              </p:spPr>
            </p:pic>
            <p:grpSp>
              <p:nvGrpSpPr>
                <p:cNvPr id="17" name="Group 16">
                  <a:extLst>
                    <a:ext uri="{FF2B5EF4-FFF2-40B4-BE49-F238E27FC236}">
                      <a16:creationId xmlns:a16="http://schemas.microsoft.com/office/drawing/2014/main" xmlns="" id="{AA857549-468D-1C4E-8D0A-6AD7AD669E46}"/>
                    </a:ext>
                  </a:extLst>
                </p:cNvPr>
                <p:cNvGrpSpPr/>
                <p:nvPr/>
              </p:nvGrpSpPr>
              <p:grpSpPr>
                <a:xfrm>
                  <a:off x="3618434" y="5360312"/>
                  <a:ext cx="953566" cy="964288"/>
                  <a:chOff x="3618434" y="5360312"/>
                  <a:chExt cx="953566" cy="964288"/>
                </a:xfrm>
              </p:grpSpPr>
              <p:sp>
                <p:nvSpPr>
                  <p:cNvPr id="5" name="TextBox 4">
                    <a:extLst>
                      <a:ext uri="{FF2B5EF4-FFF2-40B4-BE49-F238E27FC236}">
                        <a16:creationId xmlns:a16="http://schemas.microsoft.com/office/drawing/2014/main" xmlns="" id="{CC6309BB-6ACC-344C-BF21-AC3821EA40CB}"/>
                      </a:ext>
                    </a:extLst>
                  </p:cNvPr>
                  <p:cNvSpPr txBox="1"/>
                  <p:nvPr/>
                </p:nvSpPr>
                <p:spPr>
                  <a:xfrm>
                    <a:off x="3618434" y="5360312"/>
                    <a:ext cx="463588" cy="400110"/>
                  </a:xfrm>
                  <a:prstGeom prst="rect">
                    <a:avLst/>
                  </a:prstGeom>
                  <a:noFill/>
                </p:spPr>
                <p:txBody>
                  <a:bodyPr wrap="none" rtlCol="0">
                    <a:spAutoFit/>
                  </a:bodyPr>
                  <a:lstStyle/>
                  <a:p>
                    <a:r>
                      <a:rPr lang="en-US" sz="2000" dirty="0"/>
                      <a:t>11</a:t>
                    </a:r>
                  </a:p>
                </p:txBody>
              </p:sp>
              <p:sp>
                <p:nvSpPr>
                  <p:cNvPr id="6" name="TextBox 5">
                    <a:extLst>
                      <a:ext uri="{FF2B5EF4-FFF2-40B4-BE49-F238E27FC236}">
                        <a16:creationId xmlns:a16="http://schemas.microsoft.com/office/drawing/2014/main" xmlns="" id="{7A12F470-3EB8-3C41-A8A1-94F1F7578090}"/>
                      </a:ext>
                    </a:extLst>
                  </p:cNvPr>
                  <p:cNvSpPr txBox="1"/>
                  <p:nvPr/>
                </p:nvSpPr>
                <p:spPr>
                  <a:xfrm>
                    <a:off x="4095670" y="5360312"/>
                    <a:ext cx="463588" cy="400110"/>
                  </a:xfrm>
                  <a:prstGeom prst="rect">
                    <a:avLst/>
                  </a:prstGeom>
                  <a:noFill/>
                </p:spPr>
                <p:txBody>
                  <a:bodyPr wrap="none" rtlCol="0">
                    <a:spAutoFit/>
                  </a:bodyPr>
                  <a:lstStyle/>
                  <a:p>
                    <a:r>
                      <a:rPr lang="en-US" sz="2000" dirty="0"/>
                      <a:t>10</a:t>
                    </a:r>
                  </a:p>
                </p:txBody>
              </p:sp>
              <p:sp>
                <p:nvSpPr>
                  <p:cNvPr id="9" name="TextBox 8">
                    <a:extLst>
                      <a:ext uri="{FF2B5EF4-FFF2-40B4-BE49-F238E27FC236}">
                        <a16:creationId xmlns:a16="http://schemas.microsoft.com/office/drawing/2014/main" xmlns="" id="{114FD970-3C0D-4E49-A3E3-47953D1C70E6}"/>
                      </a:ext>
                    </a:extLst>
                  </p:cNvPr>
                  <p:cNvSpPr txBox="1"/>
                  <p:nvPr/>
                </p:nvSpPr>
                <p:spPr>
                  <a:xfrm>
                    <a:off x="3657600" y="5924490"/>
                    <a:ext cx="324128" cy="400110"/>
                  </a:xfrm>
                  <a:prstGeom prst="rect">
                    <a:avLst/>
                  </a:prstGeom>
                  <a:noFill/>
                </p:spPr>
                <p:txBody>
                  <a:bodyPr wrap="none" rtlCol="0">
                    <a:spAutoFit/>
                  </a:bodyPr>
                  <a:lstStyle/>
                  <a:p>
                    <a:r>
                      <a:rPr lang="en-US" sz="2000" dirty="0"/>
                      <a:t>9</a:t>
                    </a:r>
                  </a:p>
                </p:txBody>
              </p:sp>
              <p:sp>
                <p:nvSpPr>
                  <p:cNvPr id="12" name="TextBox 11">
                    <a:extLst>
                      <a:ext uri="{FF2B5EF4-FFF2-40B4-BE49-F238E27FC236}">
                        <a16:creationId xmlns:a16="http://schemas.microsoft.com/office/drawing/2014/main" xmlns="" id="{F15045F2-9C92-824C-A6CB-F315FA791EB5}"/>
                      </a:ext>
                    </a:extLst>
                  </p:cNvPr>
                  <p:cNvSpPr txBox="1"/>
                  <p:nvPr/>
                </p:nvSpPr>
                <p:spPr>
                  <a:xfrm>
                    <a:off x="4108412" y="5924490"/>
                    <a:ext cx="463588" cy="400110"/>
                  </a:xfrm>
                  <a:prstGeom prst="rect">
                    <a:avLst/>
                  </a:prstGeom>
                  <a:noFill/>
                </p:spPr>
                <p:txBody>
                  <a:bodyPr wrap="none" rtlCol="0">
                    <a:spAutoFit/>
                  </a:bodyPr>
                  <a:lstStyle/>
                  <a:p>
                    <a:r>
                      <a:rPr lang="en-US" sz="2000" dirty="0"/>
                      <a:t>14</a:t>
                    </a:r>
                  </a:p>
                </p:txBody>
              </p:sp>
            </p:grpSp>
          </p:grpSp>
        </p:grpSp>
        <p:sp>
          <p:nvSpPr>
            <p:cNvPr id="21" name="TextBox 20">
              <a:extLst>
                <a:ext uri="{FF2B5EF4-FFF2-40B4-BE49-F238E27FC236}">
                  <a16:creationId xmlns:a16="http://schemas.microsoft.com/office/drawing/2014/main" xmlns="" id="{4D134DF2-7745-EB4A-ABA3-C512CF80E50C}"/>
                </a:ext>
              </a:extLst>
            </p:cNvPr>
            <p:cNvSpPr txBox="1"/>
            <p:nvPr/>
          </p:nvSpPr>
          <p:spPr>
            <a:xfrm>
              <a:off x="1600200" y="6353048"/>
              <a:ext cx="369012" cy="461665"/>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xmlns="" id="{906A14F1-2352-A546-B160-F1BC824F4292}"/>
                </a:ext>
              </a:extLst>
            </p:cNvPr>
            <p:cNvSpPr txBox="1"/>
            <p:nvPr/>
          </p:nvSpPr>
          <p:spPr>
            <a:xfrm>
              <a:off x="2876339" y="6353047"/>
              <a:ext cx="365806" cy="461665"/>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xmlns="" id="{982CDC72-67A3-1243-8863-C82D3AD5A7EA}"/>
                </a:ext>
              </a:extLst>
            </p:cNvPr>
            <p:cNvSpPr txBox="1"/>
            <p:nvPr/>
          </p:nvSpPr>
          <p:spPr>
            <a:xfrm>
              <a:off x="4430916" y="6353047"/>
              <a:ext cx="369012" cy="461665"/>
            </a:xfrm>
            <a:prstGeom prst="rect">
              <a:avLst/>
            </a:prstGeom>
            <a:noFill/>
          </p:spPr>
          <p:txBody>
            <a:bodyPr wrap="none" rtlCol="0">
              <a:spAutoFit/>
            </a:bodyPr>
            <a:lstStyle/>
            <a:p>
              <a:r>
                <a:rPr lang="en-US" dirty="0"/>
                <a:t>C</a:t>
              </a:r>
            </a:p>
          </p:txBody>
        </p:sp>
      </p:grpSp>
      <p:sp>
        <p:nvSpPr>
          <p:cNvPr id="22" name="TextBox 21">
            <a:extLst>
              <a:ext uri="{FF2B5EF4-FFF2-40B4-BE49-F238E27FC236}">
                <a16:creationId xmlns:a16="http://schemas.microsoft.com/office/drawing/2014/main" xmlns="" id="{43C5EE63-E561-554B-876D-A17F2D376AC2}"/>
              </a:ext>
            </a:extLst>
          </p:cNvPr>
          <p:cNvSpPr txBox="1"/>
          <p:nvPr/>
        </p:nvSpPr>
        <p:spPr>
          <a:xfrm>
            <a:off x="5500207" y="5283335"/>
            <a:ext cx="3643793" cy="83099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e.g., C</a:t>
            </a:r>
            <a:r>
              <a:rPr lang="en-US" baseline="-25000" dirty="0">
                <a:latin typeface="Calibri" panose="020F0502020204030204" pitchFamily="34" charset="0"/>
                <a:cs typeface="Calibri" panose="020F0502020204030204" pitchFamily="34" charset="0"/>
              </a:rPr>
              <a:t>11</a:t>
            </a:r>
            <a:r>
              <a:rPr lang="en-US" dirty="0">
                <a:latin typeface="Calibri" panose="020F0502020204030204" pitchFamily="34" charset="0"/>
                <a:cs typeface="Calibri" panose="020F0502020204030204" pitchFamily="34" charset="0"/>
              </a:rPr>
              <a:t> = 1×1 + 3×0</a:t>
            </a:r>
          </a:p>
          <a:p>
            <a:r>
              <a:rPr lang="en-US" dirty="0">
                <a:latin typeface="Calibri" panose="020F0502020204030204" pitchFamily="34" charset="0"/>
                <a:cs typeface="Calibri" panose="020F0502020204030204" pitchFamily="34" charset="0"/>
              </a:rPr>
              <a:t>                  + 2×5 = 11</a:t>
            </a:r>
          </a:p>
        </p:txBody>
      </p:sp>
    </p:spTree>
    <p:extLst>
      <p:ext uri="{BB962C8B-B14F-4D97-AF65-F5344CB8AC3E}">
        <p14:creationId xmlns:p14="http://schemas.microsoft.com/office/powerpoint/2010/main" val="5835232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dirty="0">
                <a:solidFill>
                  <a:srgbClr val="A01A06"/>
                </a:solidFill>
                <a:latin typeface="Calibri" panose="020F0502020204030204" pitchFamily="34" charset="0"/>
                <a:cs typeface="Calibri" panose="020F0502020204030204" pitchFamily="34" charset="0"/>
              </a:rPr>
              <a:t>Map-Reduce: The </a:t>
            </a:r>
            <a:r>
              <a:rPr lang="en-US" sz="3600" u="sng" dirty="0">
                <a:solidFill>
                  <a:srgbClr val="A01A06"/>
                </a:solidFill>
                <a:latin typeface="Calibri" panose="020F0502020204030204" pitchFamily="34" charset="0"/>
                <a:cs typeface="Calibri" panose="020F0502020204030204" pitchFamily="34" charset="0"/>
              </a:rPr>
              <a:t>Map</a:t>
            </a:r>
            <a:r>
              <a:rPr lang="en-US" sz="3600" dirty="0">
                <a:solidFill>
                  <a:srgbClr val="A01A06"/>
                </a:solidFill>
                <a:latin typeface="Calibri" panose="020F0502020204030204" pitchFamily="34" charset="0"/>
                <a:cs typeface="Calibri" panose="020F0502020204030204" pitchFamily="34" charset="0"/>
              </a:rPr>
              <a:t> Step</a:t>
            </a:r>
            <a:endParaRPr lang="en-US" sz="3600" b="0" dirty="0">
              <a:solidFill>
                <a:srgbClr val="A01A06"/>
              </a:solidFill>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 xmlns:a16="http://schemas.microsoft.com/office/drawing/2014/main" id="{3D9A1D94-04AE-6A48-A587-1BC143B8AE73}"/>
              </a:ext>
            </a:extLst>
          </p:cNvPr>
          <p:cNvGrpSpPr/>
          <p:nvPr/>
        </p:nvGrpSpPr>
        <p:grpSpPr>
          <a:xfrm>
            <a:off x="1143000" y="3048000"/>
            <a:ext cx="1295400" cy="2514600"/>
            <a:chOff x="1295400" y="2667000"/>
            <a:chExt cx="1295400" cy="2514600"/>
          </a:xfrm>
        </p:grpSpPr>
        <p:sp>
          <p:nvSpPr>
            <p:cNvPr id="5" name="object 3">
              <a:extLst>
                <a:ext uri="{FF2B5EF4-FFF2-40B4-BE49-F238E27FC236}">
                  <a16:creationId xmlns="" xmlns:a16="http://schemas.microsoft.com/office/drawing/2014/main" id="{96E5B88F-5171-CD4F-BE80-07A364713F27}"/>
                </a:ext>
              </a:extLst>
            </p:cNvPr>
            <p:cNvSpPr txBox="1"/>
            <p:nvPr/>
          </p:nvSpPr>
          <p:spPr>
            <a:xfrm>
              <a:off x="1905000" y="3456801"/>
              <a:ext cx="685800" cy="276999"/>
            </a:xfrm>
            <a:prstGeom prst="rect">
              <a:avLst/>
            </a:prstGeom>
            <a:solidFill>
              <a:srgbClr val="168BBA"/>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sp>
          <p:nvSpPr>
            <p:cNvPr id="9" name="object 21">
              <a:extLst>
                <a:ext uri="{FF2B5EF4-FFF2-40B4-BE49-F238E27FC236}">
                  <a16:creationId xmlns="" xmlns:a16="http://schemas.microsoft.com/office/drawing/2014/main" id="{0E73AFE3-414F-984A-B9D5-E017701ECB4A}"/>
                </a:ext>
              </a:extLst>
            </p:cNvPr>
            <p:cNvSpPr txBox="1"/>
            <p:nvPr/>
          </p:nvSpPr>
          <p:spPr>
            <a:xfrm>
              <a:off x="1905000" y="2771001"/>
              <a:ext cx="685800" cy="276999"/>
            </a:xfrm>
            <a:prstGeom prst="rect">
              <a:avLst/>
            </a:prstGeom>
            <a:solidFill>
              <a:srgbClr val="FFCC00"/>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grpSp>
          <p:nvGrpSpPr>
            <p:cNvPr id="2" name="Group 1">
              <a:extLst>
                <a:ext uri="{FF2B5EF4-FFF2-40B4-BE49-F238E27FC236}">
                  <a16:creationId xmlns="" xmlns:a16="http://schemas.microsoft.com/office/drawing/2014/main" id="{E92C5A6C-1F7F-7549-BE74-293E6647C222}"/>
                </a:ext>
              </a:extLst>
            </p:cNvPr>
            <p:cNvGrpSpPr/>
            <p:nvPr/>
          </p:nvGrpSpPr>
          <p:grpSpPr>
            <a:xfrm>
              <a:off x="1295400" y="2667000"/>
              <a:ext cx="457200" cy="381000"/>
              <a:chOff x="1295400" y="2667000"/>
              <a:chExt cx="457200" cy="381000"/>
            </a:xfrm>
          </p:grpSpPr>
          <p:sp>
            <p:nvSpPr>
              <p:cNvPr id="10" name="object 22">
                <a:extLst>
                  <a:ext uri="{FF2B5EF4-FFF2-40B4-BE49-F238E27FC236}">
                    <a16:creationId xmlns="" xmlns:a16="http://schemas.microsoft.com/office/drawing/2014/main" id="{F008BEFE-66EF-2949-A63F-F82847D194E3}"/>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solidFill>
                <a:srgbClr val="CCFF33"/>
              </a:solidFill>
            </p:spPr>
            <p:txBody>
              <a:bodyPr wrap="square" lIns="0" tIns="0" rIns="0" bIns="0" rtlCol="0"/>
              <a:lstStyle/>
              <a:p>
                <a:endParaRPr dirty="0"/>
              </a:p>
            </p:txBody>
          </p:sp>
          <p:sp>
            <p:nvSpPr>
              <p:cNvPr id="11" name="object 23">
                <a:extLst>
                  <a:ext uri="{FF2B5EF4-FFF2-40B4-BE49-F238E27FC236}">
                    <a16:creationId xmlns="" xmlns:a16="http://schemas.microsoft.com/office/drawing/2014/main" id="{67D3EAE9-0C69-944F-823C-9494A1EA0702}"/>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ln w="9525">
                <a:solidFill>
                  <a:srgbClr val="000000"/>
                </a:solidFill>
              </a:ln>
            </p:spPr>
            <p:txBody>
              <a:bodyPr wrap="square" lIns="0" tIns="0" rIns="0" bIns="0" rtlCol="0"/>
              <a:lstStyle/>
              <a:p>
                <a:endParaRPr/>
              </a:p>
            </p:txBody>
          </p:sp>
          <p:sp>
            <p:nvSpPr>
              <p:cNvPr id="12" name="object 24">
                <a:extLst>
                  <a:ext uri="{FF2B5EF4-FFF2-40B4-BE49-F238E27FC236}">
                    <a16:creationId xmlns="" xmlns:a16="http://schemas.microsoft.com/office/drawing/2014/main" id="{7D71F6D1-0ADE-9445-942E-C0FD1680B6B4}"/>
                  </a:ext>
                </a:extLst>
              </p:cNvPr>
              <p:cNvSpPr txBox="1"/>
              <p:nvPr/>
            </p:nvSpPr>
            <p:spPr>
              <a:xfrm>
                <a:off x="1455547" y="277733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sp>
          <p:nvSpPr>
            <p:cNvPr id="13" name="object 25">
              <a:extLst>
                <a:ext uri="{FF2B5EF4-FFF2-40B4-BE49-F238E27FC236}">
                  <a16:creationId xmlns="" xmlns:a16="http://schemas.microsoft.com/office/drawing/2014/main" id="{1DD530A4-0A6D-224A-8980-6F4FE24830E3}"/>
                </a:ext>
              </a:extLst>
            </p:cNvPr>
            <p:cNvSpPr txBox="1"/>
            <p:nvPr/>
          </p:nvSpPr>
          <p:spPr>
            <a:xfrm>
              <a:off x="1905000" y="4904601"/>
              <a:ext cx="685800" cy="276999"/>
            </a:xfrm>
            <a:prstGeom prst="rect">
              <a:avLst/>
            </a:prstGeom>
            <a:solidFill>
              <a:srgbClr val="66CCFF"/>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sp>
          <p:nvSpPr>
            <p:cNvPr id="17" name="object 29">
              <a:extLst>
                <a:ext uri="{FF2B5EF4-FFF2-40B4-BE49-F238E27FC236}">
                  <a16:creationId xmlns="" xmlns:a16="http://schemas.microsoft.com/office/drawing/2014/main" id="{5F182E9B-119B-4E40-825D-3A098ED34F91}"/>
                </a:ext>
              </a:extLst>
            </p:cNvPr>
            <p:cNvSpPr txBox="1"/>
            <p:nvPr/>
          </p:nvSpPr>
          <p:spPr>
            <a:xfrm>
              <a:off x="1752600" y="4074175"/>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dirty="0">
                <a:latin typeface="Corbel"/>
                <a:cs typeface="Corbel"/>
              </a:endParaRPr>
            </a:p>
          </p:txBody>
        </p:sp>
        <p:grpSp>
          <p:nvGrpSpPr>
            <p:cNvPr id="19" name="Group 18">
              <a:extLst>
                <a:ext uri="{FF2B5EF4-FFF2-40B4-BE49-F238E27FC236}">
                  <a16:creationId xmlns="" xmlns:a16="http://schemas.microsoft.com/office/drawing/2014/main" id="{C8187CD7-6769-3245-88F5-B1AE7FD4C1FF}"/>
                </a:ext>
              </a:extLst>
            </p:cNvPr>
            <p:cNvGrpSpPr/>
            <p:nvPr/>
          </p:nvGrpSpPr>
          <p:grpSpPr>
            <a:xfrm>
              <a:off x="1295400" y="3352800"/>
              <a:ext cx="457200" cy="381000"/>
              <a:chOff x="1295400" y="2667000"/>
              <a:chExt cx="457200" cy="381000"/>
            </a:xfrm>
            <a:solidFill>
              <a:srgbClr val="00B050"/>
            </a:solidFill>
          </p:grpSpPr>
          <p:sp>
            <p:nvSpPr>
              <p:cNvPr id="20" name="object 22">
                <a:extLst>
                  <a:ext uri="{FF2B5EF4-FFF2-40B4-BE49-F238E27FC236}">
                    <a16:creationId xmlns="" xmlns:a16="http://schemas.microsoft.com/office/drawing/2014/main" id="{62B1E5F5-713B-4145-975F-6C0C941F3FC0}"/>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grpFill/>
            </p:spPr>
            <p:txBody>
              <a:bodyPr wrap="square" lIns="0" tIns="0" rIns="0" bIns="0" rtlCol="0"/>
              <a:lstStyle/>
              <a:p>
                <a:endParaRPr dirty="0"/>
              </a:p>
            </p:txBody>
          </p:sp>
          <p:sp>
            <p:nvSpPr>
              <p:cNvPr id="21" name="object 23">
                <a:extLst>
                  <a:ext uri="{FF2B5EF4-FFF2-40B4-BE49-F238E27FC236}">
                    <a16:creationId xmlns="" xmlns:a16="http://schemas.microsoft.com/office/drawing/2014/main" id="{7B19EC0C-7D9B-5E44-B3CD-1E20758377F3}"/>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grpFill/>
              <a:ln w="9525">
                <a:solidFill>
                  <a:srgbClr val="000000"/>
                </a:solidFill>
              </a:ln>
            </p:spPr>
            <p:txBody>
              <a:bodyPr wrap="square" lIns="0" tIns="0" rIns="0" bIns="0" rtlCol="0"/>
              <a:lstStyle/>
              <a:p>
                <a:endParaRPr/>
              </a:p>
            </p:txBody>
          </p:sp>
          <p:sp>
            <p:nvSpPr>
              <p:cNvPr id="22" name="object 24">
                <a:extLst>
                  <a:ext uri="{FF2B5EF4-FFF2-40B4-BE49-F238E27FC236}">
                    <a16:creationId xmlns="" xmlns:a16="http://schemas.microsoft.com/office/drawing/2014/main" id="{E44C56AE-AB11-5340-8561-8DB583553E6B}"/>
                  </a:ext>
                </a:extLst>
              </p:cNvPr>
              <p:cNvSpPr txBox="1"/>
              <p:nvPr/>
            </p:nvSpPr>
            <p:spPr>
              <a:xfrm>
                <a:off x="1455547" y="2777334"/>
                <a:ext cx="137160" cy="254000"/>
              </a:xfrm>
              <a:prstGeom prst="rect">
                <a:avLst/>
              </a:prstGeom>
              <a:grpFill/>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grpSp>
          <p:nvGrpSpPr>
            <p:cNvPr id="23" name="Group 22">
              <a:extLst>
                <a:ext uri="{FF2B5EF4-FFF2-40B4-BE49-F238E27FC236}">
                  <a16:creationId xmlns="" xmlns:a16="http://schemas.microsoft.com/office/drawing/2014/main" id="{28450558-12C1-2049-B5B2-3087185DED4C}"/>
                </a:ext>
              </a:extLst>
            </p:cNvPr>
            <p:cNvGrpSpPr/>
            <p:nvPr/>
          </p:nvGrpSpPr>
          <p:grpSpPr>
            <a:xfrm>
              <a:off x="1295400" y="4800600"/>
              <a:ext cx="457200" cy="381000"/>
              <a:chOff x="1295400" y="2667000"/>
              <a:chExt cx="457200" cy="381000"/>
            </a:xfrm>
          </p:grpSpPr>
          <p:sp>
            <p:nvSpPr>
              <p:cNvPr id="24" name="object 22">
                <a:extLst>
                  <a:ext uri="{FF2B5EF4-FFF2-40B4-BE49-F238E27FC236}">
                    <a16:creationId xmlns="" xmlns:a16="http://schemas.microsoft.com/office/drawing/2014/main" id="{03BBD1E1-CEE7-094D-BEA6-F2150543C407}"/>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solidFill>
                <a:srgbClr val="FF0066"/>
              </a:solidFill>
            </p:spPr>
            <p:txBody>
              <a:bodyPr wrap="square" lIns="0" tIns="0" rIns="0" bIns="0" rtlCol="0"/>
              <a:lstStyle/>
              <a:p>
                <a:endParaRPr dirty="0"/>
              </a:p>
            </p:txBody>
          </p:sp>
          <p:sp>
            <p:nvSpPr>
              <p:cNvPr id="25" name="object 23">
                <a:extLst>
                  <a:ext uri="{FF2B5EF4-FFF2-40B4-BE49-F238E27FC236}">
                    <a16:creationId xmlns="" xmlns:a16="http://schemas.microsoft.com/office/drawing/2014/main" id="{0C3955B7-9759-BC43-ADFF-7901E6AA48DB}"/>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ln w="9525">
                <a:solidFill>
                  <a:srgbClr val="000000"/>
                </a:solidFill>
              </a:ln>
            </p:spPr>
            <p:txBody>
              <a:bodyPr wrap="square" lIns="0" tIns="0" rIns="0" bIns="0" rtlCol="0"/>
              <a:lstStyle/>
              <a:p>
                <a:endParaRPr/>
              </a:p>
            </p:txBody>
          </p:sp>
          <p:sp>
            <p:nvSpPr>
              <p:cNvPr id="26" name="object 24">
                <a:extLst>
                  <a:ext uri="{FF2B5EF4-FFF2-40B4-BE49-F238E27FC236}">
                    <a16:creationId xmlns="" xmlns:a16="http://schemas.microsoft.com/office/drawing/2014/main" id="{D6EFA0AE-E146-7E45-92C8-A1DC01E17460}"/>
                  </a:ext>
                </a:extLst>
              </p:cNvPr>
              <p:cNvSpPr txBox="1"/>
              <p:nvPr/>
            </p:nvSpPr>
            <p:spPr>
              <a:xfrm>
                <a:off x="1455547" y="277733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grpSp>
      <p:sp>
        <p:nvSpPr>
          <p:cNvPr id="18" name="Rectangle 17">
            <a:extLst>
              <a:ext uri="{FF2B5EF4-FFF2-40B4-BE49-F238E27FC236}">
                <a16:creationId xmlns="" xmlns:a16="http://schemas.microsoft.com/office/drawing/2014/main" id="{57D682AC-CAE5-5B4A-92E6-D185F44BB199}"/>
              </a:ext>
            </a:extLst>
          </p:cNvPr>
          <p:cNvSpPr/>
          <p:nvPr/>
        </p:nvSpPr>
        <p:spPr>
          <a:xfrm>
            <a:off x="168770" y="2437423"/>
            <a:ext cx="2405659" cy="369332"/>
          </a:xfrm>
          <a:prstGeom prst="rect">
            <a:avLst/>
          </a:prstGeom>
        </p:spPr>
        <p:txBody>
          <a:bodyPr wrap="none">
            <a:spAutoFit/>
          </a:bodyPr>
          <a:lstStyle/>
          <a:p>
            <a:r>
              <a:rPr lang="en-US" sz="1800" dirty="0">
                <a:solidFill>
                  <a:srgbClr val="A01A06"/>
                </a:solidFill>
              </a:rPr>
              <a:t>Input: </a:t>
            </a:r>
            <a:r>
              <a:rPr lang="en-US" sz="1800" spc="5" dirty="0">
                <a:solidFill>
                  <a:srgbClr val="A01A06"/>
                </a:solidFill>
              </a:rPr>
              <a:t>ke</a:t>
            </a:r>
            <a:r>
              <a:rPr lang="en-US" sz="1800" spc="-90" dirty="0">
                <a:solidFill>
                  <a:srgbClr val="A01A06"/>
                </a:solidFill>
              </a:rPr>
              <a:t>y</a:t>
            </a:r>
            <a:r>
              <a:rPr lang="en-US" sz="1800" dirty="0">
                <a:solidFill>
                  <a:srgbClr val="A01A06"/>
                </a:solidFill>
              </a:rPr>
              <a:t>-</a:t>
            </a:r>
            <a:r>
              <a:rPr lang="en-US" sz="1800" spc="-20" dirty="0">
                <a:solidFill>
                  <a:srgbClr val="A01A06"/>
                </a:solidFill>
              </a:rPr>
              <a:t>v</a:t>
            </a:r>
            <a:r>
              <a:rPr lang="en-US" sz="1800" spc="5" dirty="0">
                <a:solidFill>
                  <a:srgbClr val="A01A06"/>
                </a:solidFill>
              </a:rPr>
              <a:t>a</a:t>
            </a:r>
            <a:r>
              <a:rPr lang="en-US" sz="1800" dirty="0">
                <a:solidFill>
                  <a:srgbClr val="A01A06"/>
                </a:solidFill>
              </a:rPr>
              <a:t>lue</a:t>
            </a:r>
            <a:r>
              <a:rPr lang="en-US" sz="1800" spc="80" dirty="0">
                <a:solidFill>
                  <a:srgbClr val="A01A06"/>
                </a:solidFill>
              </a:rPr>
              <a:t> </a:t>
            </a:r>
            <a:r>
              <a:rPr lang="en-US" sz="1800" dirty="0">
                <a:solidFill>
                  <a:srgbClr val="A01A06"/>
                </a:solidFill>
              </a:rPr>
              <a:t>p</a:t>
            </a:r>
            <a:r>
              <a:rPr lang="en-US" sz="1800" spc="5" dirty="0">
                <a:solidFill>
                  <a:srgbClr val="A01A06"/>
                </a:solidFill>
              </a:rPr>
              <a:t>a</a:t>
            </a:r>
            <a:r>
              <a:rPr lang="en-US" sz="1800" dirty="0">
                <a:solidFill>
                  <a:srgbClr val="A01A06"/>
                </a:solidFill>
              </a:rPr>
              <a:t>i</a:t>
            </a:r>
            <a:r>
              <a:rPr lang="en-US" sz="1800" spc="-5" dirty="0">
                <a:solidFill>
                  <a:srgbClr val="A01A06"/>
                </a:solidFill>
              </a:rPr>
              <a:t>r</a:t>
            </a:r>
            <a:r>
              <a:rPr lang="en-US" sz="1800" dirty="0">
                <a:solidFill>
                  <a:srgbClr val="A01A06"/>
                </a:solidFill>
              </a:rPr>
              <a:t>s</a:t>
            </a:r>
          </a:p>
        </p:txBody>
      </p:sp>
      <p:grpSp>
        <p:nvGrpSpPr>
          <p:cNvPr id="4" name="Group 3">
            <a:extLst>
              <a:ext uri="{FF2B5EF4-FFF2-40B4-BE49-F238E27FC236}">
                <a16:creationId xmlns="" xmlns:a16="http://schemas.microsoft.com/office/drawing/2014/main" id="{87CA31FB-B168-FA49-A33A-7EB0B3CB24CD}"/>
              </a:ext>
            </a:extLst>
          </p:cNvPr>
          <p:cNvGrpSpPr/>
          <p:nvPr/>
        </p:nvGrpSpPr>
        <p:grpSpPr>
          <a:xfrm>
            <a:off x="2912576" y="1867136"/>
            <a:ext cx="2989554" cy="2482178"/>
            <a:chOff x="2912576" y="1867136"/>
            <a:chExt cx="2989554" cy="2482178"/>
          </a:xfrm>
        </p:grpSpPr>
        <p:sp>
          <p:nvSpPr>
            <p:cNvPr id="27" name="object 7">
              <a:extLst>
                <a:ext uri="{FF2B5EF4-FFF2-40B4-BE49-F238E27FC236}">
                  <a16:creationId xmlns="" xmlns:a16="http://schemas.microsoft.com/office/drawing/2014/main" id="{850719FC-4E30-7640-9087-EE0F3C18213A}"/>
                </a:ext>
              </a:extLst>
            </p:cNvPr>
            <p:cNvSpPr/>
            <p:nvPr/>
          </p:nvSpPr>
          <p:spPr>
            <a:xfrm>
              <a:off x="3561030" y="24443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28" name="object 8">
              <a:extLst>
                <a:ext uri="{FF2B5EF4-FFF2-40B4-BE49-F238E27FC236}">
                  <a16:creationId xmlns="" xmlns:a16="http://schemas.microsoft.com/office/drawing/2014/main" id="{1EE22BAF-61BF-694E-9170-953125C1B15B}"/>
                </a:ext>
              </a:extLst>
            </p:cNvPr>
            <p:cNvSpPr/>
            <p:nvPr/>
          </p:nvSpPr>
          <p:spPr>
            <a:xfrm>
              <a:off x="3561030" y="24443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29" name="object 9">
              <a:extLst>
                <a:ext uri="{FF2B5EF4-FFF2-40B4-BE49-F238E27FC236}">
                  <a16:creationId xmlns="" xmlns:a16="http://schemas.microsoft.com/office/drawing/2014/main" id="{E62C86FE-D09F-6A45-ADFB-F9FB4C4CF0D5}"/>
                </a:ext>
              </a:extLst>
            </p:cNvPr>
            <p:cNvSpPr/>
            <p:nvPr/>
          </p:nvSpPr>
          <p:spPr>
            <a:xfrm>
              <a:off x="4246830" y="24443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rgbClr val="F0AD00"/>
            </a:solidFill>
          </p:spPr>
          <p:txBody>
            <a:bodyPr wrap="square" lIns="0" tIns="0" rIns="0" bIns="0" rtlCol="0"/>
            <a:lstStyle/>
            <a:p>
              <a:endParaRPr/>
            </a:p>
          </p:txBody>
        </p:sp>
        <p:sp>
          <p:nvSpPr>
            <p:cNvPr id="30" name="object 10">
              <a:extLst>
                <a:ext uri="{FF2B5EF4-FFF2-40B4-BE49-F238E27FC236}">
                  <a16:creationId xmlns="" xmlns:a16="http://schemas.microsoft.com/office/drawing/2014/main" id="{262B59A5-59B0-9A4B-A9D1-48606B85A61C}"/>
                </a:ext>
              </a:extLst>
            </p:cNvPr>
            <p:cNvSpPr/>
            <p:nvPr/>
          </p:nvSpPr>
          <p:spPr>
            <a:xfrm>
              <a:off x="4246830" y="24443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1" name="object 11">
              <a:extLst>
                <a:ext uri="{FF2B5EF4-FFF2-40B4-BE49-F238E27FC236}">
                  <a16:creationId xmlns="" xmlns:a16="http://schemas.microsoft.com/office/drawing/2014/main" id="{20682199-B96A-4E43-8903-EF9A7A40C849}"/>
                </a:ext>
              </a:extLst>
            </p:cNvPr>
            <p:cNvSpPr/>
            <p:nvPr/>
          </p:nvSpPr>
          <p:spPr>
            <a:xfrm>
              <a:off x="3561030" y="31301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CC9900"/>
            </a:solidFill>
          </p:spPr>
          <p:txBody>
            <a:bodyPr wrap="square" lIns="0" tIns="0" rIns="0" bIns="0" rtlCol="0"/>
            <a:lstStyle/>
            <a:p>
              <a:endParaRPr/>
            </a:p>
          </p:txBody>
        </p:sp>
        <p:sp>
          <p:nvSpPr>
            <p:cNvPr id="32" name="object 12">
              <a:extLst>
                <a:ext uri="{FF2B5EF4-FFF2-40B4-BE49-F238E27FC236}">
                  <a16:creationId xmlns="" xmlns:a16="http://schemas.microsoft.com/office/drawing/2014/main" id="{C3611186-1964-3246-B38D-9193FA848C4F}"/>
                </a:ext>
              </a:extLst>
            </p:cNvPr>
            <p:cNvSpPr/>
            <p:nvPr/>
          </p:nvSpPr>
          <p:spPr>
            <a:xfrm>
              <a:off x="3561030" y="31301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33" name="object 13">
              <a:extLst>
                <a:ext uri="{FF2B5EF4-FFF2-40B4-BE49-F238E27FC236}">
                  <a16:creationId xmlns="" xmlns:a16="http://schemas.microsoft.com/office/drawing/2014/main" id="{C8E35CF1-2A13-064D-927B-6D6A2A249022}"/>
                </a:ext>
              </a:extLst>
            </p:cNvPr>
            <p:cNvSpPr/>
            <p:nvPr/>
          </p:nvSpPr>
          <p:spPr>
            <a:xfrm>
              <a:off x="4246830" y="31301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4">
                <a:lumMod val="60000"/>
                <a:lumOff val="40000"/>
              </a:schemeClr>
            </a:solidFill>
          </p:spPr>
          <p:txBody>
            <a:bodyPr wrap="square" lIns="0" tIns="0" rIns="0" bIns="0" rtlCol="0"/>
            <a:lstStyle/>
            <a:p>
              <a:endParaRPr/>
            </a:p>
          </p:txBody>
        </p:sp>
        <p:sp>
          <p:nvSpPr>
            <p:cNvPr id="34" name="object 14">
              <a:extLst>
                <a:ext uri="{FF2B5EF4-FFF2-40B4-BE49-F238E27FC236}">
                  <a16:creationId xmlns="" xmlns:a16="http://schemas.microsoft.com/office/drawing/2014/main" id="{BD0280EF-CBDC-C840-A32C-93E2012BA25D}"/>
                </a:ext>
              </a:extLst>
            </p:cNvPr>
            <p:cNvSpPr/>
            <p:nvPr/>
          </p:nvSpPr>
          <p:spPr>
            <a:xfrm>
              <a:off x="4246830" y="31301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7" name="object 17">
              <a:extLst>
                <a:ext uri="{FF2B5EF4-FFF2-40B4-BE49-F238E27FC236}">
                  <a16:creationId xmlns="" xmlns:a16="http://schemas.microsoft.com/office/drawing/2014/main" id="{02E12287-624A-224C-853C-B88D17333605}"/>
                </a:ext>
              </a:extLst>
            </p:cNvPr>
            <p:cNvSpPr txBox="1"/>
            <p:nvPr/>
          </p:nvSpPr>
          <p:spPr>
            <a:xfrm>
              <a:off x="2912576" y="1867136"/>
              <a:ext cx="2989554" cy="276999"/>
            </a:xfrm>
            <a:prstGeom prst="rect">
              <a:avLst/>
            </a:prstGeom>
          </p:spPr>
          <p:txBody>
            <a:bodyPr vert="horz" wrap="square" lIns="0" tIns="0" rIns="0" bIns="0" rtlCol="0">
              <a:spAutoFit/>
            </a:bodyPr>
            <a:lstStyle/>
            <a:p>
              <a:pPr marL="12700" marR="5080">
                <a:lnSpc>
                  <a:spcPct val="100000"/>
                </a:lnSpc>
              </a:pPr>
              <a:r>
                <a:rPr sz="1800" dirty="0">
                  <a:solidFill>
                    <a:srgbClr val="A01A06"/>
                  </a:solidFill>
                  <a:latin typeface="+mn-lt"/>
                  <a:cs typeface="Arial"/>
                </a:rPr>
                <a:t>Int</a:t>
              </a:r>
              <a:r>
                <a:rPr sz="1800" spc="5" dirty="0">
                  <a:solidFill>
                    <a:srgbClr val="A01A06"/>
                  </a:solidFill>
                  <a:latin typeface="+mn-lt"/>
                  <a:cs typeface="Arial"/>
                </a:rPr>
                <a:t>e</a:t>
              </a:r>
              <a:r>
                <a:rPr sz="1800" spc="-5" dirty="0">
                  <a:solidFill>
                    <a:srgbClr val="A01A06"/>
                  </a:solidFill>
                  <a:latin typeface="+mn-lt"/>
                  <a:cs typeface="Arial"/>
                </a:rPr>
                <a:t>r</a:t>
              </a:r>
              <a:r>
                <a:rPr sz="1800" spc="5" dirty="0">
                  <a:solidFill>
                    <a:srgbClr val="A01A06"/>
                  </a:solidFill>
                  <a:latin typeface="+mn-lt"/>
                  <a:cs typeface="Arial"/>
                </a:rPr>
                <a:t>me</a:t>
              </a:r>
              <a:r>
                <a:rPr sz="1800" dirty="0">
                  <a:solidFill>
                    <a:srgbClr val="A01A06"/>
                  </a:solidFill>
                  <a:latin typeface="+mn-lt"/>
                  <a:cs typeface="Arial"/>
                </a:rPr>
                <a:t>di</a:t>
              </a:r>
              <a:r>
                <a:rPr sz="1800" spc="5" dirty="0">
                  <a:solidFill>
                    <a:srgbClr val="A01A06"/>
                  </a:solidFill>
                  <a:latin typeface="+mn-lt"/>
                  <a:cs typeface="Arial"/>
                </a:rPr>
                <a:t>a</a:t>
              </a:r>
              <a:r>
                <a:rPr sz="1800" dirty="0">
                  <a:solidFill>
                    <a:srgbClr val="A01A06"/>
                  </a:solidFill>
                  <a:latin typeface="+mn-lt"/>
                  <a:cs typeface="Arial"/>
                </a:rPr>
                <a:t>te </a:t>
              </a:r>
              <a:r>
                <a:rPr sz="1800" spc="5" dirty="0">
                  <a:solidFill>
                    <a:srgbClr val="A01A06"/>
                  </a:solidFill>
                  <a:latin typeface="+mn-lt"/>
                  <a:cs typeface="Arial"/>
                </a:rPr>
                <a:t>ke</a:t>
              </a:r>
              <a:r>
                <a:rPr sz="1800" spc="-90" dirty="0">
                  <a:solidFill>
                    <a:srgbClr val="A01A06"/>
                  </a:solidFill>
                  <a:latin typeface="+mn-lt"/>
                  <a:cs typeface="Arial"/>
                </a:rPr>
                <a:t>y</a:t>
              </a:r>
              <a:r>
                <a:rPr sz="1800" dirty="0">
                  <a:solidFill>
                    <a:srgbClr val="A01A06"/>
                  </a:solidFill>
                  <a:latin typeface="+mn-lt"/>
                  <a:cs typeface="Arial"/>
                </a:rPr>
                <a:t>-</a:t>
              </a:r>
              <a:r>
                <a:rPr sz="1800" spc="-20" dirty="0">
                  <a:solidFill>
                    <a:srgbClr val="A01A06"/>
                  </a:solidFill>
                  <a:latin typeface="+mn-lt"/>
                  <a:cs typeface="Arial"/>
                </a:rPr>
                <a:t>v</a:t>
              </a:r>
              <a:r>
                <a:rPr sz="1800" spc="5" dirty="0">
                  <a:solidFill>
                    <a:srgbClr val="A01A06"/>
                  </a:solidFill>
                  <a:latin typeface="+mn-lt"/>
                  <a:cs typeface="Arial"/>
                </a:rPr>
                <a:t>a</a:t>
              </a:r>
              <a:r>
                <a:rPr sz="1800" dirty="0">
                  <a:solidFill>
                    <a:srgbClr val="A01A06"/>
                  </a:solidFill>
                  <a:latin typeface="+mn-lt"/>
                  <a:cs typeface="Arial"/>
                </a:rPr>
                <a:t>lue</a:t>
              </a:r>
              <a:r>
                <a:rPr sz="1800" spc="80" dirty="0">
                  <a:solidFill>
                    <a:srgbClr val="A01A06"/>
                  </a:solidFill>
                  <a:latin typeface="+mn-lt"/>
                  <a:cs typeface="Arial"/>
                </a:rPr>
                <a:t> </a:t>
              </a:r>
              <a:r>
                <a:rPr sz="1800" dirty="0">
                  <a:solidFill>
                    <a:srgbClr val="A01A06"/>
                  </a:solidFill>
                  <a:latin typeface="+mn-lt"/>
                  <a:cs typeface="Arial"/>
                </a:rPr>
                <a:t>p</a:t>
              </a:r>
              <a:r>
                <a:rPr sz="1800" spc="5" dirty="0">
                  <a:solidFill>
                    <a:srgbClr val="A01A06"/>
                  </a:solidFill>
                  <a:latin typeface="+mn-lt"/>
                  <a:cs typeface="Arial"/>
                </a:rPr>
                <a:t>a</a:t>
              </a:r>
              <a:r>
                <a:rPr sz="1800" dirty="0">
                  <a:solidFill>
                    <a:srgbClr val="A01A06"/>
                  </a:solidFill>
                  <a:latin typeface="+mn-lt"/>
                  <a:cs typeface="Arial"/>
                </a:rPr>
                <a:t>i</a:t>
              </a:r>
              <a:r>
                <a:rPr lang="en-US" sz="1800" spc="-5" dirty="0">
                  <a:solidFill>
                    <a:srgbClr val="A01A06"/>
                  </a:solidFill>
                  <a:latin typeface="+mn-lt"/>
                  <a:cs typeface="Arial"/>
                </a:rPr>
                <a:t>rs</a:t>
              </a:r>
              <a:endParaRPr sz="1800" dirty="0">
                <a:solidFill>
                  <a:srgbClr val="A01A06"/>
                </a:solidFill>
                <a:latin typeface="+mn-lt"/>
                <a:cs typeface="Corbel"/>
              </a:endParaRPr>
            </a:p>
          </p:txBody>
        </p:sp>
        <p:sp>
          <p:nvSpPr>
            <p:cNvPr id="38" name="object 18">
              <a:extLst>
                <a:ext uri="{FF2B5EF4-FFF2-40B4-BE49-F238E27FC236}">
                  <a16:creationId xmlns="" xmlns:a16="http://schemas.microsoft.com/office/drawing/2014/main" id="{CE693287-A186-AA4C-BABC-C938954C5D6F}"/>
                </a:ext>
              </a:extLst>
            </p:cNvPr>
            <p:cNvSpPr txBox="1"/>
            <p:nvPr/>
          </p:nvSpPr>
          <p:spPr>
            <a:xfrm>
              <a:off x="3833189" y="32698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39" name="object 19">
              <a:extLst>
                <a:ext uri="{FF2B5EF4-FFF2-40B4-BE49-F238E27FC236}">
                  <a16:creationId xmlns="" xmlns:a16="http://schemas.microsoft.com/office/drawing/2014/main" id="{CE4A337B-73E7-9C4A-8D19-D87ABA1157D1}"/>
                </a:ext>
              </a:extLst>
            </p:cNvPr>
            <p:cNvSpPr txBox="1"/>
            <p:nvPr/>
          </p:nvSpPr>
          <p:spPr>
            <a:xfrm>
              <a:off x="4676566" y="32512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7" name="object 24">
              <a:extLst>
                <a:ext uri="{FF2B5EF4-FFF2-40B4-BE49-F238E27FC236}">
                  <a16:creationId xmlns="" xmlns:a16="http://schemas.microsoft.com/office/drawing/2014/main" id="{3D4C0A40-B41C-1241-9952-88449563354B}"/>
                </a:ext>
              </a:extLst>
            </p:cNvPr>
            <p:cNvSpPr txBox="1"/>
            <p:nvPr/>
          </p:nvSpPr>
          <p:spPr>
            <a:xfrm>
              <a:off x="3833189" y="25840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58" name="object 19">
              <a:extLst>
                <a:ext uri="{FF2B5EF4-FFF2-40B4-BE49-F238E27FC236}">
                  <a16:creationId xmlns="" xmlns:a16="http://schemas.microsoft.com/office/drawing/2014/main" id="{87B925D0-3CAA-6D42-8309-34138490A912}"/>
                </a:ext>
              </a:extLst>
            </p:cNvPr>
            <p:cNvSpPr txBox="1"/>
            <p:nvPr/>
          </p:nvSpPr>
          <p:spPr>
            <a:xfrm>
              <a:off x="4676407" y="2583192"/>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41" name="object 30">
              <a:extLst>
                <a:ext uri="{FF2B5EF4-FFF2-40B4-BE49-F238E27FC236}">
                  <a16:creationId xmlns="" xmlns:a16="http://schemas.microsoft.com/office/drawing/2014/main" id="{DE20865B-3348-DD49-B622-3779706CB1FB}"/>
                </a:ext>
              </a:extLst>
            </p:cNvPr>
            <p:cNvSpPr/>
            <p:nvPr/>
          </p:nvSpPr>
          <p:spPr>
            <a:xfrm>
              <a:off x="3561030" y="38159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60B5CC"/>
            </a:solidFill>
          </p:spPr>
          <p:txBody>
            <a:bodyPr wrap="square" lIns="0" tIns="0" rIns="0" bIns="0" rtlCol="0"/>
            <a:lstStyle/>
            <a:p>
              <a:endParaRPr/>
            </a:p>
          </p:txBody>
        </p:sp>
        <p:sp>
          <p:nvSpPr>
            <p:cNvPr id="42" name="object 31">
              <a:extLst>
                <a:ext uri="{FF2B5EF4-FFF2-40B4-BE49-F238E27FC236}">
                  <a16:creationId xmlns="" xmlns:a16="http://schemas.microsoft.com/office/drawing/2014/main" id="{919FF4A5-F7B0-4A40-AD1E-C32CAB302FF2}"/>
                </a:ext>
              </a:extLst>
            </p:cNvPr>
            <p:cNvSpPr/>
            <p:nvPr/>
          </p:nvSpPr>
          <p:spPr>
            <a:xfrm>
              <a:off x="3561030" y="38159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43" name="object 32">
              <a:extLst>
                <a:ext uri="{FF2B5EF4-FFF2-40B4-BE49-F238E27FC236}">
                  <a16:creationId xmlns="" xmlns:a16="http://schemas.microsoft.com/office/drawing/2014/main" id="{4EEA09B6-45E9-0E45-A406-BBADB229A1B5}"/>
                </a:ext>
              </a:extLst>
            </p:cNvPr>
            <p:cNvSpPr txBox="1"/>
            <p:nvPr/>
          </p:nvSpPr>
          <p:spPr>
            <a:xfrm>
              <a:off x="3833189" y="39556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44" name="object 33">
              <a:extLst>
                <a:ext uri="{FF2B5EF4-FFF2-40B4-BE49-F238E27FC236}">
                  <a16:creationId xmlns="" xmlns:a16="http://schemas.microsoft.com/office/drawing/2014/main" id="{F84A8D36-178D-A54B-AD77-8B654C51EE26}"/>
                </a:ext>
              </a:extLst>
            </p:cNvPr>
            <p:cNvSpPr/>
            <p:nvPr/>
          </p:nvSpPr>
          <p:spPr>
            <a:xfrm>
              <a:off x="4246830" y="38159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2">
                <a:lumMod val="60000"/>
                <a:lumOff val="40000"/>
              </a:schemeClr>
            </a:solidFill>
          </p:spPr>
          <p:txBody>
            <a:bodyPr wrap="square" lIns="0" tIns="0" rIns="0" bIns="0" rtlCol="0"/>
            <a:lstStyle/>
            <a:p>
              <a:endParaRPr/>
            </a:p>
          </p:txBody>
        </p:sp>
        <p:sp>
          <p:nvSpPr>
            <p:cNvPr id="45" name="object 34">
              <a:extLst>
                <a:ext uri="{FF2B5EF4-FFF2-40B4-BE49-F238E27FC236}">
                  <a16:creationId xmlns="" xmlns:a16="http://schemas.microsoft.com/office/drawing/2014/main" id="{79EE117E-9FF3-5C43-A9EA-F488B2CEB6BD}"/>
                </a:ext>
              </a:extLst>
            </p:cNvPr>
            <p:cNvSpPr/>
            <p:nvPr/>
          </p:nvSpPr>
          <p:spPr>
            <a:xfrm>
              <a:off x="4246830" y="38159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46" name="object 35">
              <a:extLst>
                <a:ext uri="{FF2B5EF4-FFF2-40B4-BE49-F238E27FC236}">
                  <a16:creationId xmlns="" xmlns:a16="http://schemas.microsoft.com/office/drawing/2014/main" id="{4AE1AA85-E769-964D-A2C4-96ACA186CF0F}"/>
                </a:ext>
              </a:extLst>
            </p:cNvPr>
            <p:cNvSpPr txBox="1"/>
            <p:nvPr/>
          </p:nvSpPr>
          <p:spPr>
            <a:xfrm>
              <a:off x="4676566" y="39370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grpSp>
      <p:sp>
        <p:nvSpPr>
          <p:cNvPr id="47" name="object 36">
            <a:extLst>
              <a:ext uri="{FF2B5EF4-FFF2-40B4-BE49-F238E27FC236}">
                <a16:creationId xmlns="" xmlns:a16="http://schemas.microsoft.com/office/drawing/2014/main" id="{E8AE49D7-A669-AC4F-9270-BBFCBA0200A2}"/>
              </a:ext>
            </a:extLst>
          </p:cNvPr>
          <p:cNvSpPr/>
          <p:nvPr/>
        </p:nvSpPr>
        <p:spPr>
          <a:xfrm>
            <a:off x="2570430" y="3892114"/>
            <a:ext cx="685800" cy="304800"/>
          </a:xfrm>
          <a:custGeom>
            <a:avLst/>
            <a:gdLst/>
            <a:ahLst/>
            <a:cxnLst/>
            <a:rect l="l" t="t" r="r" b="b"/>
            <a:pathLst>
              <a:path w="685800" h="304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p:spPr>
        <p:txBody>
          <a:bodyPr wrap="square" lIns="0" tIns="0" rIns="0" bIns="0" rtlCol="0"/>
          <a:lstStyle/>
          <a:p>
            <a:endParaRPr/>
          </a:p>
        </p:txBody>
      </p:sp>
      <p:sp>
        <p:nvSpPr>
          <p:cNvPr id="48" name="object 37">
            <a:extLst>
              <a:ext uri="{FF2B5EF4-FFF2-40B4-BE49-F238E27FC236}">
                <a16:creationId xmlns="" xmlns:a16="http://schemas.microsoft.com/office/drawing/2014/main" id="{E38E4FA5-9EC7-C042-A214-4CC89B8C7F75}"/>
              </a:ext>
            </a:extLst>
          </p:cNvPr>
          <p:cNvSpPr/>
          <p:nvPr/>
        </p:nvSpPr>
        <p:spPr>
          <a:xfrm>
            <a:off x="2570430" y="3892114"/>
            <a:ext cx="685800" cy="304800"/>
          </a:xfrm>
          <a:custGeom>
            <a:avLst/>
            <a:gdLst/>
            <a:ahLst/>
            <a:cxnLst/>
            <a:rect l="l" t="t" r="r" b="b"/>
            <a:pathLst>
              <a:path w="685800" h="304800">
                <a:moveTo>
                  <a:pt x="0" y="76200"/>
                </a:moveTo>
                <a:lnTo>
                  <a:pt x="514350" y="76200"/>
                </a:lnTo>
                <a:lnTo>
                  <a:pt x="514350" y="0"/>
                </a:lnTo>
                <a:lnTo>
                  <a:pt x="685800" y="152400"/>
                </a:lnTo>
                <a:lnTo>
                  <a:pt x="514350" y="304800"/>
                </a:lnTo>
                <a:lnTo>
                  <a:pt x="514350" y="228600"/>
                </a:lnTo>
                <a:lnTo>
                  <a:pt x="0" y="228600"/>
                </a:lnTo>
                <a:lnTo>
                  <a:pt x="0" y="76200"/>
                </a:lnTo>
                <a:close/>
              </a:path>
            </a:pathLst>
          </a:custGeom>
          <a:ln w="9525">
            <a:solidFill>
              <a:srgbClr val="000000"/>
            </a:solidFill>
          </a:ln>
        </p:spPr>
        <p:txBody>
          <a:bodyPr wrap="square" lIns="0" tIns="0" rIns="0" bIns="0" rtlCol="0"/>
          <a:lstStyle/>
          <a:p>
            <a:endParaRPr/>
          </a:p>
        </p:txBody>
      </p:sp>
      <p:sp>
        <p:nvSpPr>
          <p:cNvPr id="49" name="object 38">
            <a:extLst>
              <a:ext uri="{FF2B5EF4-FFF2-40B4-BE49-F238E27FC236}">
                <a16:creationId xmlns="" xmlns:a16="http://schemas.microsoft.com/office/drawing/2014/main" id="{CBF4B2D4-C8FC-FB4F-8D72-DEA32FF8A41F}"/>
              </a:ext>
            </a:extLst>
          </p:cNvPr>
          <p:cNvSpPr txBox="1"/>
          <p:nvPr/>
        </p:nvSpPr>
        <p:spPr>
          <a:xfrm>
            <a:off x="2572969" y="3663694"/>
            <a:ext cx="465455" cy="254000"/>
          </a:xfrm>
          <a:prstGeom prst="rect">
            <a:avLst/>
          </a:prstGeom>
        </p:spPr>
        <p:txBody>
          <a:bodyPr vert="horz" wrap="square" lIns="0" tIns="0" rIns="0" bIns="0" rtlCol="0">
            <a:spAutoFit/>
          </a:bodyPr>
          <a:lstStyle/>
          <a:p>
            <a:pPr marL="12700">
              <a:lnSpc>
                <a:spcPct val="100000"/>
              </a:lnSpc>
            </a:pPr>
            <a:r>
              <a:rPr sz="1800" b="1" spc="-20" dirty="0">
                <a:latin typeface="Corbel"/>
                <a:cs typeface="Corbel"/>
              </a:rPr>
              <a:t>m</a:t>
            </a:r>
            <a:r>
              <a:rPr sz="1800" b="1" spc="-5" dirty="0">
                <a:latin typeface="Corbel"/>
                <a:cs typeface="Corbel"/>
              </a:rPr>
              <a:t>a</a:t>
            </a:r>
            <a:r>
              <a:rPr sz="1800" b="1" spc="-10" dirty="0">
                <a:latin typeface="Corbel"/>
                <a:cs typeface="Corbel"/>
              </a:rPr>
              <a:t>p</a:t>
            </a:r>
            <a:endParaRPr sz="1800">
              <a:latin typeface="Corbel"/>
              <a:cs typeface="Corbel"/>
            </a:endParaRPr>
          </a:p>
        </p:txBody>
      </p:sp>
    </p:spTree>
    <p:extLst>
      <p:ext uri="{BB962C8B-B14F-4D97-AF65-F5344CB8AC3E}">
        <p14:creationId xmlns:p14="http://schemas.microsoft.com/office/powerpoint/2010/main" val="274741389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xmlns=""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xmlns="" id="{5F252DE8-588E-9E42-88DD-7A1C41107DF7}"/>
              </a:ext>
            </a:extLst>
          </p:cNvPr>
          <p:cNvSpPr/>
          <p:nvPr/>
        </p:nvSpPr>
        <p:spPr>
          <a:xfrm>
            <a:off x="685800" y="1981200"/>
            <a:ext cx="10058400" cy="4172937"/>
          </a:xfrm>
          <a:prstGeom prst="rect">
            <a:avLst/>
          </a:prstGeom>
        </p:spPr>
        <p:txBody>
          <a:bodyPr wrap="square">
            <a:spAutoFit/>
          </a:bodyPr>
          <a:lstStyle/>
          <a:p>
            <a:pPr marL="0" indent="0">
              <a:spcBef>
                <a:spcPts val="0"/>
              </a:spcBef>
              <a:spcAft>
                <a:spcPts val="600"/>
              </a:spcAft>
              <a:buFont typeface="Monotype Sorts" charset="0"/>
              <a:buNone/>
            </a:pPr>
            <a:r>
              <a:rPr lang="en-US" kern="0" dirty="0">
                <a:latin typeface="Calibri" panose="020F0502020204030204" pitchFamily="34" charset="0"/>
                <a:cs typeface="Calibri" panose="020F0502020204030204" pitchFamily="34" charset="0"/>
              </a:rPr>
              <a:t>C</a:t>
            </a:r>
            <a:r>
              <a:rPr lang="en-US" kern="0" spc="-4" dirty="0">
                <a:latin typeface="Calibri" panose="020F0502020204030204" pitchFamily="34" charset="0"/>
                <a:cs typeface="Calibri" panose="020F0502020204030204" pitchFamily="34" charset="0"/>
              </a:rPr>
              <a:t> </a:t>
            </a:r>
            <a:r>
              <a:rPr lang="en-US" kern="0" spc="-13" dirty="0">
                <a:latin typeface="Calibri" panose="020F0502020204030204" pitchFamily="34" charset="0"/>
                <a:cs typeface="Calibri" panose="020F0502020204030204" pitchFamily="34" charset="0"/>
              </a:rPr>
              <a:t>=</a:t>
            </a:r>
            <a:r>
              <a:rPr lang="en-US" kern="0" spc="-121" dirty="0">
                <a:latin typeface="Calibri" panose="020F0502020204030204" pitchFamily="34" charset="0"/>
                <a:cs typeface="Calibri" panose="020F0502020204030204" pitchFamily="34" charset="0"/>
              </a:rPr>
              <a:t> </a:t>
            </a:r>
            <a:r>
              <a:rPr lang="en-US" kern="0" spc="-18" dirty="0">
                <a:latin typeface="Calibri" panose="020F0502020204030204" pitchFamily="34" charset="0"/>
                <a:cs typeface="Calibri" panose="020F0502020204030204" pitchFamily="34" charset="0"/>
              </a:rPr>
              <a:t>A</a:t>
            </a:r>
            <a:r>
              <a:rPr lang="en-US" kern="0" spc="-121" dirty="0">
                <a:latin typeface="Calibri" panose="020F0502020204030204" pitchFamily="34" charset="0"/>
                <a:cs typeface="Calibri" panose="020F0502020204030204" pitchFamily="34" charset="0"/>
              </a:rPr>
              <a:t> </a:t>
            </a:r>
            <a:r>
              <a:rPr lang="en-US" kern="0" spc="-18" dirty="0">
                <a:latin typeface="Calibri" panose="020F0502020204030204" pitchFamily="34" charset="0"/>
                <a:cs typeface="Calibri" panose="020F0502020204030204" pitchFamily="34" charset="0"/>
              </a:rPr>
              <a:t>X</a:t>
            </a:r>
            <a:r>
              <a:rPr lang="en-US" kern="0" spc="-4" dirty="0">
                <a:latin typeface="Calibri" panose="020F0502020204030204" pitchFamily="34" charset="0"/>
                <a:cs typeface="Calibri" panose="020F0502020204030204" pitchFamily="34" charset="0"/>
              </a:rPr>
              <a:t> </a:t>
            </a:r>
            <a:r>
              <a:rPr lang="en-US" kern="0" spc="-18" dirty="0">
                <a:latin typeface="Calibri" panose="020F0502020204030204" pitchFamily="34" charset="0"/>
                <a:cs typeface="Calibri" panose="020F0502020204030204" pitchFamily="34" charset="0"/>
              </a:rPr>
              <a:t>B</a:t>
            </a:r>
            <a:endParaRPr lang="en-US"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600"/>
              </a:spcAft>
              <a:buFont typeface="Monotype Sorts" charset="0"/>
              <a:buNone/>
            </a:pPr>
            <a:r>
              <a:rPr lang="en-US" kern="0" spc="-18" dirty="0">
                <a:latin typeface="Calibri" panose="020F0502020204030204" pitchFamily="34" charset="0"/>
                <a:cs typeface="Calibri" panose="020F0502020204030204" pitchFamily="34" charset="0"/>
              </a:rPr>
              <a:t>A</a:t>
            </a:r>
            <a:r>
              <a:rPr lang="en-US" kern="0" spc="-121"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has</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dimensions</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L</a:t>
            </a:r>
            <a:r>
              <a:rPr lang="en-US" kern="0" spc="-9" dirty="0">
                <a:latin typeface="Calibri" panose="020F0502020204030204" pitchFamily="34" charset="0"/>
                <a:cs typeface="Calibri" panose="020F0502020204030204" pitchFamily="34" charset="0"/>
              </a:rPr>
              <a:t> x </a:t>
            </a:r>
            <a:r>
              <a:rPr lang="en-US"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600"/>
              </a:spcAft>
              <a:buFont typeface="Monotype Sorts" charset="0"/>
              <a:buNone/>
            </a:pPr>
            <a:r>
              <a:rPr lang="en-US" kern="0" spc="-18" dirty="0">
                <a:latin typeface="Calibri" panose="020F0502020204030204" pitchFamily="34" charset="0"/>
                <a:cs typeface="Calibri" panose="020F0502020204030204" pitchFamily="34" charset="0"/>
              </a:rPr>
              <a:t>B</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has</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dimensions</a:t>
            </a:r>
            <a:r>
              <a:rPr lang="en-US" kern="0" spc="-4" dirty="0">
                <a:latin typeface="Calibri" panose="020F0502020204030204" pitchFamily="34" charset="0"/>
                <a:cs typeface="Calibri" panose="020F0502020204030204" pitchFamily="34" charset="0"/>
              </a:rPr>
              <a:t> </a:t>
            </a:r>
            <a:r>
              <a:rPr lang="en-US" kern="0" spc="-13" dirty="0">
                <a:latin typeface="Calibri" panose="020F0502020204030204" pitchFamily="34" charset="0"/>
                <a:cs typeface="Calibri" panose="020F0502020204030204" pitchFamily="34" charset="0"/>
              </a:rPr>
              <a:t>M x </a:t>
            </a:r>
            <a:r>
              <a:rPr lang="en-US"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600"/>
              </a:spcAft>
              <a:buFont typeface="Monotype Sorts" charset="0"/>
              <a:buNone/>
            </a:pPr>
            <a:r>
              <a:rPr lang="en-US"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600"/>
              </a:spcAft>
              <a:buFont typeface="Monotype Sorts" charset="0"/>
              <a:buNone/>
            </a:pPr>
            <a:r>
              <a:rPr lang="en-US" kern="0" dirty="0">
                <a:latin typeface="Calibri" panose="020F0502020204030204" pitchFamily="34" charset="0"/>
                <a:cs typeface="Calibri" panose="020F0502020204030204" pitchFamily="34" charset="0"/>
              </a:rPr>
              <a:t>Matrix Multiplication: C[</a:t>
            </a:r>
            <a:r>
              <a:rPr lang="en-US" kern="0" dirty="0" err="1">
                <a:latin typeface="Calibri" panose="020F0502020204030204" pitchFamily="34" charset="0"/>
                <a:cs typeface="Calibri" panose="020F0502020204030204" pitchFamily="34" charset="0"/>
              </a:rPr>
              <a:t>i</a:t>
            </a:r>
            <a:r>
              <a:rPr lang="en-US" kern="0" dirty="0">
                <a:latin typeface="Calibri" panose="020F0502020204030204" pitchFamily="34" charset="0"/>
                <a:cs typeface="Calibri" panose="020F0502020204030204" pitchFamily="34" charset="0"/>
              </a:rPr>
              <a:t>, k] = </a:t>
            </a:r>
            <a:r>
              <a:rPr lang="en-US" kern="0" dirty="0" err="1">
                <a:latin typeface="Calibri" panose="020F0502020204030204" pitchFamily="34" charset="0"/>
                <a:cs typeface="Calibri" panose="020F0502020204030204" pitchFamily="34" charset="0"/>
              </a:rPr>
              <a:t>SUM</a:t>
            </a:r>
            <a:r>
              <a:rPr lang="en-US" kern="0" spc="-4" baseline="-20833" dirty="0" err="1">
                <a:latin typeface="Calibri" panose="020F0502020204030204" pitchFamily="34" charset="0"/>
                <a:cs typeface="Calibri" panose="020F0502020204030204" pitchFamily="34" charset="0"/>
              </a:rPr>
              <a:t>j</a:t>
            </a:r>
            <a:r>
              <a:rPr lang="en-US" kern="0" spc="-4" baseline="-20833" dirty="0">
                <a:latin typeface="Calibri" panose="020F0502020204030204" pitchFamily="34" charset="0"/>
                <a:cs typeface="Calibri" panose="020F0502020204030204" pitchFamily="34" charset="0"/>
              </a:rPr>
              <a:t> </a:t>
            </a:r>
            <a:r>
              <a:rPr lang="en-US" kern="0" spc="-9" dirty="0">
                <a:latin typeface="Calibri" panose="020F0502020204030204" pitchFamily="34" charset="0"/>
                <a:cs typeface="Calibri" panose="020F0502020204030204" pitchFamily="34" charset="0"/>
              </a:rPr>
              <a:t>(A[</a:t>
            </a:r>
            <a:r>
              <a:rPr lang="en-US" kern="0" dirty="0" err="1">
                <a:latin typeface="Calibri" panose="020F0502020204030204" pitchFamily="34" charset="0"/>
                <a:cs typeface="Calibri" panose="020F0502020204030204" pitchFamily="34" charset="0"/>
              </a:rPr>
              <a:t>i</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j</a:t>
            </a:r>
            <a:r>
              <a:rPr lang="en-US" kern="0" spc="-4" dirty="0">
                <a:latin typeface="Calibri" panose="020F0502020204030204" pitchFamily="34" charset="0"/>
                <a:cs typeface="Calibri" panose="020F0502020204030204" pitchFamily="34" charset="0"/>
              </a:rPr>
              <a:t>]</a:t>
            </a:r>
            <a:r>
              <a:rPr lang="en-US" kern="0" dirty="0">
                <a:latin typeface="Calibri" panose="020F0502020204030204" pitchFamily="34" charset="0"/>
                <a:cs typeface="Calibri" panose="020F0502020204030204" pitchFamily="34" charset="0"/>
              </a:rPr>
              <a:t> x </a:t>
            </a:r>
            <a:r>
              <a:rPr lang="en-US" kern="0" spc="-9" dirty="0">
                <a:latin typeface="Calibri" panose="020F0502020204030204" pitchFamily="34" charset="0"/>
                <a:cs typeface="Calibri" panose="020F0502020204030204" pitchFamily="34" charset="0"/>
              </a:rPr>
              <a:t>B[</a:t>
            </a:r>
            <a:r>
              <a:rPr lang="en-US" kern="0" dirty="0">
                <a:latin typeface="Calibri" panose="020F0502020204030204" pitchFamily="34" charset="0"/>
                <a:cs typeface="Calibri" panose="020F0502020204030204" pitchFamily="34" charset="0"/>
              </a:rPr>
              <a:t>j</a:t>
            </a:r>
            <a:r>
              <a:rPr lang="en-US" kern="0" spc="-9" dirty="0">
                <a:latin typeface="Calibri" panose="020F0502020204030204" pitchFamily="34" charset="0"/>
                <a:cs typeface="Calibri" panose="020F0502020204030204" pitchFamily="34" charset="0"/>
              </a:rPr>
              <a:t>, k]</a:t>
            </a:r>
            <a:r>
              <a:rPr lang="en-US" kern="0" dirty="0">
                <a:latin typeface="Calibri" panose="020F0502020204030204" pitchFamily="34" charset="0"/>
                <a:cs typeface="Calibri" panose="020F0502020204030204" pitchFamily="34" charset="0"/>
              </a:rPr>
              <a:t>)</a:t>
            </a:r>
          </a:p>
          <a:p>
            <a:pPr marL="0" marR="3457274" indent="0">
              <a:lnSpc>
                <a:spcPts val="3141"/>
              </a:lnSpc>
              <a:spcBef>
                <a:spcPts val="0"/>
              </a:spcBef>
              <a:spcAft>
                <a:spcPts val="600"/>
              </a:spcAft>
              <a:buFont typeface="Monotype Sorts" charset="0"/>
              <a:buNone/>
            </a:pPr>
            <a:endParaRPr lang="en-US" sz="11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marL="0" indent="0">
              <a:spcBef>
                <a:spcPts val="0"/>
              </a:spcBef>
              <a:spcAft>
                <a:spcPts val="600"/>
              </a:spcAft>
              <a:buFont typeface="Monotype Sorts" charset="0"/>
              <a:buNone/>
              <a:tabLst>
                <a:tab pos="318546" algn="l"/>
              </a:tabLst>
            </a:pPr>
            <a:endParaRPr lang="en-US" b="1"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R</a:t>
            </a:r>
            <a:r>
              <a:rPr lang="en-US" b="1" kern="0" dirty="0">
                <a:latin typeface="Calibri" panose="020F0502020204030204" pitchFamily="34" charset="0"/>
                <a:cs typeface="Calibri" panose="020F0502020204030204" pitchFamily="34" charset="0"/>
              </a:rPr>
              <a:t>educe</a:t>
            </a:r>
            <a:r>
              <a:rPr lang="en-US" b="1" kern="0" spc="-4" dirty="0">
                <a:latin typeface="Calibri" panose="020F0502020204030204" pitchFamily="34" charset="0"/>
                <a:cs typeface="Calibri" panose="020F0502020204030204" pitchFamily="34" charset="0"/>
              </a:rPr>
              <a:t> </a:t>
            </a:r>
            <a:r>
              <a:rPr lang="en-US" b="1" kern="0" dirty="0">
                <a:latin typeface="Calibri" panose="020F0502020204030204" pitchFamily="34" charset="0"/>
                <a:cs typeface="Calibri" panose="020F0502020204030204" pitchFamily="34" charset="0"/>
              </a:rPr>
              <a:t>task:</a:t>
            </a:r>
          </a:p>
        </p:txBody>
      </p:sp>
      <p:grpSp>
        <p:nvGrpSpPr>
          <p:cNvPr id="2" name="Group 1"/>
          <p:cNvGrpSpPr/>
          <p:nvPr/>
        </p:nvGrpSpPr>
        <p:grpSpPr>
          <a:xfrm>
            <a:off x="5410200" y="1752600"/>
            <a:ext cx="2958810" cy="1716756"/>
            <a:chOff x="5410200" y="1752600"/>
            <a:chExt cx="2958810" cy="1716756"/>
          </a:xfrm>
        </p:grpSpPr>
        <p:sp>
          <p:nvSpPr>
            <p:cNvPr id="92" name="object 2">
              <a:extLst>
                <a:ext uri="{FF2B5EF4-FFF2-40B4-BE49-F238E27FC236}">
                  <a16:creationId xmlns:a16="http://schemas.microsoft.com/office/drawing/2014/main" xmlns="" id="{F692B6B8-6D32-B049-8F97-2753FBA7D8FE}"/>
                </a:ext>
              </a:extLst>
            </p:cNvPr>
            <p:cNvSpPr/>
            <p:nvPr/>
          </p:nvSpPr>
          <p:spPr>
            <a:xfrm>
              <a:off x="6861550" y="1819231"/>
              <a:ext cx="117399" cy="1267603"/>
            </a:xfrm>
            <a:prstGeom prst="rect">
              <a:avLst/>
            </a:prstGeom>
            <a:blipFill>
              <a:blip r:embed="rId3" cstate="print"/>
              <a:stretch>
                <a:fillRect/>
              </a:stretch>
            </a:blipFill>
          </p:spPr>
          <p:txBody>
            <a:bodyPr wrap="square" lIns="0" tIns="0" rIns="0" bIns="0" rtlCol="0"/>
            <a:lstStyle/>
            <a:p>
              <a:endParaRPr/>
            </a:p>
          </p:txBody>
        </p:sp>
        <p:sp>
          <p:nvSpPr>
            <p:cNvPr id="93" name="object 3">
              <a:extLst>
                <a:ext uri="{FF2B5EF4-FFF2-40B4-BE49-F238E27FC236}">
                  <a16:creationId xmlns:a16="http://schemas.microsoft.com/office/drawing/2014/main" xmlns="" id="{04245B33-FE5E-BD48-8D33-20CBE8B1C85D}"/>
                </a:ext>
              </a:extLst>
            </p:cNvPr>
            <p:cNvSpPr/>
            <p:nvPr/>
          </p:nvSpPr>
          <p:spPr>
            <a:xfrm>
              <a:off x="6882339" y="1834751"/>
              <a:ext cx="80712" cy="1221558"/>
            </a:xfrm>
            <a:custGeom>
              <a:avLst/>
              <a:gdLst/>
              <a:ahLst/>
              <a:cxnLst/>
              <a:rect l="l" t="t" r="r" b="b"/>
              <a:pathLst>
                <a:path w="228600" h="31242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4" name="object 5">
              <a:extLst>
                <a:ext uri="{FF2B5EF4-FFF2-40B4-BE49-F238E27FC236}">
                  <a16:creationId xmlns:a16="http://schemas.microsoft.com/office/drawing/2014/main" xmlns="" id="{E9CE26BC-FB39-844D-9298-B44807374729}"/>
                </a:ext>
              </a:extLst>
            </p:cNvPr>
            <p:cNvSpPr/>
            <p:nvPr/>
          </p:nvSpPr>
          <p:spPr>
            <a:xfrm>
              <a:off x="8288298" y="2142888"/>
              <a:ext cx="80712" cy="711085"/>
            </a:xfrm>
            <a:custGeom>
              <a:avLst/>
              <a:gdLst/>
              <a:ahLst/>
              <a:cxnLst/>
              <a:rect l="l" t="t" r="r" b="b"/>
              <a:pathLst>
                <a:path w="228600" h="1818639">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5" name="object 6">
              <a:extLst>
                <a:ext uri="{FF2B5EF4-FFF2-40B4-BE49-F238E27FC236}">
                  <a16:creationId xmlns:a16="http://schemas.microsoft.com/office/drawing/2014/main" xmlns="" id="{EC1E49B9-0BAF-9F4E-815C-A6D6274D6DB2}"/>
                </a:ext>
              </a:extLst>
            </p:cNvPr>
            <p:cNvSpPr/>
            <p:nvPr/>
          </p:nvSpPr>
          <p:spPr>
            <a:xfrm>
              <a:off x="7256305" y="1827356"/>
              <a:ext cx="117399" cy="1259478"/>
            </a:xfrm>
            <a:prstGeom prst="rect">
              <a:avLst/>
            </a:prstGeom>
            <a:blipFill>
              <a:blip r:embed="rId4" cstate="print"/>
              <a:stretch>
                <a:fillRect/>
              </a:stretch>
            </a:blipFill>
          </p:spPr>
          <p:txBody>
            <a:bodyPr wrap="square" lIns="0" tIns="0" rIns="0" bIns="0" rtlCol="0"/>
            <a:lstStyle/>
            <a:p>
              <a:endParaRPr/>
            </a:p>
          </p:txBody>
        </p:sp>
        <p:sp>
          <p:nvSpPr>
            <p:cNvPr id="96" name="object 7">
              <a:extLst>
                <a:ext uri="{FF2B5EF4-FFF2-40B4-BE49-F238E27FC236}">
                  <a16:creationId xmlns:a16="http://schemas.microsoft.com/office/drawing/2014/main" xmlns="" id="{22054E1C-CFE6-7F46-8C4C-CDDF9B397605}"/>
                </a:ext>
              </a:extLst>
            </p:cNvPr>
            <p:cNvSpPr/>
            <p:nvPr/>
          </p:nvSpPr>
          <p:spPr>
            <a:xfrm>
              <a:off x="7272447" y="1842070"/>
              <a:ext cx="80712" cy="1214358"/>
            </a:xfrm>
            <a:custGeom>
              <a:avLst/>
              <a:gdLst/>
              <a:ahLst/>
              <a:cxnLst/>
              <a:rect l="l" t="t" r="r" b="b"/>
              <a:pathLst>
                <a:path w="228600" h="3105785">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7" name="object 8">
              <a:extLst>
                <a:ext uri="{FF2B5EF4-FFF2-40B4-BE49-F238E27FC236}">
                  <a16:creationId xmlns:a16="http://schemas.microsoft.com/office/drawing/2014/main" xmlns="" id="{D5C15B69-3113-C248-8312-062F0EB30560}"/>
                </a:ext>
              </a:extLst>
            </p:cNvPr>
            <p:cNvSpPr txBox="1"/>
            <p:nvPr/>
          </p:nvSpPr>
          <p:spPr>
            <a:xfrm>
              <a:off x="8005428" y="3178179"/>
              <a:ext cx="152680" cy="199731"/>
            </a:xfrm>
            <a:prstGeom prst="rect">
              <a:avLst/>
            </a:prstGeom>
          </p:spPr>
          <p:txBody>
            <a:bodyPr vert="horz" wrap="square" lIns="0" tIns="0" rIns="0" bIns="0" rtlCol="0">
              <a:spAutoFit/>
            </a:bodyPr>
            <a:lstStyle/>
            <a:p>
              <a:pPr marL="11397"/>
              <a:r>
                <a:rPr lang="en-US" sz="2200" spc="-18" dirty="0">
                  <a:latin typeface="Arial"/>
                  <a:cs typeface="Arial"/>
                </a:rPr>
                <a:t>C</a:t>
              </a:r>
              <a:endParaRPr sz="2200" dirty="0">
                <a:latin typeface="Arial"/>
                <a:cs typeface="Arial"/>
              </a:endParaRPr>
            </a:p>
          </p:txBody>
        </p:sp>
        <p:sp>
          <p:nvSpPr>
            <p:cNvPr id="98" name="object 10">
              <a:extLst>
                <a:ext uri="{FF2B5EF4-FFF2-40B4-BE49-F238E27FC236}">
                  <a16:creationId xmlns:a16="http://schemas.microsoft.com/office/drawing/2014/main" xmlns="" id="{F1426E95-9803-5C41-95C8-FE66316E3015}"/>
                </a:ext>
              </a:extLst>
            </p:cNvPr>
            <p:cNvSpPr/>
            <p:nvPr/>
          </p:nvSpPr>
          <p:spPr>
            <a:xfrm>
              <a:off x="7802429" y="2142888"/>
              <a:ext cx="80712" cy="711085"/>
            </a:xfrm>
            <a:custGeom>
              <a:avLst/>
              <a:gdLst/>
              <a:ahLst/>
              <a:cxnLst/>
              <a:rect l="l" t="t" r="r" b="b"/>
              <a:pathLst>
                <a:path w="228600" h="1818639">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9" name="object 11">
              <a:extLst>
                <a:ext uri="{FF2B5EF4-FFF2-40B4-BE49-F238E27FC236}">
                  <a16:creationId xmlns:a16="http://schemas.microsoft.com/office/drawing/2014/main" xmlns="" id="{49D643A5-9551-3249-AA36-F14AFF42DE56}"/>
                </a:ext>
              </a:extLst>
            </p:cNvPr>
            <p:cNvSpPr/>
            <p:nvPr/>
          </p:nvSpPr>
          <p:spPr>
            <a:xfrm>
              <a:off x="5410200" y="2102004"/>
              <a:ext cx="117399" cy="757312"/>
            </a:xfrm>
            <a:prstGeom prst="rect">
              <a:avLst/>
            </a:prstGeom>
            <a:blipFill>
              <a:blip r:embed="rId5" cstate="print"/>
              <a:stretch>
                <a:fillRect/>
              </a:stretch>
            </a:blipFill>
          </p:spPr>
          <p:txBody>
            <a:bodyPr wrap="square" lIns="0" tIns="0" rIns="0" bIns="0" rtlCol="0"/>
            <a:lstStyle/>
            <a:p>
              <a:endParaRPr/>
            </a:p>
          </p:txBody>
        </p:sp>
        <p:sp>
          <p:nvSpPr>
            <p:cNvPr id="100" name="object 12">
              <a:extLst>
                <a:ext uri="{FF2B5EF4-FFF2-40B4-BE49-F238E27FC236}">
                  <a16:creationId xmlns:a16="http://schemas.microsoft.com/office/drawing/2014/main" xmlns="" id="{C7CDECF1-C3CC-5C40-9B52-E08DF45DEA1C}"/>
                </a:ext>
              </a:extLst>
            </p:cNvPr>
            <p:cNvSpPr/>
            <p:nvPr/>
          </p:nvSpPr>
          <p:spPr>
            <a:xfrm>
              <a:off x="5430643" y="2117275"/>
              <a:ext cx="80712" cy="711085"/>
            </a:xfrm>
            <a:custGeom>
              <a:avLst/>
              <a:gdLst/>
              <a:ahLst/>
              <a:cxnLst/>
              <a:rect l="l" t="t" r="r" b="b"/>
              <a:pathLst>
                <a:path w="228600" h="1818639">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01" name="object 13">
              <a:extLst>
                <a:ext uri="{FF2B5EF4-FFF2-40B4-BE49-F238E27FC236}">
                  <a16:creationId xmlns:a16="http://schemas.microsoft.com/office/drawing/2014/main" xmlns="" id="{D585A235-014B-2741-AA62-E441ADC15182}"/>
                </a:ext>
              </a:extLst>
            </p:cNvPr>
            <p:cNvSpPr/>
            <p:nvPr/>
          </p:nvSpPr>
          <p:spPr>
            <a:xfrm>
              <a:off x="6356732" y="2102004"/>
              <a:ext cx="117399" cy="757312"/>
            </a:xfrm>
            <a:prstGeom prst="rect">
              <a:avLst/>
            </a:prstGeom>
            <a:blipFill>
              <a:blip r:embed="rId6" cstate="print"/>
              <a:stretch>
                <a:fillRect/>
              </a:stretch>
            </a:blipFill>
          </p:spPr>
          <p:txBody>
            <a:bodyPr wrap="square" lIns="0" tIns="0" rIns="0" bIns="0" rtlCol="0"/>
            <a:lstStyle/>
            <a:p>
              <a:endParaRPr/>
            </a:p>
          </p:txBody>
        </p:sp>
        <p:sp>
          <p:nvSpPr>
            <p:cNvPr id="102" name="object 14">
              <a:extLst>
                <a:ext uri="{FF2B5EF4-FFF2-40B4-BE49-F238E27FC236}">
                  <a16:creationId xmlns:a16="http://schemas.microsoft.com/office/drawing/2014/main" xmlns="" id="{CE35D20C-A35A-3C41-9895-13055CAB2633}"/>
                </a:ext>
              </a:extLst>
            </p:cNvPr>
            <p:cNvSpPr/>
            <p:nvPr/>
          </p:nvSpPr>
          <p:spPr>
            <a:xfrm>
              <a:off x="6372284" y="2117275"/>
              <a:ext cx="80712" cy="711085"/>
            </a:xfrm>
            <a:custGeom>
              <a:avLst/>
              <a:gdLst/>
              <a:ahLst/>
              <a:cxnLst/>
              <a:rect l="l" t="t" r="r" b="b"/>
              <a:pathLst>
                <a:path w="228600" h="1818639">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03" name="object 15">
              <a:extLst>
                <a:ext uri="{FF2B5EF4-FFF2-40B4-BE49-F238E27FC236}">
                  <a16:creationId xmlns:a16="http://schemas.microsoft.com/office/drawing/2014/main" xmlns="" id="{2D324B94-D3BB-A64E-85D2-A03BC55EB890}"/>
                </a:ext>
              </a:extLst>
            </p:cNvPr>
            <p:cNvSpPr txBox="1"/>
            <p:nvPr/>
          </p:nvSpPr>
          <p:spPr>
            <a:xfrm>
              <a:off x="6524699" y="2286000"/>
              <a:ext cx="104701" cy="197759"/>
            </a:xfrm>
            <a:prstGeom prst="rect">
              <a:avLst/>
            </a:prstGeom>
          </p:spPr>
          <p:txBody>
            <a:bodyPr vert="horz" wrap="square" lIns="0" tIns="0" rIns="0" bIns="0" rtlCol="0">
              <a:spAutoFit/>
            </a:bodyPr>
            <a:lstStyle/>
            <a:p>
              <a:pPr marL="11397"/>
              <a:r>
                <a:rPr sz="2900" spc="-22" dirty="0">
                  <a:latin typeface="Arial"/>
                  <a:cs typeface="Arial"/>
                </a:rPr>
                <a:t>X</a:t>
              </a:r>
              <a:endParaRPr sz="2900" dirty="0">
                <a:latin typeface="Arial"/>
                <a:cs typeface="Arial"/>
              </a:endParaRPr>
            </a:p>
          </p:txBody>
        </p:sp>
        <p:sp>
          <p:nvSpPr>
            <p:cNvPr id="104" name="object 16">
              <a:extLst>
                <a:ext uri="{FF2B5EF4-FFF2-40B4-BE49-F238E27FC236}">
                  <a16:creationId xmlns:a16="http://schemas.microsoft.com/office/drawing/2014/main" xmlns="" id="{4E9FD805-3F50-284C-8DAC-75C15773D8A5}"/>
                </a:ext>
              </a:extLst>
            </p:cNvPr>
            <p:cNvSpPr txBox="1"/>
            <p:nvPr/>
          </p:nvSpPr>
          <p:spPr>
            <a:xfrm>
              <a:off x="5898571" y="3176702"/>
              <a:ext cx="179174" cy="279700"/>
            </a:xfrm>
            <a:prstGeom prst="rect">
              <a:avLst/>
            </a:prstGeom>
          </p:spPr>
          <p:txBody>
            <a:bodyPr vert="horz" wrap="square" lIns="0" tIns="0" rIns="0" bIns="0" rtlCol="0">
              <a:spAutoFit/>
            </a:bodyPr>
            <a:lstStyle/>
            <a:p>
              <a:pPr marL="11397"/>
              <a:r>
                <a:rPr sz="2200" spc="-18" dirty="0">
                  <a:latin typeface="Arial"/>
                  <a:cs typeface="Arial"/>
                </a:rPr>
                <a:t>A</a:t>
              </a:r>
              <a:endParaRPr sz="2200" dirty="0">
                <a:latin typeface="Arial"/>
                <a:cs typeface="Arial"/>
              </a:endParaRPr>
            </a:p>
          </p:txBody>
        </p:sp>
        <p:sp>
          <p:nvSpPr>
            <p:cNvPr id="105" name="object 17">
              <a:extLst>
                <a:ext uri="{FF2B5EF4-FFF2-40B4-BE49-F238E27FC236}">
                  <a16:creationId xmlns:a16="http://schemas.microsoft.com/office/drawing/2014/main" xmlns="" id="{F5867AB6-DF90-0740-9DB1-2DD58EB919C8}"/>
                </a:ext>
              </a:extLst>
            </p:cNvPr>
            <p:cNvSpPr txBox="1"/>
            <p:nvPr/>
          </p:nvSpPr>
          <p:spPr>
            <a:xfrm>
              <a:off x="7048328" y="3189656"/>
              <a:ext cx="304831" cy="279700"/>
            </a:xfrm>
            <a:prstGeom prst="rect">
              <a:avLst/>
            </a:prstGeom>
          </p:spPr>
          <p:txBody>
            <a:bodyPr vert="horz" wrap="square" lIns="0" tIns="0" rIns="0" bIns="0" rtlCol="0">
              <a:spAutoFit/>
            </a:bodyPr>
            <a:lstStyle/>
            <a:p>
              <a:pPr marL="11397"/>
              <a:r>
                <a:rPr sz="2200" spc="-18" dirty="0">
                  <a:latin typeface="Arial"/>
                  <a:cs typeface="Arial"/>
                </a:rPr>
                <a:t>B</a:t>
              </a:r>
              <a:endParaRPr sz="2200" dirty="0">
                <a:latin typeface="Arial"/>
                <a:cs typeface="Arial"/>
              </a:endParaRPr>
            </a:p>
          </p:txBody>
        </p:sp>
        <p:sp>
          <p:nvSpPr>
            <p:cNvPr id="106" name="object 18">
              <a:extLst>
                <a:ext uri="{FF2B5EF4-FFF2-40B4-BE49-F238E27FC236}">
                  <a16:creationId xmlns:a16="http://schemas.microsoft.com/office/drawing/2014/main" xmlns="" id="{C46DCECF-AEE1-9945-A6DB-54912F8C94B0}"/>
                </a:ext>
              </a:extLst>
            </p:cNvPr>
            <p:cNvSpPr txBox="1"/>
            <p:nvPr/>
          </p:nvSpPr>
          <p:spPr>
            <a:xfrm>
              <a:off x="7488577" y="2391804"/>
              <a:ext cx="113894" cy="245494"/>
            </a:xfrm>
            <a:prstGeom prst="rect">
              <a:avLst/>
            </a:prstGeom>
          </p:spPr>
          <p:txBody>
            <a:bodyPr vert="horz" wrap="square" lIns="0" tIns="0" rIns="0" bIns="0" rtlCol="0">
              <a:spAutoFit/>
            </a:bodyPr>
            <a:lstStyle/>
            <a:p>
              <a:pPr marL="11397"/>
              <a:r>
                <a:rPr sz="3600" spc="-22" dirty="0">
                  <a:latin typeface="Arial"/>
                  <a:cs typeface="Arial"/>
                </a:rPr>
                <a:t>=</a:t>
              </a:r>
              <a:endParaRPr sz="3600" dirty="0">
                <a:latin typeface="Arial"/>
                <a:cs typeface="Arial"/>
              </a:endParaRPr>
            </a:p>
          </p:txBody>
        </p:sp>
        <p:sp>
          <p:nvSpPr>
            <p:cNvPr id="107" name="object 19">
              <a:extLst>
                <a:ext uri="{FF2B5EF4-FFF2-40B4-BE49-F238E27FC236}">
                  <a16:creationId xmlns:a16="http://schemas.microsoft.com/office/drawing/2014/main" xmlns="" id="{114348EC-DB1A-1D42-BA3E-078036B6D7BD}"/>
                </a:ext>
              </a:extLst>
            </p:cNvPr>
            <p:cNvSpPr/>
            <p:nvPr/>
          </p:nvSpPr>
          <p:spPr>
            <a:xfrm>
              <a:off x="7902002" y="2191386"/>
              <a:ext cx="387417" cy="188515"/>
            </a:xfrm>
            <a:prstGeom prst="rect">
              <a:avLst/>
            </a:prstGeom>
            <a:blipFill>
              <a:blip r:embed="rId7" cstate="print"/>
              <a:stretch>
                <a:fillRect/>
              </a:stretch>
            </a:blipFill>
          </p:spPr>
          <p:txBody>
            <a:bodyPr wrap="square" lIns="0" tIns="0" rIns="0" bIns="0" rtlCol="0"/>
            <a:lstStyle/>
            <a:p>
              <a:endParaRPr/>
            </a:p>
          </p:txBody>
        </p:sp>
        <p:sp>
          <p:nvSpPr>
            <p:cNvPr id="108" name="object 20">
              <a:extLst>
                <a:ext uri="{FF2B5EF4-FFF2-40B4-BE49-F238E27FC236}">
                  <a16:creationId xmlns:a16="http://schemas.microsoft.com/office/drawing/2014/main" xmlns="" id="{B0CDBA0C-F988-1141-BB8F-2B4DFEE57736}"/>
                </a:ext>
              </a:extLst>
            </p:cNvPr>
            <p:cNvSpPr/>
            <p:nvPr/>
          </p:nvSpPr>
          <p:spPr>
            <a:xfrm>
              <a:off x="7919678" y="2202476"/>
              <a:ext cx="351876" cy="148970"/>
            </a:xfrm>
            <a:prstGeom prst="rect">
              <a:avLst/>
            </a:prstGeom>
            <a:solidFill>
              <a:srgbClr val="33CC33"/>
            </a:solidFill>
          </p:spPr>
          <p:txBody>
            <a:bodyPr wrap="square" lIns="0" tIns="0" rIns="0" bIns="0" rtlCol="0"/>
            <a:lstStyle/>
            <a:p>
              <a:endParaRPr/>
            </a:p>
          </p:txBody>
        </p:sp>
        <p:sp>
          <p:nvSpPr>
            <p:cNvPr id="109" name="object 21">
              <a:extLst>
                <a:ext uri="{FF2B5EF4-FFF2-40B4-BE49-F238E27FC236}">
                  <a16:creationId xmlns:a16="http://schemas.microsoft.com/office/drawing/2014/main" xmlns="" id="{EB9315AB-6ED4-604C-93DA-50B9E2351E58}"/>
                </a:ext>
              </a:extLst>
            </p:cNvPr>
            <p:cNvSpPr/>
            <p:nvPr/>
          </p:nvSpPr>
          <p:spPr>
            <a:xfrm>
              <a:off x="7919678" y="2202476"/>
              <a:ext cx="351994" cy="148970"/>
            </a:xfrm>
            <a:custGeom>
              <a:avLst/>
              <a:gdLst/>
              <a:ahLst/>
              <a:cxnLst/>
              <a:rect l="l" t="t" r="r" b="b"/>
              <a:pathLst>
                <a:path w="996950" h="381000">
                  <a:moveTo>
                    <a:pt x="0" y="0"/>
                  </a:moveTo>
                  <a:lnTo>
                    <a:pt x="996615" y="0"/>
                  </a:lnTo>
                  <a:lnTo>
                    <a:pt x="996615" y="380999"/>
                  </a:lnTo>
                  <a:lnTo>
                    <a:pt x="0" y="380999"/>
                  </a:lnTo>
                  <a:lnTo>
                    <a:pt x="0" y="0"/>
                  </a:lnTo>
                  <a:close/>
                </a:path>
              </a:pathLst>
            </a:custGeom>
            <a:ln w="9524">
              <a:solidFill>
                <a:srgbClr val="5B92C7"/>
              </a:solidFill>
            </a:ln>
          </p:spPr>
          <p:txBody>
            <a:bodyPr wrap="square" lIns="0" tIns="0" rIns="0" bIns="0" rtlCol="0"/>
            <a:lstStyle/>
            <a:p>
              <a:endParaRPr/>
            </a:p>
          </p:txBody>
        </p:sp>
        <p:sp>
          <p:nvSpPr>
            <p:cNvPr id="110" name="object 22">
              <a:extLst>
                <a:ext uri="{FF2B5EF4-FFF2-40B4-BE49-F238E27FC236}">
                  <a16:creationId xmlns:a16="http://schemas.microsoft.com/office/drawing/2014/main" xmlns="" id="{3D49E510-7099-1B41-8051-E65058CE44EE}"/>
                </a:ext>
              </a:extLst>
            </p:cNvPr>
            <p:cNvSpPr/>
            <p:nvPr/>
          </p:nvSpPr>
          <p:spPr>
            <a:xfrm>
              <a:off x="5442485" y="2150757"/>
              <a:ext cx="170229" cy="188515"/>
            </a:xfrm>
            <a:prstGeom prst="rect">
              <a:avLst/>
            </a:prstGeom>
            <a:blipFill>
              <a:blip r:embed="rId8" cstate="print"/>
              <a:stretch>
                <a:fillRect/>
              </a:stretch>
            </a:blipFill>
          </p:spPr>
          <p:txBody>
            <a:bodyPr wrap="square" lIns="0" tIns="0" rIns="0" bIns="0" rtlCol="0"/>
            <a:lstStyle/>
            <a:p>
              <a:endParaRPr/>
            </a:p>
          </p:txBody>
        </p:sp>
        <p:sp>
          <p:nvSpPr>
            <p:cNvPr id="111" name="object 23">
              <a:extLst>
                <a:ext uri="{FF2B5EF4-FFF2-40B4-BE49-F238E27FC236}">
                  <a16:creationId xmlns:a16="http://schemas.microsoft.com/office/drawing/2014/main" xmlns="" id="{0B73015A-D43E-8B4E-A9D8-27E361BA0264}"/>
                </a:ext>
              </a:extLst>
            </p:cNvPr>
            <p:cNvSpPr/>
            <p:nvPr/>
          </p:nvSpPr>
          <p:spPr>
            <a:xfrm>
              <a:off x="5460672" y="2161441"/>
              <a:ext cx="134520" cy="148970"/>
            </a:xfrm>
            <a:prstGeom prst="rect">
              <a:avLst/>
            </a:prstGeom>
            <a:solidFill>
              <a:srgbClr val="33CC33"/>
            </a:solidFill>
          </p:spPr>
          <p:txBody>
            <a:bodyPr wrap="square" lIns="0" tIns="0" rIns="0" bIns="0" rtlCol="0"/>
            <a:lstStyle/>
            <a:p>
              <a:endParaRPr/>
            </a:p>
          </p:txBody>
        </p:sp>
        <p:sp>
          <p:nvSpPr>
            <p:cNvPr id="112" name="object 24">
              <a:extLst>
                <a:ext uri="{FF2B5EF4-FFF2-40B4-BE49-F238E27FC236}">
                  <a16:creationId xmlns:a16="http://schemas.microsoft.com/office/drawing/2014/main" xmlns="" id="{E1E1549D-FE1A-AF49-BBD0-1C6E23146A35}"/>
                </a:ext>
              </a:extLst>
            </p:cNvPr>
            <p:cNvSpPr/>
            <p:nvPr/>
          </p:nvSpPr>
          <p:spPr>
            <a:xfrm>
              <a:off x="5460672" y="2161441"/>
              <a:ext cx="134520" cy="148970"/>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113" name="object 25">
              <a:extLst>
                <a:ext uri="{FF2B5EF4-FFF2-40B4-BE49-F238E27FC236}">
                  <a16:creationId xmlns:a16="http://schemas.microsoft.com/office/drawing/2014/main" xmlns="" id="{FA0B9BA7-A536-9A49-B2C5-8256DC8D8E2E}"/>
                </a:ext>
              </a:extLst>
            </p:cNvPr>
            <p:cNvSpPr/>
            <p:nvPr/>
          </p:nvSpPr>
          <p:spPr>
            <a:xfrm>
              <a:off x="5507054" y="2300270"/>
              <a:ext cx="2640018" cy="861320"/>
            </a:xfrm>
            <a:prstGeom prst="rect">
              <a:avLst/>
            </a:prstGeom>
            <a:noFill/>
            <a:ln>
              <a:noFill/>
            </a:ln>
          </p:spPr>
          <p:txBody>
            <a:bodyPr wrap="square" lIns="0" tIns="0" rIns="0" bIns="0" rtlCol="0"/>
            <a:lstStyle/>
            <a:p>
              <a:endParaRPr/>
            </a:p>
          </p:txBody>
        </p:sp>
        <p:sp>
          <p:nvSpPr>
            <p:cNvPr id="114" name="object 26">
              <a:extLst>
                <a:ext uri="{FF2B5EF4-FFF2-40B4-BE49-F238E27FC236}">
                  <a16:creationId xmlns:a16="http://schemas.microsoft.com/office/drawing/2014/main" xmlns="" id="{BBFCD6DC-E324-6742-815B-3EC92BF43032}"/>
                </a:ext>
              </a:extLst>
            </p:cNvPr>
            <p:cNvSpPr/>
            <p:nvPr/>
          </p:nvSpPr>
          <p:spPr>
            <a:xfrm>
              <a:off x="5527933" y="2310411"/>
              <a:ext cx="2567541" cy="820579"/>
            </a:xfrm>
            <a:custGeom>
              <a:avLst/>
              <a:gdLst/>
              <a:ahLst/>
              <a:cxnLst/>
              <a:rect l="l" t="t" r="r" b="b"/>
              <a:pathLst>
                <a:path w="7272020" h="2098675">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ln w="25399">
              <a:solidFill>
                <a:srgbClr val="00B050"/>
              </a:solidFill>
            </a:ln>
          </p:spPr>
          <p:txBody>
            <a:bodyPr wrap="square" lIns="0" tIns="0" rIns="0" bIns="0" rtlCol="0"/>
            <a:lstStyle/>
            <a:p>
              <a:endParaRPr/>
            </a:p>
          </p:txBody>
        </p:sp>
        <p:sp>
          <p:nvSpPr>
            <p:cNvPr id="115" name="object 27">
              <a:extLst>
                <a:ext uri="{FF2B5EF4-FFF2-40B4-BE49-F238E27FC236}">
                  <a16:creationId xmlns:a16="http://schemas.microsoft.com/office/drawing/2014/main" xmlns="" id="{CD185F7F-4DE1-CD4D-8C76-E455894C6838}"/>
                </a:ext>
              </a:extLst>
            </p:cNvPr>
            <p:cNvSpPr/>
            <p:nvPr/>
          </p:nvSpPr>
          <p:spPr>
            <a:xfrm>
              <a:off x="8074238" y="2351446"/>
              <a:ext cx="41701" cy="45684"/>
            </a:xfrm>
            <a:custGeom>
              <a:avLst/>
              <a:gdLst/>
              <a:ahLst/>
              <a:cxnLst/>
              <a:rect l="l" t="t" r="r" b="b"/>
              <a:pathLst>
                <a:path w="118109" h="116839">
                  <a:moveTo>
                    <a:pt x="88887" y="50402"/>
                  </a:moveTo>
                  <a:lnTo>
                    <a:pt x="59747" y="50402"/>
                  </a:lnTo>
                  <a:lnTo>
                    <a:pt x="95754" y="114432"/>
                  </a:lnTo>
                  <a:lnTo>
                    <a:pt x="103497" y="116601"/>
                  </a:lnTo>
                  <a:lnTo>
                    <a:pt x="115723" y="109725"/>
                  </a:lnTo>
                  <a:lnTo>
                    <a:pt x="117894" y="101982"/>
                  </a:lnTo>
                  <a:lnTo>
                    <a:pt x="88887" y="50402"/>
                  </a:lnTo>
                  <a:close/>
                </a:path>
                <a:path w="118109" h="11683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p:spPr>
          <p:txBody>
            <a:bodyPr wrap="square" lIns="0" tIns="0" rIns="0" bIns="0" rtlCol="0"/>
            <a:lstStyle/>
            <a:p>
              <a:endParaRPr/>
            </a:p>
          </p:txBody>
        </p:sp>
        <p:sp>
          <p:nvSpPr>
            <p:cNvPr id="116" name="object 28">
              <a:extLst>
                <a:ext uri="{FF2B5EF4-FFF2-40B4-BE49-F238E27FC236}">
                  <a16:creationId xmlns:a16="http://schemas.microsoft.com/office/drawing/2014/main" xmlns="" id="{5BC85A95-4782-654F-A3D1-07D0532B31A8}"/>
                </a:ext>
              </a:extLst>
            </p:cNvPr>
            <p:cNvSpPr/>
            <p:nvPr/>
          </p:nvSpPr>
          <p:spPr>
            <a:xfrm>
              <a:off x="6934924" y="1846858"/>
              <a:ext cx="170229" cy="188515"/>
            </a:xfrm>
            <a:prstGeom prst="rect">
              <a:avLst/>
            </a:prstGeom>
            <a:blipFill>
              <a:blip r:embed="rId9" cstate="print"/>
              <a:stretch>
                <a:fillRect/>
              </a:stretch>
            </a:blipFill>
          </p:spPr>
          <p:txBody>
            <a:bodyPr wrap="square" lIns="0" tIns="0" rIns="0" bIns="0" rtlCol="0"/>
            <a:lstStyle/>
            <a:p>
              <a:endParaRPr/>
            </a:p>
          </p:txBody>
        </p:sp>
        <p:sp>
          <p:nvSpPr>
            <p:cNvPr id="117" name="object 29">
              <a:extLst>
                <a:ext uri="{FF2B5EF4-FFF2-40B4-BE49-F238E27FC236}">
                  <a16:creationId xmlns:a16="http://schemas.microsoft.com/office/drawing/2014/main" xmlns="" id="{D6DC998E-D4A3-5741-B182-8DC554D24E30}"/>
                </a:ext>
              </a:extLst>
            </p:cNvPr>
            <p:cNvSpPr/>
            <p:nvPr/>
          </p:nvSpPr>
          <p:spPr>
            <a:xfrm>
              <a:off x="6952194" y="1857750"/>
              <a:ext cx="134520" cy="148970"/>
            </a:xfrm>
            <a:prstGeom prst="rect">
              <a:avLst/>
            </a:prstGeom>
            <a:blipFill>
              <a:blip r:embed="rId10" cstate="print"/>
              <a:stretch>
                <a:fillRect/>
              </a:stretch>
            </a:blipFill>
          </p:spPr>
          <p:txBody>
            <a:bodyPr wrap="square" lIns="0" tIns="0" rIns="0" bIns="0" rtlCol="0"/>
            <a:lstStyle/>
            <a:p>
              <a:endParaRPr/>
            </a:p>
          </p:txBody>
        </p:sp>
        <p:sp>
          <p:nvSpPr>
            <p:cNvPr id="118" name="object 30">
              <a:extLst>
                <a:ext uri="{FF2B5EF4-FFF2-40B4-BE49-F238E27FC236}">
                  <a16:creationId xmlns:a16="http://schemas.microsoft.com/office/drawing/2014/main" xmlns="" id="{DD39767A-ADAF-1D4D-92F0-AF847605D3E1}"/>
                </a:ext>
              </a:extLst>
            </p:cNvPr>
            <p:cNvSpPr/>
            <p:nvPr/>
          </p:nvSpPr>
          <p:spPr>
            <a:xfrm>
              <a:off x="6952194" y="1857750"/>
              <a:ext cx="134520" cy="148970"/>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119" name="object 31">
              <a:extLst>
                <a:ext uri="{FF2B5EF4-FFF2-40B4-BE49-F238E27FC236}">
                  <a16:creationId xmlns:a16="http://schemas.microsoft.com/office/drawing/2014/main" xmlns="" id="{62650BEB-E683-D445-8F18-BF0D50FAC6A4}"/>
                </a:ext>
              </a:extLst>
            </p:cNvPr>
            <p:cNvSpPr/>
            <p:nvPr/>
          </p:nvSpPr>
          <p:spPr>
            <a:xfrm>
              <a:off x="6999493" y="1752600"/>
              <a:ext cx="1043387" cy="518417"/>
            </a:xfrm>
            <a:prstGeom prst="rect">
              <a:avLst/>
            </a:prstGeom>
            <a:blipFill>
              <a:blip r:embed="rId11" cstate="print"/>
              <a:stretch>
                <a:fillRect/>
              </a:stretch>
            </a:blipFill>
          </p:spPr>
          <p:txBody>
            <a:bodyPr wrap="square" lIns="0" tIns="0" rIns="0" bIns="0" rtlCol="0"/>
            <a:lstStyle/>
            <a:p>
              <a:endParaRPr/>
            </a:p>
          </p:txBody>
        </p:sp>
        <p:sp>
          <p:nvSpPr>
            <p:cNvPr id="120" name="object 32">
              <a:extLst>
                <a:ext uri="{FF2B5EF4-FFF2-40B4-BE49-F238E27FC236}">
                  <a16:creationId xmlns:a16="http://schemas.microsoft.com/office/drawing/2014/main" xmlns="" id="{5D0DA6B4-3F7E-F241-8589-8FF3891D7CEB}"/>
                </a:ext>
              </a:extLst>
            </p:cNvPr>
            <p:cNvSpPr/>
            <p:nvPr/>
          </p:nvSpPr>
          <p:spPr>
            <a:xfrm>
              <a:off x="7019454" y="1768368"/>
              <a:ext cx="971684" cy="427794"/>
            </a:xfrm>
            <a:custGeom>
              <a:avLst/>
              <a:gdLst/>
              <a:ahLst/>
              <a:cxnLst/>
              <a:rect l="l" t="t" r="r" b="b"/>
              <a:pathLst>
                <a:path w="2752090" h="1094105">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ln w="25399">
              <a:solidFill>
                <a:srgbClr val="6095C9"/>
              </a:solidFill>
            </a:ln>
          </p:spPr>
          <p:txBody>
            <a:bodyPr wrap="square" lIns="0" tIns="0" rIns="0" bIns="0" rtlCol="0"/>
            <a:lstStyle/>
            <a:p>
              <a:endParaRPr/>
            </a:p>
          </p:txBody>
        </p:sp>
        <p:sp>
          <p:nvSpPr>
            <p:cNvPr id="121" name="object 33">
              <a:extLst>
                <a:ext uri="{FF2B5EF4-FFF2-40B4-BE49-F238E27FC236}">
                  <a16:creationId xmlns:a16="http://schemas.microsoft.com/office/drawing/2014/main" xmlns="" id="{33347CAD-B7C8-3A4F-A78F-30EAFC4F09B3}"/>
                </a:ext>
              </a:extLst>
            </p:cNvPr>
            <p:cNvSpPr/>
            <p:nvPr/>
          </p:nvSpPr>
          <p:spPr>
            <a:xfrm>
              <a:off x="7969633" y="2160190"/>
              <a:ext cx="41701" cy="45684"/>
            </a:xfrm>
            <a:custGeom>
              <a:avLst/>
              <a:gdLst/>
              <a:ahLst/>
              <a:cxnLst/>
              <a:rect l="l" t="t" r="r" b="b"/>
              <a:pathLst>
                <a:path w="118109" h="116839">
                  <a:moveTo>
                    <a:pt x="13877" y="1710"/>
                  </a:moveTo>
                  <a:lnTo>
                    <a:pt x="1897" y="9009"/>
                  </a:lnTo>
                  <a:lnTo>
                    <a:pt x="0" y="16823"/>
                  </a:lnTo>
                  <a:lnTo>
                    <a:pt x="60873" y="116743"/>
                  </a:lnTo>
                  <a:lnTo>
                    <a:pt x="88998" y="66342"/>
                  </a:lnTo>
                  <a:lnTo>
                    <a:pt x="59910" y="66342"/>
                  </a:lnTo>
                  <a:lnTo>
                    <a:pt x="21691" y="3608"/>
                  </a:lnTo>
                  <a:lnTo>
                    <a:pt x="13877" y="1710"/>
                  </a:lnTo>
                  <a:close/>
                </a:path>
                <a:path w="118109" h="11683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p:spPr>
          <p:txBody>
            <a:bodyPr wrap="square" lIns="0" tIns="0" rIns="0" bIns="0" rtlCol="0"/>
            <a:lstStyle/>
            <a:p>
              <a:endParaRPr/>
            </a:p>
          </p:txBody>
        </p:sp>
        <p:sp>
          <p:nvSpPr>
            <p:cNvPr id="122" name="object 34">
              <a:extLst>
                <a:ext uri="{FF2B5EF4-FFF2-40B4-BE49-F238E27FC236}">
                  <a16:creationId xmlns:a16="http://schemas.microsoft.com/office/drawing/2014/main" xmlns="" id="{991B2545-3917-C546-AB32-07604605C3F3}"/>
                </a:ext>
              </a:extLst>
            </p:cNvPr>
            <p:cNvSpPr/>
            <p:nvPr/>
          </p:nvSpPr>
          <p:spPr>
            <a:xfrm>
              <a:off x="7897599" y="2194636"/>
              <a:ext cx="186371" cy="654928"/>
            </a:xfrm>
            <a:prstGeom prst="rect">
              <a:avLst/>
            </a:prstGeom>
            <a:blipFill>
              <a:blip r:embed="rId12" cstate="print"/>
              <a:stretch>
                <a:fillRect/>
              </a:stretch>
            </a:blipFill>
          </p:spPr>
          <p:txBody>
            <a:bodyPr wrap="square" lIns="0" tIns="0" rIns="0" bIns="0" rtlCol="0"/>
            <a:lstStyle/>
            <a:p>
              <a:endParaRPr/>
            </a:p>
          </p:txBody>
        </p:sp>
        <p:sp>
          <p:nvSpPr>
            <p:cNvPr id="123" name="object 35">
              <a:extLst>
                <a:ext uri="{FF2B5EF4-FFF2-40B4-BE49-F238E27FC236}">
                  <a16:creationId xmlns:a16="http://schemas.microsoft.com/office/drawing/2014/main" xmlns="" id="{2ED9EEB2-3620-2F42-8F0A-EA1B47E8A177}"/>
                </a:ext>
              </a:extLst>
            </p:cNvPr>
            <p:cNvSpPr/>
            <p:nvPr/>
          </p:nvSpPr>
          <p:spPr>
            <a:xfrm>
              <a:off x="7916019" y="2205837"/>
              <a:ext cx="150214" cy="615293"/>
            </a:xfrm>
            <a:prstGeom prst="rect">
              <a:avLst/>
            </a:prstGeom>
            <a:blipFill>
              <a:blip r:embed="rId13" cstate="print"/>
              <a:stretch>
                <a:fillRect/>
              </a:stretch>
            </a:blipFill>
          </p:spPr>
          <p:txBody>
            <a:bodyPr wrap="square" lIns="0" tIns="0" rIns="0" bIns="0" rtlCol="0"/>
            <a:lstStyle/>
            <a:p>
              <a:endParaRPr/>
            </a:p>
          </p:txBody>
        </p:sp>
        <p:sp>
          <p:nvSpPr>
            <p:cNvPr id="124" name="object 36">
              <a:extLst>
                <a:ext uri="{FF2B5EF4-FFF2-40B4-BE49-F238E27FC236}">
                  <a16:creationId xmlns:a16="http://schemas.microsoft.com/office/drawing/2014/main" xmlns="" id="{E94A1ABB-B254-0F4F-B184-D37D5EB9F4B4}"/>
                </a:ext>
              </a:extLst>
            </p:cNvPr>
            <p:cNvSpPr/>
            <p:nvPr/>
          </p:nvSpPr>
          <p:spPr>
            <a:xfrm>
              <a:off x="7916019" y="2205837"/>
              <a:ext cx="150214" cy="615496"/>
            </a:xfrm>
            <a:custGeom>
              <a:avLst/>
              <a:gdLst/>
              <a:ahLst/>
              <a:cxnLst/>
              <a:rect l="l" t="t" r="r" b="b"/>
              <a:pathLst>
                <a:path w="425450" h="1574164">
                  <a:moveTo>
                    <a:pt x="0" y="0"/>
                  </a:moveTo>
                  <a:lnTo>
                    <a:pt x="425449" y="0"/>
                  </a:lnTo>
                  <a:lnTo>
                    <a:pt x="425449" y="1573647"/>
                  </a:lnTo>
                  <a:lnTo>
                    <a:pt x="0" y="1573647"/>
                  </a:lnTo>
                  <a:lnTo>
                    <a:pt x="0" y="0"/>
                  </a:lnTo>
                  <a:close/>
                </a:path>
              </a:pathLst>
            </a:custGeom>
            <a:ln w="9524">
              <a:solidFill>
                <a:srgbClr val="5B92C7"/>
              </a:solidFill>
            </a:ln>
          </p:spPr>
          <p:txBody>
            <a:bodyPr wrap="square" lIns="0" tIns="0" rIns="0" bIns="0" rtlCol="0"/>
            <a:lstStyle/>
            <a:p>
              <a:endParaRPr/>
            </a:p>
          </p:txBody>
        </p:sp>
        <p:sp>
          <p:nvSpPr>
            <p:cNvPr id="125" name="object 37">
              <a:extLst>
                <a:ext uri="{FF2B5EF4-FFF2-40B4-BE49-F238E27FC236}">
                  <a16:creationId xmlns:a16="http://schemas.microsoft.com/office/drawing/2014/main" xmlns="" id="{22A705A7-1868-C245-9EDF-4C6638B71CCE}"/>
                </a:ext>
              </a:extLst>
            </p:cNvPr>
            <p:cNvSpPr/>
            <p:nvPr/>
          </p:nvSpPr>
          <p:spPr>
            <a:xfrm>
              <a:off x="7111024" y="1819231"/>
              <a:ext cx="36687" cy="1249727"/>
            </a:xfrm>
            <a:prstGeom prst="rect">
              <a:avLst/>
            </a:prstGeom>
            <a:blipFill>
              <a:blip r:embed="rId14" cstate="print"/>
              <a:stretch>
                <a:fillRect/>
              </a:stretch>
            </a:blipFill>
          </p:spPr>
          <p:txBody>
            <a:bodyPr wrap="square" lIns="0" tIns="0" rIns="0" bIns="0" rtlCol="0"/>
            <a:lstStyle/>
            <a:p>
              <a:endParaRPr/>
            </a:p>
          </p:txBody>
        </p:sp>
        <p:sp>
          <p:nvSpPr>
            <p:cNvPr id="126" name="object 38">
              <a:extLst>
                <a:ext uri="{FF2B5EF4-FFF2-40B4-BE49-F238E27FC236}">
                  <a16:creationId xmlns:a16="http://schemas.microsoft.com/office/drawing/2014/main" xmlns="" id="{3D6DEDEF-A705-D142-BB51-B7E3EAD2C50D}"/>
                </a:ext>
              </a:extLst>
            </p:cNvPr>
            <p:cNvSpPr/>
            <p:nvPr/>
          </p:nvSpPr>
          <p:spPr>
            <a:xfrm>
              <a:off x="7129670" y="1829524"/>
              <a:ext cx="0" cy="1214358"/>
            </a:xfrm>
            <a:custGeom>
              <a:avLst/>
              <a:gdLst/>
              <a:ahLst/>
              <a:cxnLst/>
              <a:rect l="l" t="t" r="r" b="b"/>
              <a:pathLst>
                <a:path h="3105785">
                  <a:moveTo>
                    <a:pt x="0" y="0"/>
                  </a:moveTo>
                  <a:lnTo>
                    <a:pt x="1" y="3105482"/>
                  </a:lnTo>
                </a:path>
              </a:pathLst>
            </a:custGeom>
            <a:ln w="12699">
              <a:solidFill>
                <a:srgbClr val="000000"/>
              </a:solidFill>
            </a:ln>
          </p:spPr>
          <p:txBody>
            <a:bodyPr wrap="square" lIns="0" tIns="0" rIns="0" bIns="0" rtlCol="0"/>
            <a:lstStyle/>
            <a:p>
              <a:endParaRPr/>
            </a:p>
          </p:txBody>
        </p:sp>
        <p:sp>
          <p:nvSpPr>
            <p:cNvPr id="127" name="object 39">
              <a:extLst>
                <a:ext uri="{FF2B5EF4-FFF2-40B4-BE49-F238E27FC236}">
                  <a16:creationId xmlns:a16="http://schemas.microsoft.com/office/drawing/2014/main" xmlns="" id="{48D36481-8AE4-BC45-B7CD-D1D5D4312126}"/>
                </a:ext>
              </a:extLst>
            </p:cNvPr>
            <p:cNvSpPr/>
            <p:nvPr/>
          </p:nvSpPr>
          <p:spPr>
            <a:xfrm>
              <a:off x="5622986" y="2132881"/>
              <a:ext cx="36687" cy="721559"/>
            </a:xfrm>
            <a:prstGeom prst="rect">
              <a:avLst/>
            </a:prstGeom>
            <a:blipFill>
              <a:blip r:embed="rId15" cstate="print"/>
              <a:stretch>
                <a:fillRect/>
              </a:stretch>
            </a:blipFill>
          </p:spPr>
          <p:txBody>
            <a:bodyPr wrap="square" lIns="0" tIns="0" rIns="0" bIns="0" rtlCol="0"/>
            <a:lstStyle/>
            <a:p>
              <a:endParaRPr/>
            </a:p>
          </p:txBody>
        </p:sp>
        <p:sp>
          <p:nvSpPr>
            <p:cNvPr id="128" name="object 40">
              <a:extLst>
                <a:ext uri="{FF2B5EF4-FFF2-40B4-BE49-F238E27FC236}">
                  <a16:creationId xmlns:a16="http://schemas.microsoft.com/office/drawing/2014/main" xmlns="" id="{A74601C1-D540-1340-8A97-44FC403B3791}"/>
                </a:ext>
              </a:extLst>
            </p:cNvPr>
            <p:cNvSpPr/>
            <p:nvPr/>
          </p:nvSpPr>
          <p:spPr>
            <a:xfrm>
              <a:off x="5640742" y="2142887"/>
              <a:ext cx="0" cy="685264"/>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29" name="object 41">
              <a:extLst>
                <a:ext uri="{FF2B5EF4-FFF2-40B4-BE49-F238E27FC236}">
                  <a16:creationId xmlns:a16="http://schemas.microsoft.com/office/drawing/2014/main" xmlns="" id="{6CBDEA8D-117D-7841-AD7D-8DFF8581CEE3}"/>
                </a:ext>
              </a:extLst>
            </p:cNvPr>
            <p:cNvSpPr/>
            <p:nvPr/>
          </p:nvSpPr>
          <p:spPr>
            <a:xfrm>
              <a:off x="5828435" y="2132881"/>
              <a:ext cx="36687" cy="721559"/>
            </a:xfrm>
            <a:prstGeom prst="rect">
              <a:avLst/>
            </a:prstGeom>
            <a:blipFill>
              <a:blip r:embed="rId16" cstate="print"/>
              <a:stretch>
                <a:fillRect/>
              </a:stretch>
            </a:blipFill>
          </p:spPr>
          <p:txBody>
            <a:bodyPr wrap="square" lIns="0" tIns="0" rIns="0" bIns="0" rtlCol="0"/>
            <a:lstStyle/>
            <a:p>
              <a:endParaRPr/>
            </a:p>
          </p:txBody>
        </p:sp>
        <p:sp>
          <p:nvSpPr>
            <p:cNvPr id="130" name="object 42">
              <a:extLst>
                <a:ext uri="{FF2B5EF4-FFF2-40B4-BE49-F238E27FC236}">
                  <a16:creationId xmlns:a16="http://schemas.microsoft.com/office/drawing/2014/main" xmlns="" id="{5AD85ACE-299A-1445-85AC-4EDC30D71D90}"/>
                </a:ext>
              </a:extLst>
            </p:cNvPr>
            <p:cNvSpPr/>
            <p:nvPr/>
          </p:nvSpPr>
          <p:spPr>
            <a:xfrm>
              <a:off x="5847006" y="2142887"/>
              <a:ext cx="0" cy="685264"/>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31" name="object 43">
              <a:extLst>
                <a:ext uri="{FF2B5EF4-FFF2-40B4-BE49-F238E27FC236}">
                  <a16:creationId xmlns:a16="http://schemas.microsoft.com/office/drawing/2014/main" xmlns="" id="{29E6DF52-07C1-FB45-ACED-C17AA34DB26B}"/>
                </a:ext>
              </a:extLst>
            </p:cNvPr>
            <p:cNvSpPr/>
            <p:nvPr/>
          </p:nvSpPr>
          <p:spPr>
            <a:xfrm>
              <a:off x="6035352" y="2132881"/>
              <a:ext cx="36687" cy="721559"/>
            </a:xfrm>
            <a:prstGeom prst="rect">
              <a:avLst/>
            </a:prstGeom>
            <a:blipFill>
              <a:blip r:embed="rId17" cstate="print"/>
              <a:stretch>
                <a:fillRect/>
              </a:stretch>
            </a:blipFill>
          </p:spPr>
          <p:txBody>
            <a:bodyPr wrap="square" lIns="0" tIns="0" rIns="0" bIns="0" rtlCol="0"/>
            <a:lstStyle/>
            <a:p>
              <a:endParaRPr/>
            </a:p>
          </p:txBody>
        </p:sp>
        <p:sp>
          <p:nvSpPr>
            <p:cNvPr id="132" name="object 44">
              <a:extLst>
                <a:ext uri="{FF2B5EF4-FFF2-40B4-BE49-F238E27FC236}">
                  <a16:creationId xmlns:a16="http://schemas.microsoft.com/office/drawing/2014/main" xmlns="" id="{7361C385-9EBE-EC40-B568-8A71F6A1A409}"/>
                </a:ext>
              </a:extLst>
            </p:cNvPr>
            <p:cNvSpPr/>
            <p:nvPr/>
          </p:nvSpPr>
          <p:spPr>
            <a:xfrm>
              <a:off x="6053270" y="2142887"/>
              <a:ext cx="0" cy="685264"/>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33" name="object 45">
              <a:extLst>
                <a:ext uri="{FF2B5EF4-FFF2-40B4-BE49-F238E27FC236}">
                  <a16:creationId xmlns:a16="http://schemas.microsoft.com/office/drawing/2014/main" xmlns="" id="{3B59396E-3E6E-9E49-A790-BCBE834D7CEF}"/>
                </a:ext>
              </a:extLst>
            </p:cNvPr>
            <p:cNvSpPr/>
            <p:nvPr/>
          </p:nvSpPr>
          <p:spPr>
            <a:xfrm>
              <a:off x="6240801" y="2132881"/>
              <a:ext cx="36687" cy="721559"/>
            </a:xfrm>
            <a:prstGeom prst="rect">
              <a:avLst/>
            </a:prstGeom>
            <a:blipFill>
              <a:blip r:embed="rId18" cstate="print"/>
              <a:stretch>
                <a:fillRect/>
              </a:stretch>
            </a:blipFill>
          </p:spPr>
          <p:txBody>
            <a:bodyPr wrap="square" lIns="0" tIns="0" rIns="0" bIns="0" rtlCol="0"/>
            <a:lstStyle/>
            <a:p>
              <a:endParaRPr/>
            </a:p>
          </p:txBody>
        </p:sp>
        <p:sp>
          <p:nvSpPr>
            <p:cNvPr id="134" name="object 46">
              <a:extLst>
                <a:ext uri="{FF2B5EF4-FFF2-40B4-BE49-F238E27FC236}">
                  <a16:creationId xmlns:a16="http://schemas.microsoft.com/office/drawing/2014/main" xmlns="" id="{36D5DDC3-774C-8A4F-AB66-71FC78EB3243}"/>
                </a:ext>
              </a:extLst>
            </p:cNvPr>
            <p:cNvSpPr/>
            <p:nvPr/>
          </p:nvSpPr>
          <p:spPr>
            <a:xfrm>
              <a:off x="6259534" y="2142887"/>
              <a:ext cx="0" cy="685264"/>
            </a:xfrm>
            <a:custGeom>
              <a:avLst/>
              <a:gdLst/>
              <a:ahLst/>
              <a:cxnLst/>
              <a:rect l="l" t="t" r="r" b="b"/>
              <a:pathLst>
                <a:path h="1752600">
                  <a:moveTo>
                    <a:pt x="0" y="0"/>
                  </a:moveTo>
                  <a:lnTo>
                    <a:pt x="1" y="1752599"/>
                  </a:lnTo>
                </a:path>
              </a:pathLst>
            </a:custGeom>
            <a:ln w="12699">
              <a:solidFill>
                <a:srgbClr val="000000"/>
              </a:solidFill>
            </a:ln>
          </p:spPr>
          <p:txBody>
            <a:bodyPr wrap="square" lIns="0" tIns="0" rIns="0" bIns="0" rtlCol="0"/>
            <a:lstStyle/>
            <a:p>
              <a:endParaRPr/>
            </a:p>
          </p:txBody>
        </p:sp>
        <p:sp>
          <p:nvSpPr>
            <p:cNvPr id="135" name="object 47">
              <a:extLst>
                <a:ext uri="{FF2B5EF4-FFF2-40B4-BE49-F238E27FC236}">
                  <a16:creationId xmlns:a16="http://schemas.microsoft.com/office/drawing/2014/main" xmlns="" id="{C0691963-B419-3A4B-BAF0-9FDE916A194E}"/>
                </a:ext>
              </a:extLst>
            </p:cNvPr>
            <p:cNvSpPr/>
            <p:nvPr/>
          </p:nvSpPr>
          <p:spPr>
            <a:xfrm>
              <a:off x="5414602" y="2339273"/>
              <a:ext cx="1015504" cy="40628"/>
            </a:xfrm>
            <a:prstGeom prst="rect">
              <a:avLst/>
            </a:prstGeom>
            <a:blipFill>
              <a:blip r:embed="rId19" cstate="print"/>
              <a:stretch>
                <a:fillRect/>
              </a:stretch>
            </a:blipFill>
          </p:spPr>
          <p:txBody>
            <a:bodyPr wrap="square" lIns="0" tIns="0" rIns="0" bIns="0" rtlCol="0"/>
            <a:lstStyle/>
            <a:p>
              <a:endParaRPr/>
            </a:p>
          </p:txBody>
        </p:sp>
        <p:sp>
          <p:nvSpPr>
            <p:cNvPr id="136" name="object 48">
              <a:extLst>
                <a:ext uri="{FF2B5EF4-FFF2-40B4-BE49-F238E27FC236}">
                  <a16:creationId xmlns:a16="http://schemas.microsoft.com/office/drawing/2014/main" xmlns="" id="{1F1B86EF-A81C-FF45-85F3-11460DA53812}"/>
                </a:ext>
              </a:extLst>
            </p:cNvPr>
            <p:cNvSpPr/>
            <p:nvPr/>
          </p:nvSpPr>
          <p:spPr>
            <a:xfrm>
              <a:off x="5430643" y="2351446"/>
              <a:ext cx="983118"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37" name="object 49">
              <a:extLst>
                <a:ext uri="{FF2B5EF4-FFF2-40B4-BE49-F238E27FC236}">
                  <a16:creationId xmlns:a16="http://schemas.microsoft.com/office/drawing/2014/main" xmlns="" id="{F49E2456-A1CD-8E43-916F-1E1DDEF1B314}"/>
                </a:ext>
              </a:extLst>
            </p:cNvPr>
            <p:cNvSpPr/>
            <p:nvPr/>
          </p:nvSpPr>
          <p:spPr>
            <a:xfrm>
              <a:off x="5435147" y="2586293"/>
              <a:ext cx="1015504" cy="40628"/>
            </a:xfrm>
            <a:prstGeom prst="rect">
              <a:avLst/>
            </a:prstGeom>
            <a:blipFill>
              <a:blip r:embed="rId20" cstate="print"/>
              <a:stretch>
                <a:fillRect/>
              </a:stretch>
            </a:blipFill>
          </p:spPr>
          <p:txBody>
            <a:bodyPr wrap="square" lIns="0" tIns="0" rIns="0" bIns="0" rtlCol="0"/>
            <a:lstStyle/>
            <a:p>
              <a:endParaRPr/>
            </a:p>
          </p:txBody>
        </p:sp>
        <p:sp>
          <p:nvSpPr>
            <p:cNvPr id="138" name="object 50">
              <a:extLst>
                <a:ext uri="{FF2B5EF4-FFF2-40B4-BE49-F238E27FC236}">
                  <a16:creationId xmlns:a16="http://schemas.microsoft.com/office/drawing/2014/main" xmlns="" id="{E8468033-7AA2-2041-9FB2-ED371AFC6473}"/>
                </a:ext>
              </a:extLst>
            </p:cNvPr>
            <p:cNvSpPr/>
            <p:nvPr/>
          </p:nvSpPr>
          <p:spPr>
            <a:xfrm>
              <a:off x="5450999" y="2598685"/>
              <a:ext cx="983118"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39" name="object 51">
              <a:extLst>
                <a:ext uri="{FF2B5EF4-FFF2-40B4-BE49-F238E27FC236}">
                  <a16:creationId xmlns:a16="http://schemas.microsoft.com/office/drawing/2014/main" xmlns="" id="{6E8E914A-8084-164B-805E-4C0514B1AF05}"/>
                </a:ext>
              </a:extLst>
            </p:cNvPr>
            <p:cNvSpPr/>
            <p:nvPr/>
          </p:nvSpPr>
          <p:spPr>
            <a:xfrm>
              <a:off x="6908510" y="2030498"/>
              <a:ext cx="422638" cy="40628"/>
            </a:xfrm>
            <a:prstGeom prst="rect">
              <a:avLst/>
            </a:prstGeom>
            <a:blipFill>
              <a:blip r:embed="rId21" cstate="print"/>
              <a:stretch>
                <a:fillRect/>
              </a:stretch>
            </a:blipFill>
          </p:spPr>
          <p:txBody>
            <a:bodyPr wrap="square" lIns="0" tIns="0" rIns="0" bIns="0" rtlCol="0"/>
            <a:lstStyle/>
            <a:p>
              <a:endParaRPr/>
            </a:p>
          </p:txBody>
        </p:sp>
        <p:sp>
          <p:nvSpPr>
            <p:cNvPr id="140" name="object 52">
              <a:extLst>
                <a:ext uri="{FF2B5EF4-FFF2-40B4-BE49-F238E27FC236}">
                  <a16:creationId xmlns:a16="http://schemas.microsoft.com/office/drawing/2014/main" xmlns="" id="{6BFC6428-078C-B945-AF5C-0695484EC3DA}"/>
                </a:ext>
              </a:extLst>
            </p:cNvPr>
            <p:cNvSpPr/>
            <p:nvPr/>
          </p:nvSpPr>
          <p:spPr>
            <a:xfrm>
              <a:off x="6924818" y="2043310"/>
              <a:ext cx="390109"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1" name="object 53">
              <a:extLst>
                <a:ext uri="{FF2B5EF4-FFF2-40B4-BE49-F238E27FC236}">
                  <a16:creationId xmlns:a16="http://schemas.microsoft.com/office/drawing/2014/main" xmlns="" id="{1EF49BCE-FA88-A84E-8DD3-1D2E5F4A4281}"/>
                </a:ext>
              </a:extLst>
            </p:cNvPr>
            <p:cNvSpPr/>
            <p:nvPr/>
          </p:nvSpPr>
          <p:spPr>
            <a:xfrm>
              <a:off x="6912912" y="2269392"/>
              <a:ext cx="422638" cy="40628"/>
            </a:xfrm>
            <a:prstGeom prst="rect">
              <a:avLst/>
            </a:prstGeom>
            <a:blipFill>
              <a:blip r:embed="rId22" cstate="print"/>
              <a:stretch>
                <a:fillRect/>
              </a:stretch>
            </a:blipFill>
          </p:spPr>
          <p:txBody>
            <a:bodyPr wrap="square" lIns="0" tIns="0" rIns="0" bIns="0" rtlCol="0"/>
            <a:lstStyle/>
            <a:p>
              <a:endParaRPr/>
            </a:p>
          </p:txBody>
        </p:sp>
        <p:sp>
          <p:nvSpPr>
            <p:cNvPr id="142" name="object 54">
              <a:extLst>
                <a:ext uri="{FF2B5EF4-FFF2-40B4-BE49-F238E27FC236}">
                  <a16:creationId xmlns:a16="http://schemas.microsoft.com/office/drawing/2014/main" xmlns="" id="{C0B11574-20E0-1545-B1EE-EEFBF3305A5E}"/>
                </a:ext>
              </a:extLst>
            </p:cNvPr>
            <p:cNvSpPr/>
            <p:nvPr/>
          </p:nvSpPr>
          <p:spPr>
            <a:xfrm>
              <a:off x="6929421" y="2281663"/>
              <a:ext cx="390109"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3" name="object 55">
              <a:extLst>
                <a:ext uri="{FF2B5EF4-FFF2-40B4-BE49-F238E27FC236}">
                  <a16:creationId xmlns:a16="http://schemas.microsoft.com/office/drawing/2014/main" xmlns="" id="{EDC90376-4C9E-E549-8EC3-A121EAAA5907}"/>
                </a:ext>
              </a:extLst>
            </p:cNvPr>
            <p:cNvSpPr/>
            <p:nvPr/>
          </p:nvSpPr>
          <p:spPr>
            <a:xfrm>
              <a:off x="6908510" y="2508287"/>
              <a:ext cx="422638" cy="40628"/>
            </a:xfrm>
            <a:prstGeom prst="rect">
              <a:avLst/>
            </a:prstGeom>
            <a:blipFill>
              <a:blip r:embed="rId23" cstate="print"/>
              <a:stretch>
                <a:fillRect/>
              </a:stretch>
            </a:blipFill>
          </p:spPr>
          <p:txBody>
            <a:bodyPr wrap="square" lIns="0" tIns="0" rIns="0" bIns="0" rtlCol="0"/>
            <a:lstStyle/>
            <a:p>
              <a:endParaRPr/>
            </a:p>
          </p:txBody>
        </p:sp>
        <p:sp>
          <p:nvSpPr>
            <p:cNvPr id="144" name="object 56">
              <a:extLst>
                <a:ext uri="{FF2B5EF4-FFF2-40B4-BE49-F238E27FC236}">
                  <a16:creationId xmlns:a16="http://schemas.microsoft.com/office/drawing/2014/main" xmlns="" id="{ED3743E2-23FB-0348-A592-8D114CE9205F}"/>
                </a:ext>
              </a:extLst>
            </p:cNvPr>
            <p:cNvSpPr/>
            <p:nvPr/>
          </p:nvSpPr>
          <p:spPr>
            <a:xfrm>
              <a:off x="6924818" y="2520015"/>
              <a:ext cx="390109"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5" name="object 57">
              <a:extLst>
                <a:ext uri="{FF2B5EF4-FFF2-40B4-BE49-F238E27FC236}">
                  <a16:creationId xmlns:a16="http://schemas.microsoft.com/office/drawing/2014/main" xmlns="" id="{B93EE58B-E770-5C46-A2E9-37DFB75C5A1E}"/>
                </a:ext>
              </a:extLst>
            </p:cNvPr>
            <p:cNvSpPr/>
            <p:nvPr/>
          </p:nvSpPr>
          <p:spPr>
            <a:xfrm>
              <a:off x="6908510" y="2745556"/>
              <a:ext cx="422638" cy="40628"/>
            </a:xfrm>
            <a:prstGeom prst="rect">
              <a:avLst/>
            </a:prstGeom>
            <a:blipFill>
              <a:blip r:embed="rId21" cstate="print"/>
              <a:stretch>
                <a:fillRect/>
              </a:stretch>
            </a:blipFill>
          </p:spPr>
          <p:txBody>
            <a:bodyPr wrap="square" lIns="0" tIns="0" rIns="0" bIns="0" rtlCol="0"/>
            <a:lstStyle/>
            <a:p>
              <a:endParaRPr/>
            </a:p>
          </p:txBody>
        </p:sp>
        <p:sp>
          <p:nvSpPr>
            <p:cNvPr id="146" name="object 58">
              <a:extLst>
                <a:ext uri="{FF2B5EF4-FFF2-40B4-BE49-F238E27FC236}">
                  <a16:creationId xmlns:a16="http://schemas.microsoft.com/office/drawing/2014/main" xmlns="" id="{6F2BFB1D-BF65-D049-BA01-9A321A757ADB}"/>
                </a:ext>
              </a:extLst>
            </p:cNvPr>
            <p:cNvSpPr/>
            <p:nvPr/>
          </p:nvSpPr>
          <p:spPr>
            <a:xfrm>
              <a:off x="6924818" y="2758369"/>
              <a:ext cx="390109"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7" name="object 59">
              <a:extLst>
                <a:ext uri="{FF2B5EF4-FFF2-40B4-BE49-F238E27FC236}">
                  <a16:creationId xmlns:a16="http://schemas.microsoft.com/office/drawing/2014/main" xmlns="" id="{D33EF63A-61DC-704C-9482-E18ACF8F56DF}"/>
                </a:ext>
              </a:extLst>
            </p:cNvPr>
            <p:cNvSpPr/>
            <p:nvPr/>
          </p:nvSpPr>
          <p:spPr>
            <a:xfrm>
              <a:off x="8073698" y="2132881"/>
              <a:ext cx="39622" cy="745936"/>
            </a:xfrm>
            <a:prstGeom prst="rect">
              <a:avLst/>
            </a:prstGeom>
            <a:blipFill>
              <a:blip r:embed="rId24" cstate="print"/>
              <a:stretch>
                <a:fillRect/>
              </a:stretch>
            </a:blipFill>
          </p:spPr>
          <p:txBody>
            <a:bodyPr wrap="square" lIns="0" tIns="0" rIns="0" bIns="0" rtlCol="0"/>
            <a:lstStyle/>
            <a:p>
              <a:endParaRPr/>
            </a:p>
          </p:txBody>
        </p:sp>
        <p:sp>
          <p:nvSpPr>
            <p:cNvPr id="148" name="object 60">
              <a:extLst>
                <a:ext uri="{FF2B5EF4-FFF2-40B4-BE49-F238E27FC236}">
                  <a16:creationId xmlns:a16="http://schemas.microsoft.com/office/drawing/2014/main" xmlns="" id="{96BE0261-7CF1-814B-9B94-4DC020910A51}"/>
                </a:ext>
              </a:extLst>
            </p:cNvPr>
            <p:cNvSpPr/>
            <p:nvPr/>
          </p:nvSpPr>
          <p:spPr>
            <a:xfrm>
              <a:off x="8091958" y="2142887"/>
              <a:ext cx="3363" cy="711085"/>
            </a:xfrm>
            <a:custGeom>
              <a:avLst/>
              <a:gdLst/>
              <a:ahLst/>
              <a:cxnLst/>
              <a:rect l="l" t="t" r="r" b="b"/>
              <a:pathLst>
                <a:path w="9525" h="1818639">
                  <a:moveTo>
                    <a:pt x="0" y="0"/>
                  </a:moveTo>
                  <a:lnTo>
                    <a:pt x="9358" y="1818105"/>
                  </a:lnTo>
                </a:path>
              </a:pathLst>
            </a:custGeom>
            <a:ln w="12699">
              <a:solidFill>
                <a:srgbClr val="000000"/>
              </a:solidFill>
            </a:ln>
          </p:spPr>
          <p:txBody>
            <a:bodyPr wrap="square" lIns="0" tIns="0" rIns="0" bIns="0" rtlCol="0"/>
            <a:lstStyle/>
            <a:p>
              <a:endParaRPr/>
            </a:p>
          </p:txBody>
        </p:sp>
        <p:sp>
          <p:nvSpPr>
            <p:cNvPr id="149" name="object 61">
              <a:extLst>
                <a:ext uri="{FF2B5EF4-FFF2-40B4-BE49-F238E27FC236}">
                  <a16:creationId xmlns:a16="http://schemas.microsoft.com/office/drawing/2014/main" xmlns="" id="{31547126-ECD5-874F-96D9-9D92736FDA4F}"/>
                </a:ext>
              </a:extLst>
            </p:cNvPr>
            <p:cNvSpPr/>
            <p:nvPr/>
          </p:nvSpPr>
          <p:spPr>
            <a:xfrm>
              <a:off x="7879989" y="2368525"/>
              <a:ext cx="403560" cy="43878"/>
            </a:xfrm>
            <a:prstGeom prst="rect">
              <a:avLst/>
            </a:prstGeom>
            <a:blipFill>
              <a:blip r:embed="rId25" cstate="print"/>
              <a:stretch>
                <a:fillRect/>
              </a:stretch>
            </a:blipFill>
          </p:spPr>
          <p:txBody>
            <a:bodyPr wrap="square" lIns="0" tIns="0" rIns="0" bIns="0" rtlCol="0"/>
            <a:lstStyle/>
            <a:p>
              <a:endParaRPr/>
            </a:p>
          </p:txBody>
        </p:sp>
        <p:sp>
          <p:nvSpPr>
            <p:cNvPr id="150" name="object 62">
              <a:extLst>
                <a:ext uri="{FF2B5EF4-FFF2-40B4-BE49-F238E27FC236}">
                  <a16:creationId xmlns:a16="http://schemas.microsoft.com/office/drawing/2014/main" xmlns="" id="{D38BA387-1FF0-8249-A3AC-EC4EA9D12CBB}"/>
                </a:ext>
              </a:extLst>
            </p:cNvPr>
            <p:cNvSpPr/>
            <p:nvPr/>
          </p:nvSpPr>
          <p:spPr>
            <a:xfrm>
              <a:off x="7895665" y="2381240"/>
              <a:ext cx="372397" cy="3476"/>
            </a:xfrm>
            <a:custGeom>
              <a:avLst/>
              <a:gdLst/>
              <a:ahLst/>
              <a:cxnLst/>
              <a:rect l="l" t="t" r="r" b="b"/>
              <a:pathLst>
                <a:path w="1054734" h="8889">
                  <a:moveTo>
                    <a:pt x="1054266" y="8594"/>
                  </a:moveTo>
                  <a:lnTo>
                    <a:pt x="0" y="0"/>
                  </a:lnTo>
                </a:path>
              </a:pathLst>
            </a:custGeom>
            <a:ln w="12699">
              <a:solidFill>
                <a:srgbClr val="000000"/>
              </a:solidFill>
            </a:ln>
          </p:spPr>
          <p:txBody>
            <a:bodyPr wrap="square" lIns="0" tIns="0" rIns="0" bIns="0" rtlCol="0"/>
            <a:lstStyle/>
            <a:p>
              <a:endParaRPr/>
            </a:p>
          </p:txBody>
        </p:sp>
        <p:sp>
          <p:nvSpPr>
            <p:cNvPr id="151" name="object 63">
              <a:extLst>
                <a:ext uri="{FF2B5EF4-FFF2-40B4-BE49-F238E27FC236}">
                  <a16:creationId xmlns:a16="http://schemas.microsoft.com/office/drawing/2014/main" xmlns="" id="{4FAA5653-E132-884B-9FDA-704134CF1705}"/>
                </a:ext>
              </a:extLst>
            </p:cNvPr>
            <p:cNvSpPr/>
            <p:nvPr/>
          </p:nvSpPr>
          <p:spPr>
            <a:xfrm>
              <a:off x="7900534" y="2586293"/>
              <a:ext cx="383015" cy="40628"/>
            </a:xfrm>
            <a:prstGeom prst="rect">
              <a:avLst/>
            </a:prstGeom>
            <a:blipFill>
              <a:blip r:embed="rId26" cstate="print"/>
              <a:stretch>
                <a:fillRect/>
              </a:stretch>
            </a:blipFill>
          </p:spPr>
          <p:txBody>
            <a:bodyPr wrap="square" lIns="0" tIns="0" rIns="0" bIns="0" rtlCol="0"/>
            <a:lstStyle/>
            <a:p>
              <a:endParaRPr/>
            </a:p>
          </p:txBody>
        </p:sp>
        <p:sp>
          <p:nvSpPr>
            <p:cNvPr id="152" name="object 64">
              <a:extLst>
                <a:ext uri="{FF2B5EF4-FFF2-40B4-BE49-F238E27FC236}">
                  <a16:creationId xmlns:a16="http://schemas.microsoft.com/office/drawing/2014/main" xmlns="" id="{34FD9596-79C7-8B48-9A81-A0A248AE2BA5}"/>
                </a:ext>
              </a:extLst>
            </p:cNvPr>
            <p:cNvSpPr/>
            <p:nvPr/>
          </p:nvSpPr>
          <p:spPr>
            <a:xfrm>
              <a:off x="7916020" y="2598685"/>
              <a:ext cx="351994" cy="0"/>
            </a:xfrm>
            <a:custGeom>
              <a:avLst/>
              <a:gdLst/>
              <a:ahLst/>
              <a:cxnLst/>
              <a:rect l="l" t="t" r="r" b="b"/>
              <a:pathLst>
                <a:path w="996950">
                  <a:moveTo>
                    <a:pt x="996613" y="0"/>
                  </a:moveTo>
                  <a:lnTo>
                    <a:pt x="0" y="1"/>
                  </a:lnTo>
                </a:path>
              </a:pathLst>
            </a:custGeom>
            <a:ln w="1269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94395695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xmlns=""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xmlns="" id="{5F252DE8-588E-9E42-88DD-7A1C41107DF7}"/>
              </a:ext>
            </a:extLst>
          </p:cNvPr>
          <p:cNvSpPr/>
          <p:nvPr/>
        </p:nvSpPr>
        <p:spPr>
          <a:xfrm>
            <a:off x="720576" y="1600200"/>
            <a:ext cx="10058400" cy="5135252"/>
          </a:xfrm>
          <a:prstGeom prst="rect">
            <a:avLst/>
          </a:prstGeom>
        </p:spPr>
        <p:txBody>
          <a:bodyPr wrap="square">
            <a:spAutoFit/>
          </a:bodyPr>
          <a:lstStyle/>
          <a:p>
            <a:pPr marL="0" indent="0">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X</a:t>
            </a:r>
            <a:r>
              <a:rPr lang="en-US" sz="1800" kern="0" spc="-4"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B</a:t>
            </a:r>
            <a:endParaRPr lang="en-US" sz="1800"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L</a:t>
            </a:r>
            <a:r>
              <a:rPr lang="en-US" sz="1800" kern="0" spc="-9" dirty="0">
                <a:latin typeface="Calibri" panose="020F0502020204030204" pitchFamily="34" charset="0"/>
                <a:cs typeface="Calibri" panose="020F0502020204030204" pitchFamily="34" charset="0"/>
              </a:rPr>
              <a:t> x </a:t>
            </a:r>
            <a:r>
              <a:rPr lang="en-US" sz="1800"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B</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M x </a:t>
            </a:r>
            <a:r>
              <a:rPr lang="en-US" sz="1800"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Matrix Multiplication: C[</a:t>
            </a:r>
            <a:r>
              <a:rPr lang="en-US" sz="1800" kern="0" dirty="0" err="1">
                <a:latin typeface="Calibri" panose="020F0502020204030204" pitchFamily="34" charset="0"/>
                <a:cs typeface="Calibri" panose="020F0502020204030204" pitchFamily="34" charset="0"/>
              </a:rPr>
              <a:t>i</a:t>
            </a:r>
            <a:r>
              <a:rPr lang="en-US" sz="1800" kern="0" dirty="0">
                <a:latin typeface="Calibri" panose="020F0502020204030204" pitchFamily="34" charset="0"/>
                <a:cs typeface="Calibri" panose="020F0502020204030204" pitchFamily="34" charset="0"/>
              </a:rPr>
              <a:t>, k] = </a:t>
            </a:r>
            <a:r>
              <a:rPr lang="en-US" sz="1800" kern="0" dirty="0" err="1">
                <a:latin typeface="Calibri" panose="020F0502020204030204" pitchFamily="34" charset="0"/>
                <a:cs typeface="Calibri" panose="020F0502020204030204" pitchFamily="34" charset="0"/>
              </a:rPr>
              <a:t>SUM</a:t>
            </a:r>
            <a:r>
              <a:rPr lang="en-US" sz="1800" kern="0" spc="-4" baseline="-20833" dirty="0" err="1">
                <a:latin typeface="Calibri" panose="020F0502020204030204" pitchFamily="34" charset="0"/>
                <a:cs typeface="Calibri" panose="020F0502020204030204" pitchFamily="34" charset="0"/>
              </a:rPr>
              <a:t>j</a:t>
            </a:r>
            <a:r>
              <a:rPr lang="en-US" sz="1800" kern="0" spc="-4" baseline="-20833" dirty="0">
                <a:latin typeface="Calibri" panose="020F0502020204030204" pitchFamily="34" charset="0"/>
                <a:cs typeface="Calibri" panose="020F0502020204030204" pitchFamily="34" charset="0"/>
              </a:rPr>
              <a:t> </a:t>
            </a:r>
            <a:r>
              <a:rPr lang="en-US" sz="1800" kern="0" spc="-9" dirty="0">
                <a:latin typeface="Calibri" panose="020F0502020204030204" pitchFamily="34" charset="0"/>
                <a:cs typeface="Calibri" panose="020F0502020204030204" pitchFamily="34" charset="0"/>
              </a:rPr>
              <a:t>(A[</a:t>
            </a:r>
            <a:r>
              <a:rPr lang="en-US" sz="1800" kern="0" dirty="0" err="1">
                <a:latin typeface="Calibri" panose="020F0502020204030204" pitchFamily="34" charset="0"/>
                <a:cs typeface="Calibri" panose="020F0502020204030204" pitchFamily="34" charset="0"/>
              </a:rPr>
              <a:t>i</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j</a:t>
            </a:r>
            <a:r>
              <a:rPr lang="en-US" sz="1800" kern="0" spc="-4" dirty="0">
                <a:latin typeface="Calibri" panose="020F0502020204030204" pitchFamily="34" charset="0"/>
                <a:cs typeface="Calibri" panose="020F0502020204030204" pitchFamily="34" charset="0"/>
              </a:rPr>
              <a:t>]</a:t>
            </a:r>
            <a:r>
              <a:rPr lang="en-US" sz="1800" kern="0" dirty="0">
                <a:latin typeface="Calibri" panose="020F0502020204030204" pitchFamily="34" charset="0"/>
                <a:cs typeface="Calibri" panose="020F0502020204030204" pitchFamily="34" charset="0"/>
              </a:rPr>
              <a:t> x </a:t>
            </a:r>
            <a:r>
              <a:rPr lang="en-US" sz="1800" kern="0" spc="-9" dirty="0">
                <a:latin typeface="Calibri" panose="020F0502020204030204" pitchFamily="34" charset="0"/>
                <a:cs typeface="Calibri" panose="020F0502020204030204" pitchFamily="34" charset="0"/>
              </a:rPr>
              <a:t>B[</a:t>
            </a:r>
            <a:r>
              <a:rPr lang="en-US" sz="1800" kern="0" dirty="0">
                <a:latin typeface="Calibri" panose="020F0502020204030204" pitchFamily="34" charset="0"/>
                <a:cs typeface="Calibri" panose="020F0502020204030204" pitchFamily="34" charset="0"/>
              </a:rPr>
              <a:t>j</a:t>
            </a:r>
            <a:r>
              <a:rPr lang="en-US" sz="1800" kern="0" spc="-9" dirty="0">
                <a:latin typeface="Calibri" panose="020F0502020204030204" pitchFamily="34" charset="0"/>
                <a:cs typeface="Calibri" panose="020F0502020204030204" pitchFamily="34" charset="0"/>
              </a:rPr>
              <a:t>, k]</a:t>
            </a:r>
            <a:r>
              <a:rPr lang="en-US" sz="1800" kern="0" dirty="0">
                <a:latin typeface="Calibri" panose="020F0502020204030204" pitchFamily="34" charset="0"/>
                <a:cs typeface="Calibri" panose="020F0502020204030204" pitchFamily="34" charset="0"/>
              </a:rPr>
              <a:t>)</a:t>
            </a:r>
            <a:endParaRPr lang="en-US" sz="20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102"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A[</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j</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k</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smtClean="0">
                <a:latin typeface="Calibri" panose="020F0502020204030204" pitchFamily="34" charset="0"/>
                <a:cs typeface="Calibri" panose="020F0502020204030204" pitchFamily="34" charset="0"/>
              </a:rPr>
              <a:t>N</a:t>
            </a:r>
            <a:endParaRPr lang="en-US" b="1" dirty="0">
              <a:latin typeface="Calibri" panose="020F0502020204030204" pitchFamily="34" charset="0"/>
              <a:cs typeface="Calibri" panose="020F0502020204030204" pitchFamily="34" charset="0"/>
            </a:endParaRPr>
          </a:p>
          <a:p>
            <a:pPr marL="457200" lvl="2">
              <a:spcBef>
                <a:spcPts val="0"/>
              </a:spcBef>
              <a:spcAft>
                <a:spcPts val="0"/>
              </a:spcAft>
            </a:pPr>
            <a:r>
              <a:rPr lang="en-US" dirty="0" smtClean="0">
                <a:solidFill>
                  <a:srgbClr val="FF0000"/>
                </a:solidFill>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a:t>
            </a:r>
            <a:r>
              <a:rPr lang="en-US" sz="2000" dirty="0" err="1">
                <a:solidFill>
                  <a:srgbClr val="FF0000"/>
                </a:solidFill>
                <a:latin typeface="Calibri" panose="020F0502020204030204" pitchFamily="34" charset="0"/>
                <a:cs typeface="Calibri" panose="020F0502020204030204" pitchFamily="34" charset="0"/>
              </a:rPr>
              <a:t>i</a:t>
            </a:r>
            <a:r>
              <a:rPr lang="en-US" sz="2000" dirty="0" err="1" smtClean="0">
                <a:solidFill>
                  <a:srgbClr val="FF0000"/>
                </a:solidFill>
                <a:latin typeface="Calibri" panose="020F0502020204030204" pitchFamily="34" charset="0"/>
                <a:cs typeface="Calibri" panose="020F0502020204030204" pitchFamily="34" charset="0"/>
              </a:rPr>
              <a:t>,k</a:t>
            </a:r>
            <a:r>
              <a:rPr lang="en-US" sz="2000" dirty="0" smtClean="0">
                <a:solidFill>
                  <a:srgbClr val="FF0000"/>
                </a:solidFill>
                <a:latin typeface="Calibri" panose="020F0502020204030204" pitchFamily="34" charset="0"/>
                <a:cs typeface="Calibri" panose="020F0502020204030204" pitchFamily="34" charset="0"/>
              </a:rPr>
              <a:t>) is the “place” in C where A[</a:t>
            </a:r>
            <a:r>
              <a:rPr lang="en-US" sz="2000" dirty="0" err="1">
                <a:solidFill>
                  <a:srgbClr val="FF0000"/>
                </a:solidFill>
                <a:latin typeface="Calibri" panose="020F0502020204030204" pitchFamily="34" charset="0"/>
                <a:cs typeface="Calibri" panose="020F0502020204030204" pitchFamily="34" charset="0"/>
              </a:rPr>
              <a:t>i</a:t>
            </a:r>
            <a:r>
              <a:rPr lang="en-US" sz="2000" dirty="0" err="1" smtClean="0">
                <a:solidFill>
                  <a:srgbClr val="FF0000"/>
                </a:solidFill>
                <a:latin typeface="Calibri" panose="020F0502020204030204" pitchFamily="34" charset="0"/>
                <a:cs typeface="Calibri" panose="020F0502020204030204" pitchFamily="34" charset="0"/>
              </a:rPr>
              <a:t>,j</a:t>
            </a:r>
            <a:r>
              <a:rPr lang="en-US" sz="2000" dirty="0" smtClean="0">
                <a:solidFill>
                  <a:srgbClr val="FF0000"/>
                </a:solidFill>
                <a:latin typeface="Calibri" panose="020F0502020204030204" pitchFamily="34" charset="0"/>
                <a:cs typeface="Calibri" panose="020F0502020204030204" pitchFamily="34" charset="0"/>
              </a:rPr>
              <a:t>] will be needed</a:t>
            </a:r>
          </a:p>
          <a:p>
            <a:pPr marL="457200" lvl="2">
              <a:spcBef>
                <a:spcPts val="0"/>
              </a:spcBef>
              <a:spcAft>
                <a:spcPts val="0"/>
              </a:spcAft>
            </a:pPr>
            <a:endParaRPr lang="en-US" sz="2000" spc="-9" dirty="0">
              <a:solidFill>
                <a:srgbClr val="3366FF"/>
              </a:solidFill>
              <a:latin typeface="Calibri" panose="020F0502020204030204" pitchFamily="34" charset="0"/>
              <a:cs typeface="Calibri" panose="020F0502020204030204" pitchFamily="34" charset="0"/>
            </a:endParaRP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B[</a:t>
            </a:r>
            <a:r>
              <a:rPr lang="en-US" b="1" dirty="0" err="1">
                <a:solidFill>
                  <a:srgbClr val="A01A06"/>
                </a:solidFill>
                <a:latin typeface="Calibri" panose="020F0502020204030204" pitchFamily="34" charset="0"/>
                <a:cs typeface="Calibri" panose="020F0502020204030204" pitchFamily="34" charset="0"/>
              </a:rPr>
              <a:t>j</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i</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smtClean="0">
                <a:latin typeface="Calibri" panose="020F0502020204030204" pitchFamily="34" charset="0"/>
                <a:cs typeface="Calibri" panose="020F0502020204030204" pitchFamily="34" charset="0"/>
              </a:rPr>
              <a:t>L</a:t>
            </a:r>
          </a:p>
          <a:p>
            <a:pPr lvl="1">
              <a:spcBef>
                <a:spcPts val="0"/>
              </a:spcBef>
              <a:spcAft>
                <a:spcPts val="0"/>
              </a:spcAft>
            </a:pPr>
            <a:r>
              <a:rPr lang="en-US" dirty="0" smtClean="0">
                <a:latin typeface="Calibri" panose="020F0502020204030204" pitchFamily="34" charset="0"/>
                <a:cs typeface="Calibri" panose="020F0502020204030204" pitchFamily="34" charset="0"/>
              </a:rPr>
              <a:t>	</a:t>
            </a:r>
            <a:r>
              <a:rPr lang="en-US" sz="2000" dirty="0" smtClean="0">
                <a:solidFill>
                  <a:srgbClr val="FF0000"/>
                </a:solidFill>
                <a:latin typeface="Calibri" panose="020F0502020204030204" pitchFamily="34" charset="0"/>
                <a:cs typeface="Calibri" panose="020F0502020204030204" pitchFamily="34" charset="0"/>
              </a:rPr>
              <a:t>(</a:t>
            </a:r>
            <a:r>
              <a:rPr lang="en-US" sz="2000" dirty="0" err="1" smtClean="0">
                <a:solidFill>
                  <a:srgbClr val="FF0000"/>
                </a:solidFill>
                <a:latin typeface="Calibri" panose="020F0502020204030204" pitchFamily="34" charset="0"/>
                <a:cs typeface="Calibri" panose="020F0502020204030204" pitchFamily="34" charset="0"/>
              </a:rPr>
              <a:t>j,</a:t>
            </a:r>
            <a:r>
              <a:rPr lang="en-US" sz="2000" dirty="0" err="1">
                <a:solidFill>
                  <a:srgbClr val="FF0000"/>
                </a:solidFill>
                <a:latin typeface="Calibri" panose="020F0502020204030204" pitchFamily="34" charset="0"/>
                <a:cs typeface="Calibri" panose="020F0502020204030204" pitchFamily="34" charset="0"/>
              </a:rPr>
              <a:t>k</a:t>
            </a:r>
            <a:r>
              <a:rPr lang="en-US" sz="2000" dirty="0">
                <a:solidFill>
                  <a:srgbClr val="FF0000"/>
                </a:solidFill>
                <a:latin typeface="Calibri" panose="020F0502020204030204" pitchFamily="34" charset="0"/>
                <a:cs typeface="Calibri" panose="020F0502020204030204" pitchFamily="34" charset="0"/>
              </a:rPr>
              <a:t>) is the “place” in C where </a:t>
            </a:r>
            <a:r>
              <a:rPr lang="en-US" sz="2000" dirty="0" smtClean="0">
                <a:solidFill>
                  <a:srgbClr val="FF0000"/>
                </a:solidFill>
                <a:latin typeface="Calibri" panose="020F0502020204030204" pitchFamily="34" charset="0"/>
                <a:cs typeface="Calibri" panose="020F0502020204030204" pitchFamily="34" charset="0"/>
              </a:rPr>
              <a:t>B[</a:t>
            </a:r>
            <a:r>
              <a:rPr lang="en-US" sz="2000" dirty="0" err="1" smtClean="0">
                <a:solidFill>
                  <a:srgbClr val="FF0000"/>
                </a:solidFill>
                <a:latin typeface="Calibri" panose="020F0502020204030204" pitchFamily="34" charset="0"/>
                <a:cs typeface="Calibri" panose="020F0502020204030204" pitchFamily="34" charset="0"/>
              </a:rPr>
              <a:t>j,k</a:t>
            </a:r>
            <a:r>
              <a:rPr lang="en-US" sz="2000" dirty="0" smtClean="0">
                <a:solidFill>
                  <a:srgbClr val="FF0000"/>
                </a:solidFill>
                <a:latin typeface="Calibri" panose="020F0502020204030204" pitchFamily="34" charset="0"/>
                <a:cs typeface="Calibri" panose="020F0502020204030204" pitchFamily="34" charset="0"/>
              </a:rPr>
              <a:t>] </a:t>
            </a:r>
            <a:r>
              <a:rPr lang="en-US" sz="2000" dirty="0">
                <a:solidFill>
                  <a:srgbClr val="FF0000"/>
                </a:solidFill>
                <a:latin typeface="Calibri" panose="020F0502020204030204" pitchFamily="34" charset="0"/>
                <a:cs typeface="Calibri" panose="020F0502020204030204" pitchFamily="34" charset="0"/>
              </a:rPr>
              <a:t>will be needed</a:t>
            </a:r>
          </a:p>
          <a:p>
            <a:pPr lvl="1">
              <a:spcBef>
                <a:spcPts val="0"/>
              </a:spcBef>
              <a:spcAft>
                <a:spcPts val="0"/>
              </a:spcAft>
            </a:pPr>
            <a:endParaRPr lang="en-US" sz="2000" dirty="0">
              <a:solidFill>
                <a:srgbClr val="3366FF"/>
              </a:solidFill>
              <a:latin typeface="Calibri" panose="020F0502020204030204" pitchFamily="34" charset="0"/>
              <a:cs typeface="Calibri" panose="020F0502020204030204" pitchFamily="34" charset="0"/>
            </a:endParaRPr>
          </a:p>
          <a:p>
            <a:pPr marL="457200" lvl="2">
              <a:spcBef>
                <a:spcPts val="0"/>
              </a:spcBef>
              <a:spcAft>
                <a:spcPts val="0"/>
              </a:spcAft>
            </a:pPr>
            <a:endParaRPr lang="en-US" sz="2000" dirty="0">
              <a:solidFill>
                <a:srgbClr val="3366FF"/>
              </a:solidFill>
              <a:latin typeface="Calibri" panose="020F0502020204030204" pitchFamily="34" charset="0"/>
              <a:cs typeface="Calibri" panose="020F0502020204030204" pitchFamily="34" charset="0"/>
            </a:endParaRPr>
          </a:p>
          <a:p>
            <a:pPr marL="457200" lvl="2">
              <a:spcBef>
                <a:spcPts val="0"/>
              </a:spcBef>
              <a:spcAft>
                <a:spcPts val="0"/>
              </a:spcAft>
            </a:pPr>
            <a:endParaRPr lang="en-US" sz="2000" dirty="0">
              <a:solidFill>
                <a:srgbClr val="3366FF"/>
              </a:solidFill>
              <a:latin typeface="Calibri" panose="020F0502020204030204" pitchFamily="34" charset="0"/>
              <a:cs typeface="Calibri" panose="020F0502020204030204" pitchFamily="34" charset="0"/>
            </a:endParaRPr>
          </a:p>
        </p:txBody>
      </p:sp>
      <p:grpSp>
        <p:nvGrpSpPr>
          <p:cNvPr id="67" name="Group 66"/>
          <p:cNvGrpSpPr/>
          <p:nvPr/>
        </p:nvGrpSpPr>
        <p:grpSpPr>
          <a:xfrm>
            <a:off x="5410200" y="1752600"/>
            <a:ext cx="2958810" cy="1716756"/>
            <a:chOff x="5410200" y="1752600"/>
            <a:chExt cx="2958810" cy="1716756"/>
          </a:xfrm>
        </p:grpSpPr>
        <p:sp>
          <p:nvSpPr>
            <p:cNvPr id="68" name="object 2">
              <a:extLst>
                <a:ext uri="{FF2B5EF4-FFF2-40B4-BE49-F238E27FC236}">
                  <a16:creationId xmlns:a16="http://schemas.microsoft.com/office/drawing/2014/main" xmlns="" id="{F692B6B8-6D32-B049-8F97-2753FBA7D8FE}"/>
                </a:ext>
              </a:extLst>
            </p:cNvPr>
            <p:cNvSpPr/>
            <p:nvPr/>
          </p:nvSpPr>
          <p:spPr>
            <a:xfrm>
              <a:off x="6861550" y="1819231"/>
              <a:ext cx="117399" cy="1267603"/>
            </a:xfrm>
            <a:prstGeom prst="rect">
              <a:avLst/>
            </a:prstGeom>
            <a:blipFill>
              <a:blip r:embed="rId3" cstate="print"/>
              <a:stretch>
                <a:fillRect/>
              </a:stretch>
            </a:blipFill>
          </p:spPr>
          <p:txBody>
            <a:bodyPr wrap="square" lIns="0" tIns="0" rIns="0" bIns="0" rtlCol="0"/>
            <a:lstStyle/>
            <a:p>
              <a:endParaRPr/>
            </a:p>
          </p:txBody>
        </p:sp>
        <p:sp>
          <p:nvSpPr>
            <p:cNvPr id="69" name="object 3">
              <a:extLst>
                <a:ext uri="{FF2B5EF4-FFF2-40B4-BE49-F238E27FC236}">
                  <a16:creationId xmlns:a16="http://schemas.microsoft.com/office/drawing/2014/main" xmlns="" id="{04245B33-FE5E-BD48-8D33-20CBE8B1C85D}"/>
                </a:ext>
              </a:extLst>
            </p:cNvPr>
            <p:cNvSpPr/>
            <p:nvPr/>
          </p:nvSpPr>
          <p:spPr>
            <a:xfrm>
              <a:off x="6882339" y="1834751"/>
              <a:ext cx="80712" cy="1221558"/>
            </a:xfrm>
            <a:custGeom>
              <a:avLst/>
              <a:gdLst/>
              <a:ahLst/>
              <a:cxnLst/>
              <a:rect l="l" t="t" r="r" b="b"/>
              <a:pathLst>
                <a:path w="228600" h="31242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0" name="object 5">
              <a:extLst>
                <a:ext uri="{FF2B5EF4-FFF2-40B4-BE49-F238E27FC236}">
                  <a16:creationId xmlns:a16="http://schemas.microsoft.com/office/drawing/2014/main" xmlns="" id="{E9CE26BC-FB39-844D-9298-B44807374729}"/>
                </a:ext>
              </a:extLst>
            </p:cNvPr>
            <p:cNvSpPr/>
            <p:nvPr/>
          </p:nvSpPr>
          <p:spPr>
            <a:xfrm>
              <a:off x="8288298" y="2142888"/>
              <a:ext cx="80712" cy="711085"/>
            </a:xfrm>
            <a:custGeom>
              <a:avLst/>
              <a:gdLst/>
              <a:ahLst/>
              <a:cxnLst/>
              <a:rect l="l" t="t" r="r" b="b"/>
              <a:pathLst>
                <a:path w="228600" h="1818639">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1" name="object 6">
              <a:extLst>
                <a:ext uri="{FF2B5EF4-FFF2-40B4-BE49-F238E27FC236}">
                  <a16:creationId xmlns:a16="http://schemas.microsoft.com/office/drawing/2014/main" xmlns="" id="{EC1E49B9-0BAF-9F4E-815C-A6D6274D6DB2}"/>
                </a:ext>
              </a:extLst>
            </p:cNvPr>
            <p:cNvSpPr/>
            <p:nvPr/>
          </p:nvSpPr>
          <p:spPr>
            <a:xfrm>
              <a:off x="7256305" y="1827356"/>
              <a:ext cx="117399" cy="1259478"/>
            </a:xfrm>
            <a:prstGeom prst="rect">
              <a:avLst/>
            </a:prstGeom>
            <a:blipFill>
              <a:blip r:embed="rId4" cstate="print"/>
              <a:stretch>
                <a:fillRect/>
              </a:stretch>
            </a:blipFill>
          </p:spPr>
          <p:txBody>
            <a:bodyPr wrap="square" lIns="0" tIns="0" rIns="0" bIns="0" rtlCol="0"/>
            <a:lstStyle/>
            <a:p>
              <a:endParaRPr/>
            </a:p>
          </p:txBody>
        </p:sp>
        <p:sp>
          <p:nvSpPr>
            <p:cNvPr id="72" name="object 7">
              <a:extLst>
                <a:ext uri="{FF2B5EF4-FFF2-40B4-BE49-F238E27FC236}">
                  <a16:creationId xmlns:a16="http://schemas.microsoft.com/office/drawing/2014/main" xmlns="" id="{22054E1C-CFE6-7F46-8C4C-CDDF9B397605}"/>
                </a:ext>
              </a:extLst>
            </p:cNvPr>
            <p:cNvSpPr/>
            <p:nvPr/>
          </p:nvSpPr>
          <p:spPr>
            <a:xfrm>
              <a:off x="7272447" y="1842070"/>
              <a:ext cx="80712" cy="1214358"/>
            </a:xfrm>
            <a:custGeom>
              <a:avLst/>
              <a:gdLst/>
              <a:ahLst/>
              <a:cxnLst/>
              <a:rect l="l" t="t" r="r" b="b"/>
              <a:pathLst>
                <a:path w="228600" h="3105785">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3" name="object 8">
              <a:extLst>
                <a:ext uri="{FF2B5EF4-FFF2-40B4-BE49-F238E27FC236}">
                  <a16:creationId xmlns:a16="http://schemas.microsoft.com/office/drawing/2014/main" xmlns="" id="{D5C15B69-3113-C248-8312-062F0EB30560}"/>
                </a:ext>
              </a:extLst>
            </p:cNvPr>
            <p:cNvSpPr txBox="1"/>
            <p:nvPr/>
          </p:nvSpPr>
          <p:spPr>
            <a:xfrm>
              <a:off x="8005428" y="3178179"/>
              <a:ext cx="152680" cy="199731"/>
            </a:xfrm>
            <a:prstGeom prst="rect">
              <a:avLst/>
            </a:prstGeom>
          </p:spPr>
          <p:txBody>
            <a:bodyPr vert="horz" wrap="square" lIns="0" tIns="0" rIns="0" bIns="0" rtlCol="0">
              <a:spAutoFit/>
            </a:bodyPr>
            <a:lstStyle/>
            <a:p>
              <a:pPr marL="11397"/>
              <a:r>
                <a:rPr lang="en-US" sz="2200" spc="-18" dirty="0">
                  <a:latin typeface="Arial"/>
                  <a:cs typeface="Arial"/>
                </a:rPr>
                <a:t>C</a:t>
              </a:r>
              <a:endParaRPr sz="2200" dirty="0">
                <a:latin typeface="Arial"/>
                <a:cs typeface="Arial"/>
              </a:endParaRPr>
            </a:p>
          </p:txBody>
        </p:sp>
        <p:sp>
          <p:nvSpPr>
            <p:cNvPr id="74" name="object 10">
              <a:extLst>
                <a:ext uri="{FF2B5EF4-FFF2-40B4-BE49-F238E27FC236}">
                  <a16:creationId xmlns:a16="http://schemas.microsoft.com/office/drawing/2014/main" xmlns="" id="{F1426E95-9803-5C41-95C8-FE66316E3015}"/>
                </a:ext>
              </a:extLst>
            </p:cNvPr>
            <p:cNvSpPr/>
            <p:nvPr/>
          </p:nvSpPr>
          <p:spPr>
            <a:xfrm>
              <a:off x="7802429" y="2142888"/>
              <a:ext cx="80712" cy="711085"/>
            </a:xfrm>
            <a:custGeom>
              <a:avLst/>
              <a:gdLst/>
              <a:ahLst/>
              <a:cxnLst/>
              <a:rect l="l" t="t" r="r" b="b"/>
              <a:pathLst>
                <a:path w="228600" h="1818639">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5" name="object 11">
              <a:extLst>
                <a:ext uri="{FF2B5EF4-FFF2-40B4-BE49-F238E27FC236}">
                  <a16:creationId xmlns:a16="http://schemas.microsoft.com/office/drawing/2014/main" xmlns="" id="{49D643A5-9551-3249-AA36-F14AFF42DE56}"/>
                </a:ext>
              </a:extLst>
            </p:cNvPr>
            <p:cNvSpPr/>
            <p:nvPr/>
          </p:nvSpPr>
          <p:spPr>
            <a:xfrm>
              <a:off x="5410200" y="2102004"/>
              <a:ext cx="117399" cy="757312"/>
            </a:xfrm>
            <a:prstGeom prst="rect">
              <a:avLst/>
            </a:prstGeom>
            <a:blipFill>
              <a:blip r:embed="rId5" cstate="print"/>
              <a:stretch>
                <a:fillRect/>
              </a:stretch>
            </a:blipFill>
          </p:spPr>
          <p:txBody>
            <a:bodyPr wrap="square" lIns="0" tIns="0" rIns="0" bIns="0" rtlCol="0"/>
            <a:lstStyle/>
            <a:p>
              <a:endParaRPr/>
            </a:p>
          </p:txBody>
        </p:sp>
        <p:sp>
          <p:nvSpPr>
            <p:cNvPr id="76" name="object 12">
              <a:extLst>
                <a:ext uri="{FF2B5EF4-FFF2-40B4-BE49-F238E27FC236}">
                  <a16:creationId xmlns:a16="http://schemas.microsoft.com/office/drawing/2014/main" xmlns="" id="{C7CDECF1-C3CC-5C40-9B52-E08DF45DEA1C}"/>
                </a:ext>
              </a:extLst>
            </p:cNvPr>
            <p:cNvSpPr/>
            <p:nvPr/>
          </p:nvSpPr>
          <p:spPr>
            <a:xfrm>
              <a:off x="5430643" y="2117275"/>
              <a:ext cx="80712" cy="711085"/>
            </a:xfrm>
            <a:custGeom>
              <a:avLst/>
              <a:gdLst/>
              <a:ahLst/>
              <a:cxnLst/>
              <a:rect l="l" t="t" r="r" b="b"/>
              <a:pathLst>
                <a:path w="228600" h="1818639">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7" name="object 13">
              <a:extLst>
                <a:ext uri="{FF2B5EF4-FFF2-40B4-BE49-F238E27FC236}">
                  <a16:creationId xmlns:a16="http://schemas.microsoft.com/office/drawing/2014/main" xmlns="" id="{D585A235-014B-2741-AA62-E441ADC15182}"/>
                </a:ext>
              </a:extLst>
            </p:cNvPr>
            <p:cNvSpPr/>
            <p:nvPr/>
          </p:nvSpPr>
          <p:spPr>
            <a:xfrm>
              <a:off x="6356732" y="2102004"/>
              <a:ext cx="117399" cy="757312"/>
            </a:xfrm>
            <a:prstGeom prst="rect">
              <a:avLst/>
            </a:prstGeom>
            <a:blipFill>
              <a:blip r:embed="rId6" cstate="print"/>
              <a:stretch>
                <a:fillRect/>
              </a:stretch>
            </a:blipFill>
          </p:spPr>
          <p:txBody>
            <a:bodyPr wrap="square" lIns="0" tIns="0" rIns="0" bIns="0" rtlCol="0"/>
            <a:lstStyle/>
            <a:p>
              <a:endParaRPr/>
            </a:p>
          </p:txBody>
        </p:sp>
        <p:sp>
          <p:nvSpPr>
            <p:cNvPr id="78" name="object 14">
              <a:extLst>
                <a:ext uri="{FF2B5EF4-FFF2-40B4-BE49-F238E27FC236}">
                  <a16:creationId xmlns:a16="http://schemas.microsoft.com/office/drawing/2014/main" xmlns="" id="{CE35D20C-A35A-3C41-9895-13055CAB2633}"/>
                </a:ext>
              </a:extLst>
            </p:cNvPr>
            <p:cNvSpPr/>
            <p:nvPr/>
          </p:nvSpPr>
          <p:spPr>
            <a:xfrm>
              <a:off x="6372284" y="2117275"/>
              <a:ext cx="80712" cy="711085"/>
            </a:xfrm>
            <a:custGeom>
              <a:avLst/>
              <a:gdLst/>
              <a:ahLst/>
              <a:cxnLst/>
              <a:rect l="l" t="t" r="r" b="b"/>
              <a:pathLst>
                <a:path w="228600" h="1818639">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9" name="object 15">
              <a:extLst>
                <a:ext uri="{FF2B5EF4-FFF2-40B4-BE49-F238E27FC236}">
                  <a16:creationId xmlns:a16="http://schemas.microsoft.com/office/drawing/2014/main" xmlns="" id="{2D324B94-D3BB-A64E-85D2-A03BC55EB890}"/>
                </a:ext>
              </a:extLst>
            </p:cNvPr>
            <p:cNvSpPr txBox="1"/>
            <p:nvPr/>
          </p:nvSpPr>
          <p:spPr>
            <a:xfrm>
              <a:off x="6524699" y="2286000"/>
              <a:ext cx="104701" cy="197759"/>
            </a:xfrm>
            <a:prstGeom prst="rect">
              <a:avLst/>
            </a:prstGeom>
          </p:spPr>
          <p:txBody>
            <a:bodyPr vert="horz" wrap="square" lIns="0" tIns="0" rIns="0" bIns="0" rtlCol="0">
              <a:spAutoFit/>
            </a:bodyPr>
            <a:lstStyle/>
            <a:p>
              <a:pPr marL="11397"/>
              <a:r>
                <a:rPr sz="2900" spc="-22" dirty="0">
                  <a:latin typeface="Arial"/>
                  <a:cs typeface="Arial"/>
                </a:rPr>
                <a:t>X</a:t>
              </a:r>
              <a:endParaRPr sz="2900" dirty="0">
                <a:latin typeface="Arial"/>
                <a:cs typeface="Arial"/>
              </a:endParaRPr>
            </a:p>
          </p:txBody>
        </p:sp>
        <p:sp>
          <p:nvSpPr>
            <p:cNvPr id="80" name="object 16">
              <a:extLst>
                <a:ext uri="{FF2B5EF4-FFF2-40B4-BE49-F238E27FC236}">
                  <a16:creationId xmlns:a16="http://schemas.microsoft.com/office/drawing/2014/main" xmlns="" id="{4E9FD805-3F50-284C-8DAC-75C15773D8A5}"/>
                </a:ext>
              </a:extLst>
            </p:cNvPr>
            <p:cNvSpPr txBox="1"/>
            <p:nvPr/>
          </p:nvSpPr>
          <p:spPr>
            <a:xfrm>
              <a:off x="5898571" y="3176702"/>
              <a:ext cx="179174" cy="279700"/>
            </a:xfrm>
            <a:prstGeom prst="rect">
              <a:avLst/>
            </a:prstGeom>
          </p:spPr>
          <p:txBody>
            <a:bodyPr vert="horz" wrap="square" lIns="0" tIns="0" rIns="0" bIns="0" rtlCol="0">
              <a:spAutoFit/>
            </a:bodyPr>
            <a:lstStyle/>
            <a:p>
              <a:pPr marL="11397"/>
              <a:r>
                <a:rPr sz="2200" spc="-18" dirty="0">
                  <a:latin typeface="Arial"/>
                  <a:cs typeface="Arial"/>
                </a:rPr>
                <a:t>A</a:t>
              </a:r>
              <a:endParaRPr sz="2200" dirty="0">
                <a:latin typeface="Arial"/>
                <a:cs typeface="Arial"/>
              </a:endParaRPr>
            </a:p>
          </p:txBody>
        </p:sp>
        <p:sp>
          <p:nvSpPr>
            <p:cNvPr id="81" name="object 17">
              <a:extLst>
                <a:ext uri="{FF2B5EF4-FFF2-40B4-BE49-F238E27FC236}">
                  <a16:creationId xmlns:a16="http://schemas.microsoft.com/office/drawing/2014/main" xmlns="" id="{F5867AB6-DF90-0740-9DB1-2DD58EB919C8}"/>
                </a:ext>
              </a:extLst>
            </p:cNvPr>
            <p:cNvSpPr txBox="1"/>
            <p:nvPr/>
          </p:nvSpPr>
          <p:spPr>
            <a:xfrm>
              <a:off x="7048328" y="3189656"/>
              <a:ext cx="304831" cy="279700"/>
            </a:xfrm>
            <a:prstGeom prst="rect">
              <a:avLst/>
            </a:prstGeom>
          </p:spPr>
          <p:txBody>
            <a:bodyPr vert="horz" wrap="square" lIns="0" tIns="0" rIns="0" bIns="0" rtlCol="0">
              <a:spAutoFit/>
            </a:bodyPr>
            <a:lstStyle/>
            <a:p>
              <a:pPr marL="11397"/>
              <a:r>
                <a:rPr sz="2200" spc="-18" dirty="0">
                  <a:latin typeface="Arial"/>
                  <a:cs typeface="Arial"/>
                </a:rPr>
                <a:t>B</a:t>
              </a:r>
              <a:endParaRPr sz="2200" dirty="0">
                <a:latin typeface="Arial"/>
                <a:cs typeface="Arial"/>
              </a:endParaRPr>
            </a:p>
          </p:txBody>
        </p:sp>
        <p:sp>
          <p:nvSpPr>
            <p:cNvPr id="82" name="object 18">
              <a:extLst>
                <a:ext uri="{FF2B5EF4-FFF2-40B4-BE49-F238E27FC236}">
                  <a16:creationId xmlns:a16="http://schemas.microsoft.com/office/drawing/2014/main" xmlns="" id="{C46DCECF-AEE1-9945-A6DB-54912F8C94B0}"/>
                </a:ext>
              </a:extLst>
            </p:cNvPr>
            <p:cNvSpPr txBox="1"/>
            <p:nvPr/>
          </p:nvSpPr>
          <p:spPr>
            <a:xfrm>
              <a:off x="7488577" y="2391804"/>
              <a:ext cx="113894" cy="245494"/>
            </a:xfrm>
            <a:prstGeom prst="rect">
              <a:avLst/>
            </a:prstGeom>
          </p:spPr>
          <p:txBody>
            <a:bodyPr vert="horz" wrap="square" lIns="0" tIns="0" rIns="0" bIns="0" rtlCol="0">
              <a:spAutoFit/>
            </a:bodyPr>
            <a:lstStyle/>
            <a:p>
              <a:pPr marL="11397"/>
              <a:r>
                <a:rPr sz="3600" spc="-22" dirty="0">
                  <a:latin typeface="Arial"/>
                  <a:cs typeface="Arial"/>
                </a:rPr>
                <a:t>=</a:t>
              </a:r>
              <a:endParaRPr sz="3600" dirty="0">
                <a:latin typeface="Arial"/>
                <a:cs typeface="Arial"/>
              </a:endParaRPr>
            </a:p>
          </p:txBody>
        </p:sp>
        <p:sp>
          <p:nvSpPr>
            <p:cNvPr id="83" name="object 19">
              <a:extLst>
                <a:ext uri="{FF2B5EF4-FFF2-40B4-BE49-F238E27FC236}">
                  <a16:creationId xmlns:a16="http://schemas.microsoft.com/office/drawing/2014/main" xmlns="" id="{114348EC-DB1A-1D42-BA3E-078036B6D7BD}"/>
                </a:ext>
              </a:extLst>
            </p:cNvPr>
            <p:cNvSpPr/>
            <p:nvPr/>
          </p:nvSpPr>
          <p:spPr>
            <a:xfrm>
              <a:off x="7902002" y="2191386"/>
              <a:ext cx="387417" cy="188515"/>
            </a:xfrm>
            <a:prstGeom prst="rect">
              <a:avLst/>
            </a:prstGeom>
            <a:blipFill>
              <a:blip r:embed="rId7" cstate="print"/>
              <a:stretch>
                <a:fillRect/>
              </a:stretch>
            </a:blipFill>
          </p:spPr>
          <p:txBody>
            <a:bodyPr wrap="square" lIns="0" tIns="0" rIns="0" bIns="0" rtlCol="0"/>
            <a:lstStyle/>
            <a:p>
              <a:endParaRPr/>
            </a:p>
          </p:txBody>
        </p:sp>
        <p:sp>
          <p:nvSpPr>
            <p:cNvPr id="84" name="object 20">
              <a:extLst>
                <a:ext uri="{FF2B5EF4-FFF2-40B4-BE49-F238E27FC236}">
                  <a16:creationId xmlns:a16="http://schemas.microsoft.com/office/drawing/2014/main" xmlns="" id="{B0CDBA0C-F988-1141-BB8F-2B4DFEE57736}"/>
                </a:ext>
              </a:extLst>
            </p:cNvPr>
            <p:cNvSpPr/>
            <p:nvPr/>
          </p:nvSpPr>
          <p:spPr>
            <a:xfrm>
              <a:off x="7919678" y="2202476"/>
              <a:ext cx="351876" cy="148970"/>
            </a:xfrm>
            <a:prstGeom prst="rect">
              <a:avLst/>
            </a:prstGeom>
            <a:solidFill>
              <a:srgbClr val="33CC33"/>
            </a:solidFill>
          </p:spPr>
          <p:txBody>
            <a:bodyPr wrap="square" lIns="0" tIns="0" rIns="0" bIns="0" rtlCol="0"/>
            <a:lstStyle/>
            <a:p>
              <a:endParaRPr/>
            </a:p>
          </p:txBody>
        </p:sp>
        <p:sp>
          <p:nvSpPr>
            <p:cNvPr id="85" name="object 21">
              <a:extLst>
                <a:ext uri="{FF2B5EF4-FFF2-40B4-BE49-F238E27FC236}">
                  <a16:creationId xmlns:a16="http://schemas.microsoft.com/office/drawing/2014/main" xmlns="" id="{EB9315AB-6ED4-604C-93DA-50B9E2351E58}"/>
                </a:ext>
              </a:extLst>
            </p:cNvPr>
            <p:cNvSpPr/>
            <p:nvPr/>
          </p:nvSpPr>
          <p:spPr>
            <a:xfrm>
              <a:off x="7919678" y="2202476"/>
              <a:ext cx="351994" cy="148970"/>
            </a:xfrm>
            <a:custGeom>
              <a:avLst/>
              <a:gdLst/>
              <a:ahLst/>
              <a:cxnLst/>
              <a:rect l="l" t="t" r="r" b="b"/>
              <a:pathLst>
                <a:path w="996950" h="381000">
                  <a:moveTo>
                    <a:pt x="0" y="0"/>
                  </a:moveTo>
                  <a:lnTo>
                    <a:pt x="996615" y="0"/>
                  </a:lnTo>
                  <a:lnTo>
                    <a:pt x="996615" y="380999"/>
                  </a:lnTo>
                  <a:lnTo>
                    <a:pt x="0" y="380999"/>
                  </a:lnTo>
                  <a:lnTo>
                    <a:pt x="0" y="0"/>
                  </a:lnTo>
                  <a:close/>
                </a:path>
              </a:pathLst>
            </a:custGeom>
            <a:ln w="9524">
              <a:solidFill>
                <a:srgbClr val="5B92C7"/>
              </a:solidFill>
            </a:ln>
          </p:spPr>
          <p:txBody>
            <a:bodyPr wrap="square" lIns="0" tIns="0" rIns="0" bIns="0" rtlCol="0"/>
            <a:lstStyle/>
            <a:p>
              <a:endParaRPr/>
            </a:p>
          </p:txBody>
        </p:sp>
        <p:sp>
          <p:nvSpPr>
            <p:cNvPr id="86" name="object 22">
              <a:extLst>
                <a:ext uri="{FF2B5EF4-FFF2-40B4-BE49-F238E27FC236}">
                  <a16:creationId xmlns:a16="http://schemas.microsoft.com/office/drawing/2014/main" xmlns="" id="{3D49E510-7099-1B41-8051-E65058CE44EE}"/>
                </a:ext>
              </a:extLst>
            </p:cNvPr>
            <p:cNvSpPr/>
            <p:nvPr/>
          </p:nvSpPr>
          <p:spPr>
            <a:xfrm>
              <a:off x="5442485" y="2150757"/>
              <a:ext cx="170229" cy="188515"/>
            </a:xfrm>
            <a:prstGeom prst="rect">
              <a:avLst/>
            </a:prstGeom>
            <a:blipFill>
              <a:blip r:embed="rId8" cstate="print"/>
              <a:stretch>
                <a:fillRect/>
              </a:stretch>
            </a:blipFill>
          </p:spPr>
          <p:txBody>
            <a:bodyPr wrap="square" lIns="0" tIns="0" rIns="0" bIns="0" rtlCol="0"/>
            <a:lstStyle/>
            <a:p>
              <a:endParaRPr/>
            </a:p>
          </p:txBody>
        </p:sp>
        <p:sp>
          <p:nvSpPr>
            <p:cNvPr id="87" name="object 23">
              <a:extLst>
                <a:ext uri="{FF2B5EF4-FFF2-40B4-BE49-F238E27FC236}">
                  <a16:creationId xmlns:a16="http://schemas.microsoft.com/office/drawing/2014/main" xmlns="" id="{0B73015A-D43E-8B4E-A9D8-27E361BA0264}"/>
                </a:ext>
              </a:extLst>
            </p:cNvPr>
            <p:cNvSpPr/>
            <p:nvPr/>
          </p:nvSpPr>
          <p:spPr>
            <a:xfrm>
              <a:off x="5460672" y="2161441"/>
              <a:ext cx="134520" cy="148970"/>
            </a:xfrm>
            <a:prstGeom prst="rect">
              <a:avLst/>
            </a:prstGeom>
            <a:solidFill>
              <a:srgbClr val="33CC33"/>
            </a:solidFill>
          </p:spPr>
          <p:txBody>
            <a:bodyPr wrap="square" lIns="0" tIns="0" rIns="0" bIns="0" rtlCol="0"/>
            <a:lstStyle/>
            <a:p>
              <a:endParaRPr/>
            </a:p>
          </p:txBody>
        </p:sp>
        <p:sp>
          <p:nvSpPr>
            <p:cNvPr id="88" name="object 24">
              <a:extLst>
                <a:ext uri="{FF2B5EF4-FFF2-40B4-BE49-F238E27FC236}">
                  <a16:creationId xmlns:a16="http://schemas.microsoft.com/office/drawing/2014/main" xmlns="" id="{E1E1549D-FE1A-AF49-BBD0-1C6E23146A35}"/>
                </a:ext>
              </a:extLst>
            </p:cNvPr>
            <p:cNvSpPr/>
            <p:nvPr/>
          </p:nvSpPr>
          <p:spPr>
            <a:xfrm>
              <a:off x="5460672" y="2161441"/>
              <a:ext cx="134520" cy="148970"/>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89" name="object 25">
              <a:extLst>
                <a:ext uri="{FF2B5EF4-FFF2-40B4-BE49-F238E27FC236}">
                  <a16:creationId xmlns:a16="http://schemas.microsoft.com/office/drawing/2014/main" xmlns="" id="{FA0B9BA7-A536-9A49-B2C5-8256DC8D8E2E}"/>
                </a:ext>
              </a:extLst>
            </p:cNvPr>
            <p:cNvSpPr/>
            <p:nvPr/>
          </p:nvSpPr>
          <p:spPr>
            <a:xfrm>
              <a:off x="5507054" y="2300270"/>
              <a:ext cx="2640018" cy="861320"/>
            </a:xfrm>
            <a:prstGeom prst="rect">
              <a:avLst/>
            </a:prstGeom>
            <a:noFill/>
            <a:ln>
              <a:noFill/>
            </a:ln>
          </p:spPr>
          <p:txBody>
            <a:bodyPr wrap="square" lIns="0" tIns="0" rIns="0" bIns="0" rtlCol="0"/>
            <a:lstStyle/>
            <a:p>
              <a:endParaRPr/>
            </a:p>
          </p:txBody>
        </p:sp>
        <p:sp>
          <p:nvSpPr>
            <p:cNvPr id="90" name="object 26">
              <a:extLst>
                <a:ext uri="{FF2B5EF4-FFF2-40B4-BE49-F238E27FC236}">
                  <a16:creationId xmlns:a16="http://schemas.microsoft.com/office/drawing/2014/main" xmlns="" id="{BBFCD6DC-E324-6742-815B-3EC92BF43032}"/>
                </a:ext>
              </a:extLst>
            </p:cNvPr>
            <p:cNvSpPr/>
            <p:nvPr/>
          </p:nvSpPr>
          <p:spPr>
            <a:xfrm>
              <a:off x="5527933" y="2310411"/>
              <a:ext cx="2567541" cy="820579"/>
            </a:xfrm>
            <a:custGeom>
              <a:avLst/>
              <a:gdLst/>
              <a:ahLst/>
              <a:cxnLst/>
              <a:rect l="l" t="t" r="r" b="b"/>
              <a:pathLst>
                <a:path w="7272020" h="2098675">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ln w="25399">
              <a:solidFill>
                <a:srgbClr val="00B050"/>
              </a:solidFill>
            </a:ln>
          </p:spPr>
          <p:txBody>
            <a:bodyPr wrap="square" lIns="0" tIns="0" rIns="0" bIns="0" rtlCol="0"/>
            <a:lstStyle/>
            <a:p>
              <a:endParaRPr/>
            </a:p>
          </p:txBody>
        </p:sp>
        <p:sp>
          <p:nvSpPr>
            <p:cNvPr id="91" name="object 27">
              <a:extLst>
                <a:ext uri="{FF2B5EF4-FFF2-40B4-BE49-F238E27FC236}">
                  <a16:creationId xmlns:a16="http://schemas.microsoft.com/office/drawing/2014/main" xmlns="" id="{CD185F7F-4DE1-CD4D-8C76-E455894C6838}"/>
                </a:ext>
              </a:extLst>
            </p:cNvPr>
            <p:cNvSpPr/>
            <p:nvPr/>
          </p:nvSpPr>
          <p:spPr>
            <a:xfrm>
              <a:off x="8074238" y="2351446"/>
              <a:ext cx="41701" cy="45684"/>
            </a:xfrm>
            <a:custGeom>
              <a:avLst/>
              <a:gdLst/>
              <a:ahLst/>
              <a:cxnLst/>
              <a:rect l="l" t="t" r="r" b="b"/>
              <a:pathLst>
                <a:path w="118109" h="116839">
                  <a:moveTo>
                    <a:pt x="88887" y="50402"/>
                  </a:moveTo>
                  <a:lnTo>
                    <a:pt x="59747" y="50402"/>
                  </a:lnTo>
                  <a:lnTo>
                    <a:pt x="95754" y="114432"/>
                  </a:lnTo>
                  <a:lnTo>
                    <a:pt x="103497" y="116601"/>
                  </a:lnTo>
                  <a:lnTo>
                    <a:pt x="115723" y="109725"/>
                  </a:lnTo>
                  <a:lnTo>
                    <a:pt x="117894" y="101982"/>
                  </a:lnTo>
                  <a:lnTo>
                    <a:pt x="88887" y="50402"/>
                  </a:lnTo>
                  <a:close/>
                </a:path>
                <a:path w="118109" h="11683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p:spPr>
          <p:txBody>
            <a:bodyPr wrap="square" lIns="0" tIns="0" rIns="0" bIns="0" rtlCol="0"/>
            <a:lstStyle/>
            <a:p>
              <a:endParaRPr/>
            </a:p>
          </p:txBody>
        </p:sp>
        <p:sp>
          <p:nvSpPr>
            <p:cNvPr id="92" name="object 28">
              <a:extLst>
                <a:ext uri="{FF2B5EF4-FFF2-40B4-BE49-F238E27FC236}">
                  <a16:creationId xmlns:a16="http://schemas.microsoft.com/office/drawing/2014/main" xmlns="" id="{5BC85A95-4782-654F-A3D1-07D0532B31A8}"/>
                </a:ext>
              </a:extLst>
            </p:cNvPr>
            <p:cNvSpPr/>
            <p:nvPr/>
          </p:nvSpPr>
          <p:spPr>
            <a:xfrm>
              <a:off x="6934924" y="1846858"/>
              <a:ext cx="170229" cy="188515"/>
            </a:xfrm>
            <a:prstGeom prst="rect">
              <a:avLst/>
            </a:prstGeom>
            <a:blipFill>
              <a:blip r:embed="rId9" cstate="print"/>
              <a:stretch>
                <a:fillRect/>
              </a:stretch>
            </a:blipFill>
          </p:spPr>
          <p:txBody>
            <a:bodyPr wrap="square" lIns="0" tIns="0" rIns="0" bIns="0" rtlCol="0"/>
            <a:lstStyle/>
            <a:p>
              <a:endParaRPr/>
            </a:p>
          </p:txBody>
        </p:sp>
        <p:sp>
          <p:nvSpPr>
            <p:cNvPr id="93" name="object 29">
              <a:extLst>
                <a:ext uri="{FF2B5EF4-FFF2-40B4-BE49-F238E27FC236}">
                  <a16:creationId xmlns:a16="http://schemas.microsoft.com/office/drawing/2014/main" xmlns="" id="{D6DC998E-D4A3-5741-B182-8DC554D24E30}"/>
                </a:ext>
              </a:extLst>
            </p:cNvPr>
            <p:cNvSpPr/>
            <p:nvPr/>
          </p:nvSpPr>
          <p:spPr>
            <a:xfrm>
              <a:off x="6952194" y="1857750"/>
              <a:ext cx="134520" cy="148970"/>
            </a:xfrm>
            <a:prstGeom prst="rect">
              <a:avLst/>
            </a:prstGeom>
            <a:blipFill>
              <a:blip r:embed="rId10" cstate="print"/>
              <a:stretch>
                <a:fillRect/>
              </a:stretch>
            </a:blipFill>
          </p:spPr>
          <p:txBody>
            <a:bodyPr wrap="square" lIns="0" tIns="0" rIns="0" bIns="0" rtlCol="0"/>
            <a:lstStyle/>
            <a:p>
              <a:endParaRPr/>
            </a:p>
          </p:txBody>
        </p:sp>
        <p:sp>
          <p:nvSpPr>
            <p:cNvPr id="94" name="object 30">
              <a:extLst>
                <a:ext uri="{FF2B5EF4-FFF2-40B4-BE49-F238E27FC236}">
                  <a16:creationId xmlns:a16="http://schemas.microsoft.com/office/drawing/2014/main" xmlns="" id="{DD39767A-ADAF-1D4D-92F0-AF847605D3E1}"/>
                </a:ext>
              </a:extLst>
            </p:cNvPr>
            <p:cNvSpPr/>
            <p:nvPr/>
          </p:nvSpPr>
          <p:spPr>
            <a:xfrm>
              <a:off x="6952194" y="1857750"/>
              <a:ext cx="134520" cy="148970"/>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95" name="object 31">
              <a:extLst>
                <a:ext uri="{FF2B5EF4-FFF2-40B4-BE49-F238E27FC236}">
                  <a16:creationId xmlns:a16="http://schemas.microsoft.com/office/drawing/2014/main" xmlns="" id="{62650BEB-E683-D445-8F18-BF0D50FAC6A4}"/>
                </a:ext>
              </a:extLst>
            </p:cNvPr>
            <p:cNvSpPr/>
            <p:nvPr/>
          </p:nvSpPr>
          <p:spPr>
            <a:xfrm>
              <a:off x="6999493" y="1752600"/>
              <a:ext cx="1043387" cy="518417"/>
            </a:xfrm>
            <a:prstGeom prst="rect">
              <a:avLst/>
            </a:prstGeom>
            <a:blipFill>
              <a:blip r:embed="rId11" cstate="print"/>
              <a:stretch>
                <a:fillRect/>
              </a:stretch>
            </a:blipFill>
          </p:spPr>
          <p:txBody>
            <a:bodyPr wrap="square" lIns="0" tIns="0" rIns="0" bIns="0" rtlCol="0"/>
            <a:lstStyle/>
            <a:p>
              <a:endParaRPr/>
            </a:p>
          </p:txBody>
        </p:sp>
        <p:sp>
          <p:nvSpPr>
            <p:cNvPr id="96" name="object 32">
              <a:extLst>
                <a:ext uri="{FF2B5EF4-FFF2-40B4-BE49-F238E27FC236}">
                  <a16:creationId xmlns:a16="http://schemas.microsoft.com/office/drawing/2014/main" xmlns="" id="{5D0DA6B4-3F7E-F241-8589-8FF3891D7CEB}"/>
                </a:ext>
              </a:extLst>
            </p:cNvPr>
            <p:cNvSpPr/>
            <p:nvPr/>
          </p:nvSpPr>
          <p:spPr>
            <a:xfrm>
              <a:off x="7019454" y="1768368"/>
              <a:ext cx="971684" cy="427794"/>
            </a:xfrm>
            <a:custGeom>
              <a:avLst/>
              <a:gdLst/>
              <a:ahLst/>
              <a:cxnLst/>
              <a:rect l="l" t="t" r="r" b="b"/>
              <a:pathLst>
                <a:path w="2752090" h="1094105">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ln w="25399">
              <a:solidFill>
                <a:srgbClr val="6095C9"/>
              </a:solidFill>
            </a:ln>
          </p:spPr>
          <p:txBody>
            <a:bodyPr wrap="square" lIns="0" tIns="0" rIns="0" bIns="0" rtlCol="0"/>
            <a:lstStyle/>
            <a:p>
              <a:endParaRPr/>
            </a:p>
          </p:txBody>
        </p:sp>
        <p:sp>
          <p:nvSpPr>
            <p:cNvPr id="97" name="object 33">
              <a:extLst>
                <a:ext uri="{FF2B5EF4-FFF2-40B4-BE49-F238E27FC236}">
                  <a16:creationId xmlns:a16="http://schemas.microsoft.com/office/drawing/2014/main" xmlns="" id="{33347CAD-B7C8-3A4F-A78F-30EAFC4F09B3}"/>
                </a:ext>
              </a:extLst>
            </p:cNvPr>
            <p:cNvSpPr/>
            <p:nvPr/>
          </p:nvSpPr>
          <p:spPr>
            <a:xfrm>
              <a:off x="7969633" y="2160190"/>
              <a:ext cx="41701" cy="45684"/>
            </a:xfrm>
            <a:custGeom>
              <a:avLst/>
              <a:gdLst/>
              <a:ahLst/>
              <a:cxnLst/>
              <a:rect l="l" t="t" r="r" b="b"/>
              <a:pathLst>
                <a:path w="118109" h="116839">
                  <a:moveTo>
                    <a:pt x="13877" y="1710"/>
                  </a:moveTo>
                  <a:lnTo>
                    <a:pt x="1897" y="9009"/>
                  </a:lnTo>
                  <a:lnTo>
                    <a:pt x="0" y="16823"/>
                  </a:lnTo>
                  <a:lnTo>
                    <a:pt x="60873" y="116743"/>
                  </a:lnTo>
                  <a:lnTo>
                    <a:pt x="88998" y="66342"/>
                  </a:lnTo>
                  <a:lnTo>
                    <a:pt x="59910" y="66342"/>
                  </a:lnTo>
                  <a:lnTo>
                    <a:pt x="21691" y="3608"/>
                  </a:lnTo>
                  <a:lnTo>
                    <a:pt x="13877" y="1710"/>
                  </a:lnTo>
                  <a:close/>
                </a:path>
                <a:path w="118109" h="11683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p:spPr>
          <p:txBody>
            <a:bodyPr wrap="square" lIns="0" tIns="0" rIns="0" bIns="0" rtlCol="0"/>
            <a:lstStyle/>
            <a:p>
              <a:endParaRPr/>
            </a:p>
          </p:txBody>
        </p:sp>
        <p:sp>
          <p:nvSpPr>
            <p:cNvPr id="98" name="object 34">
              <a:extLst>
                <a:ext uri="{FF2B5EF4-FFF2-40B4-BE49-F238E27FC236}">
                  <a16:creationId xmlns:a16="http://schemas.microsoft.com/office/drawing/2014/main" xmlns="" id="{991B2545-3917-C546-AB32-07604605C3F3}"/>
                </a:ext>
              </a:extLst>
            </p:cNvPr>
            <p:cNvSpPr/>
            <p:nvPr/>
          </p:nvSpPr>
          <p:spPr>
            <a:xfrm>
              <a:off x="7897599" y="2194636"/>
              <a:ext cx="186371" cy="654928"/>
            </a:xfrm>
            <a:prstGeom prst="rect">
              <a:avLst/>
            </a:prstGeom>
            <a:blipFill>
              <a:blip r:embed="rId12" cstate="print"/>
              <a:stretch>
                <a:fillRect/>
              </a:stretch>
            </a:blipFill>
          </p:spPr>
          <p:txBody>
            <a:bodyPr wrap="square" lIns="0" tIns="0" rIns="0" bIns="0" rtlCol="0"/>
            <a:lstStyle/>
            <a:p>
              <a:endParaRPr/>
            </a:p>
          </p:txBody>
        </p:sp>
        <p:sp>
          <p:nvSpPr>
            <p:cNvPr id="99" name="object 35">
              <a:extLst>
                <a:ext uri="{FF2B5EF4-FFF2-40B4-BE49-F238E27FC236}">
                  <a16:creationId xmlns:a16="http://schemas.microsoft.com/office/drawing/2014/main" xmlns="" id="{2ED9EEB2-3620-2F42-8F0A-EA1B47E8A177}"/>
                </a:ext>
              </a:extLst>
            </p:cNvPr>
            <p:cNvSpPr/>
            <p:nvPr/>
          </p:nvSpPr>
          <p:spPr>
            <a:xfrm>
              <a:off x="7916019" y="2205837"/>
              <a:ext cx="150214" cy="615293"/>
            </a:xfrm>
            <a:prstGeom prst="rect">
              <a:avLst/>
            </a:prstGeom>
            <a:blipFill>
              <a:blip r:embed="rId13" cstate="print"/>
              <a:stretch>
                <a:fillRect/>
              </a:stretch>
            </a:blipFill>
          </p:spPr>
          <p:txBody>
            <a:bodyPr wrap="square" lIns="0" tIns="0" rIns="0" bIns="0" rtlCol="0"/>
            <a:lstStyle/>
            <a:p>
              <a:endParaRPr/>
            </a:p>
          </p:txBody>
        </p:sp>
        <p:sp>
          <p:nvSpPr>
            <p:cNvPr id="100" name="object 36">
              <a:extLst>
                <a:ext uri="{FF2B5EF4-FFF2-40B4-BE49-F238E27FC236}">
                  <a16:creationId xmlns:a16="http://schemas.microsoft.com/office/drawing/2014/main" xmlns="" id="{E94A1ABB-B254-0F4F-B184-D37D5EB9F4B4}"/>
                </a:ext>
              </a:extLst>
            </p:cNvPr>
            <p:cNvSpPr/>
            <p:nvPr/>
          </p:nvSpPr>
          <p:spPr>
            <a:xfrm>
              <a:off x="7916019" y="2205837"/>
              <a:ext cx="150214" cy="615496"/>
            </a:xfrm>
            <a:custGeom>
              <a:avLst/>
              <a:gdLst/>
              <a:ahLst/>
              <a:cxnLst/>
              <a:rect l="l" t="t" r="r" b="b"/>
              <a:pathLst>
                <a:path w="425450" h="1574164">
                  <a:moveTo>
                    <a:pt x="0" y="0"/>
                  </a:moveTo>
                  <a:lnTo>
                    <a:pt x="425449" y="0"/>
                  </a:lnTo>
                  <a:lnTo>
                    <a:pt x="425449" y="1573647"/>
                  </a:lnTo>
                  <a:lnTo>
                    <a:pt x="0" y="1573647"/>
                  </a:lnTo>
                  <a:lnTo>
                    <a:pt x="0" y="0"/>
                  </a:lnTo>
                  <a:close/>
                </a:path>
              </a:pathLst>
            </a:custGeom>
            <a:ln w="9524">
              <a:solidFill>
                <a:srgbClr val="5B92C7"/>
              </a:solidFill>
            </a:ln>
          </p:spPr>
          <p:txBody>
            <a:bodyPr wrap="square" lIns="0" tIns="0" rIns="0" bIns="0" rtlCol="0"/>
            <a:lstStyle/>
            <a:p>
              <a:endParaRPr/>
            </a:p>
          </p:txBody>
        </p:sp>
        <p:sp>
          <p:nvSpPr>
            <p:cNvPr id="101" name="object 37">
              <a:extLst>
                <a:ext uri="{FF2B5EF4-FFF2-40B4-BE49-F238E27FC236}">
                  <a16:creationId xmlns:a16="http://schemas.microsoft.com/office/drawing/2014/main" xmlns="" id="{22A705A7-1868-C245-9EDF-4C6638B71CCE}"/>
                </a:ext>
              </a:extLst>
            </p:cNvPr>
            <p:cNvSpPr/>
            <p:nvPr/>
          </p:nvSpPr>
          <p:spPr>
            <a:xfrm>
              <a:off x="7111024" y="1819231"/>
              <a:ext cx="36687" cy="1249727"/>
            </a:xfrm>
            <a:prstGeom prst="rect">
              <a:avLst/>
            </a:prstGeom>
            <a:blipFill>
              <a:blip r:embed="rId14" cstate="print"/>
              <a:stretch>
                <a:fillRect/>
              </a:stretch>
            </a:blipFill>
          </p:spPr>
          <p:txBody>
            <a:bodyPr wrap="square" lIns="0" tIns="0" rIns="0" bIns="0" rtlCol="0"/>
            <a:lstStyle/>
            <a:p>
              <a:endParaRPr/>
            </a:p>
          </p:txBody>
        </p:sp>
        <p:sp>
          <p:nvSpPr>
            <p:cNvPr id="102" name="object 38">
              <a:extLst>
                <a:ext uri="{FF2B5EF4-FFF2-40B4-BE49-F238E27FC236}">
                  <a16:creationId xmlns:a16="http://schemas.microsoft.com/office/drawing/2014/main" xmlns="" id="{3D6DEDEF-A705-D142-BB51-B7E3EAD2C50D}"/>
                </a:ext>
              </a:extLst>
            </p:cNvPr>
            <p:cNvSpPr/>
            <p:nvPr/>
          </p:nvSpPr>
          <p:spPr>
            <a:xfrm>
              <a:off x="7129670" y="1829524"/>
              <a:ext cx="0" cy="1214358"/>
            </a:xfrm>
            <a:custGeom>
              <a:avLst/>
              <a:gdLst/>
              <a:ahLst/>
              <a:cxnLst/>
              <a:rect l="l" t="t" r="r" b="b"/>
              <a:pathLst>
                <a:path h="3105785">
                  <a:moveTo>
                    <a:pt x="0" y="0"/>
                  </a:moveTo>
                  <a:lnTo>
                    <a:pt x="1" y="3105482"/>
                  </a:lnTo>
                </a:path>
              </a:pathLst>
            </a:custGeom>
            <a:ln w="12699">
              <a:solidFill>
                <a:srgbClr val="000000"/>
              </a:solidFill>
            </a:ln>
          </p:spPr>
          <p:txBody>
            <a:bodyPr wrap="square" lIns="0" tIns="0" rIns="0" bIns="0" rtlCol="0"/>
            <a:lstStyle/>
            <a:p>
              <a:endParaRPr/>
            </a:p>
          </p:txBody>
        </p:sp>
        <p:sp>
          <p:nvSpPr>
            <p:cNvPr id="103" name="object 39">
              <a:extLst>
                <a:ext uri="{FF2B5EF4-FFF2-40B4-BE49-F238E27FC236}">
                  <a16:creationId xmlns:a16="http://schemas.microsoft.com/office/drawing/2014/main" xmlns="" id="{48D36481-8AE4-BC45-B7CD-D1D5D4312126}"/>
                </a:ext>
              </a:extLst>
            </p:cNvPr>
            <p:cNvSpPr/>
            <p:nvPr/>
          </p:nvSpPr>
          <p:spPr>
            <a:xfrm>
              <a:off x="5622986" y="2132881"/>
              <a:ext cx="36687" cy="721559"/>
            </a:xfrm>
            <a:prstGeom prst="rect">
              <a:avLst/>
            </a:prstGeom>
            <a:blipFill>
              <a:blip r:embed="rId15" cstate="print"/>
              <a:stretch>
                <a:fillRect/>
              </a:stretch>
            </a:blipFill>
          </p:spPr>
          <p:txBody>
            <a:bodyPr wrap="square" lIns="0" tIns="0" rIns="0" bIns="0" rtlCol="0"/>
            <a:lstStyle/>
            <a:p>
              <a:endParaRPr/>
            </a:p>
          </p:txBody>
        </p:sp>
        <p:sp>
          <p:nvSpPr>
            <p:cNvPr id="104" name="object 40">
              <a:extLst>
                <a:ext uri="{FF2B5EF4-FFF2-40B4-BE49-F238E27FC236}">
                  <a16:creationId xmlns:a16="http://schemas.microsoft.com/office/drawing/2014/main" xmlns="" id="{A74601C1-D540-1340-8A97-44FC403B3791}"/>
                </a:ext>
              </a:extLst>
            </p:cNvPr>
            <p:cNvSpPr/>
            <p:nvPr/>
          </p:nvSpPr>
          <p:spPr>
            <a:xfrm>
              <a:off x="5640742" y="2142887"/>
              <a:ext cx="0" cy="685264"/>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05" name="object 41">
              <a:extLst>
                <a:ext uri="{FF2B5EF4-FFF2-40B4-BE49-F238E27FC236}">
                  <a16:creationId xmlns:a16="http://schemas.microsoft.com/office/drawing/2014/main" xmlns="" id="{6CBDEA8D-117D-7841-AD7D-8DFF8581CEE3}"/>
                </a:ext>
              </a:extLst>
            </p:cNvPr>
            <p:cNvSpPr/>
            <p:nvPr/>
          </p:nvSpPr>
          <p:spPr>
            <a:xfrm>
              <a:off x="5828435" y="2132881"/>
              <a:ext cx="36687" cy="721559"/>
            </a:xfrm>
            <a:prstGeom prst="rect">
              <a:avLst/>
            </a:prstGeom>
            <a:blipFill>
              <a:blip r:embed="rId16" cstate="print"/>
              <a:stretch>
                <a:fillRect/>
              </a:stretch>
            </a:blipFill>
          </p:spPr>
          <p:txBody>
            <a:bodyPr wrap="square" lIns="0" tIns="0" rIns="0" bIns="0" rtlCol="0"/>
            <a:lstStyle/>
            <a:p>
              <a:endParaRPr/>
            </a:p>
          </p:txBody>
        </p:sp>
        <p:sp>
          <p:nvSpPr>
            <p:cNvPr id="106" name="object 42">
              <a:extLst>
                <a:ext uri="{FF2B5EF4-FFF2-40B4-BE49-F238E27FC236}">
                  <a16:creationId xmlns:a16="http://schemas.microsoft.com/office/drawing/2014/main" xmlns="" id="{5AD85ACE-299A-1445-85AC-4EDC30D71D90}"/>
                </a:ext>
              </a:extLst>
            </p:cNvPr>
            <p:cNvSpPr/>
            <p:nvPr/>
          </p:nvSpPr>
          <p:spPr>
            <a:xfrm>
              <a:off x="5847006" y="2142887"/>
              <a:ext cx="0" cy="685264"/>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07" name="object 43">
              <a:extLst>
                <a:ext uri="{FF2B5EF4-FFF2-40B4-BE49-F238E27FC236}">
                  <a16:creationId xmlns:a16="http://schemas.microsoft.com/office/drawing/2014/main" xmlns="" id="{29E6DF52-07C1-FB45-ACED-C17AA34DB26B}"/>
                </a:ext>
              </a:extLst>
            </p:cNvPr>
            <p:cNvSpPr/>
            <p:nvPr/>
          </p:nvSpPr>
          <p:spPr>
            <a:xfrm>
              <a:off x="6035352" y="2132881"/>
              <a:ext cx="36687" cy="721559"/>
            </a:xfrm>
            <a:prstGeom prst="rect">
              <a:avLst/>
            </a:prstGeom>
            <a:blipFill>
              <a:blip r:embed="rId17" cstate="print"/>
              <a:stretch>
                <a:fillRect/>
              </a:stretch>
            </a:blipFill>
          </p:spPr>
          <p:txBody>
            <a:bodyPr wrap="square" lIns="0" tIns="0" rIns="0" bIns="0" rtlCol="0"/>
            <a:lstStyle/>
            <a:p>
              <a:endParaRPr/>
            </a:p>
          </p:txBody>
        </p:sp>
        <p:sp>
          <p:nvSpPr>
            <p:cNvPr id="108" name="object 44">
              <a:extLst>
                <a:ext uri="{FF2B5EF4-FFF2-40B4-BE49-F238E27FC236}">
                  <a16:creationId xmlns:a16="http://schemas.microsoft.com/office/drawing/2014/main" xmlns="" id="{7361C385-9EBE-EC40-B568-8A71F6A1A409}"/>
                </a:ext>
              </a:extLst>
            </p:cNvPr>
            <p:cNvSpPr/>
            <p:nvPr/>
          </p:nvSpPr>
          <p:spPr>
            <a:xfrm>
              <a:off x="6053270" y="2142887"/>
              <a:ext cx="0" cy="685264"/>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09" name="object 45">
              <a:extLst>
                <a:ext uri="{FF2B5EF4-FFF2-40B4-BE49-F238E27FC236}">
                  <a16:creationId xmlns:a16="http://schemas.microsoft.com/office/drawing/2014/main" xmlns="" id="{3B59396E-3E6E-9E49-A790-BCBE834D7CEF}"/>
                </a:ext>
              </a:extLst>
            </p:cNvPr>
            <p:cNvSpPr/>
            <p:nvPr/>
          </p:nvSpPr>
          <p:spPr>
            <a:xfrm>
              <a:off x="6240801" y="2132881"/>
              <a:ext cx="36687" cy="721559"/>
            </a:xfrm>
            <a:prstGeom prst="rect">
              <a:avLst/>
            </a:prstGeom>
            <a:blipFill>
              <a:blip r:embed="rId18" cstate="print"/>
              <a:stretch>
                <a:fillRect/>
              </a:stretch>
            </a:blipFill>
          </p:spPr>
          <p:txBody>
            <a:bodyPr wrap="square" lIns="0" tIns="0" rIns="0" bIns="0" rtlCol="0"/>
            <a:lstStyle/>
            <a:p>
              <a:endParaRPr/>
            </a:p>
          </p:txBody>
        </p:sp>
        <p:sp>
          <p:nvSpPr>
            <p:cNvPr id="110" name="object 46">
              <a:extLst>
                <a:ext uri="{FF2B5EF4-FFF2-40B4-BE49-F238E27FC236}">
                  <a16:creationId xmlns:a16="http://schemas.microsoft.com/office/drawing/2014/main" xmlns="" id="{36D5DDC3-774C-8A4F-AB66-71FC78EB3243}"/>
                </a:ext>
              </a:extLst>
            </p:cNvPr>
            <p:cNvSpPr/>
            <p:nvPr/>
          </p:nvSpPr>
          <p:spPr>
            <a:xfrm>
              <a:off x="6259534" y="2142887"/>
              <a:ext cx="0" cy="685264"/>
            </a:xfrm>
            <a:custGeom>
              <a:avLst/>
              <a:gdLst/>
              <a:ahLst/>
              <a:cxnLst/>
              <a:rect l="l" t="t" r="r" b="b"/>
              <a:pathLst>
                <a:path h="1752600">
                  <a:moveTo>
                    <a:pt x="0" y="0"/>
                  </a:moveTo>
                  <a:lnTo>
                    <a:pt x="1" y="1752599"/>
                  </a:lnTo>
                </a:path>
              </a:pathLst>
            </a:custGeom>
            <a:ln w="12699">
              <a:solidFill>
                <a:srgbClr val="000000"/>
              </a:solidFill>
            </a:ln>
          </p:spPr>
          <p:txBody>
            <a:bodyPr wrap="square" lIns="0" tIns="0" rIns="0" bIns="0" rtlCol="0"/>
            <a:lstStyle/>
            <a:p>
              <a:endParaRPr/>
            </a:p>
          </p:txBody>
        </p:sp>
        <p:sp>
          <p:nvSpPr>
            <p:cNvPr id="111" name="object 47">
              <a:extLst>
                <a:ext uri="{FF2B5EF4-FFF2-40B4-BE49-F238E27FC236}">
                  <a16:creationId xmlns:a16="http://schemas.microsoft.com/office/drawing/2014/main" xmlns="" id="{C0691963-B419-3A4B-BAF0-9FDE916A194E}"/>
                </a:ext>
              </a:extLst>
            </p:cNvPr>
            <p:cNvSpPr/>
            <p:nvPr/>
          </p:nvSpPr>
          <p:spPr>
            <a:xfrm>
              <a:off x="5414602" y="2339273"/>
              <a:ext cx="1015504" cy="40628"/>
            </a:xfrm>
            <a:prstGeom prst="rect">
              <a:avLst/>
            </a:prstGeom>
            <a:blipFill>
              <a:blip r:embed="rId19" cstate="print"/>
              <a:stretch>
                <a:fillRect/>
              </a:stretch>
            </a:blipFill>
          </p:spPr>
          <p:txBody>
            <a:bodyPr wrap="square" lIns="0" tIns="0" rIns="0" bIns="0" rtlCol="0"/>
            <a:lstStyle/>
            <a:p>
              <a:endParaRPr/>
            </a:p>
          </p:txBody>
        </p:sp>
        <p:sp>
          <p:nvSpPr>
            <p:cNvPr id="112" name="object 48">
              <a:extLst>
                <a:ext uri="{FF2B5EF4-FFF2-40B4-BE49-F238E27FC236}">
                  <a16:creationId xmlns:a16="http://schemas.microsoft.com/office/drawing/2014/main" xmlns="" id="{1F1B86EF-A81C-FF45-85F3-11460DA53812}"/>
                </a:ext>
              </a:extLst>
            </p:cNvPr>
            <p:cNvSpPr/>
            <p:nvPr/>
          </p:nvSpPr>
          <p:spPr>
            <a:xfrm>
              <a:off x="5430643" y="2351446"/>
              <a:ext cx="983118"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13" name="object 49">
              <a:extLst>
                <a:ext uri="{FF2B5EF4-FFF2-40B4-BE49-F238E27FC236}">
                  <a16:creationId xmlns:a16="http://schemas.microsoft.com/office/drawing/2014/main" xmlns="" id="{F49E2456-A1CD-8E43-916F-1E1DDEF1B314}"/>
                </a:ext>
              </a:extLst>
            </p:cNvPr>
            <p:cNvSpPr/>
            <p:nvPr/>
          </p:nvSpPr>
          <p:spPr>
            <a:xfrm>
              <a:off x="5435147" y="2586293"/>
              <a:ext cx="1015504" cy="40628"/>
            </a:xfrm>
            <a:prstGeom prst="rect">
              <a:avLst/>
            </a:prstGeom>
            <a:blipFill>
              <a:blip r:embed="rId20" cstate="print"/>
              <a:stretch>
                <a:fillRect/>
              </a:stretch>
            </a:blipFill>
          </p:spPr>
          <p:txBody>
            <a:bodyPr wrap="square" lIns="0" tIns="0" rIns="0" bIns="0" rtlCol="0"/>
            <a:lstStyle/>
            <a:p>
              <a:endParaRPr/>
            </a:p>
          </p:txBody>
        </p:sp>
        <p:sp>
          <p:nvSpPr>
            <p:cNvPr id="114" name="object 50">
              <a:extLst>
                <a:ext uri="{FF2B5EF4-FFF2-40B4-BE49-F238E27FC236}">
                  <a16:creationId xmlns:a16="http://schemas.microsoft.com/office/drawing/2014/main" xmlns="" id="{E8468033-7AA2-2041-9FB2-ED371AFC6473}"/>
                </a:ext>
              </a:extLst>
            </p:cNvPr>
            <p:cNvSpPr/>
            <p:nvPr/>
          </p:nvSpPr>
          <p:spPr>
            <a:xfrm>
              <a:off x="5450999" y="2598685"/>
              <a:ext cx="983118"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15" name="object 51">
              <a:extLst>
                <a:ext uri="{FF2B5EF4-FFF2-40B4-BE49-F238E27FC236}">
                  <a16:creationId xmlns:a16="http://schemas.microsoft.com/office/drawing/2014/main" xmlns="" id="{6E8E914A-8084-164B-805E-4C0514B1AF05}"/>
                </a:ext>
              </a:extLst>
            </p:cNvPr>
            <p:cNvSpPr/>
            <p:nvPr/>
          </p:nvSpPr>
          <p:spPr>
            <a:xfrm>
              <a:off x="6908510" y="2030498"/>
              <a:ext cx="422638" cy="40628"/>
            </a:xfrm>
            <a:prstGeom prst="rect">
              <a:avLst/>
            </a:prstGeom>
            <a:blipFill>
              <a:blip r:embed="rId21" cstate="print"/>
              <a:stretch>
                <a:fillRect/>
              </a:stretch>
            </a:blipFill>
          </p:spPr>
          <p:txBody>
            <a:bodyPr wrap="square" lIns="0" tIns="0" rIns="0" bIns="0" rtlCol="0"/>
            <a:lstStyle/>
            <a:p>
              <a:endParaRPr/>
            </a:p>
          </p:txBody>
        </p:sp>
        <p:sp>
          <p:nvSpPr>
            <p:cNvPr id="116" name="object 52">
              <a:extLst>
                <a:ext uri="{FF2B5EF4-FFF2-40B4-BE49-F238E27FC236}">
                  <a16:creationId xmlns:a16="http://schemas.microsoft.com/office/drawing/2014/main" xmlns="" id="{6BFC6428-078C-B945-AF5C-0695484EC3DA}"/>
                </a:ext>
              </a:extLst>
            </p:cNvPr>
            <p:cNvSpPr/>
            <p:nvPr/>
          </p:nvSpPr>
          <p:spPr>
            <a:xfrm>
              <a:off x="6924818" y="2043310"/>
              <a:ext cx="390109"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17" name="object 53">
              <a:extLst>
                <a:ext uri="{FF2B5EF4-FFF2-40B4-BE49-F238E27FC236}">
                  <a16:creationId xmlns:a16="http://schemas.microsoft.com/office/drawing/2014/main" xmlns="" id="{1EF49BCE-FA88-A84E-8DD3-1D2E5F4A4281}"/>
                </a:ext>
              </a:extLst>
            </p:cNvPr>
            <p:cNvSpPr/>
            <p:nvPr/>
          </p:nvSpPr>
          <p:spPr>
            <a:xfrm>
              <a:off x="6912912" y="2269392"/>
              <a:ext cx="422638" cy="40628"/>
            </a:xfrm>
            <a:prstGeom prst="rect">
              <a:avLst/>
            </a:prstGeom>
            <a:blipFill>
              <a:blip r:embed="rId22" cstate="print"/>
              <a:stretch>
                <a:fillRect/>
              </a:stretch>
            </a:blipFill>
          </p:spPr>
          <p:txBody>
            <a:bodyPr wrap="square" lIns="0" tIns="0" rIns="0" bIns="0" rtlCol="0"/>
            <a:lstStyle/>
            <a:p>
              <a:endParaRPr/>
            </a:p>
          </p:txBody>
        </p:sp>
        <p:sp>
          <p:nvSpPr>
            <p:cNvPr id="118" name="object 54">
              <a:extLst>
                <a:ext uri="{FF2B5EF4-FFF2-40B4-BE49-F238E27FC236}">
                  <a16:creationId xmlns:a16="http://schemas.microsoft.com/office/drawing/2014/main" xmlns="" id="{C0B11574-20E0-1545-B1EE-EEFBF3305A5E}"/>
                </a:ext>
              </a:extLst>
            </p:cNvPr>
            <p:cNvSpPr/>
            <p:nvPr/>
          </p:nvSpPr>
          <p:spPr>
            <a:xfrm>
              <a:off x="6929421" y="2281663"/>
              <a:ext cx="390109"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19" name="object 55">
              <a:extLst>
                <a:ext uri="{FF2B5EF4-FFF2-40B4-BE49-F238E27FC236}">
                  <a16:creationId xmlns:a16="http://schemas.microsoft.com/office/drawing/2014/main" xmlns="" id="{EDC90376-4C9E-E549-8EC3-A121EAAA5907}"/>
                </a:ext>
              </a:extLst>
            </p:cNvPr>
            <p:cNvSpPr/>
            <p:nvPr/>
          </p:nvSpPr>
          <p:spPr>
            <a:xfrm>
              <a:off x="6908510" y="2508287"/>
              <a:ext cx="422638" cy="40628"/>
            </a:xfrm>
            <a:prstGeom prst="rect">
              <a:avLst/>
            </a:prstGeom>
            <a:blipFill>
              <a:blip r:embed="rId23" cstate="print"/>
              <a:stretch>
                <a:fillRect/>
              </a:stretch>
            </a:blipFill>
          </p:spPr>
          <p:txBody>
            <a:bodyPr wrap="square" lIns="0" tIns="0" rIns="0" bIns="0" rtlCol="0"/>
            <a:lstStyle/>
            <a:p>
              <a:endParaRPr/>
            </a:p>
          </p:txBody>
        </p:sp>
        <p:sp>
          <p:nvSpPr>
            <p:cNvPr id="120" name="object 56">
              <a:extLst>
                <a:ext uri="{FF2B5EF4-FFF2-40B4-BE49-F238E27FC236}">
                  <a16:creationId xmlns:a16="http://schemas.microsoft.com/office/drawing/2014/main" xmlns="" id="{ED3743E2-23FB-0348-A592-8D114CE9205F}"/>
                </a:ext>
              </a:extLst>
            </p:cNvPr>
            <p:cNvSpPr/>
            <p:nvPr/>
          </p:nvSpPr>
          <p:spPr>
            <a:xfrm>
              <a:off x="6924818" y="2520015"/>
              <a:ext cx="390109"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21" name="object 57">
              <a:extLst>
                <a:ext uri="{FF2B5EF4-FFF2-40B4-BE49-F238E27FC236}">
                  <a16:creationId xmlns:a16="http://schemas.microsoft.com/office/drawing/2014/main" xmlns="" id="{B93EE58B-E770-5C46-A2E9-37DFB75C5A1E}"/>
                </a:ext>
              </a:extLst>
            </p:cNvPr>
            <p:cNvSpPr/>
            <p:nvPr/>
          </p:nvSpPr>
          <p:spPr>
            <a:xfrm>
              <a:off x="6908510" y="2745556"/>
              <a:ext cx="422638" cy="40628"/>
            </a:xfrm>
            <a:prstGeom prst="rect">
              <a:avLst/>
            </a:prstGeom>
            <a:blipFill>
              <a:blip r:embed="rId21" cstate="print"/>
              <a:stretch>
                <a:fillRect/>
              </a:stretch>
            </a:blipFill>
          </p:spPr>
          <p:txBody>
            <a:bodyPr wrap="square" lIns="0" tIns="0" rIns="0" bIns="0" rtlCol="0"/>
            <a:lstStyle/>
            <a:p>
              <a:endParaRPr/>
            </a:p>
          </p:txBody>
        </p:sp>
        <p:sp>
          <p:nvSpPr>
            <p:cNvPr id="122" name="object 58">
              <a:extLst>
                <a:ext uri="{FF2B5EF4-FFF2-40B4-BE49-F238E27FC236}">
                  <a16:creationId xmlns:a16="http://schemas.microsoft.com/office/drawing/2014/main" xmlns="" id="{6F2BFB1D-BF65-D049-BA01-9A321A757ADB}"/>
                </a:ext>
              </a:extLst>
            </p:cNvPr>
            <p:cNvSpPr/>
            <p:nvPr/>
          </p:nvSpPr>
          <p:spPr>
            <a:xfrm>
              <a:off x="6924818" y="2758369"/>
              <a:ext cx="390109"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23" name="object 59">
              <a:extLst>
                <a:ext uri="{FF2B5EF4-FFF2-40B4-BE49-F238E27FC236}">
                  <a16:creationId xmlns:a16="http://schemas.microsoft.com/office/drawing/2014/main" xmlns="" id="{D33EF63A-61DC-704C-9482-E18ACF8F56DF}"/>
                </a:ext>
              </a:extLst>
            </p:cNvPr>
            <p:cNvSpPr/>
            <p:nvPr/>
          </p:nvSpPr>
          <p:spPr>
            <a:xfrm>
              <a:off x="8073698" y="2132881"/>
              <a:ext cx="39622" cy="745936"/>
            </a:xfrm>
            <a:prstGeom prst="rect">
              <a:avLst/>
            </a:prstGeom>
            <a:blipFill>
              <a:blip r:embed="rId24" cstate="print"/>
              <a:stretch>
                <a:fillRect/>
              </a:stretch>
            </a:blipFill>
          </p:spPr>
          <p:txBody>
            <a:bodyPr wrap="square" lIns="0" tIns="0" rIns="0" bIns="0" rtlCol="0"/>
            <a:lstStyle/>
            <a:p>
              <a:endParaRPr/>
            </a:p>
          </p:txBody>
        </p:sp>
        <p:sp>
          <p:nvSpPr>
            <p:cNvPr id="124" name="object 60">
              <a:extLst>
                <a:ext uri="{FF2B5EF4-FFF2-40B4-BE49-F238E27FC236}">
                  <a16:creationId xmlns:a16="http://schemas.microsoft.com/office/drawing/2014/main" xmlns="" id="{96BE0261-7CF1-814B-9B94-4DC020910A51}"/>
                </a:ext>
              </a:extLst>
            </p:cNvPr>
            <p:cNvSpPr/>
            <p:nvPr/>
          </p:nvSpPr>
          <p:spPr>
            <a:xfrm>
              <a:off x="8091958" y="2142887"/>
              <a:ext cx="3363" cy="711085"/>
            </a:xfrm>
            <a:custGeom>
              <a:avLst/>
              <a:gdLst/>
              <a:ahLst/>
              <a:cxnLst/>
              <a:rect l="l" t="t" r="r" b="b"/>
              <a:pathLst>
                <a:path w="9525" h="1818639">
                  <a:moveTo>
                    <a:pt x="0" y="0"/>
                  </a:moveTo>
                  <a:lnTo>
                    <a:pt x="9358" y="1818105"/>
                  </a:lnTo>
                </a:path>
              </a:pathLst>
            </a:custGeom>
            <a:ln w="12699">
              <a:solidFill>
                <a:srgbClr val="000000"/>
              </a:solidFill>
            </a:ln>
          </p:spPr>
          <p:txBody>
            <a:bodyPr wrap="square" lIns="0" tIns="0" rIns="0" bIns="0" rtlCol="0"/>
            <a:lstStyle/>
            <a:p>
              <a:endParaRPr/>
            </a:p>
          </p:txBody>
        </p:sp>
        <p:sp>
          <p:nvSpPr>
            <p:cNvPr id="125" name="object 61">
              <a:extLst>
                <a:ext uri="{FF2B5EF4-FFF2-40B4-BE49-F238E27FC236}">
                  <a16:creationId xmlns:a16="http://schemas.microsoft.com/office/drawing/2014/main" xmlns="" id="{31547126-ECD5-874F-96D9-9D92736FDA4F}"/>
                </a:ext>
              </a:extLst>
            </p:cNvPr>
            <p:cNvSpPr/>
            <p:nvPr/>
          </p:nvSpPr>
          <p:spPr>
            <a:xfrm>
              <a:off x="7879989" y="2368525"/>
              <a:ext cx="403560" cy="43878"/>
            </a:xfrm>
            <a:prstGeom prst="rect">
              <a:avLst/>
            </a:prstGeom>
            <a:blipFill>
              <a:blip r:embed="rId25" cstate="print"/>
              <a:stretch>
                <a:fillRect/>
              </a:stretch>
            </a:blipFill>
          </p:spPr>
          <p:txBody>
            <a:bodyPr wrap="square" lIns="0" tIns="0" rIns="0" bIns="0" rtlCol="0"/>
            <a:lstStyle/>
            <a:p>
              <a:endParaRPr/>
            </a:p>
          </p:txBody>
        </p:sp>
        <p:sp>
          <p:nvSpPr>
            <p:cNvPr id="126" name="object 62">
              <a:extLst>
                <a:ext uri="{FF2B5EF4-FFF2-40B4-BE49-F238E27FC236}">
                  <a16:creationId xmlns:a16="http://schemas.microsoft.com/office/drawing/2014/main" xmlns="" id="{D38BA387-1FF0-8249-A3AC-EC4EA9D12CBB}"/>
                </a:ext>
              </a:extLst>
            </p:cNvPr>
            <p:cNvSpPr/>
            <p:nvPr/>
          </p:nvSpPr>
          <p:spPr>
            <a:xfrm>
              <a:off x="7895665" y="2381240"/>
              <a:ext cx="372397" cy="3476"/>
            </a:xfrm>
            <a:custGeom>
              <a:avLst/>
              <a:gdLst/>
              <a:ahLst/>
              <a:cxnLst/>
              <a:rect l="l" t="t" r="r" b="b"/>
              <a:pathLst>
                <a:path w="1054734" h="8889">
                  <a:moveTo>
                    <a:pt x="1054266" y="8594"/>
                  </a:moveTo>
                  <a:lnTo>
                    <a:pt x="0" y="0"/>
                  </a:lnTo>
                </a:path>
              </a:pathLst>
            </a:custGeom>
            <a:ln w="12699">
              <a:solidFill>
                <a:srgbClr val="000000"/>
              </a:solidFill>
            </a:ln>
          </p:spPr>
          <p:txBody>
            <a:bodyPr wrap="square" lIns="0" tIns="0" rIns="0" bIns="0" rtlCol="0"/>
            <a:lstStyle/>
            <a:p>
              <a:endParaRPr/>
            </a:p>
          </p:txBody>
        </p:sp>
        <p:sp>
          <p:nvSpPr>
            <p:cNvPr id="127" name="object 63">
              <a:extLst>
                <a:ext uri="{FF2B5EF4-FFF2-40B4-BE49-F238E27FC236}">
                  <a16:creationId xmlns:a16="http://schemas.microsoft.com/office/drawing/2014/main" xmlns="" id="{4FAA5653-E132-884B-9FDA-704134CF1705}"/>
                </a:ext>
              </a:extLst>
            </p:cNvPr>
            <p:cNvSpPr/>
            <p:nvPr/>
          </p:nvSpPr>
          <p:spPr>
            <a:xfrm>
              <a:off x="7900534" y="2586293"/>
              <a:ext cx="383015" cy="40628"/>
            </a:xfrm>
            <a:prstGeom prst="rect">
              <a:avLst/>
            </a:prstGeom>
            <a:blipFill>
              <a:blip r:embed="rId26" cstate="print"/>
              <a:stretch>
                <a:fillRect/>
              </a:stretch>
            </a:blipFill>
          </p:spPr>
          <p:txBody>
            <a:bodyPr wrap="square" lIns="0" tIns="0" rIns="0" bIns="0" rtlCol="0"/>
            <a:lstStyle/>
            <a:p>
              <a:endParaRPr/>
            </a:p>
          </p:txBody>
        </p:sp>
        <p:sp>
          <p:nvSpPr>
            <p:cNvPr id="128" name="object 64">
              <a:extLst>
                <a:ext uri="{FF2B5EF4-FFF2-40B4-BE49-F238E27FC236}">
                  <a16:creationId xmlns:a16="http://schemas.microsoft.com/office/drawing/2014/main" xmlns="" id="{34FD9596-79C7-8B48-9A81-A0A248AE2BA5}"/>
                </a:ext>
              </a:extLst>
            </p:cNvPr>
            <p:cNvSpPr/>
            <p:nvPr/>
          </p:nvSpPr>
          <p:spPr>
            <a:xfrm>
              <a:off x="7916020" y="2598685"/>
              <a:ext cx="351994" cy="0"/>
            </a:xfrm>
            <a:custGeom>
              <a:avLst/>
              <a:gdLst/>
              <a:ahLst/>
              <a:cxnLst/>
              <a:rect l="l" t="t" r="r" b="b"/>
              <a:pathLst>
                <a:path w="996950">
                  <a:moveTo>
                    <a:pt x="996613" y="0"/>
                  </a:moveTo>
                  <a:lnTo>
                    <a:pt x="0" y="1"/>
                  </a:lnTo>
                </a:path>
              </a:pathLst>
            </a:custGeom>
            <a:ln w="1269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4053081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xmlns=""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xmlns="" id="{5F252DE8-588E-9E42-88DD-7A1C41107DF7}"/>
              </a:ext>
            </a:extLst>
          </p:cNvPr>
          <p:cNvSpPr/>
          <p:nvPr/>
        </p:nvSpPr>
        <p:spPr>
          <a:xfrm>
            <a:off x="720576" y="1600200"/>
            <a:ext cx="10058400" cy="5268109"/>
          </a:xfrm>
          <a:prstGeom prst="rect">
            <a:avLst/>
          </a:prstGeom>
        </p:spPr>
        <p:txBody>
          <a:bodyPr wrap="square">
            <a:spAutoFit/>
          </a:bodyPr>
          <a:lstStyle/>
          <a:p>
            <a:pPr marL="0" indent="0">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X</a:t>
            </a:r>
            <a:r>
              <a:rPr lang="en-US" sz="1800" kern="0" spc="-4"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B</a:t>
            </a:r>
            <a:endParaRPr lang="en-US" sz="1800"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L</a:t>
            </a:r>
            <a:r>
              <a:rPr lang="en-US" sz="1800" kern="0" spc="-9" dirty="0">
                <a:latin typeface="Calibri" panose="020F0502020204030204" pitchFamily="34" charset="0"/>
                <a:cs typeface="Calibri" panose="020F0502020204030204" pitchFamily="34" charset="0"/>
              </a:rPr>
              <a:t> x </a:t>
            </a:r>
            <a:r>
              <a:rPr lang="en-US" sz="1800"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B</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M x </a:t>
            </a:r>
            <a:r>
              <a:rPr lang="en-US" sz="1800"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Matrix Multiplication: C[</a:t>
            </a:r>
            <a:r>
              <a:rPr lang="en-US" sz="1800" kern="0" dirty="0" err="1">
                <a:latin typeface="Calibri" panose="020F0502020204030204" pitchFamily="34" charset="0"/>
                <a:cs typeface="Calibri" panose="020F0502020204030204" pitchFamily="34" charset="0"/>
              </a:rPr>
              <a:t>i</a:t>
            </a:r>
            <a:r>
              <a:rPr lang="en-US" sz="1800" kern="0" dirty="0">
                <a:latin typeface="Calibri" panose="020F0502020204030204" pitchFamily="34" charset="0"/>
                <a:cs typeface="Calibri" panose="020F0502020204030204" pitchFamily="34" charset="0"/>
              </a:rPr>
              <a:t>, k] = </a:t>
            </a:r>
            <a:r>
              <a:rPr lang="en-US" sz="1800" kern="0" dirty="0" err="1">
                <a:latin typeface="Calibri" panose="020F0502020204030204" pitchFamily="34" charset="0"/>
                <a:cs typeface="Calibri" panose="020F0502020204030204" pitchFamily="34" charset="0"/>
              </a:rPr>
              <a:t>SUM</a:t>
            </a:r>
            <a:r>
              <a:rPr lang="en-US" sz="1800" kern="0" spc="-4" baseline="-20833" dirty="0" err="1">
                <a:latin typeface="Calibri" panose="020F0502020204030204" pitchFamily="34" charset="0"/>
                <a:cs typeface="Calibri" panose="020F0502020204030204" pitchFamily="34" charset="0"/>
              </a:rPr>
              <a:t>j</a:t>
            </a:r>
            <a:r>
              <a:rPr lang="en-US" sz="1800" kern="0" spc="-4" baseline="-20833" dirty="0">
                <a:latin typeface="Calibri" panose="020F0502020204030204" pitchFamily="34" charset="0"/>
                <a:cs typeface="Calibri" panose="020F0502020204030204" pitchFamily="34" charset="0"/>
              </a:rPr>
              <a:t> </a:t>
            </a:r>
            <a:r>
              <a:rPr lang="en-US" sz="1800" kern="0" spc="-9" dirty="0">
                <a:latin typeface="Calibri" panose="020F0502020204030204" pitchFamily="34" charset="0"/>
                <a:cs typeface="Calibri" panose="020F0502020204030204" pitchFamily="34" charset="0"/>
              </a:rPr>
              <a:t>(A[</a:t>
            </a:r>
            <a:r>
              <a:rPr lang="en-US" sz="1800" kern="0" dirty="0" err="1">
                <a:latin typeface="Calibri" panose="020F0502020204030204" pitchFamily="34" charset="0"/>
                <a:cs typeface="Calibri" panose="020F0502020204030204" pitchFamily="34" charset="0"/>
              </a:rPr>
              <a:t>i</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j</a:t>
            </a:r>
            <a:r>
              <a:rPr lang="en-US" sz="1800" kern="0" spc="-4" dirty="0">
                <a:latin typeface="Calibri" panose="020F0502020204030204" pitchFamily="34" charset="0"/>
                <a:cs typeface="Calibri" panose="020F0502020204030204" pitchFamily="34" charset="0"/>
              </a:rPr>
              <a:t>]</a:t>
            </a:r>
            <a:r>
              <a:rPr lang="en-US" sz="1800" kern="0" dirty="0">
                <a:latin typeface="Calibri" panose="020F0502020204030204" pitchFamily="34" charset="0"/>
                <a:cs typeface="Calibri" panose="020F0502020204030204" pitchFamily="34" charset="0"/>
              </a:rPr>
              <a:t> x </a:t>
            </a:r>
            <a:r>
              <a:rPr lang="en-US" sz="1800" kern="0" spc="-9" dirty="0">
                <a:latin typeface="Calibri" panose="020F0502020204030204" pitchFamily="34" charset="0"/>
                <a:cs typeface="Calibri" panose="020F0502020204030204" pitchFamily="34" charset="0"/>
              </a:rPr>
              <a:t>B[</a:t>
            </a:r>
            <a:r>
              <a:rPr lang="en-US" sz="1800" kern="0" dirty="0">
                <a:latin typeface="Calibri" panose="020F0502020204030204" pitchFamily="34" charset="0"/>
                <a:cs typeface="Calibri" panose="020F0502020204030204" pitchFamily="34" charset="0"/>
              </a:rPr>
              <a:t>j</a:t>
            </a:r>
            <a:r>
              <a:rPr lang="en-US" sz="1800" kern="0" spc="-9" dirty="0">
                <a:latin typeface="Calibri" panose="020F0502020204030204" pitchFamily="34" charset="0"/>
                <a:cs typeface="Calibri" panose="020F0502020204030204" pitchFamily="34" charset="0"/>
              </a:rPr>
              <a:t>, k]</a:t>
            </a:r>
            <a:r>
              <a:rPr lang="en-US" sz="1800" kern="0" dirty="0">
                <a:latin typeface="Calibri" panose="020F0502020204030204" pitchFamily="34" charset="0"/>
                <a:cs typeface="Calibri" panose="020F0502020204030204" pitchFamily="34" charset="0"/>
              </a:rPr>
              <a:t>)</a:t>
            </a:r>
            <a:endParaRPr lang="en-US" sz="20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102"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A[</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j</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k</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N</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A[1, 1] emit ((1, 1), 1), ((1, 2), 1) 			</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A[1, 2] emit ((1, 1), 3), ((1, 2), 3)</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A[2, 1] emit ((2, 1), 4), ((2, 2), 4)</a:t>
            </a:r>
            <a:endParaRPr lang="en-US" b="1" spc="-9" dirty="0">
              <a:solidFill>
                <a:srgbClr val="008000"/>
              </a:solidFill>
              <a:latin typeface="Calibri" panose="020F0502020204030204" pitchFamily="34" charset="0"/>
              <a:cs typeface="Calibri" panose="020F0502020204030204" pitchFamily="34" charset="0"/>
            </a:endParaRP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B[</a:t>
            </a:r>
            <a:r>
              <a:rPr lang="en-US" b="1" dirty="0" err="1">
                <a:solidFill>
                  <a:srgbClr val="A01A06"/>
                </a:solidFill>
                <a:latin typeface="Calibri" panose="020F0502020204030204" pitchFamily="34" charset="0"/>
                <a:cs typeface="Calibri" panose="020F0502020204030204" pitchFamily="34" charset="0"/>
              </a:rPr>
              <a:t>j</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i</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L</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B[1, 1] emit ((1, 1), 1), ((2, 1), 1)  </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         For B[2, 1] emit ((1, 1), 0), ((2, 1), 0)</a:t>
            </a:r>
          </a:p>
          <a:p>
            <a:pPr marL="457200" lvl="2">
              <a:spcBef>
                <a:spcPts val="0"/>
              </a:spcBef>
              <a:spcAft>
                <a:spcPts val="0"/>
              </a:spcAft>
            </a:pPr>
            <a:r>
              <a:rPr lang="en-US" sz="2000"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B[1, 2] emit ((1, 2), 3), ((2, 2), 3)</a:t>
            </a:r>
          </a:p>
        </p:txBody>
      </p:sp>
      <p:grpSp>
        <p:nvGrpSpPr>
          <p:cNvPr id="91" name="Group 90">
            <a:extLst>
              <a:ext uri="{FF2B5EF4-FFF2-40B4-BE49-F238E27FC236}">
                <a16:creationId xmlns:a16="http://schemas.microsoft.com/office/drawing/2014/main" xmlns="" id="{B82EEACB-8776-C84C-92DC-CA542D54855B}"/>
              </a:ext>
            </a:extLst>
          </p:cNvPr>
          <p:cNvGrpSpPr/>
          <p:nvPr/>
        </p:nvGrpSpPr>
        <p:grpSpPr>
          <a:xfrm>
            <a:off x="5867400" y="2286000"/>
            <a:ext cx="3048000" cy="1254627"/>
            <a:chOff x="1219200" y="5181600"/>
            <a:chExt cx="4134784" cy="1604381"/>
          </a:xfrm>
        </p:grpSpPr>
        <p:grpSp>
          <p:nvGrpSpPr>
            <p:cNvPr id="92" name="Group 91">
              <a:extLst>
                <a:ext uri="{FF2B5EF4-FFF2-40B4-BE49-F238E27FC236}">
                  <a16:creationId xmlns:a16="http://schemas.microsoft.com/office/drawing/2014/main" xmlns="" id="{11E2A5F9-8A05-2541-B137-C2183552EDCF}"/>
                </a:ext>
              </a:extLst>
            </p:cNvPr>
            <p:cNvGrpSpPr/>
            <p:nvPr/>
          </p:nvGrpSpPr>
          <p:grpSpPr>
            <a:xfrm>
              <a:off x="1219200" y="5181600"/>
              <a:ext cx="4134784" cy="1289304"/>
              <a:chOff x="685800" y="5216144"/>
              <a:chExt cx="4134784" cy="1289304"/>
            </a:xfrm>
          </p:grpSpPr>
          <p:pic>
            <p:nvPicPr>
              <p:cNvPr id="96" name="Picture 95">
                <a:extLst>
                  <a:ext uri="{FF2B5EF4-FFF2-40B4-BE49-F238E27FC236}">
                    <a16:creationId xmlns:a16="http://schemas.microsoft.com/office/drawing/2014/main" xmlns="" id="{B9903264-F5C0-9843-9C68-DB212414788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800" y="5334000"/>
                <a:ext cx="2674620" cy="1053592"/>
              </a:xfrm>
              <a:prstGeom prst="rect">
                <a:avLst/>
              </a:prstGeom>
            </p:spPr>
          </p:pic>
          <p:grpSp>
            <p:nvGrpSpPr>
              <p:cNvPr id="97" name="Group 96">
                <a:extLst>
                  <a:ext uri="{FF2B5EF4-FFF2-40B4-BE49-F238E27FC236}">
                    <a16:creationId xmlns:a16="http://schemas.microsoft.com/office/drawing/2014/main" xmlns="" id="{124BB332-E6FE-5145-8018-0F689D9FBF19}"/>
                  </a:ext>
                </a:extLst>
              </p:cNvPr>
              <p:cNvGrpSpPr/>
              <p:nvPr/>
            </p:nvGrpSpPr>
            <p:grpSpPr>
              <a:xfrm>
                <a:off x="3374068" y="5216144"/>
                <a:ext cx="1446516" cy="1289304"/>
                <a:chOff x="3374068" y="5216144"/>
                <a:chExt cx="1446516" cy="1289304"/>
              </a:xfrm>
            </p:grpSpPr>
            <p:pic>
              <p:nvPicPr>
                <p:cNvPr id="98" name="Picture 97">
                  <a:extLst>
                    <a:ext uri="{FF2B5EF4-FFF2-40B4-BE49-F238E27FC236}">
                      <a16:creationId xmlns:a16="http://schemas.microsoft.com/office/drawing/2014/main" xmlns="" id="{2B7E04E2-4860-BB41-909F-7C7D1C30EAFA}"/>
                    </a:ext>
                  </a:extLst>
                </p:cNvPr>
                <p:cNvPicPr>
                  <a:picLocks noChangeAspect="1"/>
                </p:cNvPicPr>
                <p:nvPr/>
              </p:nvPicPr>
              <p:blipFill rotWithShape="1">
                <a:blip r:embed="rId5"/>
                <a:srcRect b="3572"/>
                <a:stretch/>
              </p:blipFill>
              <p:spPr>
                <a:xfrm>
                  <a:off x="3374068" y="5216144"/>
                  <a:ext cx="230718" cy="1289304"/>
                </a:xfrm>
                <a:prstGeom prst="rect">
                  <a:avLst/>
                </a:prstGeom>
              </p:spPr>
            </p:pic>
            <p:pic>
              <p:nvPicPr>
                <p:cNvPr id="99" name="Picture 98">
                  <a:extLst>
                    <a:ext uri="{FF2B5EF4-FFF2-40B4-BE49-F238E27FC236}">
                      <a16:creationId xmlns:a16="http://schemas.microsoft.com/office/drawing/2014/main" xmlns="" id="{CC349D5A-F4FE-DE44-A0EC-154E21B12500}"/>
                    </a:ext>
                  </a:extLst>
                </p:cNvPr>
                <p:cNvPicPr>
                  <a:picLocks noChangeAspect="1"/>
                </p:cNvPicPr>
                <p:nvPr/>
              </p:nvPicPr>
              <p:blipFill rotWithShape="1">
                <a:blip r:embed="rId5"/>
                <a:srcRect b="3572"/>
                <a:stretch/>
              </p:blipFill>
              <p:spPr>
                <a:xfrm rot="10800000">
                  <a:off x="4589866" y="5216144"/>
                  <a:ext cx="230718" cy="1289304"/>
                </a:xfrm>
                <a:prstGeom prst="rect">
                  <a:avLst/>
                </a:prstGeom>
              </p:spPr>
            </p:pic>
            <p:grpSp>
              <p:nvGrpSpPr>
                <p:cNvPr id="100" name="Group 99">
                  <a:extLst>
                    <a:ext uri="{FF2B5EF4-FFF2-40B4-BE49-F238E27FC236}">
                      <a16:creationId xmlns:a16="http://schemas.microsoft.com/office/drawing/2014/main" xmlns="" id="{CFC9CE32-FFA3-4840-B311-B2A61C2632FC}"/>
                    </a:ext>
                  </a:extLst>
                </p:cNvPr>
                <p:cNvGrpSpPr/>
                <p:nvPr/>
              </p:nvGrpSpPr>
              <p:grpSpPr>
                <a:xfrm>
                  <a:off x="3618434" y="5360312"/>
                  <a:ext cx="1044926" cy="997111"/>
                  <a:chOff x="3618434" y="5360312"/>
                  <a:chExt cx="1044926" cy="997111"/>
                </a:xfrm>
              </p:grpSpPr>
              <p:sp>
                <p:nvSpPr>
                  <p:cNvPr id="101" name="TextBox 100">
                    <a:extLst>
                      <a:ext uri="{FF2B5EF4-FFF2-40B4-BE49-F238E27FC236}">
                        <a16:creationId xmlns:a16="http://schemas.microsoft.com/office/drawing/2014/main" xmlns="" id="{D19AEB55-E8CB-7F43-A9E4-C56E3558D1AB}"/>
                      </a:ext>
                    </a:extLst>
                  </p:cNvPr>
                  <p:cNvSpPr txBox="1"/>
                  <p:nvPr/>
                </p:nvSpPr>
                <p:spPr>
                  <a:xfrm>
                    <a:off x="3618434" y="5360312"/>
                    <a:ext cx="554948" cy="432933"/>
                  </a:xfrm>
                  <a:prstGeom prst="rect">
                    <a:avLst/>
                  </a:prstGeom>
                  <a:noFill/>
                </p:spPr>
                <p:txBody>
                  <a:bodyPr wrap="none" rtlCol="0">
                    <a:spAutoFit/>
                  </a:bodyPr>
                  <a:lstStyle/>
                  <a:p>
                    <a:r>
                      <a:rPr lang="en-US" sz="1600" dirty="0"/>
                      <a:t>11</a:t>
                    </a:r>
                  </a:p>
                </p:txBody>
              </p:sp>
              <p:sp>
                <p:nvSpPr>
                  <p:cNvPr id="102" name="TextBox 101">
                    <a:extLst>
                      <a:ext uri="{FF2B5EF4-FFF2-40B4-BE49-F238E27FC236}">
                        <a16:creationId xmlns:a16="http://schemas.microsoft.com/office/drawing/2014/main" xmlns="" id="{AE206A26-812C-0F47-A476-AD392DFCCEDB}"/>
                      </a:ext>
                    </a:extLst>
                  </p:cNvPr>
                  <p:cNvSpPr txBox="1"/>
                  <p:nvPr/>
                </p:nvSpPr>
                <p:spPr>
                  <a:xfrm>
                    <a:off x="4095670" y="5360312"/>
                    <a:ext cx="554948" cy="432933"/>
                  </a:xfrm>
                  <a:prstGeom prst="rect">
                    <a:avLst/>
                  </a:prstGeom>
                  <a:noFill/>
                </p:spPr>
                <p:txBody>
                  <a:bodyPr wrap="none" rtlCol="0">
                    <a:spAutoFit/>
                  </a:bodyPr>
                  <a:lstStyle/>
                  <a:p>
                    <a:r>
                      <a:rPr lang="en-US" sz="1600" dirty="0"/>
                      <a:t>10</a:t>
                    </a:r>
                  </a:p>
                </p:txBody>
              </p:sp>
              <p:sp>
                <p:nvSpPr>
                  <p:cNvPr id="103" name="TextBox 102">
                    <a:extLst>
                      <a:ext uri="{FF2B5EF4-FFF2-40B4-BE49-F238E27FC236}">
                        <a16:creationId xmlns:a16="http://schemas.microsoft.com/office/drawing/2014/main" xmlns="" id="{AEAE0048-7417-C84D-A866-4DF2E7F7F321}"/>
                      </a:ext>
                    </a:extLst>
                  </p:cNvPr>
                  <p:cNvSpPr txBox="1"/>
                  <p:nvPr/>
                </p:nvSpPr>
                <p:spPr>
                  <a:xfrm>
                    <a:off x="3657600" y="5924490"/>
                    <a:ext cx="402729" cy="432933"/>
                  </a:xfrm>
                  <a:prstGeom prst="rect">
                    <a:avLst/>
                  </a:prstGeom>
                  <a:noFill/>
                </p:spPr>
                <p:txBody>
                  <a:bodyPr wrap="none" rtlCol="0">
                    <a:spAutoFit/>
                  </a:bodyPr>
                  <a:lstStyle/>
                  <a:p>
                    <a:r>
                      <a:rPr lang="en-US" sz="1600" dirty="0"/>
                      <a:t>9</a:t>
                    </a:r>
                  </a:p>
                </p:txBody>
              </p:sp>
              <p:sp>
                <p:nvSpPr>
                  <p:cNvPr id="104" name="TextBox 103">
                    <a:extLst>
                      <a:ext uri="{FF2B5EF4-FFF2-40B4-BE49-F238E27FC236}">
                        <a16:creationId xmlns:a16="http://schemas.microsoft.com/office/drawing/2014/main" xmlns="" id="{15451AED-4853-E44A-A1E5-219A170B7B1E}"/>
                      </a:ext>
                    </a:extLst>
                  </p:cNvPr>
                  <p:cNvSpPr txBox="1"/>
                  <p:nvPr/>
                </p:nvSpPr>
                <p:spPr>
                  <a:xfrm>
                    <a:off x="4108412" y="5924489"/>
                    <a:ext cx="554948" cy="432933"/>
                  </a:xfrm>
                  <a:prstGeom prst="rect">
                    <a:avLst/>
                  </a:prstGeom>
                  <a:noFill/>
                </p:spPr>
                <p:txBody>
                  <a:bodyPr wrap="none" rtlCol="0">
                    <a:spAutoFit/>
                  </a:bodyPr>
                  <a:lstStyle/>
                  <a:p>
                    <a:r>
                      <a:rPr lang="en-US" sz="1600" dirty="0"/>
                      <a:t>14</a:t>
                    </a:r>
                  </a:p>
                </p:txBody>
              </p:sp>
            </p:grpSp>
          </p:grpSp>
        </p:grpSp>
        <p:sp>
          <p:nvSpPr>
            <p:cNvPr id="93" name="TextBox 92">
              <a:extLst>
                <a:ext uri="{FF2B5EF4-FFF2-40B4-BE49-F238E27FC236}">
                  <a16:creationId xmlns:a16="http://schemas.microsoft.com/office/drawing/2014/main" xmlns="" id="{C8FC8070-D7C9-7F4F-A174-CC5BA2329C41}"/>
                </a:ext>
              </a:extLst>
            </p:cNvPr>
            <p:cNvSpPr txBox="1"/>
            <p:nvPr/>
          </p:nvSpPr>
          <p:spPr>
            <a:xfrm>
              <a:off x="1600200" y="6353048"/>
              <a:ext cx="417952" cy="432933"/>
            </a:xfrm>
            <a:prstGeom prst="rect">
              <a:avLst/>
            </a:prstGeom>
            <a:noFill/>
          </p:spPr>
          <p:txBody>
            <a:bodyPr wrap="none" rtlCol="0">
              <a:spAutoFit/>
            </a:bodyPr>
            <a:lstStyle/>
            <a:p>
              <a:r>
                <a:rPr lang="en-US" sz="1600" dirty="0"/>
                <a:t>A</a:t>
              </a:r>
            </a:p>
          </p:txBody>
        </p:sp>
        <p:sp>
          <p:nvSpPr>
            <p:cNvPr id="94" name="TextBox 93">
              <a:extLst>
                <a:ext uri="{FF2B5EF4-FFF2-40B4-BE49-F238E27FC236}">
                  <a16:creationId xmlns:a16="http://schemas.microsoft.com/office/drawing/2014/main" xmlns="" id="{85F99E3E-1FC0-EF46-9241-A816C4BC01A2}"/>
                </a:ext>
              </a:extLst>
            </p:cNvPr>
            <p:cNvSpPr txBox="1"/>
            <p:nvPr/>
          </p:nvSpPr>
          <p:spPr>
            <a:xfrm>
              <a:off x="2876339" y="6353047"/>
              <a:ext cx="413603" cy="432933"/>
            </a:xfrm>
            <a:prstGeom prst="rect">
              <a:avLst/>
            </a:prstGeom>
            <a:noFill/>
          </p:spPr>
          <p:txBody>
            <a:bodyPr wrap="none" rtlCol="0">
              <a:spAutoFit/>
            </a:bodyPr>
            <a:lstStyle/>
            <a:p>
              <a:r>
                <a:rPr lang="en-US" sz="1600" dirty="0"/>
                <a:t>B</a:t>
              </a:r>
            </a:p>
          </p:txBody>
        </p:sp>
        <p:sp>
          <p:nvSpPr>
            <p:cNvPr id="95" name="TextBox 94">
              <a:extLst>
                <a:ext uri="{FF2B5EF4-FFF2-40B4-BE49-F238E27FC236}">
                  <a16:creationId xmlns:a16="http://schemas.microsoft.com/office/drawing/2014/main" xmlns="" id="{B1B5C729-7846-D74D-ABF4-74896CEA367B}"/>
                </a:ext>
              </a:extLst>
            </p:cNvPr>
            <p:cNvSpPr txBox="1"/>
            <p:nvPr/>
          </p:nvSpPr>
          <p:spPr>
            <a:xfrm>
              <a:off x="4430917" y="6353047"/>
              <a:ext cx="417952" cy="432933"/>
            </a:xfrm>
            <a:prstGeom prst="rect">
              <a:avLst/>
            </a:prstGeom>
            <a:noFill/>
          </p:spPr>
          <p:txBody>
            <a:bodyPr wrap="none" rtlCol="0">
              <a:spAutoFit/>
            </a:bodyPr>
            <a:lstStyle/>
            <a:p>
              <a:r>
                <a:rPr lang="en-US" sz="1600" dirty="0"/>
                <a:t>C</a:t>
              </a:r>
            </a:p>
          </p:txBody>
        </p:sp>
      </p:grpSp>
    </p:spTree>
    <p:extLst>
      <p:ext uri="{BB962C8B-B14F-4D97-AF65-F5344CB8AC3E}">
        <p14:creationId xmlns:p14="http://schemas.microsoft.com/office/powerpoint/2010/main" val="46978994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xmlns=""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xmlns="" id="{5F252DE8-588E-9E42-88DD-7A1C41107DF7}"/>
              </a:ext>
            </a:extLst>
          </p:cNvPr>
          <p:cNvSpPr/>
          <p:nvPr/>
        </p:nvSpPr>
        <p:spPr>
          <a:xfrm>
            <a:off x="720576" y="1600200"/>
            <a:ext cx="10058400" cy="4993675"/>
          </a:xfrm>
          <a:prstGeom prst="rect">
            <a:avLst/>
          </a:prstGeom>
        </p:spPr>
        <p:txBody>
          <a:bodyPr wrap="square">
            <a:spAutoFit/>
          </a:bodyPr>
          <a:lstStyle/>
          <a:p>
            <a:pPr marL="0" indent="0">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X</a:t>
            </a:r>
            <a:r>
              <a:rPr lang="en-US" sz="1800" kern="0" spc="-4"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B</a:t>
            </a:r>
            <a:endParaRPr lang="en-US" sz="1800"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L</a:t>
            </a:r>
            <a:r>
              <a:rPr lang="en-US" sz="1800" kern="0" spc="-9" dirty="0">
                <a:latin typeface="Calibri" panose="020F0502020204030204" pitchFamily="34" charset="0"/>
                <a:cs typeface="Calibri" panose="020F0502020204030204" pitchFamily="34" charset="0"/>
              </a:rPr>
              <a:t> x </a:t>
            </a:r>
            <a:r>
              <a:rPr lang="en-US" sz="1800"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B</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M x </a:t>
            </a:r>
            <a:r>
              <a:rPr lang="en-US" sz="1800"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Matrix Multiplication: C[</a:t>
            </a:r>
            <a:r>
              <a:rPr lang="en-US" sz="1800" kern="0" dirty="0" err="1">
                <a:latin typeface="Calibri" panose="020F0502020204030204" pitchFamily="34" charset="0"/>
                <a:cs typeface="Calibri" panose="020F0502020204030204" pitchFamily="34" charset="0"/>
              </a:rPr>
              <a:t>i</a:t>
            </a:r>
            <a:r>
              <a:rPr lang="en-US" sz="1800" kern="0" dirty="0">
                <a:latin typeface="Calibri" panose="020F0502020204030204" pitchFamily="34" charset="0"/>
                <a:cs typeface="Calibri" panose="020F0502020204030204" pitchFamily="34" charset="0"/>
              </a:rPr>
              <a:t>, k] = </a:t>
            </a:r>
            <a:r>
              <a:rPr lang="en-US" sz="1800" kern="0" dirty="0" err="1">
                <a:latin typeface="Calibri" panose="020F0502020204030204" pitchFamily="34" charset="0"/>
                <a:cs typeface="Calibri" panose="020F0502020204030204" pitchFamily="34" charset="0"/>
              </a:rPr>
              <a:t>SUM</a:t>
            </a:r>
            <a:r>
              <a:rPr lang="en-US" sz="1800" kern="0" spc="-4" baseline="-20833" dirty="0" err="1">
                <a:latin typeface="Calibri" panose="020F0502020204030204" pitchFamily="34" charset="0"/>
                <a:cs typeface="Calibri" panose="020F0502020204030204" pitchFamily="34" charset="0"/>
              </a:rPr>
              <a:t>j</a:t>
            </a:r>
            <a:r>
              <a:rPr lang="en-US" sz="1800" kern="0" spc="-4" baseline="-20833" dirty="0">
                <a:latin typeface="Calibri" panose="020F0502020204030204" pitchFamily="34" charset="0"/>
                <a:cs typeface="Calibri" panose="020F0502020204030204" pitchFamily="34" charset="0"/>
              </a:rPr>
              <a:t> </a:t>
            </a:r>
            <a:r>
              <a:rPr lang="en-US" sz="1800" kern="0" spc="-9" dirty="0">
                <a:latin typeface="Calibri" panose="020F0502020204030204" pitchFamily="34" charset="0"/>
                <a:cs typeface="Calibri" panose="020F0502020204030204" pitchFamily="34" charset="0"/>
              </a:rPr>
              <a:t>(A[</a:t>
            </a:r>
            <a:r>
              <a:rPr lang="en-US" sz="1800" kern="0" dirty="0" err="1">
                <a:latin typeface="Calibri" panose="020F0502020204030204" pitchFamily="34" charset="0"/>
                <a:cs typeface="Calibri" panose="020F0502020204030204" pitchFamily="34" charset="0"/>
              </a:rPr>
              <a:t>i</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j</a:t>
            </a:r>
            <a:r>
              <a:rPr lang="en-US" sz="1800" kern="0" spc="-4" dirty="0">
                <a:latin typeface="Calibri" panose="020F0502020204030204" pitchFamily="34" charset="0"/>
                <a:cs typeface="Calibri" panose="020F0502020204030204" pitchFamily="34" charset="0"/>
              </a:rPr>
              <a:t>]</a:t>
            </a:r>
            <a:r>
              <a:rPr lang="en-US" sz="1800" kern="0" dirty="0">
                <a:latin typeface="Calibri" panose="020F0502020204030204" pitchFamily="34" charset="0"/>
                <a:cs typeface="Calibri" panose="020F0502020204030204" pitchFamily="34" charset="0"/>
              </a:rPr>
              <a:t> x </a:t>
            </a:r>
            <a:r>
              <a:rPr lang="en-US" sz="1800" kern="0" spc="-9" dirty="0">
                <a:latin typeface="Calibri" panose="020F0502020204030204" pitchFamily="34" charset="0"/>
                <a:cs typeface="Calibri" panose="020F0502020204030204" pitchFamily="34" charset="0"/>
              </a:rPr>
              <a:t>B[</a:t>
            </a:r>
            <a:r>
              <a:rPr lang="en-US" sz="1800" kern="0" dirty="0">
                <a:latin typeface="Calibri" panose="020F0502020204030204" pitchFamily="34" charset="0"/>
                <a:cs typeface="Calibri" panose="020F0502020204030204" pitchFamily="34" charset="0"/>
              </a:rPr>
              <a:t>j</a:t>
            </a:r>
            <a:r>
              <a:rPr lang="en-US" sz="1800" kern="0" spc="-9" dirty="0">
                <a:latin typeface="Calibri" panose="020F0502020204030204" pitchFamily="34" charset="0"/>
                <a:cs typeface="Calibri" panose="020F0502020204030204" pitchFamily="34" charset="0"/>
              </a:rPr>
              <a:t>, k]</a:t>
            </a:r>
            <a:r>
              <a:rPr lang="en-US" sz="1800" kern="0" dirty="0">
                <a:latin typeface="Calibri" panose="020F0502020204030204" pitchFamily="34" charset="0"/>
                <a:cs typeface="Calibri" panose="020F0502020204030204" pitchFamily="34" charset="0"/>
              </a:rPr>
              <a:t>)</a:t>
            </a:r>
            <a:endParaRPr lang="en-US" sz="20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lvl="1">
              <a:spcBef>
                <a:spcPts val="0"/>
              </a:spcBef>
              <a:spcAft>
                <a:spcPts val="60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102"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A[</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j</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k</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N</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Better: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for k in 1..N</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              Or just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for k in 1..N</a:t>
            </a:r>
          </a:p>
          <a:p>
            <a:pPr lvl="1">
              <a:spcBef>
                <a:spcPts val="0"/>
              </a:spcBef>
              <a:spcAft>
                <a:spcPts val="60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B[</a:t>
            </a:r>
            <a:r>
              <a:rPr lang="en-US" b="1" dirty="0" err="1">
                <a:solidFill>
                  <a:srgbClr val="A01A06"/>
                </a:solidFill>
                <a:latin typeface="Calibri" panose="020F0502020204030204" pitchFamily="34" charset="0"/>
                <a:cs typeface="Calibri" panose="020F0502020204030204" pitchFamily="34" charset="0"/>
              </a:rPr>
              <a:t>j</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i</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L</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Better: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k,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for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in 1..L</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              Or just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for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in 1..L</a:t>
            </a:r>
          </a:p>
        </p:txBody>
      </p:sp>
      <p:grpSp>
        <p:nvGrpSpPr>
          <p:cNvPr id="25" name="Group 24">
            <a:extLst>
              <a:ext uri="{FF2B5EF4-FFF2-40B4-BE49-F238E27FC236}">
                <a16:creationId xmlns:a16="http://schemas.microsoft.com/office/drawing/2014/main" xmlns="" id="{5E768413-8F09-EA44-B441-2B4913DA82D9}"/>
              </a:ext>
            </a:extLst>
          </p:cNvPr>
          <p:cNvGrpSpPr/>
          <p:nvPr/>
        </p:nvGrpSpPr>
        <p:grpSpPr>
          <a:xfrm>
            <a:off x="5791200" y="1636044"/>
            <a:ext cx="2958810" cy="1716756"/>
            <a:chOff x="816159" y="1103881"/>
            <a:chExt cx="7618371" cy="3874143"/>
          </a:xfrm>
        </p:grpSpPr>
        <p:sp>
          <p:nvSpPr>
            <p:cNvPr id="28" name="object 2">
              <a:extLst>
                <a:ext uri="{FF2B5EF4-FFF2-40B4-BE49-F238E27FC236}">
                  <a16:creationId xmlns:a16="http://schemas.microsoft.com/office/drawing/2014/main" xmlns="" id="{0FB682AB-4340-9B4A-BC68-8C05D55E396A}"/>
                </a:ext>
              </a:extLst>
            </p:cNvPr>
            <p:cNvSpPr/>
            <p:nvPr/>
          </p:nvSpPr>
          <p:spPr>
            <a:xfrm>
              <a:off x="4553107" y="1254244"/>
              <a:ext cx="302281" cy="2860556"/>
            </a:xfrm>
            <a:prstGeom prst="rect">
              <a:avLst/>
            </a:prstGeom>
            <a:blipFill>
              <a:blip r:embed="rId3" cstate="print"/>
              <a:stretch>
                <a:fillRect/>
              </a:stretch>
            </a:blipFill>
          </p:spPr>
          <p:txBody>
            <a:bodyPr wrap="square" lIns="0" tIns="0" rIns="0" bIns="0" rtlCol="0"/>
            <a:lstStyle/>
            <a:p>
              <a:endParaRPr/>
            </a:p>
          </p:txBody>
        </p:sp>
        <p:sp>
          <p:nvSpPr>
            <p:cNvPr id="29" name="object 3">
              <a:extLst>
                <a:ext uri="{FF2B5EF4-FFF2-40B4-BE49-F238E27FC236}">
                  <a16:creationId xmlns:a16="http://schemas.microsoft.com/office/drawing/2014/main" xmlns="" id="{35C599B4-A512-114B-89DB-9E15AEEE7BB9}"/>
                </a:ext>
              </a:extLst>
            </p:cNvPr>
            <p:cNvSpPr/>
            <p:nvPr/>
          </p:nvSpPr>
          <p:spPr>
            <a:xfrm>
              <a:off x="4606635" y="1289269"/>
              <a:ext cx="207818" cy="2756647"/>
            </a:xfrm>
            <a:custGeom>
              <a:avLst/>
              <a:gdLst/>
              <a:ahLst/>
              <a:cxnLst/>
              <a:rect l="l" t="t" r="r" b="b"/>
              <a:pathLst>
                <a:path w="228600" h="31242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1" name="object 5">
              <a:extLst>
                <a:ext uri="{FF2B5EF4-FFF2-40B4-BE49-F238E27FC236}">
                  <a16:creationId xmlns:a16="http://schemas.microsoft.com/office/drawing/2014/main" xmlns="" id="{B912A107-A187-B440-ABB3-96A9CE4ABD5C}"/>
                </a:ext>
              </a:extLst>
            </p:cNvPr>
            <p:cNvSpPr/>
            <p:nvPr/>
          </p:nvSpPr>
          <p:spPr>
            <a:xfrm>
              <a:off x="8226713" y="1984630"/>
              <a:ext cx="207817" cy="1604681"/>
            </a:xfrm>
            <a:custGeom>
              <a:avLst/>
              <a:gdLst/>
              <a:ahLst/>
              <a:cxnLst/>
              <a:rect l="l" t="t" r="r" b="b"/>
              <a:pathLst>
                <a:path w="228600" h="1818639">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2" name="object 6">
              <a:extLst>
                <a:ext uri="{FF2B5EF4-FFF2-40B4-BE49-F238E27FC236}">
                  <a16:creationId xmlns:a16="http://schemas.microsoft.com/office/drawing/2014/main" xmlns="" id="{18BAADDD-0529-0D49-8486-F04E08CDA0AE}"/>
                </a:ext>
              </a:extLst>
            </p:cNvPr>
            <p:cNvSpPr/>
            <p:nvPr/>
          </p:nvSpPr>
          <p:spPr>
            <a:xfrm>
              <a:off x="5569527" y="1272580"/>
              <a:ext cx="302281" cy="2842219"/>
            </a:xfrm>
            <a:prstGeom prst="rect">
              <a:avLst/>
            </a:prstGeom>
            <a:blipFill>
              <a:blip r:embed="rId4" cstate="print"/>
              <a:stretch>
                <a:fillRect/>
              </a:stretch>
            </a:blipFill>
          </p:spPr>
          <p:txBody>
            <a:bodyPr wrap="square" lIns="0" tIns="0" rIns="0" bIns="0" rtlCol="0"/>
            <a:lstStyle/>
            <a:p>
              <a:endParaRPr/>
            </a:p>
          </p:txBody>
        </p:sp>
        <p:sp>
          <p:nvSpPr>
            <p:cNvPr id="33" name="object 7">
              <a:extLst>
                <a:ext uri="{FF2B5EF4-FFF2-40B4-BE49-F238E27FC236}">
                  <a16:creationId xmlns:a16="http://schemas.microsoft.com/office/drawing/2014/main" xmlns="" id="{B6A955F2-10D9-1B43-962F-010D0F6AF662}"/>
                </a:ext>
              </a:extLst>
            </p:cNvPr>
            <p:cNvSpPr/>
            <p:nvPr/>
          </p:nvSpPr>
          <p:spPr>
            <a:xfrm>
              <a:off x="5611089" y="1305784"/>
              <a:ext cx="207818" cy="2740399"/>
            </a:xfrm>
            <a:custGeom>
              <a:avLst/>
              <a:gdLst/>
              <a:ahLst/>
              <a:cxnLst/>
              <a:rect l="l" t="t" r="r" b="b"/>
              <a:pathLst>
                <a:path w="228600" h="3105785">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4" name="object 8">
              <a:extLst>
                <a:ext uri="{FF2B5EF4-FFF2-40B4-BE49-F238E27FC236}">
                  <a16:creationId xmlns:a16="http://schemas.microsoft.com/office/drawing/2014/main" xmlns="" id="{5BC551FD-C68D-2449-815F-648435650FCA}"/>
                </a:ext>
              </a:extLst>
            </p:cNvPr>
            <p:cNvSpPr txBox="1"/>
            <p:nvPr/>
          </p:nvSpPr>
          <p:spPr>
            <a:xfrm>
              <a:off x="7498377" y="4320934"/>
              <a:ext cx="393122" cy="450727"/>
            </a:xfrm>
            <a:prstGeom prst="rect">
              <a:avLst/>
            </a:prstGeom>
          </p:spPr>
          <p:txBody>
            <a:bodyPr vert="horz" wrap="square" lIns="0" tIns="0" rIns="0" bIns="0" rtlCol="0">
              <a:spAutoFit/>
            </a:bodyPr>
            <a:lstStyle/>
            <a:p>
              <a:pPr marL="11397"/>
              <a:r>
                <a:rPr lang="en-US" sz="2200" spc="-18" dirty="0">
                  <a:latin typeface="Arial"/>
                  <a:cs typeface="Arial"/>
                </a:rPr>
                <a:t>C</a:t>
              </a:r>
              <a:endParaRPr sz="2200" dirty="0">
                <a:latin typeface="Arial"/>
                <a:cs typeface="Arial"/>
              </a:endParaRPr>
            </a:p>
          </p:txBody>
        </p:sp>
        <p:sp>
          <p:nvSpPr>
            <p:cNvPr id="36" name="object 10">
              <a:extLst>
                <a:ext uri="{FF2B5EF4-FFF2-40B4-BE49-F238E27FC236}">
                  <a16:creationId xmlns:a16="http://schemas.microsoft.com/office/drawing/2014/main" xmlns="" id="{B0DEE649-C9A8-AF46-AAE9-E587E351BD21}"/>
                </a:ext>
              </a:extLst>
            </p:cNvPr>
            <p:cNvSpPr/>
            <p:nvPr/>
          </p:nvSpPr>
          <p:spPr>
            <a:xfrm>
              <a:off x="6975693" y="1984630"/>
              <a:ext cx="207817" cy="1604681"/>
            </a:xfrm>
            <a:custGeom>
              <a:avLst/>
              <a:gdLst/>
              <a:ahLst/>
              <a:cxnLst/>
              <a:rect l="l" t="t" r="r" b="b"/>
              <a:pathLst>
                <a:path w="228600" h="1818639">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7" name="object 11">
              <a:extLst>
                <a:ext uri="{FF2B5EF4-FFF2-40B4-BE49-F238E27FC236}">
                  <a16:creationId xmlns:a16="http://schemas.microsoft.com/office/drawing/2014/main" xmlns="" id="{6C868EB4-2FE1-014A-AB77-5D4F8BF127C1}"/>
                </a:ext>
              </a:extLst>
            </p:cNvPr>
            <p:cNvSpPr/>
            <p:nvPr/>
          </p:nvSpPr>
          <p:spPr>
            <a:xfrm>
              <a:off x="816159" y="1892368"/>
              <a:ext cx="302281" cy="1708999"/>
            </a:xfrm>
            <a:prstGeom prst="rect">
              <a:avLst/>
            </a:prstGeom>
            <a:blipFill>
              <a:blip r:embed="rId5" cstate="print"/>
              <a:stretch>
                <a:fillRect/>
              </a:stretch>
            </a:blipFill>
          </p:spPr>
          <p:txBody>
            <a:bodyPr wrap="square" lIns="0" tIns="0" rIns="0" bIns="0" rtlCol="0"/>
            <a:lstStyle/>
            <a:p>
              <a:endParaRPr/>
            </a:p>
          </p:txBody>
        </p:sp>
        <p:sp>
          <p:nvSpPr>
            <p:cNvPr id="38" name="object 12">
              <a:extLst>
                <a:ext uri="{FF2B5EF4-FFF2-40B4-BE49-F238E27FC236}">
                  <a16:creationId xmlns:a16="http://schemas.microsoft.com/office/drawing/2014/main" xmlns="" id="{075A80FD-EE6B-794C-A640-6BAB3D02522B}"/>
                </a:ext>
              </a:extLst>
            </p:cNvPr>
            <p:cNvSpPr/>
            <p:nvPr/>
          </p:nvSpPr>
          <p:spPr>
            <a:xfrm>
              <a:off x="868795" y="1926831"/>
              <a:ext cx="207818" cy="1604681"/>
            </a:xfrm>
            <a:custGeom>
              <a:avLst/>
              <a:gdLst/>
              <a:ahLst/>
              <a:cxnLst/>
              <a:rect l="l" t="t" r="r" b="b"/>
              <a:pathLst>
                <a:path w="228600" h="1818639">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9" name="object 13">
              <a:extLst>
                <a:ext uri="{FF2B5EF4-FFF2-40B4-BE49-F238E27FC236}">
                  <a16:creationId xmlns:a16="http://schemas.microsoft.com/office/drawing/2014/main" xmlns="" id="{A402BA2C-A1F0-6C40-8ADE-1F2C2EF0F7E2}"/>
                </a:ext>
              </a:extLst>
            </p:cNvPr>
            <p:cNvSpPr/>
            <p:nvPr/>
          </p:nvSpPr>
          <p:spPr>
            <a:xfrm>
              <a:off x="3253299" y="1892368"/>
              <a:ext cx="302281" cy="1708999"/>
            </a:xfrm>
            <a:prstGeom prst="rect">
              <a:avLst/>
            </a:prstGeom>
            <a:blipFill>
              <a:blip r:embed="rId6" cstate="print"/>
              <a:stretch>
                <a:fillRect/>
              </a:stretch>
            </a:blipFill>
          </p:spPr>
          <p:txBody>
            <a:bodyPr wrap="square" lIns="0" tIns="0" rIns="0" bIns="0" rtlCol="0"/>
            <a:lstStyle/>
            <a:p>
              <a:endParaRPr/>
            </a:p>
          </p:txBody>
        </p:sp>
        <p:sp>
          <p:nvSpPr>
            <p:cNvPr id="40" name="object 14">
              <a:extLst>
                <a:ext uri="{FF2B5EF4-FFF2-40B4-BE49-F238E27FC236}">
                  <a16:creationId xmlns:a16="http://schemas.microsoft.com/office/drawing/2014/main" xmlns="" id="{3D44BF0E-B51A-C946-8BB7-50EB18CDADCE}"/>
                </a:ext>
              </a:extLst>
            </p:cNvPr>
            <p:cNvSpPr/>
            <p:nvPr/>
          </p:nvSpPr>
          <p:spPr>
            <a:xfrm>
              <a:off x="3293341" y="1926831"/>
              <a:ext cx="207818" cy="1604681"/>
            </a:xfrm>
            <a:custGeom>
              <a:avLst/>
              <a:gdLst/>
              <a:ahLst/>
              <a:cxnLst/>
              <a:rect l="l" t="t" r="r" b="b"/>
              <a:pathLst>
                <a:path w="228600" h="1818639">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41" name="object 15">
              <a:extLst>
                <a:ext uri="{FF2B5EF4-FFF2-40B4-BE49-F238E27FC236}">
                  <a16:creationId xmlns:a16="http://schemas.microsoft.com/office/drawing/2014/main" xmlns="" id="{16A3A0CE-8EBD-AC48-A978-4D0AFB896BF5}"/>
                </a:ext>
              </a:extLst>
            </p:cNvPr>
            <p:cNvSpPr txBox="1"/>
            <p:nvPr/>
          </p:nvSpPr>
          <p:spPr>
            <a:xfrm>
              <a:off x="3919105" y="2575858"/>
              <a:ext cx="269586" cy="446276"/>
            </a:xfrm>
            <a:prstGeom prst="rect">
              <a:avLst/>
            </a:prstGeom>
          </p:spPr>
          <p:txBody>
            <a:bodyPr vert="horz" wrap="square" lIns="0" tIns="0" rIns="0" bIns="0" rtlCol="0">
              <a:spAutoFit/>
            </a:bodyPr>
            <a:lstStyle/>
            <a:p>
              <a:pPr marL="11397"/>
              <a:r>
                <a:rPr sz="2900" spc="-22" dirty="0">
                  <a:latin typeface="Arial"/>
                  <a:cs typeface="Arial"/>
                </a:rPr>
                <a:t>X</a:t>
              </a:r>
              <a:endParaRPr sz="2900" dirty="0">
                <a:latin typeface="Arial"/>
                <a:cs typeface="Arial"/>
              </a:endParaRPr>
            </a:p>
          </p:txBody>
        </p:sp>
        <p:sp>
          <p:nvSpPr>
            <p:cNvPr id="42" name="object 16">
              <a:extLst>
                <a:ext uri="{FF2B5EF4-FFF2-40B4-BE49-F238E27FC236}">
                  <a16:creationId xmlns:a16="http://schemas.microsoft.com/office/drawing/2014/main" xmlns="" id="{F1FD5FC7-9FEA-684A-BB0C-0DDBBE532085}"/>
                </a:ext>
              </a:extLst>
            </p:cNvPr>
            <p:cNvSpPr txBox="1"/>
            <p:nvPr/>
          </p:nvSpPr>
          <p:spPr>
            <a:xfrm>
              <a:off x="2073620" y="4317602"/>
              <a:ext cx="461340" cy="631189"/>
            </a:xfrm>
            <a:prstGeom prst="rect">
              <a:avLst/>
            </a:prstGeom>
          </p:spPr>
          <p:txBody>
            <a:bodyPr vert="horz" wrap="square" lIns="0" tIns="0" rIns="0" bIns="0" rtlCol="0">
              <a:spAutoFit/>
            </a:bodyPr>
            <a:lstStyle/>
            <a:p>
              <a:pPr marL="11397"/>
              <a:r>
                <a:rPr sz="2200" spc="-18" dirty="0">
                  <a:latin typeface="Arial"/>
                  <a:cs typeface="Arial"/>
                </a:rPr>
                <a:t>A</a:t>
              </a:r>
              <a:endParaRPr sz="2200" dirty="0">
                <a:latin typeface="Arial"/>
                <a:cs typeface="Arial"/>
              </a:endParaRPr>
            </a:p>
          </p:txBody>
        </p:sp>
        <p:sp>
          <p:nvSpPr>
            <p:cNvPr id="43" name="object 17">
              <a:extLst>
                <a:ext uri="{FF2B5EF4-FFF2-40B4-BE49-F238E27FC236}">
                  <a16:creationId xmlns:a16="http://schemas.microsoft.com/office/drawing/2014/main" xmlns="" id="{DF5880AD-5C48-1F4C-B441-AE1EDDFD98DA}"/>
                </a:ext>
              </a:extLst>
            </p:cNvPr>
            <p:cNvSpPr txBox="1"/>
            <p:nvPr/>
          </p:nvSpPr>
          <p:spPr>
            <a:xfrm>
              <a:off x="5034025" y="4346835"/>
              <a:ext cx="784881" cy="631189"/>
            </a:xfrm>
            <a:prstGeom prst="rect">
              <a:avLst/>
            </a:prstGeom>
          </p:spPr>
          <p:txBody>
            <a:bodyPr vert="horz" wrap="square" lIns="0" tIns="0" rIns="0" bIns="0" rtlCol="0">
              <a:spAutoFit/>
            </a:bodyPr>
            <a:lstStyle/>
            <a:p>
              <a:pPr marL="11397"/>
              <a:r>
                <a:rPr sz="2200" spc="-18" dirty="0">
                  <a:latin typeface="Arial"/>
                  <a:cs typeface="Arial"/>
                </a:rPr>
                <a:t>B</a:t>
              </a:r>
              <a:endParaRPr sz="2200" dirty="0">
                <a:latin typeface="Arial"/>
                <a:cs typeface="Arial"/>
              </a:endParaRPr>
            </a:p>
          </p:txBody>
        </p:sp>
        <p:sp>
          <p:nvSpPr>
            <p:cNvPr id="44" name="object 18">
              <a:extLst>
                <a:ext uri="{FF2B5EF4-FFF2-40B4-BE49-F238E27FC236}">
                  <a16:creationId xmlns:a16="http://schemas.microsoft.com/office/drawing/2014/main" xmlns="" id="{658D7739-BFCE-1645-96FD-AA13FAEE7061}"/>
                </a:ext>
              </a:extLst>
            </p:cNvPr>
            <p:cNvSpPr txBox="1"/>
            <p:nvPr/>
          </p:nvSpPr>
          <p:spPr>
            <a:xfrm>
              <a:off x="6167582" y="2546351"/>
              <a:ext cx="293255" cy="553998"/>
            </a:xfrm>
            <a:prstGeom prst="rect">
              <a:avLst/>
            </a:prstGeom>
          </p:spPr>
          <p:txBody>
            <a:bodyPr vert="horz" wrap="square" lIns="0" tIns="0" rIns="0" bIns="0" rtlCol="0">
              <a:spAutoFit/>
            </a:bodyPr>
            <a:lstStyle/>
            <a:p>
              <a:pPr marL="11397"/>
              <a:r>
                <a:rPr sz="3600" spc="-22" dirty="0">
                  <a:latin typeface="Arial"/>
                  <a:cs typeface="Arial"/>
                </a:rPr>
                <a:t>=</a:t>
              </a:r>
              <a:endParaRPr sz="3600">
                <a:latin typeface="Arial"/>
                <a:cs typeface="Arial"/>
              </a:endParaRPr>
            </a:p>
          </p:txBody>
        </p:sp>
        <p:sp>
          <p:nvSpPr>
            <p:cNvPr id="45" name="object 19">
              <a:extLst>
                <a:ext uri="{FF2B5EF4-FFF2-40B4-BE49-F238E27FC236}">
                  <a16:creationId xmlns:a16="http://schemas.microsoft.com/office/drawing/2014/main" xmlns="" id="{43012907-72B2-1845-A940-847A1128B7B7}"/>
                </a:ext>
              </a:extLst>
            </p:cNvPr>
            <p:cNvSpPr/>
            <p:nvPr/>
          </p:nvSpPr>
          <p:spPr>
            <a:xfrm>
              <a:off x="7232073" y="2094074"/>
              <a:ext cx="997526" cy="425416"/>
            </a:xfrm>
            <a:prstGeom prst="rect">
              <a:avLst/>
            </a:prstGeom>
            <a:blipFill>
              <a:blip r:embed="rId7" cstate="print"/>
              <a:stretch>
                <a:fillRect/>
              </a:stretch>
            </a:blipFill>
          </p:spPr>
          <p:txBody>
            <a:bodyPr wrap="square" lIns="0" tIns="0" rIns="0" bIns="0" rtlCol="0"/>
            <a:lstStyle/>
            <a:p>
              <a:endParaRPr/>
            </a:p>
          </p:txBody>
        </p:sp>
        <p:sp>
          <p:nvSpPr>
            <p:cNvPr id="46" name="object 20">
              <a:extLst>
                <a:ext uri="{FF2B5EF4-FFF2-40B4-BE49-F238E27FC236}">
                  <a16:creationId xmlns:a16="http://schemas.microsoft.com/office/drawing/2014/main" xmlns="" id="{063E5394-8C47-3F41-A974-ECC57B396AD3}"/>
                </a:ext>
              </a:extLst>
            </p:cNvPr>
            <p:cNvSpPr/>
            <p:nvPr/>
          </p:nvSpPr>
          <p:spPr>
            <a:xfrm>
              <a:off x="7277585" y="2119100"/>
              <a:ext cx="906013" cy="336176"/>
            </a:xfrm>
            <a:prstGeom prst="rect">
              <a:avLst/>
            </a:prstGeom>
            <a:solidFill>
              <a:srgbClr val="33CC33"/>
            </a:solidFill>
          </p:spPr>
          <p:txBody>
            <a:bodyPr wrap="square" lIns="0" tIns="0" rIns="0" bIns="0" rtlCol="0"/>
            <a:lstStyle/>
            <a:p>
              <a:endParaRPr/>
            </a:p>
          </p:txBody>
        </p:sp>
        <p:sp>
          <p:nvSpPr>
            <p:cNvPr id="47" name="object 21">
              <a:extLst>
                <a:ext uri="{FF2B5EF4-FFF2-40B4-BE49-F238E27FC236}">
                  <a16:creationId xmlns:a16="http://schemas.microsoft.com/office/drawing/2014/main" xmlns="" id="{B68F994A-6698-514E-9C16-4A7E1A22359C}"/>
                </a:ext>
              </a:extLst>
            </p:cNvPr>
            <p:cNvSpPr/>
            <p:nvPr/>
          </p:nvSpPr>
          <p:spPr>
            <a:xfrm>
              <a:off x="7277586" y="2119100"/>
              <a:ext cx="906318" cy="336176"/>
            </a:xfrm>
            <a:custGeom>
              <a:avLst/>
              <a:gdLst/>
              <a:ahLst/>
              <a:cxnLst/>
              <a:rect l="l" t="t" r="r" b="b"/>
              <a:pathLst>
                <a:path w="996950" h="381000">
                  <a:moveTo>
                    <a:pt x="0" y="0"/>
                  </a:moveTo>
                  <a:lnTo>
                    <a:pt x="996615" y="0"/>
                  </a:lnTo>
                  <a:lnTo>
                    <a:pt x="996615" y="380999"/>
                  </a:lnTo>
                  <a:lnTo>
                    <a:pt x="0" y="380999"/>
                  </a:lnTo>
                  <a:lnTo>
                    <a:pt x="0" y="0"/>
                  </a:lnTo>
                  <a:close/>
                </a:path>
              </a:pathLst>
            </a:custGeom>
            <a:ln w="9524">
              <a:solidFill>
                <a:srgbClr val="5B92C7"/>
              </a:solidFill>
            </a:ln>
          </p:spPr>
          <p:txBody>
            <a:bodyPr wrap="square" lIns="0" tIns="0" rIns="0" bIns="0" rtlCol="0"/>
            <a:lstStyle/>
            <a:p>
              <a:endParaRPr/>
            </a:p>
          </p:txBody>
        </p:sp>
        <p:sp>
          <p:nvSpPr>
            <p:cNvPr id="48" name="object 22">
              <a:extLst>
                <a:ext uri="{FF2B5EF4-FFF2-40B4-BE49-F238E27FC236}">
                  <a16:creationId xmlns:a16="http://schemas.microsoft.com/office/drawing/2014/main" xmlns="" id="{3C40FC87-625B-554B-B10F-E8B7862B06A2}"/>
                </a:ext>
              </a:extLst>
            </p:cNvPr>
            <p:cNvSpPr/>
            <p:nvPr/>
          </p:nvSpPr>
          <p:spPr>
            <a:xfrm>
              <a:off x="899286" y="2002389"/>
              <a:ext cx="438307" cy="425416"/>
            </a:xfrm>
            <a:prstGeom prst="rect">
              <a:avLst/>
            </a:prstGeom>
            <a:blipFill>
              <a:blip r:embed="rId8" cstate="print"/>
              <a:stretch>
                <a:fillRect/>
              </a:stretch>
            </a:blipFill>
          </p:spPr>
          <p:txBody>
            <a:bodyPr wrap="square" lIns="0" tIns="0" rIns="0" bIns="0" rtlCol="0"/>
            <a:lstStyle/>
            <a:p>
              <a:endParaRPr/>
            </a:p>
          </p:txBody>
        </p:sp>
        <p:sp>
          <p:nvSpPr>
            <p:cNvPr id="49" name="object 23">
              <a:extLst>
                <a:ext uri="{FF2B5EF4-FFF2-40B4-BE49-F238E27FC236}">
                  <a16:creationId xmlns:a16="http://schemas.microsoft.com/office/drawing/2014/main" xmlns="" id="{7F6E0FF1-3A32-0842-9535-6156AA008E5E}"/>
                </a:ext>
              </a:extLst>
            </p:cNvPr>
            <p:cNvSpPr/>
            <p:nvPr/>
          </p:nvSpPr>
          <p:spPr>
            <a:xfrm>
              <a:off x="946116" y="2026498"/>
              <a:ext cx="346364" cy="336176"/>
            </a:xfrm>
            <a:prstGeom prst="rect">
              <a:avLst/>
            </a:prstGeom>
            <a:solidFill>
              <a:srgbClr val="33CC33"/>
            </a:solidFill>
          </p:spPr>
          <p:txBody>
            <a:bodyPr wrap="square" lIns="0" tIns="0" rIns="0" bIns="0" rtlCol="0"/>
            <a:lstStyle/>
            <a:p>
              <a:endParaRPr/>
            </a:p>
          </p:txBody>
        </p:sp>
        <p:sp>
          <p:nvSpPr>
            <p:cNvPr id="50" name="object 24">
              <a:extLst>
                <a:ext uri="{FF2B5EF4-FFF2-40B4-BE49-F238E27FC236}">
                  <a16:creationId xmlns:a16="http://schemas.microsoft.com/office/drawing/2014/main" xmlns="" id="{0DAFFAD3-1463-2A47-A5DB-6B4B1A308ED5}"/>
                </a:ext>
              </a:extLst>
            </p:cNvPr>
            <p:cNvSpPr/>
            <p:nvPr/>
          </p:nvSpPr>
          <p:spPr>
            <a:xfrm>
              <a:off x="946116" y="2026498"/>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51" name="object 25">
              <a:extLst>
                <a:ext uri="{FF2B5EF4-FFF2-40B4-BE49-F238E27FC236}">
                  <a16:creationId xmlns:a16="http://schemas.microsoft.com/office/drawing/2014/main" xmlns="" id="{B021BF9C-935B-AC4D-BD46-A1A58DCD4497}"/>
                </a:ext>
              </a:extLst>
            </p:cNvPr>
            <p:cNvSpPr/>
            <p:nvPr/>
          </p:nvSpPr>
          <p:spPr>
            <a:xfrm>
              <a:off x="1065540" y="2339788"/>
              <a:ext cx="6797543" cy="1943711"/>
            </a:xfrm>
            <a:prstGeom prst="rect">
              <a:avLst/>
            </a:prstGeom>
            <a:noFill/>
            <a:ln>
              <a:noFill/>
            </a:ln>
          </p:spPr>
          <p:txBody>
            <a:bodyPr wrap="square" lIns="0" tIns="0" rIns="0" bIns="0" rtlCol="0"/>
            <a:lstStyle/>
            <a:p>
              <a:endParaRPr/>
            </a:p>
          </p:txBody>
        </p:sp>
        <p:sp>
          <p:nvSpPr>
            <p:cNvPr id="52" name="object 26">
              <a:extLst>
                <a:ext uri="{FF2B5EF4-FFF2-40B4-BE49-F238E27FC236}">
                  <a16:creationId xmlns:a16="http://schemas.microsoft.com/office/drawing/2014/main" xmlns="" id="{C70E183E-AF43-654B-B11C-DFA94A68A969}"/>
                </a:ext>
              </a:extLst>
            </p:cNvPr>
            <p:cNvSpPr/>
            <p:nvPr/>
          </p:nvSpPr>
          <p:spPr>
            <a:xfrm>
              <a:off x="1119298" y="2362673"/>
              <a:ext cx="6610927" cy="1851771"/>
            </a:xfrm>
            <a:custGeom>
              <a:avLst/>
              <a:gdLst/>
              <a:ahLst/>
              <a:cxnLst/>
              <a:rect l="l" t="t" r="r" b="b"/>
              <a:pathLst>
                <a:path w="7272020" h="2098675">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ln w="25399">
              <a:solidFill>
                <a:srgbClr val="00B050"/>
              </a:solidFill>
            </a:ln>
          </p:spPr>
          <p:txBody>
            <a:bodyPr wrap="square" lIns="0" tIns="0" rIns="0" bIns="0" rtlCol="0"/>
            <a:lstStyle/>
            <a:p>
              <a:endParaRPr/>
            </a:p>
          </p:txBody>
        </p:sp>
        <p:sp>
          <p:nvSpPr>
            <p:cNvPr id="53" name="object 27">
              <a:extLst>
                <a:ext uri="{FF2B5EF4-FFF2-40B4-BE49-F238E27FC236}">
                  <a16:creationId xmlns:a16="http://schemas.microsoft.com/office/drawing/2014/main" xmlns="" id="{15154782-E76B-C241-8600-B2730B242D66}"/>
                </a:ext>
              </a:extLst>
            </p:cNvPr>
            <p:cNvSpPr/>
            <p:nvPr/>
          </p:nvSpPr>
          <p:spPr>
            <a:xfrm>
              <a:off x="7675549" y="2455275"/>
              <a:ext cx="107373" cy="103093"/>
            </a:xfrm>
            <a:custGeom>
              <a:avLst/>
              <a:gdLst/>
              <a:ahLst/>
              <a:cxnLst/>
              <a:rect l="l" t="t" r="r" b="b"/>
              <a:pathLst>
                <a:path w="118109" h="116839">
                  <a:moveTo>
                    <a:pt x="88887" y="50402"/>
                  </a:moveTo>
                  <a:lnTo>
                    <a:pt x="59747" y="50402"/>
                  </a:lnTo>
                  <a:lnTo>
                    <a:pt x="95754" y="114432"/>
                  </a:lnTo>
                  <a:lnTo>
                    <a:pt x="103497" y="116601"/>
                  </a:lnTo>
                  <a:lnTo>
                    <a:pt x="115723" y="109725"/>
                  </a:lnTo>
                  <a:lnTo>
                    <a:pt x="117894" y="101982"/>
                  </a:lnTo>
                  <a:lnTo>
                    <a:pt x="88887" y="50402"/>
                  </a:lnTo>
                  <a:close/>
                </a:path>
                <a:path w="118109" h="11683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p:spPr>
          <p:txBody>
            <a:bodyPr wrap="square" lIns="0" tIns="0" rIns="0" bIns="0" rtlCol="0"/>
            <a:lstStyle/>
            <a:p>
              <a:endParaRPr/>
            </a:p>
          </p:txBody>
        </p:sp>
        <p:sp>
          <p:nvSpPr>
            <p:cNvPr id="54" name="object 28">
              <a:extLst>
                <a:ext uri="{FF2B5EF4-FFF2-40B4-BE49-F238E27FC236}">
                  <a16:creationId xmlns:a16="http://schemas.microsoft.com/office/drawing/2014/main" xmlns="" id="{5DCDAD1D-FE71-474B-B65C-D26F67BA7454}"/>
                </a:ext>
              </a:extLst>
            </p:cNvPr>
            <p:cNvSpPr/>
            <p:nvPr/>
          </p:nvSpPr>
          <p:spPr>
            <a:xfrm>
              <a:off x="4742032" y="1316589"/>
              <a:ext cx="438307" cy="425416"/>
            </a:xfrm>
            <a:prstGeom prst="rect">
              <a:avLst/>
            </a:prstGeom>
            <a:blipFill>
              <a:blip r:embed="rId9" cstate="print"/>
              <a:stretch>
                <a:fillRect/>
              </a:stretch>
            </a:blipFill>
          </p:spPr>
          <p:txBody>
            <a:bodyPr wrap="square" lIns="0" tIns="0" rIns="0" bIns="0" rtlCol="0"/>
            <a:lstStyle/>
            <a:p>
              <a:endParaRPr/>
            </a:p>
          </p:txBody>
        </p:sp>
        <p:sp>
          <p:nvSpPr>
            <p:cNvPr id="55" name="object 29">
              <a:extLst>
                <a:ext uri="{FF2B5EF4-FFF2-40B4-BE49-F238E27FC236}">
                  <a16:creationId xmlns:a16="http://schemas.microsoft.com/office/drawing/2014/main" xmlns="" id="{1207D2E6-0180-6642-8F6C-540D9B635FD7}"/>
                </a:ext>
              </a:extLst>
            </p:cNvPr>
            <p:cNvSpPr/>
            <p:nvPr/>
          </p:nvSpPr>
          <p:spPr>
            <a:xfrm>
              <a:off x="4786500" y="1341169"/>
              <a:ext cx="346364" cy="336176"/>
            </a:xfrm>
            <a:prstGeom prst="rect">
              <a:avLst/>
            </a:prstGeom>
            <a:blipFill>
              <a:blip r:embed="rId10" cstate="print"/>
              <a:stretch>
                <a:fillRect/>
              </a:stretch>
            </a:blipFill>
          </p:spPr>
          <p:txBody>
            <a:bodyPr wrap="square" lIns="0" tIns="0" rIns="0" bIns="0" rtlCol="0"/>
            <a:lstStyle/>
            <a:p>
              <a:endParaRPr/>
            </a:p>
          </p:txBody>
        </p:sp>
        <p:sp>
          <p:nvSpPr>
            <p:cNvPr id="56" name="object 30">
              <a:extLst>
                <a:ext uri="{FF2B5EF4-FFF2-40B4-BE49-F238E27FC236}">
                  <a16:creationId xmlns:a16="http://schemas.microsoft.com/office/drawing/2014/main" xmlns="" id="{211B0453-8B5C-4D44-87B2-9C8FE33ED715}"/>
                </a:ext>
              </a:extLst>
            </p:cNvPr>
            <p:cNvSpPr/>
            <p:nvPr/>
          </p:nvSpPr>
          <p:spPr>
            <a:xfrm>
              <a:off x="4786500" y="1341170"/>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57" name="object 31">
              <a:extLst>
                <a:ext uri="{FF2B5EF4-FFF2-40B4-BE49-F238E27FC236}">
                  <a16:creationId xmlns:a16="http://schemas.microsoft.com/office/drawing/2014/main" xmlns="" id="{93B8C710-2D36-B943-8E84-EB19FD0EB3A9}"/>
                </a:ext>
              </a:extLst>
            </p:cNvPr>
            <p:cNvSpPr/>
            <p:nvPr/>
          </p:nvSpPr>
          <p:spPr>
            <a:xfrm>
              <a:off x="4908286" y="1103881"/>
              <a:ext cx="2686522" cy="1169894"/>
            </a:xfrm>
            <a:prstGeom prst="rect">
              <a:avLst/>
            </a:prstGeom>
            <a:blipFill>
              <a:blip r:embed="rId11" cstate="print"/>
              <a:stretch>
                <a:fillRect/>
              </a:stretch>
            </a:blipFill>
          </p:spPr>
          <p:txBody>
            <a:bodyPr wrap="square" lIns="0" tIns="0" rIns="0" bIns="0" rtlCol="0"/>
            <a:lstStyle/>
            <a:p>
              <a:endParaRPr/>
            </a:p>
          </p:txBody>
        </p:sp>
        <p:sp>
          <p:nvSpPr>
            <p:cNvPr id="58" name="object 32">
              <a:extLst>
                <a:ext uri="{FF2B5EF4-FFF2-40B4-BE49-F238E27FC236}">
                  <a16:creationId xmlns:a16="http://schemas.microsoft.com/office/drawing/2014/main" xmlns="" id="{1B1B6D6B-104E-B142-9EDC-34C3310A406E}"/>
                </a:ext>
              </a:extLst>
            </p:cNvPr>
            <p:cNvSpPr/>
            <p:nvPr/>
          </p:nvSpPr>
          <p:spPr>
            <a:xfrm>
              <a:off x="4959682" y="1139465"/>
              <a:ext cx="2501900" cy="965387"/>
            </a:xfrm>
            <a:custGeom>
              <a:avLst/>
              <a:gdLst/>
              <a:ahLst/>
              <a:cxnLst/>
              <a:rect l="l" t="t" r="r" b="b"/>
              <a:pathLst>
                <a:path w="2752090" h="1094105">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ln w="25399">
              <a:solidFill>
                <a:srgbClr val="6095C9"/>
              </a:solidFill>
            </a:ln>
          </p:spPr>
          <p:txBody>
            <a:bodyPr wrap="square" lIns="0" tIns="0" rIns="0" bIns="0" rtlCol="0"/>
            <a:lstStyle/>
            <a:p>
              <a:endParaRPr/>
            </a:p>
          </p:txBody>
        </p:sp>
        <p:sp>
          <p:nvSpPr>
            <p:cNvPr id="59" name="object 33">
              <a:extLst>
                <a:ext uri="{FF2B5EF4-FFF2-40B4-BE49-F238E27FC236}">
                  <a16:creationId xmlns:a16="http://schemas.microsoft.com/office/drawing/2014/main" xmlns="" id="{9723AFF9-A7CA-2646-A42E-D72B418017A4}"/>
                </a:ext>
              </a:extLst>
            </p:cNvPr>
            <p:cNvSpPr/>
            <p:nvPr/>
          </p:nvSpPr>
          <p:spPr>
            <a:xfrm>
              <a:off x="7406211" y="2023676"/>
              <a:ext cx="107373" cy="103093"/>
            </a:xfrm>
            <a:custGeom>
              <a:avLst/>
              <a:gdLst/>
              <a:ahLst/>
              <a:cxnLst/>
              <a:rect l="l" t="t" r="r" b="b"/>
              <a:pathLst>
                <a:path w="118109" h="116839">
                  <a:moveTo>
                    <a:pt x="13877" y="1710"/>
                  </a:moveTo>
                  <a:lnTo>
                    <a:pt x="1897" y="9009"/>
                  </a:lnTo>
                  <a:lnTo>
                    <a:pt x="0" y="16823"/>
                  </a:lnTo>
                  <a:lnTo>
                    <a:pt x="60873" y="116743"/>
                  </a:lnTo>
                  <a:lnTo>
                    <a:pt x="88998" y="66342"/>
                  </a:lnTo>
                  <a:lnTo>
                    <a:pt x="59910" y="66342"/>
                  </a:lnTo>
                  <a:lnTo>
                    <a:pt x="21691" y="3608"/>
                  </a:lnTo>
                  <a:lnTo>
                    <a:pt x="13877" y="1710"/>
                  </a:lnTo>
                  <a:close/>
                </a:path>
                <a:path w="118109" h="11683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p:spPr>
          <p:txBody>
            <a:bodyPr wrap="square" lIns="0" tIns="0" rIns="0" bIns="0" rtlCol="0"/>
            <a:lstStyle/>
            <a:p>
              <a:endParaRPr/>
            </a:p>
          </p:txBody>
        </p:sp>
        <p:sp>
          <p:nvSpPr>
            <p:cNvPr id="60" name="object 34">
              <a:extLst>
                <a:ext uri="{FF2B5EF4-FFF2-40B4-BE49-F238E27FC236}">
                  <a16:creationId xmlns:a16="http://schemas.microsoft.com/office/drawing/2014/main" xmlns="" id="{3F0A4720-3778-DC42-9465-BBB58AA08D66}"/>
                </a:ext>
              </a:extLst>
            </p:cNvPr>
            <p:cNvSpPr/>
            <p:nvPr/>
          </p:nvSpPr>
          <p:spPr>
            <a:xfrm>
              <a:off x="7220737" y="2101408"/>
              <a:ext cx="479871" cy="1477954"/>
            </a:xfrm>
            <a:prstGeom prst="rect">
              <a:avLst/>
            </a:prstGeom>
            <a:blipFill>
              <a:blip r:embed="rId12" cstate="print"/>
              <a:stretch>
                <a:fillRect/>
              </a:stretch>
            </a:blipFill>
          </p:spPr>
          <p:txBody>
            <a:bodyPr wrap="square" lIns="0" tIns="0" rIns="0" bIns="0" rtlCol="0"/>
            <a:lstStyle/>
            <a:p>
              <a:endParaRPr/>
            </a:p>
          </p:txBody>
        </p:sp>
        <p:sp>
          <p:nvSpPr>
            <p:cNvPr id="61" name="object 35">
              <a:extLst>
                <a:ext uri="{FF2B5EF4-FFF2-40B4-BE49-F238E27FC236}">
                  <a16:creationId xmlns:a16="http://schemas.microsoft.com/office/drawing/2014/main" xmlns="" id="{2165ADC9-50C3-EE41-8AF5-E8FB62E0735A}"/>
                </a:ext>
              </a:extLst>
            </p:cNvPr>
            <p:cNvSpPr/>
            <p:nvPr/>
          </p:nvSpPr>
          <p:spPr>
            <a:xfrm>
              <a:off x="7268165" y="2126684"/>
              <a:ext cx="386773" cy="1388511"/>
            </a:xfrm>
            <a:prstGeom prst="rect">
              <a:avLst/>
            </a:prstGeom>
            <a:blipFill>
              <a:blip r:embed="rId13" cstate="print"/>
              <a:stretch>
                <a:fillRect/>
              </a:stretch>
            </a:blipFill>
          </p:spPr>
          <p:txBody>
            <a:bodyPr wrap="square" lIns="0" tIns="0" rIns="0" bIns="0" rtlCol="0"/>
            <a:lstStyle/>
            <a:p>
              <a:endParaRPr/>
            </a:p>
          </p:txBody>
        </p:sp>
        <p:sp>
          <p:nvSpPr>
            <p:cNvPr id="62" name="object 36">
              <a:extLst>
                <a:ext uri="{FF2B5EF4-FFF2-40B4-BE49-F238E27FC236}">
                  <a16:creationId xmlns:a16="http://schemas.microsoft.com/office/drawing/2014/main" xmlns="" id="{A39AA6B3-08DC-B740-B218-322F3B83A106}"/>
                </a:ext>
              </a:extLst>
            </p:cNvPr>
            <p:cNvSpPr/>
            <p:nvPr/>
          </p:nvSpPr>
          <p:spPr>
            <a:xfrm>
              <a:off x="7268165" y="2126685"/>
              <a:ext cx="386773" cy="1388969"/>
            </a:xfrm>
            <a:custGeom>
              <a:avLst/>
              <a:gdLst/>
              <a:ahLst/>
              <a:cxnLst/>
              <a:rect l="l" t="t" r="r" b="b"/>
              <a:pathLst>
                <a:path w="425450" h="1574164">
                  <a:moveTo>
                    <a:pt x="0" y="0"/>
                  </a:moveTo>
                  <a:lnTo>
                    <a:pt x="425449" y="0"/>
                  </a:lnTo>
                  <a:lnTo>
                    <a:pt x="425449" y="1573647"/>
                  </a:lnTo>
                  <a:lnTo>
                    <a:pt x="0" y="1573647"/>
                  </a:lnTo>
                  <a:lnTo>
                    <a:pt x="0" y="0"/>
                  </a:lnTo>
                  <a:close/>
                </a:path>
              </a:pathLst>
            </a:custGeom>
            <a:ln w="9524">
              <a:solidFill>
                <a:srgbClr val="5B92C7"/>
              </a:solidFill>
            </a:ln>
          </p:spPr>
          <p:txBody>
            <a:bodyPr wrap="square" lIns="0" tIns="0" rIns="0" bIns="0" rtlCol="0"/>
            <a:lstStyle/>
            <a:p>
              <a:endParaRPr/>
            </a:p>
          </p:txBody>
        </p:sp>
        <p:sp>
          <p:nvSpPr>
            <p:cNvPr id="63" name="object 37">
              <a:extLst>
                <a:ext uri="{FF2B5EF4-FFF2-40B4-BE49-F238E27FC236}">
                  <a16:creationId xmlns:a16="http://schemas.microsoft.com/office/drawing/2014/main" xmlns="" id="{6CF558EF-1330-E740-8E7B-3670D58DCF00}"/>
                </a:ext>
              </a:extLst>
            </p:cNvPr>
            <p:cNvSpPr/>
            <p:nvPr/>
          </p:nvSpPr>
          <p:spPr>
            <a:xfrm>
              <a:off x="5195455" y="1254244"/>
              <a:ext cx="94463" cy="2820214"/>
            </a:xfrm>
            <a:prstGeom prst="rect">
              <a:avLst/>
            </a:prstGeom>
            <a:blipFill>
              <a:blip r:embed="rId14" cstate="print"/>
              <a:stretch>
                <a:fillRect/>
              </a:stretch>
            </a:blipFill>
          </p:spPr>
          <p:txBody>
            <a:bodyPr wrap="square" lIns="0" tIns="0" rIns="0" bIns="0" rtlCol="0"/>
            <a:lstStyle/>
            <a:p>
              <a:endParaRPr/>
            </a:p>
          </p:txBody>
        </p:sp>
        <p:sp>
          <p:nvSpPr>
            <p:cNvPr id="64" name="object 38">
              <a:extLst>
                <a:ext uri="{FF2B5EF4-FFF2-40B4-BE49-F238E27FC236}">
                  <a16:creationId xmlns:a16="http://schemas.microsoft.com/office/drawing/2014/main" xmlns="" id="{5C98E4F8-605D-3A4A-83F9-E194889B7D6A}"/>
                </a:ext>
              </a:extLst>
            </p:cNvPr>
            <p:cNvSpPr/>
            <p:nvPr/>
          </p:nvSpPr>
          <p:spPr>
            <a:xfrm>
              <a:off x="5243465" y="1277472"/>
              <a:ext cx="0" cy="2740399"/>
            </a:xfrm>
            <a:custGeom>
              <a:avLst/>
              <a:gdLst/>
              <a:ahLst/>
              <a:cxnLst/>
              <a:rect l="l" t="t" r="r" b="b"/>
              <a:pathLst>
                <a:path h="3105785">
                  <a:moveTo>
                    <a:pt x="0" y="0"/>
                  </a:moveTo>
                  <a:lnTo>
                    <a:pt x="1" y="3105482"/>
                  </a:lnTo>
                </a:path>
              </a:pathLst>
            </a:custGeom>
            <a:ln w="12699">
              <a:solidFill>
                <a:srgbClr val="000000"/>
              </a:solidFill>
            </a:ln>
          </p:spPr>
          <p:txBody>
            <a:bodyPr wrap="square" lIns="0" tIns="0" rIns="0" bIns="0" rtlCol="0"/>
            <a:lstStyle/>
            <a:p>
              <a:endParaRPr/>
            </a:p>
          </p:txBody>
        </p:sp>
        <p:sp>
          <p:nvSpPr>
            <p:cNvPr id="65" name="object 39">
              <a:extLst>
                <a:ext uri="{FF2B5EF4-FFF2-40B4-BE49-F238E27FC236}">
                  <a16:creationId xmlns:a16="http://schemas.microsoft.com/office/drawing/2014/main" xmlns="" id="{177EE591-58D3-AE44-96DB-1B86D891B6AA}"/>
                </a:ext>
              </a:extLst>
            </p:cNvPr>
            <p:cNvSpPr/>
            <p:nvPr/>
          </p:nvSpPr>
          <p:spPr>
            <a:xfrm>
              <a:off x="1364042" y="1962048"/>
              <a:ext cx="94463" cy="1628316"/>
            </a:xfrm>
            <a:prstGeom prst="rect">
              <a:avLst/>
            </a:prstGeom>
            <a:blipFill>
              <a:blip r:embed="rId15" cstate="print"/>
              <a:stretch>
                <a:fillRect/>
              </a:stretch>
            </a:blipFill>
          </p:spPr>
          <p:txBody>
            <a:bodyPr wrap="square" lIns="0" tIns="0" rIns="0" bIns="0" rtlCol="0"/>
            <a:lstStyle/>
            <a:p>
              <a:endParaRPr/>
            </a:p>
          </p:txBody>
        </p:sp>
        <p:sp>
          <p:nvSpPr>
            <p:cNvPr id="66" name="object 40">
              <a:extLst>
                <a:ext uri="{FF2B5EF4-FFF2-40B4-BE49-F238E27FC236}">
                  <a16:creationId xmlns:a16="http://schemas.microsoft.com/office/drawing/2014/main" xmlns="" id="{6C3929C5-01FF-6945-86BE-29DD1551EA17}"/>
                </a:ext>
              </a:extLst>
            </p:cNvPr>
            <p:cNvSpPr/>
            <p:nvPr/>
          </p:nvSpPr>
          <p:spPr>
            <a:xfrm>
              <a:off x="140976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67" name="object 41">
              <a:extLst>
                <a:ext uri="{FF2B5EF4-FFF2-40B4-BE49-F238E27FC236}">
                  <a16:creationId xmlns:a16="http://schemas.microsoft.com/office/drawing/2014/main" xmlns="" id="{43B47941-BC88-1E4A-AEE6-30B0E6616C06}"/>
                </a:ext>
              </a:extLst>
            </p:cNvPr>
            <p:cNvSpPr/>
            <p:nvPr/>
          </p:nvSpPr>
          <p:spPr>
            <a:xfrm>
              <a:off x="1893034" y="1962048"/>
              <a:ext cx="94463" cy="1628316"/>
            </a:xfrm>
            <a:prstGeom prst="rect">
              <a:avLst/>
            </a:prstGeom>
            <a:blipFill>
              <a:blip r:embed="rId16" cstate="print"/>
              <a:stretch>
                <a:fillRect/>
              </a:stretch>
            </a:blipFill>
          </p:spPr>
          <p:txBody>
            <a:bodyPr wrap="square" lIns="0" tIns="0" rIns="0" bIns="0" rtlCol="0"/>
            <a:lstStyle/>
            <a:p>
              <a:endParaRPr/>
            </a:p>
          </p:txBody>
        </p:sp>
        <p:sp>
          <p:nvSpPr>
            <p:cNvPr id="68" name="object 42">
              <a:extLst>
                <a:ext uri="{FF2B5EF4-FFF2-40B4-BE49-F238E27FC236}">
                  <a16:creationId xmlns:a16="http://schemas.microsoft.com/office/drawing/2014/main" xmlns="" id="{A6E687CB-A725-3A44-B05B-0E4BB26F0A03}"/>
                </a:ext>
              </a:extLst>
            </p:cNvPr>
            <p:cNvSpPr/>
            <p:nvPr/>
          </p:nvSpPr>
          <p:spPr>
            <a:xfrm>
              <a:off x="194085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69" name="object 43">
              <a:extLst>
                <a:ext uri="{FF2B5EF4-FFF2-40B4-BE49-F238E27FC236}">
                  <a16:creationId xmlns:a16="http://schemas.microsoft.com/office/drawing/2014/main" xmlns="" id="{40AE65E3-D693-6944-8EC6-E2F796E69AED}"/>
                </a:ext>
              </a:extLst>
            </p:cNvPr>
            <p:cNvSpPr/>
            <p:nvPr/>
          </p:nvSpPr>
          <p:spPr>
            <a:xfrm>
              <a:off x="2425805" y="1962048"/>
              <a:ext cx="94463" cy="1628316"/>
            </a:xfrm>
            <a:prstGeom prst="rect">
              <a:avLst/>
            </a:prstGeom>
            <a:blipFill>
              <a:blip r:embed="rId17" cstate="print"/>
              <a:stretch>
                <a:fillRect/>
              </a:stretch>
            </a:blipFill>
          </p:spPr>
          <p:txBody>
            <a:bodyPr wrap="square" lIns="0" tIns="0" rIns="0" bIns="0" rtlCol="0"/>
            <a:lstStyle/>
            <a:p>
              <a:endParaRPr/>
            </a:p>
          </p:txBody>
        </p:sp>
        <p:sp>
          <p:nvSpPr>
            <p:cNvPr id="70" name="object 44">
              <a:extLst>
                <a:ext uri="{FF2B5EF4-FFF2-40B4-BE49-F238E27FC236}">
                  <a16:creationId xmlns:a16="http://schemas.microsoft.com/office/drawing/2014/main" xmlns="" id="{FAA3A32A-61BF-7C45-B3B4-3664DD4A082A}"/>
                </a:ext>
              </a:extLst>
            </p:cNvPr>
            <p:cNvSpPr/>
            <p:nvPr/>
          </p:nvSpPr>
          <p:spPr>
            <a:xfrm>
              <a:off x="2471941" y="1984628"/>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71" name="object 45">
              <a:extLst>
                <a:ext uri="{FF2B5EF4-FFF2-40B4-BE49-F238E27FC236}">
                  <a16:creationId xmlns:a16="http://schemas.microsoft.com/office/drawing/2014/main" xmlns="" id="{70A6FDA8-8BCB-964B-BE84-A5172AA83716}"/>
                </a:ext>
              </a:extLst>
            </p:cNvPr>
            <p:cNvSpPr/>
            <p:nvPr/>
          </p:nvSpPr>
          <p:spPr>
            <a:xfrm>
              <a:off x="2954797" y="1962048"/>
              <a:ext cx="94463" cy="1628316"/>
            </a:xfrm>
            <a:prstGeom prst="rect">
              <a:avLst/>
            </a:prstGeom>
            <a:blipFill>
              <a:blip r:embed="rId18" cstate="print"/>
              <a:stretch>
                <a:fillRect/>
              </a:stretch>
            </a:blipFill>
          </p:spPr>
          <p:txBody>
            <a:bodyPr wrap="square" lIns="0" tIns="0" rIns="0" bIns="0" rtlCol="0"/>
            <a:lstStyle/>
            <a:p>
              <a:endParaRPr/>
            </a:p>
          </p:txBody>
        </p:sp>
        <p:sp>
          <p:nvSpPr>
            <p:cNvPr id="72" name="object 46">
              <a:extLst>
                <a:ext uri="{FF2B5EF4-FFF2-40B4-BE49-F238E27FC236}">
                  <a16:creationId xmlns:a16="http://schemas.microsoft.com/office/drawing/2014/main" xmlns="" id="{7296F03D-C52B-BF49-BDFE-A4A41D825020}"/>
                </a:ext>
              </a:extLst>
            </p:cNvPr>
            <p:cNvSpPr/>
            <p:nvPr/>
          </p:nvSpPr>
          <p:spPr>
            <a:xfrm>
              <a:off x="3003032" y="1984629"/>
              <a:ext cx="0" cy="1546412"/>
            </a:xfrm>
            <a:custGeom>
              <a:avLst/>
              <a:gdLst/>
              <a:ahLst/>
              <a:cxnLst/>
              <a:rect l="l" t="t" r="r" b="b"/>
              <a:pathLst>
                <a:path h="1752600">
                  <a:moveTo>
                    <a:pt x="0" y="0"/>
                  </a:moveTo>
                  <a:lnTo>
                    <a:pt x="1" y="1752599"/>
                  </a:lnTo>
                </a:path>
              </a:pathLst>
            </a:custGeom>
            <a:ln w="12699">
              <a:solidFill>
                <a:srgbClr val="000000"/>
              </a:solidFill>
            </a:ln>
          </p:spPr>
          <p:txBody>
            <a:bodyPr wrap="square" lIns="0" tIns="0" rIns="0" bIns="0" rtlCol="0"/>
            <a:lstStyle/>
            <a:p>
              <a:endParaRPr/>
            </a:p>
          </p:txBody>
        </p:sp>
        <p:sp>
          <p:nvSpPr>
            <p:cNvPr id="73" name="object 47">
              <a:extLst>
                <a:ext uri="{FF2B5EF4-FFF2-40B4-BE49-F238E27FC236}">
                  <a16:creationId xmlns:a16="http://schemas.microsoft.com/office/drawing/2014/main" xmlns="" id="{65D0723D-8915-4440-BB59-F312970C12C5}"/>
                </a:ext>
              </a:extLst>
            </p:cNvPr>
            <p:cNvSpPr/>
            <p:nvPr/>
          </p:nvSpPr>
          <p:spPr>
            <a:xfrm>
              <a:off x="827494" y="2427806"/>
              <a:ext cx="2614730" cy="91684"/>
            </a:xfrm>
            <a:prstGeom prst="rect">
              <a:avLst/>
            </a:prstGeom>
            <a:blipFill>
              <a:blip r:embed="rId19" cstate="print"/>
              <a:stretch>
                <a:fillRect/>
              </a:stretch>
            </a:blipFill>
          </p:spPr>
          <p:txBody>
            <a:bodyPr wrap="square" lIns="0" tIns="0" rIns="0" bIns="0" rtlCol="0"/>
            <a:lstStyle/>
            <a:p>
              <a:endParaRPr/>
            </a:p>
          </p:txBody>
        </p:sp>
        <p:sp>
          <p:nvSpPr>
            <p:cNvPr id="74" name="object 48">
              <a:extLst>
                <a:ext uri="{FF2B5EF4-FFF2-40B4-BE49-F238E27FC236}">
                  <a16:creationId xmlns:a16="http://schemas.microsoft.com/office/drawing/2014/main" xmlns="" id="{BF635133-E749-D54D-90F1-2B5302C6E6F7}"/>
                </a:ext>
              </a:extLst>
            </p:cNvPr>
            <p:cNvSpPr/>
            <p:nvPr/>
          </p:nvSpPr>
          <p:spPr>
            <a:xfrm>
              <a:off x="868795" y="2455276"/>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75" name="object 49">
              <a:extLst>
                <a:ext uri="{FF2B5EF4-FFF2-40B4-BE49-F238E27FC236}">
                  <a16:creationId xmlns:a16="http://schemas.microsoft.com/office/drawing/2014/main" xmlns="" id="{1D624EDB-78A7-1A4B-B043-799F874D45FB}"/>
                </a:ext>
              </a:extLst>
            </p:cNvPr>
            <p:cNvSpPr/>
            <p:nvPr/>
          </p:nvSpPr>
          <p:spPr>
            <a:xfrm>
              <a:off x="880393" y="2985247"/>
              <a:ext cx="2614730" cy="91684"/>
            </a:xfrm>
            <a:prstGeom prst="rect">
              <a:avLst/>
            </a:prstGeom>
            <a:blipFill>
              <a:blip r:embed="rId20" cstate="print"/>
              <a:stretch>
                <a:fillRect/>
              </a:stretch>
            </a:blipFill>
          </p:spPr>
          <p:txBody>
            <a:bodyPr wrap="square" lIns="0" tIns="0" rIns="0" bIns="0" rtlCol="0"/>
            <a:lstStyle/>
            <a:p>
              <a:endParaRPr/>
            </a:p>
          </p:txBody>
        </p:sp>
        <p:sp>
          <p:nvSpPr>
            <p:cNvPr id="76" name="object 50">
              <a:extLst>
                <a:ext uri="{FF2B5EF4-FFF2-40B4-BE49-F238E27FC236}">
                  <a16:creationId xmlns:a16="http://schemas.microsoft.com/office/drawing/2014/main" xmlns="" id="{805D559A-E40C-844E-B30E-EBF02F844260}"/>
                </a:ext>
              </a:extLst>
            </p:cNvPr>
            <p:cNvSpPr/>
            <p:nvPr/>
          </p:nvSpPr>
          <p:spPr>
            <a:xfrm>
              <a:off x="921208" y="3013211"/>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77" name="object 51">
              <a:extLst>
                <a:ext uri="{FF2B5EF4-FFF2-40B4-BE49-F238E27FC236}">
                  <a16:creationId xmlns:a16="http://schemas.microsoft.com/office/drawing/2014/main" xmlns="" id="{C371963D-BACD-B64E-9EA4-72FD60607BC9}"/>
                </a:ext>
              </a:extLst>
            </p:cNvPr>
            <p:cNvSpPr/>
            <p:nvPr/>
          </p:nvSpPr>
          <p:spPr>
            <a:xfrm>
              <a:off x="4674020" y="1731003"/>
              <a:ext cx="1088211" cy="91684"/>
            </a:xfrm>
            <a:prstGeom prst="rect">
              <a:avLst/>
            </a:prstGeom>
            <a:blipFill>
              <a:blip r:embed="rId21" cstate="print"/>
              <a:stretch>
                <a:fillRect/>
              </a:stretch>
            </a:blipFill>
          </p:spPr>
          <p:txBody>
            <a:bodyPr wrap="square" lIns="0" tIns="0" rIns="0" bIns="0" rtlCol="0"/>
            <a:lstStyle/>
            <a:p>
              <a:endParaRPr/>
            </a:p>
          </p:txBody>
        </p:sp>
        <p:sp>
          <p:nvSpPr>
            <p:cNvPr id="78" name="object 52">
              <a:extLst>
                <a:ext uri="{FF2B5EF4-FFF2-40B4-BE49-F238E27FC236}">
                  <a16:creationId xmlns:a16="http://schemas.microsoft.com/office/drawing/2014/main" xmlns="" id="{B9DCE71E-B7C3-F74C-981C-0381D3A4F221}"/>
                </a:ext>
              </a:extLst>
            </p:cNvPr>
            <p:cNvSpPr/>
            <p:nvPr/>
          </p:nvSpPr>
          <p:spPr>
            <a:xfrm>
              <a:off x="4716011" y="1759916"/>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79" name="object 53">
              <a:extLst>
                <a:ext uri="{FF2B5EF4-FFF2-40B4-BE49-F238E27FC236}">
                  <a16:creationId xmlns:a16="http://schemas.microsoft.com/office/drawing/2014/main" xmlns="" id="{60199877-304A-3347-B793-59EED7476E5E}"/>
                </a:ext>
              </a:extLst>
            </p:cNvPr>
            <p:cNvSpPr/>
            <p:nvPr/>
          </p:nvSpPr>
          <p:spPr>
            <a:xfrm>
              <a:off x="4685355" y="2270108"/>
              <a:ext cx="1088211" cy="91684"/>
            </a:xfrm>
            <a:prstGeom prst="rect">
              <a:avLst/>
            </a:prstGeom>
            <a:blipFill>
              <a:blip r:embed="rId22" cstate="print"/>
              <a:stretch>
                <a:fillRect/>
              </a:stretch>
            </a:blipFill>
          </p:spPr>
          <p:txBody>
            <a:bodyPr wrap="square" lIns="0" tIns="0" rIns="0" bIns="0" rtlCol="0"/>
            <a:lstStyle/>
            <a:p>
              <a:endParaRPr/>
            </a:p>
          </p:txBody>
        </p:sp>
        <p:sp>
          <p:nvSpPr>
            <p:cNvPr id="80" name="object 54">
              <a:extLst>
                <a:ext uri="{FF2B5EF4-FFF2-40B4-BE49-F238E27FC236}">
                  <a16:creationId xmlns:a16="http://schemas.microsoft.com/office/drawing/2014/main" xmlns="" id="{B7B585B3-D1B8-6348-AFA1-A7302903F71C}"/>
                </a:ext>
              </a:extLst>
            </p:cNvPr>
            <p:cNvSpPr/>
            <p:nvPr/>
          </p:nvSpPr>
          <p:spPr>
            <a:xfrm>
              <a:off x="4727863" y="2297798"/>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81" name="object 55">
              <a:extLst>
                <a:ext uri="{FF2B5EF4-FFF2-40B4-BE49-F238E27FC236}">
                  <a16:creationId xmlns:a16="http://schemas.microsoft.com/office/drawing/2014/main" xmlns="" id="{935F13F8-139E-6D45-A3F3-24DDA5399851}"/>
                </a:ext>
              </a:extLst>
            </p:cNvPr>
            <p:cNvSpPr/>
            <p:nvPr/>
          </p:nvSpPr>
          <p:spPr>
            <a:xfrm>
              <a:off x="4674020" y="2809213"/>
              <a:ext cx="1088211" cy="91684"/>
            </a:xfrm>
            <a:prstGeom prst="rect">
              <a:avLst/>
            </a:prstGeom>
            <a:blipFill>
              <a:blip r:embed="rId23" cstate="print"/>
              <a:stretch>
                <a:fillRect/>
              </a:stretch>
            </a:blipFill>
          </p:spPr>
          <p:txBody>
            <a:bodyPr wrap="square" lIns="0" tIns="0" rIns="0" bIns="0" rtlCol="0"/>
            <a:lstStyle/>
            <a:p>
              <a:endParaRPr/>
            </a:p>
          </p:txBody>
        </p:sp>
        <p:sp>
          <p:nvSpPr>
            <p:cNvPr id="82" name="object 56">
              <a:extLst>
                <a:ext uri="{FF2B5EF4-FFF2-40B4-BE49-F238E27FC236}">
                  <a16:creationId xmlns:a16="http://schemas.microsoft.com/office/drawing/2014/main" xmlns="" id="{8DCE7C0F-D3B4-A740-A75C-D86132EFABCA}"/>
                </a:ext>
              </a:extLst>
            </p:cNvPr>
            <p:cNvSpPr/>
            <p:nvPr/>
          </p:nvSpPr>
          <p:spPr>
            <a:xfrm>
              <a:off x="4716011" y="2835680"/>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83" name="object 57">
              <a:extLst>
                <a:ext uri="{FF2B5EF4-FFF2-40B4-BE49-F238E27FC236}">
                  <a16:creationId xmlns:a16="http://schemas.microsoft.com/office/drawing/2014/main" xmlns="" id="{C6AA876E-FD82-DA41-BE3C-2AA99E1CB066}"/>
                </a:ext>
              </a:extLst>
            </p:cNvPr>
            <p:cNvSpPr/>
            <p:nvPr/>
          </p:nvSpPr>
          <p:spPr>
            <a:xfrm>
              <a:off x="4674020" y="3344650"/>
              <a:ext cx="1088211" cy="91684"/>
            </a:xfrm>
            <a:prstGeom prst="rect">
              <a:avLst/>
            </a:prstGeom>
            <a:blipFill>
              <a:blip r:embed="rId21" cstate="print"/>
              <a:stretch>
                <a:fillRect/>
              </a:stretch>
            </a:blipFill>
          </p:spPr>
          <p:txBody>
            <a:bodyPr wrap="square" lIns="0" tIns="0" rIns="0" bIns="0" rtlCol="0"/>
            <a:lstStyle/>
            <a:p>
              <a:endParaRPr/>
            </a:p>
          </p:txBody>
        </p:sp>
        <p:sp>
          <p:nvSpPr>
            <p:cNvPr id="84" name="object 58">
              <a:extLst>
                <a:ext uri="{FF2B5EF4-FFF2-40B4-BE49-F238E27FC236}">
                  <a16:creationId xmlns:a16="http://schemas.microsoft.com/office/drawing/2014/main" xmlns="" id="{92B5FBAE-74B6-3D48-AA13-6D511C381BED}"/>
                </a:ext>
              </a:extLst>
            </p:cNvPr>
            <p:cNvSpPr/>
            <p:nvPr/>
          </p:nvSpPr>
          <p:spPr>
            <a:xfrm>
              <a:off x="4716011" y="3373564"/>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85" name="object 59">
              <a:extLst>
                <a:ext uri="{FF2B5EF4-FFF2-40B4-BE49-F238E27FC236}">
                  <a16:creationId xmlns:a16="http://schemas.microsoft.com/office/drawing/2014/main" xmlns="" id="{8348797A-DD62-5846-BED6-F25D996B349D}"/>
                </a:ext>
              </a:extLst>
            </p:cNvPr>
            <p:cNvSpPr/>
            <p:nvPr/>
          </p:nvSpPr>
          <p:spPr>
            <a:xfrm>
              <a:off x="7674159" y="1962048"/>
              <a:ext cx="102019" cy="1683327"/>
            </a:xfrm>
            <a:prstGeom prst="rect">
              <a:avLst/>
            </a:prstGeom>
            <a:blipFill>
              <a:blip r:embed="rId24" cstate="print"/>
              <a:stretch>
                <a:fillRect/>
              </a:stretch>
            </a:blipFill>
          </p:spPr>
          <p:txBody>
            <a:bodyPr wrap="square" lIns="0" tIns="0" rIns="0" bIns="0" rtlCol="0"/>
            <a:lstStyle/>
            <a:p>
              <a:endParaRPr/>
            </a:p>
          </p:txBody>
        </p:sp>
        <p:sp>
          <p:nvSpPr>
            <p:cNvPr id="86" name="object 60">
              <a:extLst>
                <a:ext uri="{FF2B5EF4-FFF2-40B4-BE49-F238E27FC236}">
                  <a16:creationId xmlns:a16="http://schemas.microsoft.com/office/drawing/2014/main" xmlns="" id="{DCE223AE-82F3-8140-9987-733EC0602A4C}"/>
                </a:ext>
              </a:extLst>
            </p:cNvPr>
            <p:cNvSpPr/>
            <p:nvPr/>
          </p:nvSpPr>
          <p:spPr>
            <a:xfrm>
              <a:off x="7721174" y="1984629"/>
              <a:ext cx="8659" cy="1604681"/>
            </a:xfrm>
            <a:custGeom>
              <a:avLst/>
              <a:gdLst/>
              <a:ahLst/>
              <a:cxnLst/>
              <a:rect l="l" t="t" r="r" b="b"/>
              <a:pathLst>
                <a:path w="9525" h="1818639">
                  <a:moveTo>
                    <a:pt x="0" y="0"/>
                  </a:moveTo>
                  <a:lnTo>
                    <a:pt x="9358" y="1818105"/>
                  </a:lnTo>
                </a:path>
              </a:pathLst>
            </a:custGeom>
            <a:ln w="12699">
              <a:solidFill>
                <a:srgbClr val="000000"/>
              </a:solidFill>
            </a:ln>
          </p:spPr>
          <p:txBody>
            <a:bodyPr wrap="square" lIns="0" tIns="0" rIns="0" bIns="0" rtlCol="0"/>
            <a:lstStyle/>
            <a:p>
              <a:endParaRPr/>
            </a:p>
          </p:txBody>
        </p:sp>
        <p:sp>
          <p:nvSpPr>
            <p:cNvPr id="87" name="object 61">
              <a:extLst>
                <a:ext uri="{FF2B5EF4-FFF2-40B4-BE49-F238E27FC236}">
                  <a16:creationId xmlns:a16="http://schemas.microsoft.com/office/drawing/2014/main" xmlns="" id="{53190350-D069-C343-99D5-B9FD06A09F9F}"/>
                </a:ext>
              </a:extLst>
            </p:cNvPr>
            <p:cNvSpPr/>
            <p:nvPr/>
          </p:nvSpPr>
          <p:spPr>
            <a:xfrm>
              <a:off x="7175395" y="2493818"/>
              <a:ext cx="1039090" cy="99019"/>
            </a:xfrm>
            <a:prstGeom prst="rect">
              <a:avLst/>
            </a:prstGeom>
            <a:blipFill>
              <a:blip r:embed="rId25" cstate="print"/>
              <a:stretch>
                <a:fillRect/>
              </a:stretch>
            </a:blipFill>
          </p:spPr>
          <p:txBody>
            <a:bodyPr wrap="square" lIns="0" tIns="0" rIns="0" bIns="0" rtlCol="0"/>
            <a:lstStyle/>
            <a:p>
              <a:endParaRPr/>
            </a:p>
          </p:txBody>
        </p:sp>
        <p:sp>
          <p:nvSpPr>
            <p:cNvPr id="88" name="object 62">
              <a:extLst>
                <a:ext uri="{FF2B5EF4-FFF2-40B4-BE49-F238E27FC236}">
                  <a16:creationId xmlns:a16="http://schemas.microsoft.com/office/drawing/2014/main" xmlns="" id="{79AC32A2-1A89-534D-A8A8-70C12C0DF8CD}"/>
                </a:ext>
              </a:extLst>
            </p:cNvPr>
            <p:cNvSpPr/>
            <p:nvPr/>
          </p:nvSpPr>
          <p:spPr>
            <a:xfrm>
              <a:off x="7215756" y="2522510"/>
              <a:ext cx="958850" cy="7844"/>
            </a:xfrm>
            <a:custGeom>
              <a:avLst/>
              <a:gdLst/>
              <a:ahLst/>
              <a:cxnLst/>
              <a:rect l="l" t="t" r="r" b="b"/>
              <a:pathLst>
                <a:path w="1054734" h="8889">
                  <a:moveTo>
                    <a:pt x="1054266" y="8594"/>
                  </a:moveTo>
                  <a:lnTo>
                    <a:pt x="0" y="0"/>
                  </a:lnTo>
                </a:path>
              </a:pathLst>
            </a:custGeom>
            <a:ln w="12699">
              <a:solidFill>
                <a:srgbClr val="000000"/>
              </a:solidFill>
            </a:ln>
          </p:spPr>
          <p:txBody>
            <a:bodyPr wrap="square" lIns="0" tIns="0" rIns="0" bIns="0" rtlCol="0"/>
            <a:lstStyle/>
            <a:p>
              <a:endParaRPr/>
            </a:p>
          </p:txBody>
        </p:sp>
        <p:sp>
          <p:nvSpPr>
            <p:cNvPr id="89" name="object 63">
              <a:extLst>
                <a:ext uri="{FF2B5EF4-FFF2-40B4-BE49-F238E27FC236}">
                  <a16:creationId xmlns:a16="http://schemas.microsoft.com/office/drawing/2014/main" xmlns="" id="{8E810DB9-B918-F94E-B59C-351E73603C88}"/>
                </a:ext>
              </a:extLst>
            </p:cNvPr>
            <p:cNvSpPr/>
            <p:nvPr/>
          </p:nvSpPr>
          <p:spPr>
            <a:xfrm>
              <a:off x="7228294" y="2985247"/>
              <a:ext cx="986191" cy="91684"/>
            </a:xfrm>
            <a:prstGeom prst="rect">
              <a:avLst/>
            </a:prstGeom>
            <a:blipFill>
              <a:blip r:embed="rId26" cstate="print"/>
              <a:stretch>
                <a:fillRect/>
              </a:stretch>
            </a:blipFill>
          </p:spPr>
          <p:txBody>
            <a:bodyPr wrap="square" lIns="0" tIns="0" rIns="0" bIns="0" rtlCol="0"/>
            <a:lstStyle/>
            <a:p>
              <a:endParaRPr/>
            </a:p>
          </p:txBody>
        </p:sp>
        <p:sp>
          <p:nvSpPr>
            <p:cNvPr id="90" name="object 64">
              <a:extLst>
                <a:ext uri="{FF2B5EF4-FFF2-40B4-BE49-F238E27FC236}">
                  <a16:creationId xmlns:a16="http://schemas.microsoft.com/office/drawing/2014/main" xmlns="" id="{BF2BFA78-2DF1-6943-B7AD-A00F1D557F6C}"/>
                </a:ext>
              </a:extLst>
            </p:cNvPr>
            <p:cNvSpPr/>
            <p:nvPr/>
          </p:nvSpPr>
          <p:spPr>
            <a:xfrm>
              <a:off x="7268167" y="3013211"/>
              <a:ext cx="906318" cy="0"/>
            </a:xfrm>
            <a:custGeom>
              <a:avLst/>
              <a:gdLst/>
              <a:ahLst/>
              <a:cxnLst/>
              <a:rect l="l" t="t" r="r" b="b"/>
              <a:pathLst>
                <a:path w="996950">
                  <a:moveTo>
                    <a:pt x="996613" y="0"/>
                  </a:moveTo>
                  <a:lnTo>
                    <a:pt x="0" y="1"/>
                  </a:lnTo>
                </a:path>
              </a:pathLst>
            </a:custGeom>
            <a:ln w="1269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32486959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xmlns=""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xmlns="" id="{5F252DE8-588E-9E42-88DD-7A1C41107DF7}"/>
              </a:ext>
            </a:extLst>
          </p:cNvPr>
          <p:cNvSpPr/>
          <p:nvPr/>
        </p:nvSpPr>
        <p:spPr>
          <a:xfrm>
            <a:off x="381000" y="1600200"/>
            <a:ext cx="10058400" cy="5237331"/>
          </a:xfrm>
          <a:prstGeom prst="rect">
            <a:avLst/>
          </a:prstGeom>
        </p:spPr>
        <p:txBody>
          <a:bodyPr wrap="square">
            <a:spAutoFit/>
          </a:bodyPr>
          <a:lstStyle/>
          <a:p>
            <a:pPr marL="0" indent="0">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X</a:t>
            </a:r>
            <a:r>
              <a:rPr lang="en-US" sz="1800" kern="0" spc="-4"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B</a:t>
            </a:r>
            <a:endParaRPr lang="en-US" sz="1800"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L</a:t>
            </a:r>
            <a:r>
              <a:rPr lang="en-US" sz="1800" kern="0" spc="-9" dirty="0">
                <a:latin typeface="Calibri" panose="020F0502020204030204" pitchFamily="34" charset="0"/>
                <a:cs typeface="Calibri" panose="020F0502020204030204" pitchFamily="34" charset="0"/>
              </a:rPr>
              <a:t> x </a:t>
            </a:r>
            <a:r>
              <a:rPr lang="en-US" sz="1800"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B</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M x </a:t>
            </a:r>
            <a:r>
              <a:rPr lang="en-US" sz="1800"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Matrix Multiplication: C[</a:t>
            </a:r>
            <a:r>
              <a:rPr lang="en-US" sz="1800" kern="0" dirty="0" err="1">
                <a:latin typeface="Calibri" panose="020F0502020204030204" pitchFamily="34" charset="0"/>
                <a:cs typeface="Calibri" panose="020F0502020204030204" pitchFamily="34" charset="0"/>
              </a:rPr>
              <a:t>i</a:t>
            </a:r>
            <a:r>
              <a:rPr lang="en-US" sz="1800" kern="0" dirty="0">
                <a:latin typeface="Calibri" panose="020F0502020204030204" pitchFamily="34" charset="0"/>
                <a:cs typeface="Calibri" panose="020F0502020204030204" pitchFamily="34" charset="0"/>
              </a:rPr>
              <a:t>, k] = </a:t>
            </a:r>
            <a:r>
              <a:rPr lang="en-US" sz="1800" kern="0" dirty="0" err="1">
                <a:latin typeface="Calibri" panose="020F0502020204030204" pitchFamily="34" charset="0"/>
                <a:cs typeface="Calibri" panose="020F0502020204030204" pitchFamily="34" charset="0"/>
              </a:rPr>
              <a:t>SUM</a:t>
            </a:r>
            <a:r>
              <a:rPr lang="en-US" sz="1800" kern="0" spc="-4" baseline="-20833" dirty="0" err="1">
                <a:latin typeface="Calibri" panose="020F0502020204030204" pitchFamily="34" charset="0"/>
                <a:cs typeface="Calibri" panose="020F0502020204030204" pitchFamily="34" charset="0"/>
              </a:rPr>
              <a:t>j</a:t>
            </a:r>
            <a:r>
              <a:rPr lang="en-US" sz="1800" kern="0" spc="-4" baseline="-20833" dirty="0">
                <a:latin typeface="Calibri" panose="020F0502020204030204" pitchFamily="34" charset="0"/>
                <a:cs typeface="Calibri" panose="020F0502020204030204" pitchFamily="34" charset="0"/>
              </a:rPr>
              <a:t> </a:t>
            </a:r>
            <a:r>
              <a:rPr lang="en-US" sz="1800" kern="0" spc="-9" dirty="0">
                <a:latin typeface="Calibri" panose="020F0502020204030204" pitchFamily="34" charset="0"/>
                <a:cs typeface="Calibri" panose="020F0502020204030204" pitchFamily="34" charset="0"/>
              </a:rPr>
              <a:t>(A[</a:t>
            </a:r>
            <a:r>
              <a:rPr lang="en-US" sz="1800" kern="0" dirty="0" err="1">
                <a:latin typeface="Calibri" panose="020F0502020204030204" pitchFamily="34" charset="0"/>
                <a:cs typeface="Calibri" panose="020F0502020204030204" pitchFamily="34" charset="0"/>
              </a:rPr>
              <a:t>i</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j</a:t>
            </a:r>
            <a:r>
              <a:rPr lang="en-US" sz="1800" kern="0" spc="-4" dirty="0">
                <a:latin typeface="Calibri" panose="020F0502020204030204" pitchFamily="34" charset="0"/>
                <a:cs typeface="Calibri" panose="020F0502020204030204" pitchFamily="34" charset="0"/>
              </a:rPr>
              <a:t>]</a:t>
            </a:r>
            <a:r>
              <a:rPr lang="en-US" sz="1800" kern="0" dirty="0">
                <a:latin typeface="Calibri" panose="020F0502020204030204" pitchFamily="34" charset="0"/>
                <a:cs typeface="Calibri" panose="020F0502020204030204" pitchFamily="34" charset="0"/>
              </a:rPr>
              <a:t> x </a:t>
            </a:r>
            <a:r>
              <a:rPr lang="en-US" sz="1800" kern="0" spc="-9" dirty="0">
                <a:latin typeface="Calibri" panose="020F0502020204030204" pitchFamily="34" charset="0"/>
                <a:cs typeface="Calibri" panose="020F0502020204030204" pitchFamily="34" charset="0"/>
              </a:rPr>
              <a:t>B[</a:t>
            </a:r>
            <a:r>
              <a:rPr lang="en-US" sz="1800" kern="0" dirty="0">
                <a:latin typeface="Calibri" panose="020F0502020204030204" pitchFamily="34" charset="0"/>
                <a:cs typeface="Calibri" panose="020F0502020204030204" pitchFamily="34" charset="0"/>
              </a:rPr>
              <a:t>j</a:t>
            </a:r>
            <a:r>
              <a:rPr lang="en-US" sz="1800" kern="0" spc="-9" dirty="0">
                <a:latin typeface="Calibri" panose="020F0502020204030204" pitchFamily="34" charset="0"/>
                <a:cs typeface="Calibri" panose="020F0502020204030204" pitchFamily="34" charset="0"/>
              </a:rPr>
              <a:t>, k]</a:t>
            </a:r>
            <a:r>
              <a:rPr lang="en-US" sz="1800" kern="0" dirty="0">
                <a:latin typeface="Calibri" panose="020F0502020204030204" pitchFamily="34" charset="0"/>
                <a:cs typeface="Calibri" panose="020F0502020204030204" pitchFamily="34" charset="0"/>
              </a:rPr>
              <a:t>)</a:t>
            </a:r>
            <a:endParaRPr lang="en-US" sz="20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k in 1..N</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A[1, 1] emit ((1, 1), (‘A’, 1, 1, 1)), ((1, 2), (‘A’, 1, 1, 1))			</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A[1, 2] emit ((1, 1), (‘A’, 1, 2, 3)), ((1, 2), (‘A’, 1, 2, 3))</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A[2, 1] emit ((2, 1), (‘A’, 2, 1, 4)), ((2, 2), (‘A’, 2, 1, 4))</a:t>
            </a:r>
            <a:endParaRPr lang="en-US" b="1" spc="-9" dirty="0">
              <a:solidFill>
                <a:srgbClr val="008000"/>
              </a:solidFill>
              <a:latin typeface="Calibri" panose="020F0502020204030204" pitchFamily="34" charset="0"/>
              <a:cs typeface="Calibri" panose="020F0502020204030204" pitchFamily="34" charset="0"/>
            </a:endParaRP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k,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in 1..L</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B[1, 1] emit ((1, 1), (‘B’, 1, 1, 1)), ((2, 1), (‘B’, 1, 1, 1))</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         For B[2, 1] emit ((1, 1), (‘B’, 2, 1, 0)), ((2, 1), (‘B’, 2, 1, 0))</a:t>
            </a:r>
          </a:p>
          <a:p>
            <a:pPr marL="457200" lvl="2">
              <a:spcBef>
                <a:spcPts val="0"/>
              </a:spcBef>
              <a:spcAft>
                <a:spcPts val="0"/>
              </a:spcAft>
            </a:pPr>
            <a:r>
              <a:rPr lang="en-US" sz="2000"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B[1, 2] emit ((1, 2), (‘B’, 1, 2, 3)), ((2, 2), (‘B’, 1, 2, 3))</a:t>
            </a:r>
            <a:endParaRPr lang="en-US" b="1" dirty="0">
              <a:solidFill>
                <a:srgbClr val="008000"/>
              </a:solidFill>
              <a:latin typeface="Calibri" panose="020F0502020204030204" pitchFamily="34" charset="0"/>
              <a:cs typeface="Calibri" panose="020F0502020204030204" pitchFamily="34" charset="0"/>
            </a:endParaRPr>
          </a:p>
        </p:txBody>
      </p:sp>
      <p:grpSp>
        <p:nvGrpSpPr>
          <p:cNvPr id="91" name="Group 90">
            <a:extLst>
              <a:ext uri="{FF2B5EF4-FFF2-40B4-BE49-F238E27FC236}">
                <a16:creationId xmlns:a16="http://schemas.microsoft.com/office/drawing/2014/main" xmlns="" id="{F9C2A2E5-EB02-CF41-BC6B-70077E8DCED6}"/>
              </a:ext>
            </a:extLst>
          </p:cNvPr>
          <p:cNvGrpSpPr/>
          <p:nvPr/>
        </p:nvGrpSpPr>
        <p:grpSpPr>
          <a:xfrm>
            <a:off x="5867400" y="2286000"/>
            <a:ext cx="3048000" cy="1254627"/>
            <a:chOff x="1219200" y="5181600"/>
            <a:chExt cx="4134784" cy="1604381"/>
          </a:xfrm>
        </p:grpSpPr>
        <p:grpSp>
          <p:nvGrpSpPr>
            <p:cNvPr id="92" name="Group 91">
              <a:extLst>
                <a:ext uri="{FF2B5EF4-FFF2-40B4-BE49-F238E27FC236}">
                  <a16:creationId xmlns:a16="http://schemas.microsoft.com/office/drawing/2014/main" xmlns="" id="{E6DF2C28-1B79-F14D-9383-DF2476D751EA}"/>
                </a:ext>
              </a:extLst>
            </p:cNvPr>
            <p:cNvGrpSpPr/>
            <p:nvPr/>
          </p:nvGrpSpPr>
          <p:grpSpPr>
            <a:xfrm>
              <a:off x="1219200" y="5181600"/>
              <a:ext cx="4134784" cy="1289304"/>
              <a:chOff x="685800" y="5216144"/>
              <a:chExt cx="4134784" cy="1289304"/>
            </a:xfrm>
          </p:grpSpPr>
          <p:pic>
            <p:nvPicPr>
              <p:cNvPr id="96" name="Picture 95">
                <a:extLst>
                  <a:ext uri="{FF2B5EF4-FFF2-40B4-BE49-F238E27FC236}">
                    <a16:creationId xmlns:a16="http://schemas.microsoft.com/office/drawing/2014/main" xmlns="" id="{9726A4DE-6687-CF47-B54B-7EA14106F7B6}"/>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800" y="5334000"/>
                <a:ext cx="2674620" cy="1053592"/>
              </a:xfrm>
              <a:prstGeom prst="rect">
                <a:avLst/>
              </a:prstGeom>
            </p:spPr>
          </p:pic>
          <p:grpSp>
            <p:nvGrpSpPr>
              <p:cNvPr id="97" name="Group 96">
                <a:extLst>
                  <a:ext uri="{FF2B5EF4-FFF2-40B4-BE49-F238E27FC236}">
                    <a16:creationId xmlns:a16="http://schemas.microsoft.com/office/drawing/2014/main" xmlns="" id="{9BC5BE48-5A2E-7B49-B134-83214DEC3292}"/>
                  </a:ext>
                </a:extLst>
              </p:cNvPr>
              <p:cNvGrpSpPr/>
              <p:nvPr/>
            </p:nvGrpSpPr>
            <p:grpSpPr>
              <a:xfrm>
                <a:off x="3374068" y="5216144"/>
                <a:ext cx="1446516" cy="1289304"/>
                <a:chOff x="3374068" y="5216144"/>
                <a:chExt cx="1446516" cy="1289304"/>
              </a:xfrm>
            </p:grpSpPr>
            <p:pic>
              <p:nvPicPr>
                <p:cNvPr id="98" name="Picture 97">
                  <a:extLst>
                    <a:ext uri="{FF2B5EF4-FFF2-40B4-BE49-F238E27FC236}">
                      <a16:creationId xmlns:a16="http://schemas.microsoft.com/office/drawing/2014/main" xmlns="" id="{D3BB70E5-37A4-C846-B5E6-396CD8EC4595}"/>
                    </a:ext>
                  </a:extLst>
                </p:cNvPr>
                <p:cNvPicPr>
                  <a:picLocks noChangeAspect="1"/>
                </p:cNvPicPr>
                <p:nvPr/>
              </p:nvPicPr>
              <p:blipFill rotWithShape="1">
                <a:blip r:embed="rId5"/>
                <a:srcRect b="3572"/>
                <a:stretch/>
              </p:blipFill>
              <p:spPr>
                <a:xfrm>
                  <a:off x="3374068" y="5216144"/>
                  <a:ext cx="230718" cy="1289304"/>
                </a:xfrm>
                <a:prstGeom prst="rect">
                  <a:avLst/>
                </a:prstGeom>
              </p:spPr>
            </p:pic>
            <p:pic>
              <p:nvPicPr>
                <p:cNvPr id="99" name="Picture 98">
                  <a:extLst>
                    <a:ext uri="{FF2B5EF4-FFF2-40B4-BE49-F238E27FC236}">
                      <a16:creationId xmlns:a16="http://schemas.microsoft.com/office/drawing/2014/main" xmlns="" id="{A749626C-3030-EF4E-AC1D-0310066606E9}"/>
                    </a:ext>
                  </a:extLst>
                </p:cNvPr>
                <p:cNvPicPr>
                  <a:picLocks noChangeAspect="1"/>
                </p:cNvPicPr>
                <p:nvPr/>
              </p:nvPicPr>
              <p:blipFill rotWithShape="1">
                <a:blip r:embed="rId5"/>
                <a:srcRect b="3572"/>
                <a:stretch/>
              </p:blipFill>
              <p:spPr>
                <a:xfrm rot="10800000">
                  <a:off x="4589866" y="5216144"/>
                  <a:ext cx="230718" cy="1289304"/>
                </a:xfrm>
                <a:prstGeom prst="rect">
                  <a:avLst/>
                </a:prstGeom>
              </p:spPr>
            </p:pic>
            <p:grpSp>
              <p:nvGrpSpPr>
                <p:cNvPr id="100" name="Group 99">
                  <a:extLst>
                    <a:ext uri="{FF2B5EF4-FFF2-40B4-BE49-F238E27FC236}">
                      <a16:creationId xmlns:a16="http://schemas.microsoft.com/office/drawing/2014/main" xmlns="" id="{D7FF48D6-86E2-F040-ABCC-CFD3F9751C13}"/>
                    </a:ext>
                  </a:extLst>
                </p:cNvPr>
                <p:cNvGrpSpPr/>
                <p:nvPr/>
              </p:nvGrpSpPr>
              <p:grpSpPr>
                <a:xfrm>
                  <a:off x="3618434" y="5360312"/>
                  <a:ext cx="1044926" cy="997111"/>
                  <a:chOff x="3618434" y="5360312"/>
                  <a:chExt cx="1044926" cy="997111"/>
                </a:xfrm>
              </p:grpSpPr>
              <p:sp>
                <p:nvSpPr>
                  <p:cNvPr id="101" name="TextBox 100">
                    <a:extLst>
                      <a:ext uri="{FF2B5EF4-FFF2-40B4-BE49-F238E27FC236}">
                        <a16:creationId xmlns:a16="http://schemas.microsoft.com/office/drawing/2014/main" xmlns="" id="{9C643146-DDFC-3144-B02E-8748722C56E1}"/>
                      </a:ext>
                    </a:extLst>
                  </p:cNvPr>
                  <p:cNvSpPr txBox="1"/>
                  <p:nvPr/>
                </p:nvSpPr>
                <p:spPr>
                  <a:xfrm>
                    <a:off x="3618434" y="5360312"/>
                    <a:ext cx="554948" cy="432933"/>
                  </a:xfrm>
                  <a:prstGeom prst="rect">
                    <a:avLst/>
                  </a:prstGeom>
                  <a:noFill/>
                </p:spPr>
                <p:txBody>
                  <a:bodyPr wrap="none" rtlCol="0">
                    <a:spAutoFit/>
                  </a:bodyPr>
                  <a:lstStyle/>
                  <a:p>
                    <a:r>
                      <a:rPr lang="en-US" sz="1600" dirty="0"/>
                      <a:t>11</a:t>
                    </a:r>
                  </a:p>
                </p:txBody>
              </p:sp>
              <p:sp>
                <p:nvSpPr>
                  <p:cNvPr id="102" name="TextBox 101">
                    <a:extLst>
                      <a:ext uri="{FF2B5EF4-FFF2-40B4-BE49-F238E27FC236}">
                        <a16:creationId xmlns:a16="http://schemas.microsoft.com/office/drawing/2014/main" xmlns="" id="{794915EA-0A13-E445-9C02-E1F631096235}"/>
                      </a:ext>
                    </a:extLst>
                  </p:cNvPr>
                  <p:cNvSpPr txBox="1"/>
                  <p:nvPr/>
                </p:nvSpPr>
                <p:spPr>
                  <a:xfrm>
                    <a:off x="4095670" y="5360312"/>
                    <a:ext cx="554948" cy="432933"/>
                  </a:xfrm>
                  <a:prstGeom prst="rect">
                    <a:avLst/>
                  </a:prstGeom>
                  <a:noFill/>
                </p:spPr>
                <p:txBody>
                  <a:bodyPr wrap="none" rtlCol="0">
                    <a:spAutoFit/>
                  </a:bodyPr>
                  <a:lstStyle/>
                  <a:p>
                    <a:r>
                      <a:rPr lang="en-US" sz="1600" dirty="0"/>
                      <a:t>10</a:t>
                    </a:r>
                  </a:p>
                </p:txBody>
              </p:sp>
              <p:sp>
                <p:nvSpPr>
                  <p:cNvPr id="103" name="TextBox 102">
                    <a:extLst>
                      <a:ext uri="{FF2B5EF4-FFF2-40B4-BE49-F238E27FC236}">
                        <a16:creationId xmlns:a16="http://schemas.microsoft.com/office/drawing/2014/main" xmlns="" id="{64DE41C2-3A0D-2648-A8A8-D43E9878117D}"/>
                      </a:ext>
                    </a:extLst>
                  </p:cNvPr>
                  <p:cNvSpPr txBox="1"/>
                  <p:nvPr/>
                </p:nvSpPr>
                <p:spPr>
                  <a:xfrm>
                    <a:off x="3657600" y="5924490"/>
                    <a:ext cx="402729" cy="432933"/>
                  </a:xfrm>
                  <a:prstGeom prst="rect">
                    <a:avLst/>
                  </a:prstGeom>
                  <a:noFill/>
                </p:spPr>
                <p:txBody>
                  <a:bodyPr wrap="none" rtlCol="0">
                    <a:spAutoFit/>
                  </a:bodyPr>
                  <a:lstStyle/>
                  <a:p>
                    <a:r>
                      <a:rPr lang="en-US" sz="1600" dirty="0"/>
                      <a:t>9</a:t>
                    </a:r>
                  </a:p>
                </p:txBody>
              </p:sp>
              <p:sp>
                <p:nvSpPr>
                  <p:cNvPr id="104" name="TextBox 103">
                    <a:extLst>
                      <a:ext uri="{FF2B5EF4-FFF2-40B4-BE49-F238E27FC236}">
                        <a16:creationId xmlns:a16="http://schemas.microsoft.com/office/drawing/2014/main" xmlns="" id="{670C8EDE-DA0E-6B48-8441-739EFDA1263C}"/>
                      </a:ext>
                    </a:extLst>
                  </p:cNvPr>
                  <p:cNvSpPr txBox="1"/>
                  <p:nvPr/>
                </p:nvSpPr>
                <p:spPr>
                  <a:xfrm>
                    <a:off x="4108412" y="5924489"/>
                    <a:ext cx="554948" cy="432933"/>
                  </a:xfrm>
                  <a:prstGeom prst="rect">
                    <a:avLst/>
                  </a:prstGeom>
                  <a:noFill/>
                </p:spPr>
                <p:txBody>
                  <a:bodyPr wrap="none" rtlCol="0">
                    <a:spAutoFit/>
                  </a:bodyPr>
                  <a:lstStyle/>
                  <a:p>
                    <a:r>
                      <a:rPr lang="en-US" sz="1600" dirty="0"/>
                      <a:t>14</a:t>
                    </a:r>
                  </a:p>
                </p:txBody>
              </p:sp>
            </p:grpSp>
          </p:grpSp>
        </p:grpSp>
        <p:sp>
          <p:nvSpPr>
            <p:cNvPr id="93" name="TextBox 92">
              <a:extLst>
                <a:ext uri="{FF2B5EF4-FFF2-40B4-BE49-F238E27FC236}">
                  <a16:creationId xmlns:a16="http://schemas.microsoft.com/office/drawing/2014/main" xmlns="" id="{58289F60-F505-0644-8D37-D332A9DD0CF3}"/>
                </a:ext>
              </a:extLst>
            </p:cNvPr>
            <p:cNvSpPr txBox="1"/>
            <p:nvPr/>
          </p:nvSpPr>
          <p:spPr>
            <a:xfrm>
              <a:off x="1600200" y="6353048"/>
              <a:ext cx="417952" cy="432933"/>
            </a:xfrm>
            <a:prstGeom prst="rect">
              <a:avLst/>
            </a:prstGeom>
            <a:noFill/>
          </p:spPr>
          <p:txBody>
            <a:bodyPr wrap="none" rtlCol="0">
              <a:spAutoFit/>
            </a:bodyPr>
            <a:lstStyle/>
            <a:p>
              <a:r>
                <a:rPr lang="en-US" sz="1600" dirty="0"/>
                <a:t>A</a:t>
              </a:r>
            </a:p>
          </p:txBody>
        </p:sp>
        <p:sp>
          <p:nvSpPr>
            <p:cNvPr id="94" name="TextBox 93">
              <a:extLst>
                <a:ext uri="{FF2B5EF4-FFF2-40B4-BE49-F238E27FC236}">
                  <a16:creationId xmlns:a16="http://schemas.microsoft.com/office/drawing/2014/main" xmlns="" id="{4DC94639-C466-0D46-8AC4-415B7F75AD85}"/>
                </a:ext>
              </a:extLst>
            </p:cNvPr>
            <p:cNvSpPr txBox="1"/>
            <p:nvPr/>
          </p:nvSpPr>
          <p:spPr>
            <a:xfrm>
              <a:off x="2876339" y="6353047"/>
              <a:ext cx="413603" cy="432933"/>
            </a:xfrm>
            <a:prstGeom prst="rect">
              <a:avLst/>
            </a:prstGeom>
            <a:noFill/>
          </p:spPr>
          <p:txBody>
            <a:bodyPr wrap="none" rtlCol="0">
              <a:spAutoFit/>
            </a:bodyPr>
            <a:lstStyle/>
            <a:p>
              <a:r>
                <a:rPr lang="en-US" sz="1600" dirty="0"/>
                <a:t>B</a:t>
              </a:r>
            </a:p>
          </p:txBody>
        </p:sp>
        <p:sp>
          <p:nvSpPr>
            <p:cNvPr id="95" name="TextBox 94">
              <a:extLst>
                <a:ext uri="{FF2B5EF4-FFF2-40B4-BE49-F238E27FC236}">
                  <a16:creationId xmlns:a16="http://schemas.microsoft.com/office/drawing/2014/main" xmlns="" id="{EFC946CE-3173-9641-9C61-5FD143F642B3}"/>
                </a:ext>
              </a:extLst>
            </p:cNvPr>
            <p:cNvSpPr txBox="1"/>
            <p:nvPr/>
          </p:nvSpPr>
          <p:spPr>
            <a:xfrm>
              <a:off x="4430917" y="6353047"/>
              <a:ext cx="417952" cy="432933"/>
            </a:xfrm>
            <a:prstGeom prst="rect">
              <a:avLst/>
            </a:prstGeom>
            <a:noFill/>
          </p:spPr>
          <p:txBody>
            <a:bodyPr wrap="none" rtlCol="0">
              <a:spAutoFit/>
            </a:bodyPr>
            <a:lstStyle/>
            <a:p>
              <a:r>
                <a:rPr lang="en-US" sz="1600" dirty="0"/>
                <a:t>C</a:t>
              </a:r>
            </a:p>
          </p:txBody>
        </p:sp>
      </p:grpSp>
    </p:spTree>
    <p:extLst>
      <p:ext uri="{BB962C8B-B14F-4D97-AF65-F5344CB8AC3E}">
        <p14:creationId xmlns:p14="http://schemas.microsoft.com/office/powerpoint/2010/main" val="3877380894"/>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txBox="1"/>
          <p:nvPr/>
        </p:nvSpPr>
        <p:spPr>
          <a:xfrm>
            <a:off x="152400" y="1371600"/>
            <a:ext cx="8915400" cy="4844916"/>
          </a:xfrm>
          <a:prstGeom prst="rect">
            <a:avLst/>
          </a:prstGeom>
        </p:spPr>
        <p:txBody>
          <a:bodyPr vert="horz" wrap="square" lIns="0" tIns="0" rIns="0" bIns="0" rtlCol="0">
            <a:spAutoFit/>
          </a:bodyPr>
          <a:lstStyle/>
          <a:p>
            <a:pPr marL="11397" marR="3457274">
              <a:lnSpc>
                <a:spcPts val="3141"/>
              </a:lnSpc>
              <a:spcBef>
                <a:spcPts val="85"/>
              </a:spcBef>
            </a:pPr>
            <a:r>
              <a:rPr lang="en-US" sz="2000" b="1" dirty="0">
                <a:latin typeface="Calibri" panose="020F0502020204030204" pitchFamily="34" charset="0"/>
                <a:cs typeface="Calibri" panose="020F0502020204030204" pitchFamily="34" charset="0"/>
              </a:rPr>
              <a:t>C[</a:t>
            </a:r>
            <a:r>
              <a:rPr lang="en-US" sz="2000" b="1" dirty="0" err="1">
                <a:latin typeface="Calibri" panose="020F0502020204030204" pitchFamily="34" charset="0"/>
                <a:cs typeface="Calibri" panose="020F0502020204030204" pitchFamily="34" charset="0"/>
              </a:rPr>
              <a:t>i,k</a:t>
            </a:r>
            <a:r>
              <a:rPr lang="en-US" sz="2000" b="1" dirty="0">
                <a:latin typeface="Calibri" panose="020F0502020204030204" pitchFamily="34" charset="0"/>
                <a:cs typeface="Calibri" panose="020F0502020204030204" pitchFamily="34" charset="0"/>
              </a:rPr>
              <a:t>] = </a:t>
            </a:r>
            <a:r>
              <a:rPr lang="en-US" sz="2000" b="1" dirty="0" err="1">
                <a:latin typeface="Calibri" panose="020F0502020204030204" pitchFamily="34" charset="0"/>
                <a:cs typeface="Calibri" panose="020F0502020204030204" pitchFamily="34" charset="0"/>
              </a:rPr>
              <a:t>Su</a:t>
            </a:r>
            <a:r>
              <a:rPr lang="en-US" sz="2000" b="1" spc="-4" dirty="0" err="1">
                <a:latin typeface="Calibri" panose="020F0502020204030204" pitchFamily="34" charset="0"/>
                <a:cs typeface="Calibri" panose="020F0502020204030204" pitchFamily="34" charset="0"/>
              </a:rPr>
              <a:t>m</a:t>
            </a:r>
            <a:r>
              <a:rPr lang="en-US" sz="2000" b="1" baseline="-20833" dirty="0" err="1">
                <a:latin typeface="Calibri" panose="020F0502020204030204" pitchFamily="34" charset="0"/>
                <a:cs typeface="Calibri" panose="020F0502020204030204" pitchFamily="34" charset="0"/>
              </a:rPr>
              <a:t>j</a:t>
            </a:r>
            <a:r>
              <a:rPr lang="en-US" sz="2000" b="1" spc="222" baseline="-20833" dirty="0">
                <a:latin typeface="Calibri" panose="020F0502020204030204" pitchFamily="34" charset="0"/>
                <a:cs typeface="Calibri" panose="020F0502020204030204" pitchFamily="34" charset="0"/>
              </a:rPr>
              <a:t> </a:t>
            </a:r>
            <a:r>
              <a:rPr lang="en-US" sz="2000" b="1" spc="-9" dirty="0">
                <a:latin typeface="Calibri" panose="020F0502020204030204" pitchFamily="34" charset="0"/>
                <a:cs typeface="Calibri" panose="020F0502020204030204" pitchFamily="34" charset="0"/>
              </a:rPr>
              <a:t>(A[</a:t>
            </a:r>
            <a:r>
              <a:rPr lang="en-US" sz="2000" b="1" dirty="0" err="1">
                <a:latin typeface="Calibri" panose="020F0502020204030204" pitchFamily="34" charset="0"/>
                <a:cs typeface="Calibri" panose="020F0502020204030204" pitchFamily="34" charset="0"/>
              </a:rPr>
              <a:t>i</a:t>
            </a:r>
            <a:r>
              <a:rPr lang="en-US" sz="2000" b="1" spc="-4" dirty="0" err="1">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j</a:t>
            </a:r>
            <a:r>
              <a:rPr lang="en-US" sz="2000" b="1" spc="-4" dirty="0">
                <a:latin typeface="Calibri" panose="020F0502020204030204" pitchFamily="34" charset="0"/>
                <a:cs typeface="Calibri" panose="020F0502020204030204" pitchFamily="34" charset="0"/>
              </a:rPr>
              <a:t>] </a:t>
            </a:r>
            <a:r>
              <a:rPr lang="en-US" sz="2000" kern="0" dirty="0">
                <a:latin typeface="Calibri" panose="020F0502020204030204" pitchFamily="34" charset="0"/>
                <a:cs typeface="Calibri" panose="020F0502020204030204" pitchFamily="34" charset="0"/>
              </a:rPr>
              <a:t>x </a:t>
            </a:r>
            <a:r>
              <a:rPr lang="en-US" sz="2000" b="1" spc="-9" dirty="0">
                <a:latin typeface="Calibri" panose="020F0502020204030204" pitchFamily="34" charset="0"/>
                <a:cs typeface="Calibri" panose="020F0502020204030204" pitchFamily="34" charset="0"/>
              </a:rPr>
              <a:t>B[</a:t>
            </a:r>
            <a:r>
              <a:rPr lang="en-US" sz="2000" b="1" dirty="0" err="1">
                <a:latin typeface="Calibri" panose="020F0502020204030204" pitchFamily="34" charset="0"/>
                <a:cs typeface="Calibri" panose="020F0502020204030204" pitchFamily="34" charset="0"/>
              </a:rPr>
              <a:t>j</a:t>
            </a:r>
            <a:r>
              <a:rPr lang="en-US" sz="2000" b="1" spc="-9" dirty="0" err="1">
                <a:latin typeface="Calibri" panose="020F0502020204030204" pitchFamily="34" charset="0"/>
                <a:cs typeface="Calibri" panose="020F0502020204030204" pitchFamily="34" charset="0"/>
              </a:rPr>
              <a:t>,k</a:t>
            </a:r>
            <a:r>
              <a:rPr lang="en-US" sz="2000" b="1" spc="-9" dirty="0">
                <a:latin typeface="Calibri" panose="020F0502020204030204" pitchFamily="34" charset="0"/>
                <a:cs typeface="Calibri" panose="020F0502020204030204" pitchFamily="34" charset="0"/>
              </a:rPr>
              <a:t>]</a:t>
            </a:r>
            <a:r>
              <a:rPr lang="en-US" sz="2000" b="1" dirty="0">
                <a:latin typeface="Calibri" panose="020F0502020204030204" pitchFamily="34" charset="0"/>
                <a:cs typeface="Calibri" panose="020F0502020204030204" pitchFamily="34" charset="0"/>
              </a:rPr>
              <a:t>), C is L</a:t>
            </a:r>
            <a:r>
              <a:rPr lang="en-US" sz="2000" kern="0" dirty="0">
                <a:latin typeface="Calibri" panose="020F0502020204030204" pitchFamily="34" charset="0"/>
                <a:cs typeface="Calibri" panose="020F0502020204030204" pitchFamily="34" charset="0"/>
              </a:rPr>
              <a:t> x </a:t>
            </a:r>
            <a:r>
              <a:rPr lang="en-US" sz="2000" b="1" dirty="0">
                <a:latin typeface="Calibri" panose="020F0502020204030204" pitchFamily="34" charset="0"/>
                <a:cs typeface="Calibri" panose="020F0502020204030204" pitchFamily="34" charset="0"/>
              </a:rPr>
              <a:t>N</a:t>
            </a:r>
          </a:p>
          <a:p>
            <a:pPr marL="11397">
              <a:tabLst>
                <a:tab pos="318546" algn="l"/>
              </a:tabLst>
            </a:pPr>
            <a:r>
              <a:rPr lang="en-US" spc="-9" dirty="0">
                <a:solidFill>
                  <a:srgbClr val="A01A06"/>
                </a:solidFill>
                <a:latin typeface="Calibri" panose="020F0502020204030204" pitchFamily="34" charset="0"/>
                <a:cs typeface="Calibri" panose="020F0502020204030204" pitchFamily="34" charset="0"/>
              </a:rPr>
              <a:t>In</a:t>
            </a:r>
            <a:r>
              <a:rPr lang="en-US" spc="-4" dirty="0">
                <a:solidFill>
                  <a:srgbClr val="A01A06"/>
                </a:solidFill>
                <a:latin typeface="Calibri" panose="020F0502020204030204" pitchFamily="34" charset="0"/>
                <a:cs typeface="Calibri" panose="020F0502020204030204" pitchFamily="34" charset="0"/>
              </a:rPr>
              <a:t> </a:t>
            </a:r>
            <a:r>
              <a:rPr lang="en-US" spc="-9" dirty="0">
                <a:solidFill>
                  <a:srgbClr val="A01A06"/>
                </a:solidFill>
                <a:latin typeface="Calibri" panose="020F0502020204030204" pitchFamily="34" charset="0"/>
                <a:cs typeface="Calibri" panose="020F0502020204030204" pitchFamily="34" charset="0"/>
              </a:rPr>
              <a:t>t</a:t>
            </a:r>
            <a:r>
              <a:rPr lang="en-US" dirty="0">
                <a:solidFill>
                  <a:srgbClr val="A01A06"/>
                </a:solidFill>
                <a:latin typeface="Calibri" panose="020F0502020204030204" pitchFamily="34" charset="0"/>
                <a:cs typeface="Calibri" panose="020F0502020204030204" pitchFamily="34" charset="0"/>
              </a:rPr>
              <a:t>he</a:t>
            </a:r>
            <a:r>
              <a:rPr lang="en-US" spc="-4" dirty="0">
                <a:solidFill>
                  <a:srgbClr val="A01A06"/>
                </a:solidFill>
                <a:latin typeface="Calibri" panose="020F0502020204030204" pitchFamily="34" charset="0"/>
                <a:cs typeface="Calibri" panose="020F0502020204030204" pitchFamily="34" charset="0"/>
              </a:rPr>
              <a:t> </a:t>
            </a:r>
            <a:r>
              <a:rPr lang="en-US" dirty="0">
                <a:solidFill>
                  <a:srgbClr val="A01A06"/>
                </a:solidFill>
                <a:latin typeface="Calibri" panose="020F0502020204030204" pitchFamily="34" charset="0"/>
                <a:cs typeface="Calibri" panose="020F0502020204030204" pitchFamily="34" charset="0"/>
              </a:rPr>
              <a:t>map</a:t>
            </a:r>
            <a:r>
              <a:rPr lang="en-US" spc="-4" dirty="0">
                <a:solidFill>
                  <a:srgbClr val="A01A06"/>
                </a:solidFill>
                <a:latin typeface="Calibri" panose="020F0502020204030204" pitchFamily="34" charset="0"/>
                <a:cs typeface="Calibri" panose="020F0502020204030204" pitchFamily="34" charset="0"/>
              </a:rPr>
              <a:t> </a:t>
            </a:r>
            <a:r>
              <a:rPr lang="en-US" dirty="0">
                <a:solidFill>
                  <a:srgbClr val="A01A06"/>
                </a:solidFill>
                <a:latin typeface="Calibri" panose="020F0502020204030204" pitchFamily="34" charset="0"/>
                <a:cs typeface="Calibri" panose="020F0502020204030204" pitchFamily="34" charset="0"/>
              </a:rPr>
              <a:t>phase</a:t>
            </a:r>
            <a:r>
              <a:rPr lang="en-US" spc="-9" dirty="0">
                <a:latin typeface="Calibri" panose="020F0502020204030204" pitchFamily="34" charset="0"/>
                <a:cs typeface="Calibri" panose="020F0502020204030204" pitchFamily="34" charset="0"/>
              </a:rPr>
              <a:t>:</a:t>
            </a:r>
          </a:p>
          <a:p>
            <a:pPr marL="800100" lvl="1" indent="-342900">
              <a:spcBef>
                <a:spcPts val="0"/>
              </a:spcBef>
              <a:spcAft>
                <a:spcPts val="0"/>
              </a:spcAft>
              <a:buFont typeface="Arial" panose="020B0604020202020204" pitchFamily="34" charset="0"/>
              <a:buChar char="•"/>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k in 1..N</a:t>
            </a:r>
          </a:p>
          <a:p>
            <a:pPr marL="800100" lvl="1" indent="-342900">
              <a:spcBef>
                <a:spcPts val="0"/>
              </a:spcBef>
              <a:spcAft>
                <a:spcPts val="0"/>
              </a:spcAft>
              <a:buFont typeface="Arial" panose="020B0604020202020204" pitchFamily="34" charset="0"/>
              <a:buChar char="•"/>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k,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in 1..L </a:t>
            </a:r>
          </a:p>
          <a:p>
            <a:pPr marL="0" lvl="1">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e.g.,</a:t>
            </a:r>
            <a:endParaRPr lang="en-US" sz="1800" spc="-9" dirty="0">
              <a:latin typeface="Calibri" panose="020F0502020204030204" pitchFamily="34" charset="0"/>
              <a:cs typeface="Calibri" panose="020F0502020204030204" pitchFamily="34" charset="0"/>
            </a:endParaRP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C[1,1] = A[1,1] * B[1,1] + </a:t>
            </a:r>
            <a:r>
              <a:rPr lang="en-US" sz="1800" b="1" spc="-9" dirty="0">
                <a:solidFill>
                  <a:srgbClr val="FF0000"/>
                </a:solidFill>
                <a:latin typeface="Calibri" panose="020F0502020204030204" pitchFamily="34" charset="0"/>
                <a:cs typeface="Calibri" panose="020F0502020204030204" pitchFamily="34" charset="0"/>
              </a:rPr>
              <a:t>A[1,2] </a:t>
            </a:r>
            <a:r>
              <a:rPr lang="en-US" sz="1800" spc="-9" dirty="0">
                <a:solidFill>
                  <a:srgbClr val="3366FF"/>
                </a:solidFill>
                <a:latin typeface="Calibri" panose="020F0502020204030204" pitchFamily="34" charset="0"/>
                <a:cs typeface="Calibri" panose="020F0502020204030204" pitchFamily="34" charset="0"/>
              </a:rPr>
              <a:t>* B[2,1] + A[1,3] * </a:t>
            </a:r>
            <a:r>
              <a:rPr lang="en-US" sz="1800" b="1" spc="-9" dirty="0">
                <a:solidFill>
                  <a:schemeClr val="tx2">
                    <a:lumMod val="50000"/>
                  </a:schemeClr>
                </a:solidFill>
                <a:latin typeface="Calibri" panose="020F0502020204030204" pitchFamily="34" charset="0"/>
                <a:cs typeface="Calibri" panose="020F0502020204030204" pitchFamily="34" charset="0"/>
              </a:rPr>
              <a:t>B[3,1] </a:t>
            </a:r>
            <a:r>
              <a:rPr lang="en-US" sz="1800" spc="-9" dirty="0">
                <a:solidFill>
                  <a:srgbClr val="3366FF"/>
                </a:solidFill>
                <a:latin typeface="Calibri" panose="020F0502020204030204" pitchFamily="34" charset="0"/>
                <a:cs typeface="Calibri" panose="020F0502020204030204" pitchFamily="34" charset="0"/>
              </a:rPr>
              <a:t>+ A[1,4] * B[4,1] + A[1,5] * B[5,1]</a:t>
            </a: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C[1,2] = A[1,1] * B[1,2] + </a:t>
            </a:r>
            <a:r>
              <a:rPr lang="en-US" sz="1800" b="1" spc="-9" dirty="0">
                <a:solidFill>
                  <a:srgbClr val="FF0000"/>
                </a:solidFill>
                <a:latin typeface="Calibri" panose="020F0502020204030204" pitchFamily="34" charset="0"/>
                <a:cs typeface="Calibri" panose="020F0502020204030204" pitchFamily="34" charset="0"/>
              </a:rPr>
              <a:t>A[1,2] </a:t>
            </a:r>
            <a:r>
              <a:rPr lang="en-US" sz="1800" spc="-9" dirty="0">
                <a:solidFill>
                  <a:srgbClr val="3366FF"/>
                </a:solidFill>
                <a:latin typeface="Calibri" panose="020F0502020204030204" pitchFamily="34" charset="0"/>
                <a:cs typeface="Calibri" panose="020F0502020204030204" pitchFamily="34" charset="0"/>
              </a:rPr>
              <a:t>* B[2,2] + A[1,3] * B[3,2] + A[1,4] * B[4,2] + A[1,5] * B[5,2]</a:t>
            </a: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C[2,1] = A[2,1] * B[1,1] + A[2,2] * B[2,1] + A[2,3] * </a:t>
            </a:r>
            <a:r>
              <a:rPr lang="en-US" sz="1800" b="1" spc="-9" dirty="0">
                <a:solidFill>
                  <a:srgbClr val="10253F"/>
                </a:solidFill>
                <a:latin typeface="Calibri" panose="020F0502020204030204" pitchFamily="34" charset="0"/>
                <a:cs typeface="Calibri" panose="020F0502020204030204" pitchFamily="34" charset="0"/>
              </a:rPr>
              <a:t>B[3,1]</a:t>
            </a:r>
            <a:r>
              <a:rPr lang="en-US" sz="1800" spc="-9" dirty="0">
                <a:solidFill>
                  <a:srgbClr val="10253F"/>
                </a:solidFill>
                <a:latin typeface="Calibri" panose="020F0502020204030204" pitchFamily="34" charset="0"/>
                <a:cs typeface="Calibri" panose="020F0502020204030204" pitchFamily="34" charset="0"/>
              </a:rPr>
              <a:t> </a:t>
            </a:r>
            <a:r>
              <a:rPr lang="en-US" sz="1800" spc="-9" dirty="0">
                <a:solidFill>
                  <a:srgbClr val="3366FF"/>
                </a:solidFill>
                <a:latin typeface="Calibri" panose="020F0502020204030204" pitchFamily="34" charset="0"/>
                <a:cs typeface="Calibri" panose="020F0502020204030204" pitchFamily="34" charset="0"/>
              </a:rPr>
              <a:t>+ A[2,4] * B[4,1] + A[2,5] * B[5,1]</a:t>
            </a: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C[3,1] = A[3,1] * B[1,1] + A[3,2] * B[2,1] + A[3,3] * </a:t>
            </a:r>
            <a:r>
              <a:rPr lang="en-US" sz="1800" b="1" spc="-9" dirty="0">
                <a:solidFill>
                  <a:srgbClr val="10253F"/>
                </a:solidFill>
                <a:latin typeface="Calibri" panose="020F0502020204030204" pitchFamily="34" charset="0"/>
                <a:cs typeface="Calibri" panose="020F0502020204030204" pitchFamily="34" charset="0"/>
              </a:rPr>
              <a:t>B[3,1]</a:t>
            </a:r>
            <a:r>
              <a:rPr lang="en-US" sz="1800" spc="-9" dirty="0">
                <a:solidFill>
                  <a:srgbClr val="10253F"/>
                </a:solidFill>
                <a:latin typeface="Calibri" panose="020F0502020204030204" pitchFamily="34" charset="0"/>
                <a:cs typeface="Calibri" panose="020F0502020204030204" pitchFamily="34" charset="0"/>
              </a:rPr>
              <a:t> </a:t>
            </a:r>
            <a:r>
              <a:rPr lang="en-US" sz="1800" spc="-9" dirty="0">
                <a:solidFill>
                  <a:srgbClr val="3366FF"/>
                </a:solidFill>
                <a:latin typeface="Calibri" panose="020F0502020204030204" pitchFamily="34" charset="0"/>
                <a:cs typeface="Calibri" panose="020F0502020204030204" pitchFamily="34" charset="0"/>
              </a:rPr>
              <a:t>+ A[3,4] * B[4,1] + A[3,5] * B[5,1]</a:t>
            </a:r>
          </a:p>
          <a:p>
            <a:pPr marL="91440">
              <a:spcBef>
                <a:spcPts val="0"/>
              </a:spcBef>
              <a:spcAft>
                <a:spcPts val="1200"/>
              </a:spcAft>
            </a:pPr>
            <a:r>
              <a:rPr lang="en-US" sz="1800" spc="-9" dirty="0">
                <a:latin typeface="Calibri" panose="020F0502020204030204" pitchFamily="34" charset="0"/>
                <a:cs typeface="Calibri" panose="020F0502020204030204" pitchFamily="34" charset="0"/>
              </a:rPr>
              <a:t>Map phase: For </a:t>
            </a:r>
            <a:r>
              <a:rPr lang="en-US" sz="1800" b="1" spc="-9" dirty="0">
                <a:solidFill>
                  <a:srgbClr val="FF0000"/>
                </a:solidFill>
                <a:latin typeface="Calibri" panose="020F0502020204030204" pitchFamily="34" charset="0"/>
                <a:cs typeface="Calibri" panose="020F0502020204030204" pitchFamily="34" charset="0"/>
              </a:rPr>
              <a:t>A[1,2]</a:t>
            </a:r>
            <a:r>
              <a:rPr lang="en-US" sz="1800" spc="-9" dirty="0">
                <a:latin typeface="Calibri" panose="020F0502020204030204" pitchFamily="34" charset="0"/>
                <a:cs typeface="Calibri" panose="020F0502020204030204" pitchFamily="34" charset="0"/>
              </a:rPr>
              <a:t>, emit ((1, k), (‘A’, 1, 2, A[1,2])) for k in 1..2</a:t>
            </a:r>
          </a:p>
          <a:p>
            <a:pPr marL="91440">
              <a:spcBef>
                <a:spcPts val="0"/>
              </a:spcBef>
              <a:spcAft>
                <a:spcPts val="1200"/>
              </a:spcAft>
            </a:pPr>
            <a:r>
              <a:rPr lang="en-US" sz="1800" spc="-9" dirty="0">
                <a:latin typeface="Calibri" panose="020F0502020204030204" pitchFamily="34" charset="0"/>
                <a:cs typeface="Calibri" panose="020F0502020204030204" pitchFamily="34" charset="0"/>
              </a:rPr>
              <a:t>		</a:t>
            </a:r>
            <a:r>
              <a:rPr lang="en-US" sz="1800" b="1" spc="-9" dirty="0">
                <a:latin typeface="Calibri" panose="020F0502020204030204" pitchFamily="34" charset="0"/>
                <a:cs typeface="Calibri" panose="020F0502020204030204" pitchFamily="34" charset="0"/>
              </a:rPr>
              <a:t>emit (</a:t>
            </a:r>
            <a:r>
              <a:rPr lang="en-US" sz="1800" b="1" spc="-9" dirty="0">
                <a:solidFill>
                  <a:srgbClr val="A01A06"/>
                </a:solidFill>
                <a:latin typeface="Calibri" panose="020F0502020204030204" pitchFamily="34" charset="0"/>
                <a:cs typeface="Calibri" panose="020F0502020204030204" pitchFamily="34" charset="0"/>
              </a:rPr>
              <a:t>(1,1)</a:t>
            </a:r>
            <a:r>
              <a:rPr lang="en-US" sz="1800" b="1" spc="-9" dirty="0">
                <a:latin typeface="Calibri" panose="020F0502020204030204" pitchFamily="34" charset="0"/>
                <a:cs typeface="Calibri" panose="020F0502020204030204" pitchFamily="34" charset="0"/>
              </a:rPr>
              <a:t>(‘A’, 1, 2, A[1,2])) (</a:t>
            </a:r>
            <a:r>
              <a:rPr lang="en-US" sz="1800" b="1" spc="-9" dirty="0">
                <a:solidFill>
                  <a:srgbClr val="A01A06"/>
                </a:solidFill>
                <a:latin typeface="Calibri" panose="020F0502020204030204" pitchFamily="34" charset="0"/>
                <a:cs typeface="Calibri" panose="020F0502020204030204" pitchFamily="34" charset="0"/>
              </a:rPr>
              <a:t>(1,2)</a:t>
            </a:r>
            <a:r>
              <a:rPr lang="en-US" sz="1800" b="1" spc="-9" dirty="0">
                <a:latin typeface="Calibri" panose="020F0502020204030204" pitchFamily="34" charset="0"/>
                <a:cs typeface="Calibri" panose="020F0502020204030204" pitchFamily="34" charset="0"/>
              </a:rPr>
              <a:t>(‘A’, 1, 2, A[1,2]))</a:t>
            </a:r>
          </a:p>
          <a:p>
            <a:pPr marL="91440">
              <a:spcBef>
                <a:spcPts val="0"/>
              </a:spcBef>
              <a:spcAft>
                <a:spcPts val="1200"/>
              </a:spcAft>
            </a:pPr>
            <a:r>
              <a:rPr lang="en-US" sz="1800" spc="-9" dirty="0">
                <a:latin typeface="Calibri" panose="020F0502020204030204" pitchFamily="34" charset="0"/>
                <a:cs typeface="Calibri" panose="020F0502020204030204" pitchFamily="34" charset="0"/>
              </a:rPr>
              <a:t>	      For </a:t>
            </a:r>
            <a:r>
              <a:rPr lang="en-US" sz="1800" b="1" spc="-9" dirty="0">
                <a:solidFill>
                  <a:srgbClr val="10253F"/>
                </a:solidFill>
                <a:latin typeface="Calibri" panose="020F0502020204030204" pitchFamily="34" charset="0"/>
                <a:cs typeface="Calibri" panose="020F0502020204030204" pitchFamily="34" charset="0"/>
              </a:rPr>
              <a:t>B[3,1]</a:t>
            </a:r>
            <a:r>
              <a:rPr lang="en-US" sz="1800" spc="-9" dirty="0">
                <a:latin typeface="Calibri" panose="020F0502020204030204" pitchFamily="34" charset="0"/>
                <a:cs typeface="Calibri" panose="020F0502020204030204" pitchFamily="34" charset="0"/>
              </a:rPr>
              <a:t>, emit ((</a:t>
            </a:r>
            <a:r>
              <a:rPr lang="en-US" sz="1800" spc="-9" dirty="0" err="1">
                <a:latin typeface="Calibri" panose="020F0502020204030204" pitchFamily="34" charset="0"/>
                <a:cs typeface="Calibri" panose="020F0502020204030204" pitchFamily="34" charset="0"/>
              </a:rPr>
              <a:t>i</a:t>
            </a:r>
            <a:r>
              <a:rPr lang="en-US" sz="1800" spc="-9" dirty="0">
                <a:latin typeface="Calibri" panose="020F0502020204030204" pitchFamily="34" charset="0"/>
                <a:cs typeface="Calibri" panose="020F0502020204030204" pitchFamily="34" charset="0"/>
              </a:rPr>
              <a:t>, 1), (‘B’, 3, 1, B[3,1])) for </a:t>
            </a:r>
            <a:r>
              <a:rPr lang="en-US" sz="1800" spc="-9" dirty="0" err="1">
                <a:latin typeface="Calibri" panose="020F0502020204030204" pitchFamily="34" charset="0"/>
                <a:cs typeface="Calibri" panose="020F0502020204030204" pitchFamily="34" charset="0"/>
              </a:rPr>
              <a:t>i</a:t>
            </a:r>
            <a:r>
              <a:rPr lang="en-US" sz="1800" spc="-9" dirty="0">
                <a:latin typeface="Calibri" panose="020F0502020204030204" pitchFamily="34" charset="0"/>
                <a:cs typeface="Calibri" panose="020F0502020204030204" pitchFamily="34" charset="0"/>
              </a:rPr>
              <a:t> in 1..3</a:t>
            </a:r>
          </a:p>
          <a:p>
            <a:pPr marL="91440">
              <a:spcBef>
                <a:spcPts val="0"/>
              </a:spcBef>
              <a:spcAft>
                <a:spcPts val="1200"/>
              </a:spcAft>
            </a:pPr>
            <a:r>
              <a:rPr lang="en-US" sz="1800" spc="-9" dirty="0">
                <a:latin typeface="Calibri" panose="020F0502020204030204" pitchFamily="34" charset="0"/>
                <a:cs typeface="Calibri" panose="020F0502020204030204" pitchFamily="34" charset="0"/>
              </a:rPr>
              <a:t>		</a:t>
            </a:r>
            <a:r>
              <a:rPr lang="en-US" sz="1800" b="1" spc="-9" dirty="0">
                <a:latin typeface="Calibri" panose="020F0502020204030204" pitchFamily="34" charset="0"/>
                <a:cs typeface="Calibri" panose="020F0502020204030204" pitchFamily="34" charset="0"/>
              </a:rPr>
              <a:t>emit (</a:t>
            </a:r>
            <a:r>
              <a:rPr lang="en-US" sz="1800" b="1" spc="-9" dirty="0">
                <a:solidFill>
                  <a:srgbClr val="A01A06"/>
                </a:solidFill>
                <a:latin typeface="Calibri" panose="020F0502020204030204" pitchFamily="34" charset="0"/>
                <a:cs typeface="Calibri" panose="020F0502020204030204" pitchFamily="34" charset="0"/>
              </a:rPr>
              <a:t>(1,1)</a:t>
            </a:r>
            <a:r>
              <a:rPr lang="en-US" sz="1800" b="1" spc="-9" dirty="0">
                <a:latin typeface="Calibri" panose="020F0502020204030204" pitchFamily="34" charset="0"/>
                <a:cs typeface="Calibri" panose="020F0502020204030204" pitchFamily="34" charset="0"/>
              </a:rPr>
              <a:t>, (‘B’, 3, 1,B[3,1])), (</a:t>
            </a:r>
            <a:r>
              <a:rPr lang="en-US" sz="1800" b="1" spc="-9" dirty="0">
                <a:solidFill>
                  <a:srgbClr val="A01A06"/>
                </a:solidFill>
                <a:latin typeface="Calibri" panose="020F0502020204030204" pitchFamily="34" charset="0"/>
                <a:cs typeface="Calibri" panose="020F0502020204030204" pitchFamily="34" charset="0"/>
              </a:rPr>
              <a:t>(2,1)</a:t>
            </a:r>
            <a:r>
              <a:rPr lang="en-US" sz="1800" b="1" spc="-9" dirty="0">
                <a:latin typeface="Calibri" panose="020F0502020204030204" pitchFamily="34" charset="0"/>
                <a:cs typeface="Calibri" panose="020F0502020204030204" pitchFamily="34" charset="0"/>
              </a:rPr>
              <a:t>(‘B’, 3, 1,B[3,1])), (</a:t>
            </a:r>
            <a:r>
              <a:rPr lang="en-US" sz="1800" b="1" spc="-9" dirty="0">
                <a:solidFill>
                  <a:srgbClr val="A01A06"/>
                </a:solidFill>
                <a:latin typeface="Calibri" panose="020F0502020204030204" pitchFamily="34" charset="0"/>
                <a:cs typeface="Calibri" panose="020F0502020204030204" pitchFamily="34" charset="0"/>
              </a:rPr>
              <a:t>(3,1)</a:t>
            </a:r>
            <a:r>
              <a:rPr lang="en-US" sz="1800" b="1" spc="-9" dirty="0">
                <a:latin typeface="Calibri" panose="020F0502020204030204" pitchFamily="34" charset="0"/>
                <a:cs typeface="Calibri" panose="020F0502020204030204" pitchFamily="34" charset="0"/>
              </a:rPr>
              <a:t>(‘B’, 3, 1,B[3,1]))</a:t>
            </a:r>
            <a:endParaRPr lang="en-US" sz="2000" b="1" spc="-9" dirty="0">
              <a:latin typeface="Calibri" panose="020F0502020204030204" pitchFamily="34" charset="0"/>
              <a:cs typeface="Calibri" panose="020F0502020204030204" pitchFamily="34" charset="0"/>
            </a:endParaRPr>
          </a:p>
        </p:txBody>
      </p:sp>
      <p:sp>
        <p:nvSpPr>
          <p:cNvPr id="68" name="object 68"/>
          <p:cNvSpPr txBox="1">
            <a:spLocks noGrp="1"/>
          </p:cNvSpPr>
          <p:nvPr>
            <p:ph type="sldNum" sz="quarter" idx="4294967295"/>
          </p:nvPr>
        </p:nvSpPr>
        <p:spPr>
          <a:xfrm>
            <a:off x="7002668" y="6141871"/>
            <a:ext cx="1586923" cy="506855"/>
          </a:xfrm>
          <a:prstGeom prst="rect">
            <a:avLst/>
          </a:prstGeom>
        </p:spPr>
        <p:txBody>
          <a:bodyPr vert="horz" wrap="square" lIns="0" tIns="136193" rIns="0" bIns="0" rtlCol="0">
            <a:spAutoFit/>
          </a:bodyPr>
          <a:lstStyle/>
          <a:p>
            <a:pPr marL="1156793"/>
            <a:fld id="{81D60167-4931-47E6-BA6A-407CBD079E47}" type="slidenum">
              <a:rPr dirty="0"/>
              <a:pPr marL="1156793"/>
              <a:t>65</a:t>
            </a:fld>
            <a:endParaRPr dirty="0"/>
          </a:p>
        </p:txBody>
      </p:sp>
      <p:grpSp>
        <p:nvGrpSpPr>
          <p:cNvPr id="69" name="Group 68">
            <a:extLst>
              <a:ext uri="{FF2B5EF4-FFF2-40B4-BE49-F238E27FC236}">
                <a16:creationId xmlns:a16="http://schemas.microsoft.com/office/drawing/2014/main" xmlns="" id="{BFF87CF0-D4EB-9B4C-B723-24DC3ACB90C2}"/>
              </a:ext>
            </a:extLst>
          </p:cNvPr>
          <p:cNvGrpSpPr/>
          <p:nvPr/>
        </p:nvGrpSpPr>
        <p:grpSpPr>
          <a:xfrm>
            <a:off x="5867400" y="152400"/>
            <a:ext cx="2958810" cy="1716756"/>
            <a:chOff x="816159" y="1103881"/>
            <a:chExt cx="7618371" cy="3874143"/>
          </a:xfrm>
        </p:grpSpPr>
        <p:sp>
          <p:nvSpPr>
            <p:cNvPr id="70" name="object 2">
              <a:extLst>
                <a:ext uri="{FF2B5EF4-FFF2-40B4-BE49-F238E27FC236}">
                  <a16:creationId xmlns:a16="http://schemas.microsoft.com/office/drawing/2014/main" xmlns="" id="{B4C283DB-1DD9-3B44-8FF3-65F6D010BC9F}"/>
                </a:ext>
              </a:extLst>
            </p:cNvPr>
            <p:cNvSpPr/>
            <p:nvPr/>
          </p:nvSpPr>
          <p:spPr>
            <a:xfrm>
              <a:off x="4553107" y="1254244"/>
              <a:ext cx="302281" cy="2860556"/>
            </a:xfrm>
            <a:prstGeom prst="rect">
              <a:avLst/>
            </a:prstGeom>
            <a:blipFill>
              <a:blip r:embed="rId3" cstate="print"/>
              <a:stretch>
                <a:fillRect/>
              </a:stretch>
            </a:blipFill>
          </p:spPr>
          <p:txBody>
            <a:bodyPr wrap="square" lIns="0" tIns="0" rIns="0" bIns="0" rtlCol="0"/>
            <a:lstStyle/>
            <a:p>
              <a:endParaRPr/>
            </a:p>
          </p:txBody>
        </p:sp>
        <p:sp>
          <p:nvSpPr>
            <p:cNvPr id="71" name="object 3">
              <a:extLst>
                <a:ext uri="{FF2B5EF4-FFF2-40B4-BE49-F238E27FC236}">
                  <a16:creationId xmlns:a16="http://schemas.microsoft.com/office/drawing/2014/main" xmlns="" id="{B4008B60-75CF-D74F-8064-C6EF1109D562}"/>
                </a:ext>
              </a:extLst>
            </p:cNvPr>
            <p:cNvSpPr/>
            <p:nvPr/>
          </p:nvSpPr>
          <p:spPr>
            <a:xfrm>
              <a:off x="4606635" y="1289269"/>
              <a:ext cx="207818" cy="2756647"/>
            </a:xfrm>
            <a:custGeom>
              <a:avLst/>
              <a:gdLst/>
              <a:ahLst/>
              <a:cxnLst/>
              <a:rect l="l" t="t" r="r" b="b"/>
              <a:pathLst>
                <a:path w="228600" h="31242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2" name="object 5">
              <a:extLst>
                <a:ext uri="{FF2B5EF4-FFF2-40B4-BE49-F238E27FC236}">
                  <a16:creationId xmlns:a16="http://schemas.microsoft.com/office/drawing/2014/main" xmlns="" id="{63B9228C-E08E-D34C-BE9D-0896CFABE495}"/>
                </a:ext>
              </a:extLst>
            </p:cNvPr>
            <p:cNvSpPr/>
            <p:nvPr/>
          </p:nvSpPr>
          <p:spPr>
            <a:xfrm>
              <a:off x="8226713" y="1984630"/>
              <a:ext cx="207817" cy="1604681"/>
            </a:xfrm>
            <a:custGeom>
              <a:avLst/>
              <a:gdLst/>
              <a:ahLst/>
              <a:cxnLst/>
              <a:rect l="l" t="t" r="r" b="b"/>
              <a:pathLst>
                <a:path w="228600" h="1818639">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3" name="object 6">
              <a:extLst>
                <a:ext uri="{FF2B5EF4-FFF2-40B4-BE49-F238E27FC236}">
                  <a16:creationId xmlns:a16="http://schemas.microsoft.com/office/drawing/2014/main" xmlns="" id="{06620A91-3FCD-B54F-AAA7-4F8018630B28}"/>
                </a:ext>
              </a:extLst>
            </p:cNvPr>
            <p:cNvSpPr/>
            <p:nvPr/>
          </p:nvSpPr>
          <p:spPr>
            <a:xfrm>
              <a:off x="5569527" y="1272580"/>
              <a:ext cx="302281" cy="2842219"/>
            </a:xfrm>
            <a:prstGeom prst="rect">
              <a:avLst/>
            </a:prstGeom>
            <a:blipFill>
              <a:blip r:embed="rId4" cstate="print"/>
              <a:stretch>
                <a:fillRect/>
              </a:stretch>
            </a:blipFill>
          </p:spPr>
          <p:txBody>
            <a:bodyPr wrap="square" lIns="0" tIns="0" rIns="0" bIns="0" rtlCol="0"/>
            <a:lstStyle/>
            <a:p>
              <a:endParaRPr/>
            </a:p>
          </p:txBody>
        </p:sp>
        <p:sp>
          <p:nvSpPr>
            <p:cNvPr id="74" name="object 7">
              <a:extLst>
                <a:ext uri="{FF2B5EF4-FFF2-40B4-BE49-F238E27FC236}">
                  <a16:creationId xmlns:a16="http://schemas.microsoft.com/office/drawing/2014/main" xmlns="" id="{E46575F0-C618-B548-9982-83397A0C677C}"/>
                </a:ext>
              </a:extLst>
            </p:cNvPr>
            <p:cNvSpPr/>
            <p:nvPr/>
          </p:nvSpPr>
          <p:spPr>
            <a:xfrm>
              <a:off x="5611089" y="1305784"/>
              <a:ext cx="207818" cy="2740399"/>
            </a:xfrm>
            <a:custGeom>
              <a:avLst/>
              <a:gdLst/>
              <a:ahLst/>
              <a:cxnLst/>
              <a:rect l="l" t="t" r="r" b="b"/>
              <a:pathLst>
                <a:path w="228600" h="3105785">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5" name="object 8">
              <a:extLst>
                <a:ext uri="{FF2B5EF4-FFF2-40B4-BE49-F238E27FC236}">
                  <a16:creationId xmlns:a16="http://schemas.microsoft.com/office/drawing/2014/main" xmlns="" id="{411F0613-58AE-E747-AC37-14C7779B5F17}"/>
                </a:ext>
              </a:extLst>
            </p:cNvPr>
            <p:cNvSpPr txBox="1"/>
            <p:nvPr/>
          </p:nvSpPr>
          <p:spPr>
            <a:xfrm>
              <a:off x="7498377" y="4320934"/>
              <a:ext cx="393122" cy="450727"/>
            </a:xfrm>
            <a:prstGeom prst="rect">
              <a:avLst/>
            </a:prstGeom>
          </p:spPr>
          <p:txBody>
            <a:bodyPr vert="horz" wrap="square" lIns="0" tIns="0" rIns="0" bIns="0" rtlCol="0">
              <a:spAutoFit/>
            </a:bodyPr>
            <a:lstStyle/>
            <a:p>
              <a:pPr marL="11397"/>
              <a:r>
                <a:rPr lang="en-US" sz="2200" spc="-18" dirty="0">
                  <a:latin typeface="Arial"/>
                  <a:cs typeface="Arial"/>
                </a:rPr>
                <a:t>C</a:t>
              </a:r>
              <a:endParaRPr sz="2200" dirty="0">
                <a:latin typeface="Arial"/>
                <a:cs typeface="Arial"/>
              </a:endParaRPr>
            </a:p>
          </p:txBody>
        </p:sp>
        <p:sp>
          <p:nvSpPr>
            <p:cNvPr id="76" name="object 10">
              <a:extLst>
                <a:ext uri="{FF2B5EF4-FFF2-40B4-BE49-F238E27FC236}">
                  <a16:creationId xmlns:a16="http://schemas.microsoft.com/office/drawing/2014/main" xmlns="" id="{A48EAFFE-AF4C-D442-9231-6A6F50056624}"/>
                </a:ext>
              </a:extLst>
            </p:cNvPr>
            <p:cNvSpPr/>
            <p:nvPr/>
          </p:nvSpPr>
          <p:spPr>
            <a:xfrm>
              <a:off x="6975693" y="1984630"/>
              <a:ext cx="207817" cy="1604681"/>
            </a:xfrm>
            <a:custGeom>
              <a:avLst/>
              <a:gdLst/>
              <a:ahLst/>
              <a:cxnLst/>
              <a:rect l="l" t="t" r="r" b="b"/>
              <a:pathLst>
                <a:path w="228600" h="1818639">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7" name="object 11">
              <a:extLst>
                <a:ext uri="{FF2B5EF4-FFF2-40B4-BE49-F238E27FC236}">
                  <a16:creationId xmlns:a16="http://schemas.microsoft.com/office/drawing/2014/main" xmlns="" id="{8597EDB0-37F9-804B-92F4-569088DB0974}"/>
                </a:ext>
              </a:extLst>
            </p:cNvPr>
            <p:cNvSpPr/>
            <p:nvPr/>
          </p:nvSpPr>
          <p:spPr>
            <a:xfrm>
              <a:off x="816159" y="1892368"/>
              <a:ext cx="302281" cy="1708999"/>
            </a:xfrm>
            <a:prstGeom prst="rect">
              <a:avLst/>
            </a:prstGeom>
            <a:blipFill>
              <a:blip r:embed="rId5" cstate="print"/>
              <a:stretch>
                <a:fillRect/>
              </a:stretch>
            </a:blipFill>
          </p:spPr>
          <p:txBody>
            <a:bodyPr wrap="square" lIns="0" tIns="0" rIns="0" bIns="0" rtlCol="0"/>
            <a:lstStyle/>
            <a:p>
              <a:endParaRPr/>
            </a:p>
          </p:txBody>
        </p:sp>
        <p:sp>
          <p:nvSpPr>
            <p:cNvPr id="78" name="object 12">
              <a:extLst>
                <a:ext uri="{FF2B5EF4-FFF2-40B4-BE49-F238E27FC236}">
                  <a16:creationId xmlns:a16="http://schemas.microsoft.com/office/drawing/2014/main" xmlns="" id="{3F186EA9-7A6B-7E46-BF54-EB719A88703B}"/>
                </a:ext>
              </a:extLst>
            </p:cNvPr>
            <p:cNvSpPr/>
            <p:nvPr/>
          </p:nvSpPr>
          <p:spPr>
            <a:xfrm>
              <a:off x="868795" y="1926831"/>
              <a:ext cx="207818" cy="1604681"/>
            </a:xfrm>
            <a:custGeom>
              <a:avLst/>
              <a:gdLst/>
              <a:ahLst/>
              <a:cxnLst/>
              <a:rect l="l" t="t" r="r" b="b"/>
              <a:pathLst>
                <a:path w="228600" h="1818639">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9" name="object 13">
              <a:extLst>
                <a:ext uri="{FF2B5EF4-FFF2-40B4-BE49-F238E27FC236}">
                  <a16:creationId xmlns:a16="http://schemas.microsoft.com/office/drawing/2014/main" xmlns="" id="{9906AF58-505E-2145-B6AF-7A936A44F406}"/>
                </a:ext>
              </a:extLst>
            </p:cNvPr>
            <p:cNvSpPr/>
            <p:nvPr/>
          </p:nvSpPr>
          <p:spPr>
            <a:xfrm>
              <a:off x="3253299" y="1892368"/>
              <a:ext cx="302281" cy="1708999"/>
            </a:xfrm>
            <a:prstGeom prst="rect">
              <a:avLst/>
            </a:prstGeom>
            <a:blipFill>
              <a:blip r:embed="rId6" cstate="print"/>
              <a:stretch>
                <a:fillRect/>
              </a:stretch>
            </a:blipFill>
          </p:spPr>
          <p:txBody>
            <a:bodyPr wrap="square" lIns="0" tIns="0" rIns="0" bIns="0" rtlCol="0"/>
            <a:lstStyle/>
            <a:p>
              <a:endParaRPr/>
            </a:p>
          </p:txBody>
        </p:sp>
        <p:sp>
          <p:nvSpPr>
            <p:cNvPr id="80" name="object 14">
              <a:extLst>
                <a:ext uri="{FF2B5EF4-FFF2-40B4-BE49-F238E27FC236}">
                  <a16:creationId xmlns:a16="http://schemas.microsoft.com/office/drawing/2014/main" xmlns="" id="{23960065-6973-6244-A9A2-663809AA7B1A}"/>
                </a:ext>
              </a:extLst>
            </p:cNvPr>
            <p:cNvSpPr/>
            <p:nvPr/>
          </p:nvSpPr>
          <p:spPr>
            <a:xfrm>
              <a:off x="3293341" y="1926831"/>
              <a:ext cx="207818" cy="1604681"/>
            </a:xfrm>
            <a:custGeom>
              <a:avLst/>
              <a:gdLst/>
              <a:ahLst/>
              <a:cxnLst/>
              <a:rect l="l" t="t" r="r" b="b"/>
              <a:pathLst>
                <a:path w="228600" h="1818639">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81" name="object 15">
              <a:extLst>
                <a:ext uri="{FF2B5EF4-FFF2-40B4-BE49-F238E27FC236}">
                  <a16:creationId xmlns:a16="http://schemas.microsoft.com/office/drawing/2014/main" xmlns="" id="{DB910D88-3737-2140-8637-4D35227A3030}"/>
                </a:ext>
              </a:extLst>
            </p:cNvPr>
            <p:cNvSpPr txBox="1"/>
            <p:nvPr/>
          </p:nvSpPr>
          <p:spPr>
            <a:xfrm>
              <a:off x="3919105" y="2575858"/>
              <a:ext cx="269586" cy="446276"/>
            </a:xfrm>
            <a:prstGeom prst="rect">
              <a:avLst/>
            </a:prstGeom>
          </p:spPr>
          <p:txBody>
            <a:bodyPr vert="horz" wrap="square" lIns="0" tIns="0" rIns="0" bIns="0" rtlCol="0">
              <a:spAutoFit/>
            </a:bodyPr>
            <a:lstStyle/>
            <a:p>
              <a:pPr marL="11397"/>
              <a:r>
                <a:rPr sz="2900" spc="-22" dirty="0">
                  <a:latin typeface="Arial"/>
                  <a:cs typeface="Arial"/>
                </a:rPr>
                <a:t>X</a:t>
              </a:r>
              <a:endParaRPr sz="2900" dirty="0">
                <a:latin typeface="Arial"/>
                <a:cs typeface="Arial"/>
              </a:endParaRPr>
            </a:p>
          </p:txBody>
        </p:sp>
        <p:sp>
          <p:nvSpPr>
            <p:cNvPr id="82" name="object 16">
              <a:extLst>
                <a:ext uri="{FF2B5EF4-FFF2-40B4-BE49-F238E27FC236}">
                  <a16:creationId xmlns:a16="http://schemas.microsoft.com/office/drawing/2014/main" xmlns="" id="{F8D19566-4A11-454A-BB0A-43DC14D24422}"/>
                </a:ext>
              </a:extLst>
            </p:cNvPr>
            <p:cNvSpPr txBox="1"/>
            <p:nvPr/>
          </p:nvSpPr>
          <p:spPr>
            <a:xfrm>
              <a:off x="2073620" y="4317602"/>
              <a:ext cx="461340" cy="631189"/>
            </a:xfrm>
            <a:prstGeom prst="rect">
              <a:avLst/>
            </a:prstGeom>
          </p:spPr>
          <p:txBody>
            <a:bodyPr vert="horz" wrap="square" lIns="0" tIns="0" rIns="0" bIns="0" rtlCol="0">
              <a:spAutoFit/>
            </a:bodyPr>
            <a:lstStyle/>
            <a:p>
              <a:pPr marL="11397"/>
              <a:r>
                <a:rPr sz="2200" spc="-18" dirty="0">
                  <a:latin typeface="Arial"/>
                  <a:cs typeface="Arial"/>
                </a:rPr>
                <a:t>A</a:t>
              </a:r>
              <a:endParaRPr sz="2200" dirty="0">
                <a:latin typeface="Arial"/>
                <a:cs typeface="Arial"/>
              </a:endParaRPr>
            </a:p>
          </p:txBody>
        </p:sp>
        <p:sp>
          <p:nvSpPr>
            <p:cNvPr id="83" name="object 17">
              <a:extLst>
                <a:ext uri="{FF2B5EF4-FFF2-40B4-BE49-F238E27FC236}">
                  <a16:creationId xmlns:a16="http://schemas.microsoft.com/office/drawing/2014/main" xmlns="" id="{D9BC0C12-9AD4-4B4C-8EF6-BC4BC540B334}"/>
                </a:ext>
              </a:extLst>
            </p:cNvPr>
            <p:cNvSpPr txBox="1"/>
            <p:nvPr/>
          </p:nvSpPr>
          <p:spPr>
            <a:xfrm>
              <a:off x="5034025" y="4346835"/>
              <a:ext cx="784881" cy="631189"/>
            </a:xfrm>
            <a:prstGeom prst="rect">
              <a:avLst/>
            </a:prstGeom>
          </p:spPr>
          <p:txBody>
            <a:bodyPr vert="horz" wrap="square" lIns="0" tIns="0" rIns="0" bIns="0" rtlCol="0">
              <a:spAutoFit/>
            </a:bodyPr>
            <a:lstStyle/>
            <a:p>
              <a:pPr marL="11397"/>
              <a:r>
                <a:rPr sz="2200" spc="-18" dirty="0">
                  <a:latin typeface="Arial"/>
                  <a:cs typeface="Arial"/>
                </a:rPr>
                <a:t>B</a:t>
              </a:r>
              <a:endParaRPr sz="2200" dirty="0">
                <a:latin typeface="Arial"/>
                <a:cs typeface="Arial"/>
              </a:endParaRPr>
            </a:p>
          </p:txBody>
        </p:sp>
        <p:sp>
          <p:nvSpPr>
            <p:cNvPr id="84" name="object 18">
              <a:extLst>
                <a:ext uri="{FF2B5EF4-FFF2-40B4-BE49-F238E27FC236}">
                  <a16:creationId xmlns:a16="http://schemas.microsoft.com/office/drawing/2014/main" xmlns="" id="{C5001C03-BA02-8648-89DA-F4514B9C3812}"/>
                </a:ext>
              </a:extLst>
            </p:cNvPr>
            <p:cNvSpPr txBox="1"/>
            <p:nvPr/>
          </p:nvSpPr>
          <p:spPr>
            <a:xfrm>
              <a:off x="6167582" y="2546351"/>
              <a:ext cx="293255" cy="553998"/>
            </a:xfrm>
            <a:prstGeom prst="rect">
              <a:avLst/>
            </a:prstGeom>
          </p:spPr>
          <p:txBody>
            <a:bodyPr vert="horz" wrap="square" lIns="0" tIns="0" rIns="0" bIns="0" rtlCol="0">
              <a:spAutoFit/>
            </a:bodyPr>
            <a:lstStyle/>
            <a:p>
              <a:pPr marL="11397"/>
              <a:r>
                <a:rPr sz="3600" spc="-22" dirty="0">
                  <a:latin typeface="Arial"/>
                  <a:cs typeface="Arial"/>
                </a:rPr>
                <a:t>=</a:t>
              </a:r>
              <a:endParaRPr sz="3600">
                <a:latin typeface="Arial"/>
                <a:cs typeface="Arial"/>
              </a:endParaRPr>
            </a:p>
          </p:txBody>
        </p:sp>
        <p:sp>
          <p:nvSpPr>
            <p:cNvPr id="85" name="object 19">
              <a:extLst>
                <a:ext uri="{FF2B5EF4-FFF2-40B4-BE49-F238E27FC236}">
                  <a16:creationId xmlns:a16="http://schemas.microsoft.com/office/drawing/2014/main" xmlns="" id="{697F8830-C336-0949-873E-897F8EB1F893}"/>
                </a:ext>
              </a:extLst>
            </p:cNvPr>
            <p:cNvSpPr/>
            <p:nvPr/>
          </p:nvSpPr>
          <p:spPr>
            <a:xfrm>
              <a:off x="7232073" y="2094074"/>
              <a:ext cx="997526" cy="425416"/>
            </a:xfrm>
            <a:prstGeom prst="rect">
              <a:avLst/>
            </a:prstGeom>
            <a:blipFill>
              <a:blip r:embed="rId7" cstate="print"/>
              <a:stretch>
                <a:fillRect/>
              </a:stretch>
            </a:blipFill>
          </p:spPr>
          <p:txBody>
            <a:bodyPr wrap="square" lIns="0" tIns="0" rIns="0" bIns="0" rtlCol="0"/>
            <a:lstStyle/>
            <a:p>
              <a:endParaRPr/>
            </a:p>
          </p:txBody>
        </p:sp>
        <p:sp>
          <p:nvSpPr>
            <p:cNvPr id="86" name="object 20">
              <a:extLst>
                <a:ext uri="{FF2B5EF4-FFF2-40B4-BE49-F238E27FC236}">
                  <a16:creationId xmlns:a16="http://schemas.microsoft.com/office/drawing/2014/main" xmlns="" id="{B0F4E790-3886-BC4E-9336-CA0A33921BBC}"/>
                </a:ext>
              </a:extLst>
            </p:cNvPr>
            <p:cNvSpPr/>
            <p:nvPr/>
          </p:nvSpPr>
          <p:spPr>
            <a:xfrm>
              <a:off x="7277585" y="2119100"/>
              <a:ext cx="906013" cy="336176"/>
            </a:xfrm>
            <a:prstGeom prst="rect">
              <a:avLst/>
            </a:prstGeom>
            <a:solidFill>
              <a:srgbClr val="33CC33"/>
            </a:solidFill>
          </p:spPr>
          <p:txBody>
            <a:bodyPr wrap="square" lIns="0" tIns="0" rIns="0" bIns="0" rtlCol="0"/>
            <a:lstStyle/>
            <a:p>
              <a:endParaRPr/>
            </a:p>
          </p:txBody>
        </p:sp>
        <p:sp>
          <p:nvSpPr>
            <p:cNvPr id="87" name="object 21">
              <a:extLst>
                <a:ext uri="{FF2B5EF4-FFF2-40B4-BE49-F238E27FC236}">
                  <a16:creationId xmlns:a16="http://schemas.microsoft.com/office/drawing/2014/main" xmlns="" id="{2CFDAE6E-C6F1-E243-98ED-7B77041C0EBB}"/>
                </a:ext>
              </a:extLst>
            </p:cNvPr>
            <p:cNvSpPr/>
            <p:nvPr/>
          </p:nvSpPr>
          <p:spPr>
            <a:xfrm>
              <a:off x="7277586" y="2119100"/>
              <a:ext cx="906318" cy="336176"/>
            </a:xfrm>
            <a:custGeom>
              <a:avLst/>
              <a:gdLst/>
              <a:ahLst/>
              <a:cxnLst/>
              <a:rect l="l" t="t" r="r" b="b"/>
              <a:pathLst>
                <a:path w="996950" h="381000">
                  <a:moveTo>
                    <a:pt x="0" y="0"/>
                  </a:moveTo>
                  <a:lnTo>
                    <a:pt x="996615" y="0"/>
                  </a:lnTo>
                  <a:lnTo>
                    <a:pt x="996615" y="380999"/>
                  </a:lnTo>
                  <a:lnTo>
                    <a:pt x="0" y="380999"/>
                  </a:lnTo>
                  <a:lnTo>
                    <a:pt x="0" y="0"/>
                  </a:lnTo>
                  <a:close/>
                </a:path>
              </a:pathLst>
            </a:custGeom>
            <a:ln w="9524">
              <a:solidFill>
                <a:srgbClr val="5B92C7"/>
              </a:solidFill>
            </a:ln>
          </p:spPr>
          <p:txBody>
            <a:bodyPr wrap="square" lIns="0" tIns="0" rIns="0" bIns="0" rtlCol="0"/>
            <a:lstStyle/>
            <a:p>
              <a:endParaRPr/>
            </a:p>
          </p:txBody>
        </p:sp>
        <p:sp>
          <p:nvSpPr>
            <p:cNvPr id="88" name="object 22">
              <a:extLst>
                <a:ext uri="{FF2B5EF4-FFF2-40B4-BE49-F238E27FC236}">
                  <a16:creationId xmlns:a16="http://schemas.microsoft.com/office/drawing/2014/main" xmlns="" id="{FD2937D2-809E-224A-81A1-E8BFC4C77B6E}"/>
                </a:ext>
              </a:extLst>
            </p:cNvPr>
            <p:cNvSpPr/>
            <p:nvPr/>
          </p:nvSpPr>
          <p:spPr>
            <a:xfrm>
              <a:off x="899286" y="2002389"/>
              <a:ext cx="438307" cy="425416"/>
            </a:xfrm>
            <a:prstGeom prst="rect">
              <a:avLst/>
            </a:prstGeom>
            <a:blipFill>
              <a:blip r:embed="rId8" cstate="print"/>
              <a:stretch>
                <a:fillRect/>
              </a:stretch>
            </a:blipFill>
          </p:spPr>
          <p:txBody>
            <a:bodyPr wrap="square" lIns="0" tIns="0" rIns="0" bIns="0" rtlCol="0"/>
            <a:lstStyle/>
            <a:p>
              <a:endParaRPr/>
            </a:p>
          </p:txBody>
        </p:sp>
        <p:sp>
          <p:nvSpPr>
            <p:cNvPr id="89" name="object 23">
              <a:extLst>
                <a:ext uri="{FF2B5EF4-FFF2-40B4-BE49-F238E27FC236}">
                  <a16:creationId xmlns:a16="http://schemas.microsoft.com/office/drawing/2014/main" xmlns="" id="{E7F00308-1095-E74A-949E-9F5912CF89AC}"/>
                </a:ext>
              </a:extLst>
            </p:cNvPr>
            <p:cNvSpPr/>
            <p:nvPr/>
          </p:nvSpPr>
          <p:spPr>
            <a:xfrm>
              <a:off x="946116" y="2026498"/>
              <a:ext cx="346364" cy="336176"/>
            </a:xfrm>
            <a:prstGeom prst="rect">
              <a:avLst/>
            </a:prstGeom>
            <a:solidFill>
              <a:srgbClr val="33CC33"/>
            </a:solidFill>
          </p:spPr>
          <p:txBody>
            <a:bodyPr wrap="square" lIns="0" tIns="0" rIns="0" bIns="0" rtlCol="0"/>
            <a:lstStyle/>
            <a:p>
              <a:endParaRPr/>
            </a:p>
          </p:txBody>
        </p:sp>
        <p:sp>
          <p:nvSpPr>
            <p:cNvPr id="90" name="object 24">
              <a:extLst>
                <a:ext uri="{FF2B5EF4-FFF2-40B4-BE49-F238E27FC236}">
                  <a16:creationId xmlns:a16="http://schemas.microsoft.com/office/drawing/2014/main" xmlns="" id="{A2311271-C986-7C42-B6DF-803E58D02CF8}"/>
                </a:ext>
              </a:extLst>
            </p:cNvPr>
            <p:cNvSpPr/>
            <p:nvPr/>
          </p:nvSpPr>
          <p:spPr>
            <a:xfrm>
              <a:off x="946116" y="2026498"/>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91" name="object 25">
              <a:extLst>
                <a:ext uri="{FF2B5EF4-FFF2-40B4-BE49-F238E27FC236}">
                  <a16:creationId xmlns:a16="http://schemas.microsoft.com/office/drawing/2014/main" xmlns="" id="{5F9D4896-6B35-4547-9F02-08BCC04BAC41}"/>
                </a:ext>
              </a:extLst>
            </p:cNvPr>
            <p:cNvSpPr/>
            <p:nvPr/>
          </p:nvSpPr>
          <p:spPr>
            <a:xfrm>
              <a:off x="1065540" y="2339788"/>
              <a:ext cx="6797543" cy="1943711"/>
            </a:xfrm>
            <a:prstGeom prst="rect">
              <a:avLst/>
            </a:prstGeom>
            <a:noFill/>
            <a:ln>
              <a:noFill/>
            </a:ln>
          </p:spPr>
          <p:txBody>
            <a:bodyPr wrap="square" lIns="0" tIns="0" rIns="0" bIns="0" rtlCol="0"/>
            <a:lstStyle/>
            <a:p>
              <a:endParaRPr/>
            </a:p>
          </p:txBody>
        </p:sp>
        <p:sp>
          <p:nvSpPr>
            <p:cNvPr id="92" name="object 26">
              <a:extLst>
                <a:ext uri="{FF2B5EF4-FFF2-40B4-BE49-F238E27FC236}">
                  <a16:creationId xmlns:a16="http://schemas.microsoft.com/office/drawing/2014/main" xmlns="" id="{41AEDB96-3433-664E-A365-36E1FC8172C3}"/>
                </a:ext>
              </a:extLst>
            </p:cNvPr>
            <p:cNvSpPr/>
            <p:nvPr/>
          </p:nvSpPr>
          <p:spPr>
            <a:xfrm>
              <a:off x="1119298" y="2362673"/>
              <a:ext cx="6610927" cy="1851771"/>
            </a:xfrm>
            <a:custGeom>
              <a:avLst/>
              <a:gdLst/>
              <a:ahLst/>
              <a:cxnLst/>
              <a:rect l="l" t="t" r="r" b="b"/>
              <a:pathLst>
                <a:path w="7272020" h="2098675">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ln w="25399">
              <a:solidFill>
                <a:srgbClr val="00B050"/>
              </a:solidFill>
            </a:ln>
          </p:spPr>
          <p:txBody>
            <a:bodyPr wrap="square" lIns="0" tIns="0" rIns="0" bIns="0" rtlCol="0"/>
            <a:lstStyle/>
            <a:p>
              <a:endParaRPr/>
            </a:p>
          </p:txBody>
        </p:sp>
        <p:sp>
          <p:nvSpPr>
            <p:cNvPr id="93" name="object 27">
              <a:extLst>
                <a:ext uri="{FF2B5EF4-FFF2-40B4-BE49-F238E27FC236}">
                  <a16:creationId xmlns:a16="http://schemas.microsoft.com/office/drawing/2014/main" xmlns="" id="{165D70C4-503F-B04D-A091-8DA067304285}"/>
                </a:ext>
              </a:extLst>
            </p:cNvPr>
            <p:cNvSpPr/>
            <p:nvPr/>
          </p:nvSpPr>
          <p:spPr>
            <a:xfrm>
              <a:off x="7675549" y="2455275"/>
              <a:ext cx="107373" cy="103093"/>
            </a:xfrm>
            <a:custGeom>
              <a:avLst/>
              <a:gdLst/>
              <a:ahLst/>
              <a:cxnLst/>
              <a:rect l="l" t="t" r="r" b="b"/>
              <a:pathLst>
                <a:path w="118109" h="116839">
                  <a:moveTo>
                    <a:pt x="88887" y="50402"/>
                  </a:moveTo>
                  <a:lnTo>
                    <a:pt x="59747" y="50402"/>
                  </a:lnTo>
                  <a:lnTo>
                    <a:pt x="95754" y="114432"/>
                  </a:lnTo>
                  <a:lnTo>
                    <a:pt x="103497" y="116601"/>
                  </a:lnTo>
                  <a:lnTo>
                    <a:pt x="115723" y="109725"/>
                  </a:lnTo>
                  <a:lnTo>
                    <a:pt x="117894" y="101982"/>
                  </a:lnTo>
                  <a:lnTo>
                    <a:pt x="88887" y="50402"/>
                  </a:lnTo>
                  <a:close/>
                </a:path>
                <a:path w="118109" h="11683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p:spPr>
          <p:txBody>
            <a:bodyPr wrap="square" lIns="0" tIns="0" rIns="0" bIns="0" rtlCol="0"/>
            <a:lstStyle/>
            <a:p>
              <a:endParaRPr/>
            </a:p>
          </p:txBody>
        </p:sp>
        <p:sp>
          <p:nvSpPr>
            <p:cNvPr id="94" name="object 28">
              <a:extLst>
                <a:ext uri="{FF2B5EF4-FFF2-40B4-BE49-F238E27FC236}">
                  <a16:creationId xmlns:a16="http://schemas.microsoft.com/office/drawing/2014/main" xmlns="" id="{44152887-F027-7B41-BDC1-92CA4FE1E729}"/>
                </a:ext>
              </a:extLst>
            </p:cNvPr>
            <p:cNvSpPr/>
            <p:nvPr/>
          </p:nvSpPr>
          <p:spPr>
            <a:xfrm>
              <a:off x="4742032" y="1316589"/>
              <a:ext cx="438307" cy="425416"/>
            </a:xfrm>
            <a:prstGeom prst="rect">
              <a:avLst/>
            </a:prstGeom>
            <a:blipFill>
              <a:blip r:embed="rId9" cstate="print"/>
              <a:stretch>
                <a:fillRect/>
              </a:stretch>
            </a:blipFill>
          </p:spPr>
          <p:txBody>
            <a:bodyPr wrap="square" lIns="0" tIns="0" rIns="0" bIns="0" rtlCol="0"/>
            <a:lstStyle/>
            <a:p>
              <a:endParaRPr/>
            </a:p>
          </p:txBody>
        </p:sp>
        <p:sp>
          <p:nvSpPr>
            <p:cNvPr id="95" name="object 29">
              <a:extLst>
                <a:ext uri="{FF2B5EF4-FFF2-40B4-BE49-F238E27FC236}">
                  <a16:creationId xmlns:a16="http://schemas.microsoft.com/office/drawing/2014/main" xmlns="" id="{9BDADAF8-EA83-F644-BC4E-4AD8FA00FB8A}"/>
                </a:ext>
              </a:extLst>
            </p:cNvPr>
            <p:cNvSpPr/>
            <p:nvPr/>
          </p:nvSpPr>
          <p:spPr>
            <a:xfrm>
              <a:off x="4786500" y="1341169"/>
              <a:ext cx="346364" cy="336176"/>
            </a:xfrm>
            <a:prstGeom prst="rect">
              <a:avLst/>
            </a:prstGeom>
            <a:blipFill>
              <a:blip r:embed="rId10" cstate="print"/>
              <a:stretch>
                <a:fillRect/>
              </a:stretch>
            </a:blipFill>
          </p:spPr>
          <p:txBody>
            <a:bodyPr wrap="square" lIns="0" tIns="0" rIns="0" bIns="0" rtlCol="0"/>
            <a:lstStyle/>
            <a:p>
              <a:endParaRPr/>
            </a:p>
          </p:txBody>
        </p:sp>
        <p:sp>
          <p:nvSpPr>
            <p:cNvPr id="96" name="object 30">
              <a:extLst>
                <a:ext uri="{FF2B5EF4-FFF2-40B4-BE49-F238E27FC236}">
                  <a16:creationId xmlns:a16="http://schemas.microsoft.com/office/drawing/2014/main" xmlns="" id="{D54C23D7-6218-014D-8041-AD413DE415D6}"/>
                </a:ext>
              </a:extLst>
            </p:cNvPr>
            <p:cNvSpPr/>
            <p:nvPr/>
          </p:nvSpPr>
          <p:spPr>
            <a:xfrm>
              <a:off x="4786500" y="1341170"/>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97" name="object 31">
              <a:extLst>
                <a:ext uri="{FF2B5EF4-FFF2-40B4-BE49-F238E27FC236}">
                  <a16:creationId xmlns:a16="http://schemas.microsoft.com/office/drawing/2014/main" xmlns="" id="{4F41208A-4A5E-A14B-86C4-860AD9BD2F02}"/>
                </a:ext>
              </a:extLst>
            </p:cNvPr>
            <p:cNvSpPr/>
            <p:nvPr/>
          </p:nvSpPr>
          <p:spPr>
            <a:xfrm>
              <a:off x="4908286" y="1103881"/>
              <a:ext cx="2686522" cy="1169894"/>
            </a:xfrm>
            <a:prstGeom prst="rect">
              <a:avLst/>
            </a:prstGeom>
            <a:blipFill>
              <a:blip r:embed="rId11" cstate="print"/>
              <a:stretch>
                <a:fillRect/>
              </a:stretch>
            </a:blipFill>
          </p:spPr>
          <p:txBody>
            <a:bodyPr wrap="square" lIns="0" tIns="0" rIns="0" bIns="0" rtlCol="0"/>
            <a:lstStyle/>
            <a:p>
              <a:endParaRPr/>
            </a:p>
          </p:txBody>
        </p:sp>
        <p:sp>
          <p:nvSpPr>
            <p:cNvPr id="98" name="object 32">
              <a:extLst>
                <a:ext uri="{FF2B5EF4-FFF2-40B4-BE49-F238E27FC236}">
                  <a16:creationId xmlns:a16="http://schemas.microsoft.com/office/drawing/2014/main" xmlns="" id="{82EC7DC2-6AA6-2944-B60F-E945BBCEB811}"/>
                </a:ext>
              </a:extLst>
            </p:cNvPr>
            <p:cNvSpPr/>
            <p:nvPr/>
          </p:nvSpPr>
          <p:spPr>
            <a:xfrm>
              <a:off x="4959682" y="1139465"/>
              <a:ext cx="2501900" cy="965387"/>
            </a:xfrm>
            <a:custGeom>
              <a:avLst/>
              <a:gdLst/>
              <a:ahLst/>
              <a:cxnLst/>
              <a:rect l="l" t="t" r="r" b="b"/>
              <a:pathLst>
                <a:path w="2752090" h="1094105">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ln w="25399">
              <a:solidFill>
                <a:srgbClr val="6095C9"/>
              </a:solidFill>
            </a:ln>
          </p:spPr>
          <p:txBody>
            <a:bodyPr wrap="square" lIns="0" tIns="0" rIns="0" bIns="0" rtlCol="0"/>
            <a:lstStyle/>
            <a:p>
              <a:endParaRPr/>
            </a:p>
          </p:txBody>
        </p:sp>
        <p:sp>
          <p:nvSpPr>
            <p:cNvPr id="99" name="object 33">
              <a:extLst>
                <a:ext uri="{FF2B5EF4-FFF2-40B4-BE49-F238E27FC236}">
                  <a16:creationId xmlns:a16="http://schemas.microsoft.com/office/drawing/2014/main" xmlns="" id="{666BBADD-4275-9A42-8937-036AE556BA7D}"/>
                </a:ext>
              </a:extLst>
            </p:cNvPr>
            <p:cNvSpPr/>
            <p:nvPr/>
          </p:nvSpPr>
          <p:spPr>
            <a:xfrm>
              <a:off x="7406211" y="2023676"/>
              <a:ext cx="107373" cy="103093"/>
            </a:xfrm>
            <a:custGeom>
              <a:avLst/>
              <a:gdLst/>
              <a:ahLst/>
              <a:cxnLst/>
              <a:rect l="l" t="t" r="r" b="b"/>
              <a:pathLst>
                <a:path w="118109" h="116839">
                  <a:moveTo>
                    <a:pt x="13877" y="1710"/>
                  </a:moveTo>
                  <a:lnTo>
                    <a:pt x="1897" y="9009"/>
                  </a:lnTo>
                  <a:lnTo>
                    <a:pt x="0" y="16823"/>
                  </a:lnTo>
                  <a:lnTo>
                    <a:pt x="60873" y="116743"/>
                  </a:lnTo>
                  <a:lnTo>
                    <a:pt x="88998" y="66342"/>
                  </a:lnTo>
                  <a:lnTo>
                    <a:pt x="59910" y="66342"/>
                  </a:lnTo>
                  <a:lnTo>
                    <a:pt x="21691" y="3608"/>
                  </a:lnTo>
                  <a:lnTo>
                    <a:pt x="13877" y="1710"/>
                  </a:lnTo>
                  <a:close/>
                </a:path>
                <a:path w="118109" h="11683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p:spPr>
          <p:txBody>
            <a:bodyPr wrap="square" lIns="0" tIns="0" rIns="0" bIns="0" rtlCol="0"/>
            <a:lstStyle/>
            <a:p>
              <a:endParaRPr/>
            </a:p>
          </p:txBody>
        </p:sp>
        <p:sp>
          <p:nvSpPr>
            <p:cNvPr id="100" name="object 34">
              <a:extLst>
                <a:ext uri="{FF2B5EF4-FFF2-40B4-BE49-F238E27FC236}">
                  <a16:creationId xmlns:a16="http://schemas.microsoft.com/office/drawing/2014/main" xmlns="" id="{6D91630D-7919-B443-800B-382ED9BF0295}"/>
                </a:ext>
              </a:extLst>
            </p:cNvPr>
            <p:cNvSpPr/>
            <p:nvPr/>
          </p:nvSpPr>
          <p:spPr>
            <a:xfrm>
              <a:off x="7220737" y="2101408"/>
              <a:ext cx="479871" cy="1477954"/>
            </a:xfrm>
            <a:prstGeom prst="rect">
              <a:avLst/>
            </a:prstGeom>
            <a:blipFill>
              <a:blip r:embed="rId12" cstate="print"/>
              <a:stretch>
                <a:fillRect/>
              </a:stretch>
            </a:blipFill>
          </p:spPr>
          <p:txBody>
            <a:bodyPr wrap="square" lIns="0" tIns="0" rIns="0" bIns="0" rtlCol="0"/>
            <a:lstStyle/>
            <a:p>
              <a:endParaRPr/>
            </a:p>
          </p:txBody>
        </p:sp>
        <p:sp>
          <p:nvSpPr>
            <p:cNvPr id="101" name="object 35">
              <a:extLst>
                <a:ext uri="{FF2B5EF4-FFF2-40B4-BE49-F238E27FC236}">
                  <a16:creationId xmlns:a16="http://schemas.microsoft.com/office/drawing/2014/main" xmlns="" id="{B846F1E6-7DDC-4D46-BCBD-D82C3B98009C}"/>
                </a:ext>
              </a:extLst>
            </p:cNvPr>
            <p:cNvSpPr/>
            <p:nvPr/>
          </p:nvSpPr>
          <p:spPr>
            <a:xfrm>
              <a:off x="7268165" y="2126684"/>
              <a:ext cx="386773" cy="1388511"/>
            </a:xfrm>
            <a:prstGeom prst="rect">
              <a:avLst/>
            </a:prstGeom>
            <a:blipFill>
              <a:blip r:embed="rId13" cstate="print"/>
              <a:stretch>
                <a:fillRect/>
              </a:stretch>
            </a:blipFill>
          </p:spPr>
          <p:txBody>
            <a:bodyPr wrap="square" lIns="0" tIns="0" rIns="0" bIns="0" rtlCol="0"/>
            <a:lstStyle/>
            <a:p>
              <a:endParaRPr/>
            </a:p>
          </p:txBody>
        </p:sp>
        <p:sp>
          <p:nvSpPr>
            <p:cNvPr id="102" name="object 36">
              <a:extLst>
                <a:ext uri="{FF2B5EF4-FFF2-40B4-BE49-F238E27FC236}">
                  <a16:creationId xmlns:a16="http://schemas.microsoft.com/office/drawing/2014/main" xmlns="" id="{DF8987B0-F053-3A43-81B9-955D0D01F1F6}"/>
                </a:ext>
              </a:extLst>
            </p:cNvPr>
            <p:cNvSpPr/>
            <p:nvPr/>
          </p:nvSpPr>
          <p:spPr>
            <a:xfrm>
              <a:off x="7268165" y="2126685"/>
              <a:ext cx="386773" cy="1388969"/>
            </a:xfrm>
            <a:custGeom>
              <a:avLst/>
              <a:gdLst/>
              <a:ahLst/>
              <a:cxnLst/>
              <a:rect l="l" t="t" r="r" b="b"/>
              <a:pathLst>
                <a:path w="425450" h="1574164">
                  <a:moveTo>
                    <a:pt x="0" y="0"/>
                  </a:moveTo>
                  <a:lnTo>
                    <a:pt x="425449" y="0"/>
                  </a:lnTo>
                  <a:lnTo>
                    <a:pt x="425449" y="1573647"/>
                  </a:lnTo>
                  <a:lnTo>
                    <a:pt x="0" y="1573647"/>
                  </a:lnTo>
                  <a:lnTo>
                    <a:pt x="0" y="0"/>
                  </a:lnTo>
                  <a:close/>
                </a:path>
              </a:pathLst>
            </a:custGeom>
            <a:ln w="9524">
              <a:solidFill>
                <a:srgbClr val="5B92C7"/>
              </a:solidFill>
            </a:ln>
          </p:spPr>
          <p:txBody>
            <a:bodyPr wrap="square" lIns="0" tIns="0" rIns="0" bIns="0" rtlCol="0"/>
            <a:lstStyle/>
            <a:p>
              <a:endParaRPr/>
            </a:p>
          </p:txBody>
        </p:sp>
        <p:sp>
          <p:nvSpPr>
            <p:cNvPr id="103" name="object 37">
              <a:extLst>
                <a:ext uri="{FF2B5EF4-FFF2-40B4-BE49-F238E27FC236}">
                  <a16:creationId xmlns:a16="http://schemas.microsoft.com/office/drawing/2014/main" xmlns="" id="{CFED918D-E727-424C-9F86-EA27E41C66C2}"/>
                </a:ext>
              </a:extLst>
            </p:cNvPr>
            <p:cNvSpPr/>
            <p:nvPr/>
          </p:nvSpPr>
          <p:spPr>
            <a:xfrm>
              <a:off x="5195455" y="1254244"/>
              <a:ext cx="94463" cy="2820214"/>
            </a:xfrm>
            <a:prstGeom prst="rect">
              <a:avLst/>
            </a:prstGeom>
            <a:blipFill>
              <a:blip r:embed="rId14" cstate="print"/>
              <a:stretch>
                <a:fillRect/>
              </a:stretch>
            </a:blipFill>
          </p:spPr>
          <p:txBody>
            <a:bodyPr wrap="square" lIns="0" tIns="0" rIns="0" bIns="0" rtlCol="0"/>
            <a:lstStyle/>
            <a:p>
              <a:endParaRPr/>
            </a:p>
          </p:txBody>
        </p:sp>
        <p:sp>
          <p:nvSpPr>
            <p:cNvPr id="104" name="object 38">
              <a:extLst>
                <a:ext uri="{FF2B5EF4-FFF2-40B4-BE49-F238E27FC236}">
                  <a16:creationId xmlns:a16="http://schemas.microsoft.com/office/drawing/2014/main" xmlns="" id="{14B980D2-FBCD-7B46-A2DA-E4B4C603B1EF}"/>
                </a:ext>
              </a:extLst>
            </p:cNvPr>
            <p:cNvSpPr/>
            <p:nvPr/>
          </p:nvSpPr>
          <p:spPr>
            <a:xfrm>
              <a:off x="5243465" y="1277472"/>
              <a:ext cx="0" cy="2740399"/>
            </a:xfrm>
            <a:custGeom>
              <a:avLst/>
              <a:gdLst/>
              <a:ahLst/>
              <a:cxnLst/>
              <a:rect l="l" t="t" r="r" b="b"/>
              <a:pathLst>
                <a:path h="3105785">
                  <a:moveTo>
                    <a:pt x="0" y="0"/>
                  </a:moveTo>
                  <a:lnTo>
                    <a:pt x="1" y="3105482"/>
                  </a:lnTo>
                </a:path>
              </a:pathLst>
            </a:custGeom>
            <a:ln w="12699">
              <a:solidFill>
                <a:srgbClr val="000000"/>
              </a:solidFill>
            </a:ln>
          </p:spPr>
          <p:txBody>
            <a:bodyPr wrap="square" lIns="0" tIns="0" rIns="0" bIns="0" rtlCol="0"/>
            <a:lstStyle/>
            <a:p>
              <a:endParaRPr/>
            </a:p>
          </p:txBody>
        </p:sp>
        <p:sp>
          <p:nvSpPr>
            <p:cNvPr id="105" name="object 39">
              <a:extLst>
                <a:ext uri="{FF2B5EF4-FFF2-40B4-BE49-F238E27FC236}">
                  <a16:creationId xmlns:a16="http://schemas.microsoft.com/office/drawing/2014/main" xmlns="" id="{09A77E2E-3DA4-E547-9F15-0CEE414869B9}"/>
                </a:ext>
              </a:extLst>
            </p:cNvPr>
            <p:cNvSpPr/>
            <p:nvPr/>
          </p:nvSpPr>
          <p:spPr>
            <a:xfrm>
              <a:off x="1364042" y="1962048"/>
              <a:ext cx="94463" cy="1628316"/>
            </a:xfrm>
            <a:prstGeom prst="rect">
              <a:avLst/>
            </a:prstGeom>
            <a:blipFill>
              <a:blip r:embed="rId15" cstate="print"/>
              <a:stretch>
                <a:fillRect/>
              </a:stretch>
            </a:blipFill>
          </p:spPr>
          <p:txBody>
            <a:bodyPr wrap="square" lIns="0" tIns="0" rIns="0" bIns="0" rtlCol="0"/>
            <a:lstStyle/>
            <a:p>
              <a:endParaRPr/>
            </a:p>
          </p:txBody>
        </p:sp>
        <p:sp>
          <p:nvSpPr>
            <p:cNvPr id="106" name="object 40">
              <a:extLst>
                <a:ext uri="{FF2B5EF4-FFF2-40B4-BE49-F238E27FC236}">
                  <a16:creationId xmlns:a16="http://schemas.microsoft.com/office/drawing/2014/main" xmlns="" id="{79BE148A-2114-F34A-A9C1-231D6F78545B}"/>
                </a:ext>
              </a:extLst>
            </p:cNvPr>
            <p:cNvSpPr/>
            <p:nvPr/>
          </p:nvSpPr>
          <p:spPr>
            <a:xfrm>
              <a:off x="140976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07" name="object 41">
              <a:extLst>
                <a:ext uri="{FF2B5EF4-FFF2-40B4-BE49-F238E27FC236}">
                  <a16:creationId xmlns:a16="http://schemas.microsoft.com/office/drawing/2014/main" xmlns="" id="{2961F0DF-FEBA-ED47-BD8D-B8623E9B3A5A}"/>
                </a:ext>
              </a:extLst>
            </p:cNvPr>
            <p:cNvSpPr/>
            <p:nvPr/>
          </p:nvSpPr>
          <p:spPr>
            <a:xfrm>
              <a:off x="1893034" y="1962048"/>
              <a:ext cx="94463" cy="1628316"/>
            </a:xfrm>
            <a:prstGeom prst="rect">
              <a:avLst/>
            </a:prstGeom>
            <a:blipFill>
              <a:blip r:embed="rId16" cstate="print"/>
              <a:stretch>
                <a:fillRect/>
              </a:stretch>
            </a:blipFill>
          </p:spPr>
          <p:txBody>
            <a:bodyPr wrap="square" lIns="0" tIns="0" rIns="0" bIns="0" rtlCol="0"/>
            <a:lstStyle/>
            <a:p>
              <a:endParaRPr/>
            </a:p>
          </p:txBody>
        </p:sp>
        <p:sp>
          <p:nvSpPr>
            <p:cNvPr id="108" name="object 42">
              <a:extLst>
                <a:ext uri="{FF2B5EF4-FFF2-40B4-BE49-F238E27FC236}">
                  <a16:creationId xmlns:a16="http://schemas.microsoft.com/office/drawing/2014/main" xmlns="" id="{60A4DDEF-8F49-5A41-83C0-184E9B00C8AE}"/>
                </a:ext>
              </a:extLst>
            </p:cNvPr>
            <p:cNvSpPr/>
            <p:nvPr/>
          </p:nvSpPr>
          <p:spPr>
            <a:xfrm>
              <a:off x="194085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09" name="object 43">
              <a:extLst>
                <a:ext uri="{FF2B5EF4-FFF2-40B4-BE49-F238E27FC236}">
                  <a16:creationId xmlns:a16="http://schemas.microsoft.com/office/drawing/2014/main" xmlns="" id="{437AD826-9EA5-BA45-AB9A-59850DD92254}"/>
                </a:ext>
              </a:extLst>
            </p:cNvPr>
            <p:cNvSpPr/>
            <p:nvPr/>
          </p:nvSpPr>
          <p:spPr>
            <a:xfrm>
              <a:off x="2425805" y="1962048"/>
              <a:ext cx="94463" cy="1628316"/>
            </a:xfrm>
            <a:prstGeom prst="rect">
              <a:avLst/>
            </a:prstGeom>
            <a:blipFill>
              <a:blip r:embed="rId17" cstate="print"/>
              <a:stretch>
                <a:fillRect/>
              </a:stretch>
            </a:blipFill>
          </p:spPr>
          <p:txBody>
            <a:bodyPr wrap="square" lIns="0" tIns="0" rIns="0" bIns="0" rtlCol="0"/>
            <a:lstStyle/>
            <a:p>
              <a:endParaRPr/>
            </a:p>
          </p:txBody>
        </p:sp>
        <p:sp>
          <p:nvSpPr>
            <p:cNvPr id="110" name="object 44">
              <a:extLst>
                <a:ext uri="{FF2B5EF4-FFF2-40B4-BE49-F238E27FC236}">
                  <a16:creationId xmlns:a16="http://schemas.microsoft.com/office/drawing/2014/main" xmlns="" id="{826A9A68-C8D9-4244-9FB2-E7B733EFD30D}"/>
                </a:ext>
              </a:extLst>
            </p:cNvPr>
            <p:cNvSpPr/>
            <p:nvPr/>
          </p:nvSpPr>
          <p:spPr>
            <a:xfrm>
              <a:off x="2471941" y="1984628"/>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11" name="object 45">
              <a:extLst>
                <a:ext uri="{FF2B5EF4-FFF2-40B4-BE49-F238E27FC236}">
                  <a16:creationId xmlns:a16="http://schemas.microsoft.com/office/drawing/2014/main" xmlns="" id="{0A0ABCD8-0F2F-AB49-A8A3-3620E7BA7849}"/>
                </a:ext>
              </a:extLst>
            </p:cNvPr>
            <p:cNvSpPr/>
            <p:nvPr/>
          </p:nvSpPr>
          <p:spPr>
            <a:xfrm>
              <a:off x="2954797" y="1962048"/>
              <a:ext cx="94463" cy="1628316"/>
            </a:xfrm>
            <a:prstGeom prst="rect">
              <a:avLst/>
            </a:prstGeom>
            <a:blipFill>
              <a:blip r:embed="rId18" cstate="print"/>
              <a:stretch>
                <a:fillRect/>
              </a:stretch>
            </a:blipFill>
          </p:spPr>
          <p:txBody>
            <a:bodyPr wrap="square" lIns="0" tIns="0" rIns="0" bIns="0" rtlCol="0"/>
            <a:lstStyle/>
            <a:p>
              <a:endParaRPr/>
            </a:p>
          </p:txBody>
        </p:sp>
        <p:sp>
          <p:nvSpPr>
            <p:cNvPr id="112" name="object 46">
              <a:extLst>
                <a:ext uri="{FF2B5EF4-FFF2-40B4-BE49-F238E27FC236}">
                  <a16:creationId xmlns:a16="http://schemas.microsoft.com/office/drawing/2014/main" xmlns="" id="{A16B4B0A-8BCF-DF40-AB59-B84D67009503}"/>
                </a:ext>
              </a:extLst>
            </p:cNvPr>
            <p:cNvSpPr/>
            <p:nvPr/>
          </p:nvSpPr>
          <p:spPr>
            <a:xfrm>
              <a:off x="3003032" y="1984629"/>
              <a:ext cx="0" cy="1546412"/>
            </a:xfrm>
            <a:custGeom>
              <a:avLst/>
              <a:gdLst/>
              <a:ahLst/>
              <a:cxnLst/>
              <a:rect l="l" t="t" r="r" b="b"/>
              <a:pathLst>
                <a:path h="1752600">
                  <a:moveTo>
                    <a:pt x="0" y="0"/>
                  </a:moveTo>
                  <a:lnTo>
                    <a:pt x="1" y="1752599"/>
                  </a:lnTo>
                </a:path>
              </a:pathLst>
            </a:custGeom>
            <a:ln w="12699">
              <a:solidFill>
                <a:srgbClr val="000000"/>
              </a:solidFill>
            </a:ln>
          </p:spPr>
          <p:txBody>
            <a:bodyPr wrap="square" lIns="0" tIns="0" rIns="0" bIns="0" rtlCol="0"/>
            <a:lstStyle/>
            <a:p>
              <a:endParaRPr/>
            </a:p>
          </p:txBody>
        </p:sp>
        <p:sp>
          <p:nvSpPr>
            <p:cNvPr id="113" name="object 47">
              <a:extLst>
                <a:ext uri="{FF2B5EF4-FFF2-40B4-BE49-F238E27FC236}">
                  <a16:creationId xmlns:a16="http://schemas.microsoft.com/office/drawing/2014/main" xmlns="" id="{23D99A6B-4A89-0F4E-B0CE-3EFB5D067B6F}"/>
                </a:ext>
              </a:extLst>
            </p:cNvPr>
            <p:cNvSpPr/>
            <p:nvPr/>
          </p:nvSpPr>
          <p:spPr>
            <a:xfrm>
              <a:off x="827494" y="2427806"/>
              <a:ext cx="2614730" cy="91684"/>
            </a:xfrm>
            <a:prstGeom prst="rect">
              <a:avLst/>
            </a:prstGeom>
            <a:blipFill>
              <a:blip r:embed="rId19" cstate="print"/>
              <a:stretch>
                <a:fillRect/>
              </a:stretch>
            </a:blipFill>
          </p:spPr>
          <p:txBody>
            <a:bodyPr wrap="square" lIns="0" tIns="0" rIns="0" bIns="0" rtlCol="0"/>
            <a:lstStyle/>
            <a:p>
              <a:endParaRPr/>
            </a:p>
          </p:txBody>
        </p:sp>
        <p:sp>
          <p:nvSpPr>
            <p:cNvPr id="114" name="object 48">
              <a:extLst>
                <a:ext uri="{FF2B5EF4-FFF2-40B4-BE49-F238E27FC236}">
                  <a16:creationId xmlns:a16="http://schemas.microsoft.com/office/drawing/2014/main" xmlns="" id="{3E734360-56E3-1F45-BAFE-16350B2ADFB4}"/>
                </a:ext>
              </a:extLst>
            </p:cNvPr>
            <p:cNvSpPr/>
            <p:nvPr/>
          </p:nvSpPr>
          <p:spPr>
            <a:xfrm>
              <a:off x="868795" y="2455276"/>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15" name="object 49">
              <a:extLst>
                <a:ext uri="{FF2B5EF4-FFF2-40B4-BE49-F238E27FC236}">
                  <a16:creationId xmlns:a16="http://schemas.microsoft.com/office/drawing/2014/main" xmlns="" id="{34BF177C-32F6-AC43-AEB5-BD5E5623CA67}"/>
                </a:ext>
              </a:extLst>
            </p:cNvPr>
            <p:cNvSpPr/>
            <p:nvPr/>
          </p:nvSpPr>
          <p:spPr>
            <a:xfrm>
              <a:off x="880393" y="2985247"/>
              <a:ext cx="2614730" cy="91684"/>
            </a:xfrm>
            <a:prstGeom prst="rect">
              <a:avLst/>
            </a:prstGeom>
            <a:blipFill>
              <a:blip r:embed="rId20" cstate="print"/>
              <a:stretch>
                <a:fillRect/>
              </a:stretch>
            </a:blipFill>
          </p:spPr>
          <p:txBody>
            <a:bodyPr wrap="square" lIns="0" tIns="0" rIns="0" bIns="0" rtlCol="0"/>
            <a:lstStyle/>
            <a:p>
              <a:endParaRPr/>
            </a:p>
          </p:txBody>
        </p:sp>
        <p:sp>
          <p:nvSpPr>
            <p:cNvPr id="116" name="object 50">
              <a:extLst>
                <a:ext uri="{FF2B5EF4-FFF2-40B4-BE49-F238E27FC236}">
                  <a16:creationId xmlns:a16="http://schemas.microsoft.com/office/drawing/2014/main" xmlns="" id="{8142350C-EC9A-1843-8138-4F382AC12C3C}"/>
                </a:ext>
              </a:extLst>
            </p:cNvPr>
            <p:cNvSpPr/>
            <p:nvPr/>
          </p:nvSpPr>
          <p:spPr>
            <a:xfrm>
              <a:off x="921208" y="3013211"/>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17" name="object 51">
              <a:extLst>
                <a:ext uri="{FF2B5EF4-FFF2-40B4-BE49-F238E27FC236}">
                  <a16:creationId xmlns:a16="http://schemas.microsoft.com/office/drawing/2014/main" xmlns="" id="{2022C645-52AE-6A48-A812-A808A69A0FE3}"/>
                </a:ext>
              </a:extLst>
            </p:cNvPr>
            <p:cNvSpPr/>
            <p:nvPr/>
          </p:nvSpPr>
          <p:spPr>
            <a:xfrm>
              <a:off x="4674020" y="1731003"/>
              <a:ext cx="1088211" cy="91684"/>
            </a:xfrm>
            <a:prstGeom prst="rect">
              <a:avLst/>
            </a:prstGeom>
            <a:blipFill>
              <a:blip r:embed="rId21" cstate="print"/>
              <a:stretch>
                <a:fillRect/>
              </a:stretch>
            </a:blipFill>
          </p:spPr>
          <p:txBody>
            <a:bodyPr wrap="square" lIns="0" tIns="0" rIns="0" bIns="0" rtlCol="0"/>
            <a:lstStyle/>
            <a:p>
              <a:endParaRPr/>
            </a:p>
          </p:txBody>
        </p:sp>
        <p:sp>
          <p:nvSpPr>
            <p:cNvPr id="118" name="object 52">
              <a:extLst>
                <a:ext uri="{FF2B5EF4-FFF2-40B4-BE49-F238E27FC236}">
                  <a16:creationId xmlns:a16="http://schemas.microsoft.com/office/drawing/2014/main" xmlns="" id="{7904B306-094B-E74D-8ADF-AE7460AC26A9}"/>
                </a:ext>
              </a:extLst>
            </p:cNvPr>
            <p:cNvSpPr/>
            <p:nvPr/>
          </p:nvSpPr>
          <p:spPr>
            <a:xfrm>
              <a:off x="4716011" y="1759916"/>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19" name="object 53">
              <a:extLst>
                <a:ext uri="{FF2B5EF4-FFF2-40B4-BE49-F238E27FC236}">
                  <a16:creationId xmlns:a16="http://schemas.microsoft.com/office/drawing/2014/main" xmlns="" id="{8EBFB457-6F12-C249-AF0F-5344F0F45872}"/>
                </a:ext>
              </a:extLst>
            </p:cNvPr>
            <p:cNvSpPr/>
            <p:nvPr/>
          </p:nvSpPr>
          <p:spPr>
            <a:xfrm>
              <a:off x="4685355" y="2270108"/>
              <a:ext cx="1088211" cy="91684"/>
            </a:xfrm>
            <a:prstGeom prst="rect">
              <a:avLst/>
            </a:prstGeom>
            <a:blipFill>
              <a:blip r:embed="rId22" cstate="print"/>
              <a:stretch>
                <a:fillRect/>
              </a:stretch>
            </a:blipFill>
          </p:spPr>
          <p:txBody>
            <a:bodyPr wrap="square" lIns="0" tIns="0" rIns="0" bIns="0" rtlCol="0"/>
            <a:lstStyle/>
            <a:p>
              <a:endParaRPr/>
            </a:p>
          </p:txBody>
        </p:sp>
        <p:sp>
          <p:nvSpPr>
            <p:cNvPr id="120" name="object 54">
              <a:extLst>
                <a:ext uri="{FF2B5EF4-FFF2-40B4-BE49-F238E27FC236}">
                  <a16:creationId xmlns:a16="http://schemas.microsoft.com/office/drawing/2014/main" xmlns="" id="{DECE37D6-9D8C-1242-A0D1-DAC242D52A8B}"/>
                </a:ext>
              </a:extLst>
            </p:cNvPr>
            <p:cNvSpPr/>
            <p:nvPr/>
          </p:nvSpPr>
          <p:spPr>
            <a:xfrm>
              <a:off x="4727863" y="2297798"/>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21" name="object 55">
              <a:extLst>
                <a:ext uri="{FF2B5EF4-FFF2-40B4-BE49-F238E27FC236}">
                  <a16:creationId xmlns:a16="http://schemas.microsoft.com/office/drawing/2014/main" xmlns="" id="{A9374EF8-97B2-3C4D-941B-E1FC9691C98B}"/>
                </a:ext>
              </a:extLst>
            </p:cNvPr>
            <p:cNvSpPr/>
            <p:nvPr/>
          </p:nvSpPr>
          <p:spPr>
            <a:xfrm>
              <a:off x="4674020" y="2809213"/>
              <a:ext cx="1088211" cy="91684"/>
            </a:xfrm>
            <a:prstGeom prst="rect">
              <a:avLst/>
            </a:prstGeom>
            <a:blipFill>
              <a:blip r:embed="rId23" cstate="print"/>
              <a:stretch>
                <a:fillRect/>
              </a:stretch>
            </a:blipFill>
          </p:spPr>
          <p:txBody>
            <a:bodyPr wrap="square" lIns="0" tIns="0" rIns="0" bIns="0" rtlCol="0"/>
            <a:lstStyle/>
            <a:p>
              <a:endParaRPr/>
            </a:p>
          </p:txBody>
        </p:sp>
        <p:sp>
          <p:nvSpPr>
            <p:cNvPr id="122" name="object 56">
              <a:extLst>
                <a:ext uri="{FF2B5EF4-FFF2-40B4-BE49-F238E27FC236}">
                  <a16:creationId xmlns:a16="http://schemas.microsoft.com/office/drawing/2014/main" xmlns="" id="{7BC3F1C4-0736-2841-96D2-AF71EFFF2633}"/>
                </a:ext>
              </a:extLst>
            </p:cNvPr>
            <p:cNvSpPr/>
            <p:nvPr/>
          </p:nvSpPr>
          <p:spPr>
            <a:xfrm>
              <a:off x="4716011" y="2835680"/>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23" name="object 57">
              <a:extLst>
                <a:ext uri="{FF2B5EF4-FFF2-40B4-BE49-F238E27FC236}">
                  <a16:creationId xmlns:a16="http://schemas.microsoft.com/office/drawing/2014/main" xmlns="" id="{DFD4F2E4-1F54-8A43-912A-D9AAB86901CC}"/>
                </a:ext>
              </a:extLst>
            </p:cNvPr>
            <p:cNvSpPr/>
            <p:nvPr/>
          </p:nvSpPr>
          <p:spPr>
            <a:xfrm>
              <a:off x="4674020" y="3344650"/>
              <a:ext cx="1088211" cy="91684"/>
            </a:xfrm>
            <a:prstGeom prst="rect">
              <a:avLst/>
            </a:prstGeom>
            <a:blipFill>
              <a:blip r:embed="rId21" cstate="print"/>
              <a:stretch>
                <a:fillRect/>
              </a:stretch>
            </a:blipFill>
          </p:spPr>
          <p:txBody>
            <a:bodyPr wrap="square" lIns="0" tIns="0" rIns="0" bIns="0" rtlCol="0"/>
            <a:lstStyle/>
            <a:p>
              <a:endParaRPr/>
            </a:p>
          </p:txBody>
        </p:sp>
        <p:sp>
          <p:nvSpPr>
            <p:cNvPr id="124" name="object 58">
              <a:extLst>
                <a:ext uri="{FF2B5EF4-FFF2-40B4-BE49-F238E27FC236}">
                  <a16:creationId xmlns:a16="http://schemas.microsoft.com/office/drawing/2014/main" xmlns="" id="{9E32FAE6-6DC8-7942-AF16-FCC5528DE30D}"/>
                </a:ext>
              </a:extLst>
            </p:cNvPr>
            <p:cNvSpPr/>
            <p:nvPr/>
          </p:nvSpPr>
          <p:spPr>
            <a:xfrm>
              <a:off x="4716011" y="3373564"/>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25" name="object 59">
              <a:extLst>
                <a:ext uri="{FF2B5EF4-FFF2-40B4-BE49-F238E27FC236}">
                  <a16:creationId xmlns:a16="http://schemas.microsoft.com/office/drawing/2014/main" xmlns="" id="{5C90316F-3D15-B244-8213-6FEAA3D2325A}"/>
                </a:ext>
              </a:extLst>
            </p:cNvPr>
            <p:cNvSpPr/>
            <p:nvPr/>
          </p:nvSpPr>
          <p:spPr>
            <a:xfrm>
              <a:off x="7674159" y="1962048"/>
              <a:ext cx="102019" cy="1683327"/>
            </a:xfrm>
            <a:prstGeom prst="rect">
              <a:avLst/>
            </a:prstGeom>
            <a:blipFill>
              <a:blip r:embed="rId24" cstate="print"/>
              <a:stretch>
                <a:fillRect/>
              </a:stretch>
            </a:blipFill>
          </p:spPr>
          <p:txBody>
            <a:bodyPr wrap="square" lIns="0" tIns="0" rIns="0" bIns="0" rtlCol="0"/>
            <a:lstStyle/>
            <a:p>
              <a:endParaRPr/>
            </a:p>
          </p:txBody>
        </p:sp>
        <p:sp>
          <p:nvSpPr>
            <p:cNvPr id="126" name="object 60">
              <a:extLst>
                <a:ext uri="{FF2B5EF4-FFF2-40B4-BE49-F238E27FC236}">
                  <a16:creationId xmlns:a16="http://schemas.microsoft.com/office/drawing/2014/main" xmlns="" id="{91EE5C5C-8A1F-AD4F-925E-0A086871A39D}"/>
                </a:ext>
              </a:extLst>
            </p:cNvPr>
            <p:cNvSpPr/>
            <p:nvPr/>
          </p:nvSpPr>
          <p:spPr>
            <a:xfrm>
              <a:off x="7721174" y="1984629"/>
              <a:ext cx="8659" cy="1604681"/>
            </a:xfrm>
            <a:custGeom>
              <a:avLst/>
              <a:gdLst/>
              <a:ahLst/>
              <a:cxnLst/>
              <a:rect l="l" t="t" r="r" b="b"/>
              <a:pathLst>
                <a:path w="9525" h="1818639">
                  <a:moveTo>
                    <a:pt x="0" y="0"/>
                  </a:moveTo>
                  <a:lnTo>
                    <a:pt x="9358" y="1818105"/>
                  </a:lnTo>
                </a:path>
              </a:pathLst>
            </a:custGeom>
            <a:ln w="12699">
              <a:solidFill>
                <a:srgbClr val="000000"/>
              </a:solidFill>
            </a:ln>
          </p:spPr>
          <p:txBody>
            <a:bodyPr wrap="square" lIns="0" tIns="0" rIns="0" bIns="0" rtlCol="0"/>
            <a:lstStyle/>
            <a:p>
              <a:endParaRPr/>
            </a:p>
          </p:txBody>
        </p:sp>
        <p:sp>
          <p:nvSpPr>
            <p:cNvPr id="127" name="object 61">
              <a:extLst>
                <a:ext uri="{FF2B5EF4-FFF2-40B4-BE49-F238E27FC236}">
                  <a16:creationId xmlns:a16="http://schemas.microsoft.com/office/drawing/2014/main" xmlns="" id="{58D57FCD-ED87-9041-A9C9-D6C661F99DE5}"/>
                </a:ext>
              </a:extLst>
            </p:cNvPr>
            <p:cNvSpPr/>
            <p:nvPr/>
          </p:nvSpPr>
          <p:spPr>
            <a:xfrm>
              <a:off x="7175395" y="2493818"/>
              <a:ext cx="1039090" cy="99019"/>
            </a:xfrm>
            <a:prstGeom prst="rect">
              <a:avLst/>
            </a:prstGeom>
            <a:blipFill>
              <a:blip r:embed="rId25" cstate="print"/>
              <a:stretch>
                <a:fillRect/>
              </a:stretch>
            </a:blipFill>
          </p:spPr>
          <p:txBody>
            <a:bodyPr wrap="square" lIns="0" tIns="0" rIns="0" bIns="0" rtlCol="0"/>
            <a:lstStyle/>
            <a:p>
              <a:endParaRPr/>
            </a:p>
          </p:txBody>
        </p:sp>
        <p:sp>
          <p:nvSpPr>
            <p:cNvPr id="128" name="object 62">
              <a:extLst>
                <a:ext uri="{FF2B5EF4-FFF2-40B4-BE49-F238E27FC236}">
                  <a16:creationId xmlns:a16="http://schemas.microsoft.com/office/drawing/2014/main" xmlns="" id="{158EC6F0-FAAA-434E-A260-B76DAF6CED46}"/>
                </a:ext>
              </a:extLst>
            </p:cNvPr>
            <p:cNvSpPr/>
            <p:nvPr/>
          </p:nvSpPr>
          <p:spPr>
            <a:xfrm>
              <a:off x="7215756" y="2522510"/>
              <a:ext cx="958850" cy="7844"/>
            </a:xfrm>
            <a:custGeom>
              <a:avLst/>
              <a:gdLst/>
              <a:ahLst/>
              <a:cxnLst/>
              <a:rect l="l" t="t" r="r" b="b"/>
              <a:pathLst>
                <a:path w="1054734" h="8889">
                  <a:moveTo>
                    <a:pt x="1054266" y="8594"/>
                  </a:moveTo>
                  <a:lnTo>
                    <a:pt x="0" y="0"/>
                  </a:lnTo>
                </a:path>
              </a:pathLst>
            </a:custGeom>
            <a:ln w="12699">
              <a:solidFill>
                <a:srgbClr val="000000"/>
              </a:solidFill>
            </a:ln>
          </p:spPr>
          <p:txBody>
            <a:bodyPr wrap="square" lIns="0" tIns="0" rIns="0" bIns="0" rtlCol="0"/>
            <a:lstStyle/>
            <a:p>
              <a:endParaRPr/>
            </a:p>
          </p:txBody>
        </p:sp>
        <p:sp>
          <p:nvSpPr>
            <p:cNvPr id="129" name="object 63">
              <a:extLst>
                <a:ext uri="{FF2B5EF4-FFF2-40B4-BE49-F238E27FC236}">
                  <a16:creationId xmlns:a16="http://schemas.microsoft.com/office/drawing/2014/main" xmlns="" id="{4CE1D70A-0381-3E4B-A214-600247DCB3B7}"/>
                </a:ext>
              </a:extLst>
            </p:cNvPr>
            <p:cNvSpPr/>
            <p:nvPr/>
          </p:nvSpPr>
          <p:spPr>
            <a:xfrm>
              <a:off x="7228294" y="2985247"/>
              <a:ext cx="986191" cy="91684"/>
            </a:xfrm>
            <a:prstGeom prst="rect">
              <a:avLst/>
            </a:prstGeom>
            <a:blipFill>
              <a:blip r:embed="rId26" cstate="print"/>
              <a:stretch>
                <a:fillRect/>
              </a:stretch>
            </a:blipFill>
          </p:spPr>
          <p:txBody>
            <a:bodyPr wrap="square" lIns="0" tIns="0" rIns="0" bIns="0" rtlCol="0"/>
            <a:lstStyle/>
            <a:p>
              <a:endParaRPr/>
            </a:p>
          </p:txBody>
        </p:sp>
        <p:sp>
          <p:nvSpPr>
            <p:cNvPr id="130" name="object 64">
              <a:extLst>
                <a:ext uri="{FF2B5EF4-FFF2-40B4-BE49-F238E27FC236}">
                  <a16:creationId xmlns:a16="http://schemas.microsoft.com/office/drawing/2014/main" xmlns="" id="{F4C108E5-7AAF-614B-BFD7-D4607A79575B}"/>
                </a:ext>
              </a:extLst>
            </p:cNvPr>
            <p:cNvSpPr/>
            <p:nvPr/>
          </p:nvSpPr>
          <p:spPr>
            <a:xfrm>
              <a:off x="7268167" y="3013211"/>
              <a:ext cx="906318" cy="0"/>
            </a:xfrm>
            <a:custGeom>
              <a:avLst/>
              <a:gdLst/>
              <a:ahLst/>
              <a:cxnLst/>
              <a:rect l="l" t="t" r="r" b="b"/>
              <a:pathLst>
                <a:path w="996950">
                  <a:moveTo>
                    <a:pt x="996613" y="0"/>
                  </a:moveTo>
                  <a:lnTo>
                    <a:pt x="0" y="1"/>
                  </a:lnTo>
                </a:path>
              </a:pathLst>
            </a:custGeom>
            <a:ln w="1269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097792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xmlns=""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(Two </a:t>
            </a:r>
            <a:r>
              <a:rPr lang="en-US" sz="3600" kern="0" dirty="0" smtClean="0">
                <a:solidFill>
                  <a:srgbClr val="A01A06"/>
                </a:solidFill>
                <a:latin typeface="Calibri" panose="020F0502020204030204" pitchFamily="34" charset="0"/>
                <a:cs typeface="Calibri" panose="020F0502020204030204" pitchFamily="34" charset="0"/>
              </a:rPr>
              <a:t>Phases)</a:t>
            </a:r>
            <a:endParaRPr lang="en-US" sz="3600" kern="0" dirty="0">
              <a:solidFill>
                <a:srgbClr val="A01A06"/>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xmlns="" id="{5F252DE8-588E-9E42-88DD-7A1C41107DF7}"/>
              </a:ext>
            </a:extLst>
          </p:cNvPr>
          <p:cNvSpPr/>
          <p:nvPr/>
        </p:nvSpPr>
        <p:spPr>
          <a:xfrm>
            <a:off x="360288" y="1600200"/>
            <a:ext cx="8423424" cy="1846659"/>
          </a:xfrm>
          <a:prstGeom prst="rect">
            <a:avLst/>
          </a:prstGeom>
        </p:spPr>
        <p:txBody>
          <a:bodyPr wrap="square">
            <a:spAutoFit/>
          </a:bodyPr>
          <a:lstStyle/>
          <a:p>
            <a:pPr marL="0" indent="0">
              <a:spcBef>
                <a:spcPts val="0"/>
              </a:spcBef>
              <a:spcAft>
                <a:spcPts val="0"/>
              </a:spcAft>
              <a:buFont typeface="Monotype Sorts" charset="0"/>
              <a:buNone/>
            </a:pPr>
            <a:r>
              <a:rPr lang="en-US" sz="2800" b="1" dirty="0" smtClean="0">
                <a:latin typeface="Arial"/>
                <a:cs typeface="Arial"/>
              </a:rPr>
              <a:t>Main Ideas: </a:t>
            </a:r>
          </a:p>
          <a:p>
            <a:pPr marL="0" indent="0">
              <a:spcBef>
                <a:spcPts val="0"/>
              </a:spcBef>
              <a:spcAft>
                <a:spcPts val="0"/>
              </a:spcAft>
              <a:buFont typeface="Monotype Sorts" charset="0"/>
              <a:buNone/>
            </a:pPr>
            <a:r>
              <a:rPr lang="en-US" sz="2000" b="1" dirty="0" smtClean="0">
                <a:solidFill>
                  <a:srgbClr val="FF6600"/>
                </a:solidFill>
                <a:latin typeface="Arial"/>
                <a:cs typeface="Arial"/>
              </a:rPr>
              <a:t>   Phase 1</a:t>
            </a:r>
            <a:r>
              <a:rPr lang="en-US" sz="2000" b="1" dirty="0">
                <a:solidFill>
                  <a:srgbClr val="FF6600"/>
                </a:solidFill>
                <a:latin typeface="Arial"/>
                <a:cs typeface="Arial"/>
              </a:rPr>
              <a:t>:</a:t>
            </a:r>
            <a:r>
              <a:rPr lang="en-US" sz="2000" b="1" dirty="0" smtClean="0">
                <a:solidFill>
                  <a:srgbClr val="FF6600"/>
                </a:solidFill>
                <a:latin typeface="Arial"/>
                <a:cs typeface="Arial"/>
              </a:rPr>
              <a:t> </a:t>
            </a:r>
            <a:r>
              <a:rPr lang="en-US" sz="2000" b="1" dirty="0">
                <a:solidFill>
                  <a:srgbClr val="FF6600"/>
                </a:solidFill>
                <a:latin typeface="Arial"/>
                <a:cs typeface="Arial"/>
              </a:rPr>
              <a:t>Multiply the appropriate values in 1</a:t>
            </a:r>
            <a:r>
              <a:rPr lang="en-US" sz="2000" b="1" baseline="30000" dirty="0">
                <a:solidFill>
                  <a:srgbClr val="FF6600"/>
                </a:solidFill>
                <a:latin typeface="Arial"/>
                <a:cs typeface="Arial"/>
              </a:rPr>
              <a:t>st</a:t>
            </a:r>
            <a:r>
              <a:rPr lang="en-US" sz="2000" b="1" dirty="0">
                <a:solidFill>
                  <a:srgbClr val="FF6600"/>
                </a:solidFill>
                <a:latin typeface="Arial"/>
                <a:cs typeface="Arial"/>
              </a:rPr>
              <a:t> MapReduce phase </a:t>
            </a:r>
          </a:p>
          <a:p>
            <a:pPr marL="0" indent="0">
              <a:spcBef>
                <a:spcPts val="0"/>
              </a:spcBef>
              <a:spcAft>
                <a:spcPts val="0"/>
              </a:spcAft>
              <a:buFont typeface="Monotype Sorts" charset="0"/>
              <a:buNone/>
            </a:pPr>
            <a:r>
              <a:rPr lang="en-US" sz="2000" b="1" dirty="0">
                <a:solidFill>
                  <a:srgbClr val="FF6600"/>
                </a:solidFill>
                <a:latin typeface="Arial"/>
                <a:cs typeface="Arial"/>
              </a:rPr>
              <a:t>   </a:t>
            </a:r>
            <a:r>
              <a:rPr lang="en-US" sz="2000" b="1" dirty="0" smtClean="0">
                <a:solidFill>
                  <a:srgbClr val="FF6600"/>
                </a:solidFill>
                <a:latin typeface="Arial"/>
                <a:cs typeface="Arial"/>
              </a:rPr>
              <a:t>Phase 2</a:t>
            </a:r>
            <a:r>
              <a:rPr lang="en-US" sz="2000" b="1" dirty="0">
                <a:solidFill>
                  <a:srgbClr val="FF6600"/>
                </a:solidFill>
                <a:latin typeface="Arial"/>
                <a:cs typeface="Arial"/>
              </a:rPr>
              <a:t>:</a:t>
            </a:r>
            <a:r>
              <a:rPr lang="en-US" sz="2000" b="1" dirty="0" smtClean="0">
                <a:solidFill>
                  <a:srgbClr val="FF6600"/>
                </a:solidFill>
                <a:latin typeface="Arial"/>
                <a:cs typeface="Arial"/>
              </a:rPr>
              <a:t> </a:t>
            </a:r>
            <a:r>
              <a:rPr lang="en-US" sz="2000" b="1" dirty="0">
                <a:solidFill>
                  <a:srgbClr val="FF6600"/>
                </a:solidFill>
                <a:latin typeface="Arial"/>
                <a:cs typeface="Arial"/>
              </a:rPr>
              <a:t>Add up in 2</a:t>
            </a:r>
            <a:r>
              <a:rPr lang="en-US" sz="2000" b="1" baseline="30000" dirty="0">
                <a:solidFill>
                  <a:srgbClr val="FF6600"/>
                </a:solidFill>
                <a:latin typeface="Arial"/>
                <a:cs typeface="Arial"/>
              </a:rPr>
              <a:t>nd</a:t>
            </a:r>
            <a:r>
              <a:rPr lang="en-US" sz="2000" b="1" dirty="0">
                <a:solidFill>
                  <a:srgbClr val="FF6600"/>
                </a:solidFill>
                <a:latin typeface="Arial"/>
                <a:cs typeface="Arial"/>
              </a:rPr>
              <a:t> MapReduce phase </a:t>
            </a:r>
          </a:p>
          <a:p>
            <a:pPr marL="0" indent="0">
              <a:spcBef>
                <a:spcPts val="0"/>
              </a:spcBef>
              <a:spcAft>
                <a:spcPts val="0"/>
              </a:spcAft>
              <a:buFont typeface="Monotype Sorts" charset="0"/>
              <a:buNone/>
            </a:pPr>
            <a:endParaRPr lang="en-US" sz="1800" b="1" dirty="0">
              <a:solidFill>
                <a:srgbClr val="FF6600"/>
              </a:solidFill>
              <a:latin typeface="Arial"/>
              <a:cs typeface="Arial"/>
            </a:endParaRPr>
          </a:p>
          <a:p>
            <a:pPr>
              <a:spcBef>
                <a:spcPts val="0"/>
              </a:spcBef>
              <a:spcAft>
                <a:spcPts val="0"/>
              </a:spcAft>
            </a:pPr>
            <a:r>
              <a:rPr lang="en-US" sz="2800" dirty="0">
                <a:solidFill>
                  <a:srgbClr val="3366FF"/>
                </a:solidFill>
                <a:latin typeface="Calibri" panose="020F0502020204030204" pitchFamily="34" charset="0"/>
                <a:cs typeface="Calibri" panose="020F0502020204030204" pitchFamily="34" charset="0"/>
              </a:rPr>
              <a:t>Try this </a:t>
            </a:r>
            <a:r>
              <a:rPr lang="en-US" sz="2800" dirty="0" smtClean="0">
                <a:solidFill>
                  <a:srgbClr val="3366FF"/>
                </a:solidFill>
                <a:latin typeface="Calibri" panose="020F0502020204030204" pitchFamily="34" charset="0"/>
                <a:cs typeface="Calibri" panose="020F0502020204030204" pitchFamily="34" charset="0"/>
              </a:rPr>
              <a:t>at home!</a:t>
            </a:r>
            <a:endParaRPr lang="en-US" sz="2800" dirty="0">
              <a:solidFill>
                <a:srgbClr val="3366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490803"/>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xmlns=""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xmlns="" id="{5F252DE8-588E-9E42-88DD-7A1C41107DF7}"/>
              </a:ext>
            </a:extLst>
          </p:cNvPr>
          <p:cNvSpPr/>
          <p:nvPr/>
        </p:nvSpPr>
        <p:spPr>
          <a:xfrm>
            <a:off x="609600" y="1600200"/>
            <a:ext cx="10058400" cy="3847207"/>
          </a:xfrm>
          <a:prstGeom prst="rect">
            <a:avLst/>
          </a:prstGeom>
        </p:spPr>
        <p:txBody>
          <a:bodyPr wrap="square">
            <a:spAutoFit/>
          </a:bodyPr>
          <a:lstStyle/>
          <a:p>
            <a:pPr marL="0" indent="0">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X</a:t>
            </a:r>
            <a:r>
              <a:rPr lang="en-US" sz="1800" kern="0" spc="-4"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B</a:t>
            </a:r>
            <a:endParaRPr lang="en-US" sz="1800"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L</a:t>
            </a:r>
            <a:r>
              <a:rPr lang="en-US" sz="1800" kern="0" spc="-9" dirty="0">
                <a:latin typeface="Calibri" panose="020F0502020204030204" pitchFamily="34" charset="0"/>
                <a:cs typeface="Calibri" panose="020F0502020204030204" pitchFamily="34" charset="0"/>
              </a:rPr>
              <a:t> x </a:t>
            </a:r>
            <a:r>
              <a:rPr lang="en-US" sz="1800"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B</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M x </a:t>
            </a:r>
            <a:r>
              <a:rPr lang="en-US" sz="1800"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Matrix Multiplication: C[</a:t>
            </a:r>
            <a:r>
              <a:rPr lang="en-US" sz="1800" kern="0" dirty="0" err="1">
                <a:latin typeface="Calibri" panose="020F0502020204030204" pitchFamily="34" charset="0"/>
                <a:cs typeface="Calibri" panose="020F0502020204030204" pitchFamily="34" charset="0"/>
              </a:rPr>
              <a:t>i</a:t>
            </a:r>
            <a:r>
              <a:rPr lang="en-US" sz="1800" kern="0" dirty="0">
                <a:latin typeface="Calibri" panose="020F0502020204030204" pitchFamily="34" charset="0"/>
                <a:cs typeface="Calibri" panose="020F0502020204030204" pitchFamily="34" charset="0"/>
              </a:rPr>
              <a:t>, k] = </a:t>
            </a:r>
            <a:r>
              <a:rPr lang="en-US" sz="1800" kern="0" dirty="0" err="1">
                <a:latin typeface="Calibri" panose="020F0502020204030204" pitchFamily="34" charset="0"/>
                <a:cs typeface="Calibri" panose="020F0502020204030204" pitchFamily="34" charset="0"/>
              </a:rPr>
              <a:t>SUM</a:t>
            </a:r>
            <a:r>
              <a:rPr lang="en-US" sz="1800" kern="0" spc="-4" baseline="-20833" dirty="0" err="1">
                <a:latin typeface="Calibri" panose="020F0502020204030204" pitchFamily="34" charset="0"/>
                <a:cs typeface="Calibri" panose="020F0502020204030204" pitchFamily="34" charset="0"/>
              </a:rPr>
              <a:t>j</a:t>
            </a:r>
            <a:r>
              <a:rPr lang="en-US" sz="1800" kern="0" spc="-4" baseline="-20833" dirty="0">
                <a:latin typeface="Calibri" panose="020F0502020204030204" pitchFamily="34" charset="0"/>
                <a:cs typeface="Calibri" panose="020F0502020204030204" pitchFamily="34" charset="0"/>
              </a:rPr>
              <a:t> </a:t>
            </a:r>
            <a:r>
              <a:rPr lang="en-US" sz="1800" kern="0" spc="-9" dirty="0">
                <a:latin typeface="Calibri" panose="020F0502020204030204" pitchFamily="34" charset="0"/>
                <a:cs typeface="Calibri" panose="020F0502020204030204" pitchFamily="34" charset="0"/>
              </a:rPr>
              <a:t>(A[</a:t>
            </a:r>
            <a:r>
              <a:rPr lang="en-US" sz="1800" kern="0" dirty="0" err="1">
                <a:latin typeface="Calibri" panose="020F0502020204030204" pitchFamily="34" charset="0"/>
                <a:cs typeface="Calibri" panose="020F0502020204030204" pitchFamily="34" charset="0"/>
              </a:rPr>
              <a:t>i</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j</a:t>
            </a:r>
            <a:r>
              <a:rPr lang="en-US" sz="1800" kern="0" spc="-4" dirty="0">
                <a:latin typeface="Calibri" panose="020F0502020204030204" pitchFamily="34" charset="0"/>
                <a:cs typeface="Calibri" panose="020F0502020204030204" pitchFamily="34" charset="0"/>
              </a:rPr>
              <a:t>]</a:t>
            </a:r>
            <a:r>
              <a:rPr lang="en-US" sz="1800" kern="0" dirty="0">
                <a:latin typeface="Calibri" panose="020F0502020204030204" pitchFamily="34" charset="0"/>
                <a:cs typeface="Calibri" panose="020F0502020204030204" pitchFamily="34" charset="0"/>
              </a:rPr>
              <a:t> x </a:t>
            </a:r>
            <a:r>
              <a:rPr lang="en-US" sz="1800" kern="0" spc="-9" dirty="0">
                <a:latin typeface="Calibri" panose="020F0502020204030204" pitchFamily="34" charset="0"/>
                <a:cs typeface="Calibri" panose="020F0502020204030204" pitchFamily="34" charset="0"/>
              </a:rPr>
              <a:t>B[</a:t>
            </a:r>
            <a:r>
              <a:rPr lang="en-US" sz="1800" kern="0" dirty="0">
                <a:latin typeface="Calibri" panose="020F0502020204030204" pitchFamily="34" charset="0"/>
                <a:cs typeface="Calibri" panose="020F0502020204030204" pitchFamily="34" charset="0"/>
              </a:rPr>
              <a:t>j</a:t>
            </a:r>
            <a:r>
              <a:rPr lang="en-US" sz="1800" kern="0" spc="-9" dirty="0">
                <a:latin typeface="Calibri" panose="020F0502020204030204" pitchFamily="34" charset="0"/>
                <a:cs typeface="Calibri" panose="020F0502020204030204" pitchFamily="34" charset="0"/>
              </a:rPr>
              <a:t>, k]</a:t>
            </a:r>
            <a:r>
              <a:rPr lang="en-US" sz="1800" kern="0" dirty="0">
                <a:latin typeface="Calibri" panose="020F0502020204030204" pitchFamily="34" charset="0"/>
                <a:cs typeface="Calibri" panose="020F0502020204030204" pitchFamily="34" charset="0"/>
              </a:rPr>
              <a:t>)</a:t>
            </a:r>
            <a:endParaRPr lang="en-US" sz="20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endParaRPr lang="en-US" b="1"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dirty="0">
                <a:latin typeface="Calibri" panose="020F0502020204030204" pitchFamily="34" charset="0"/>
                <a:cs typeface="Calibri" panose="020F0502020204030204" pitchFamily="34" charset="0"/>
              </a:rPr>
              <a:t>Reduce</a:t>
            </a:r>
            <a:r>
              <a:rPr lang="en-US" b="1" kern="0" spc="-9" dirty="0">
                <a:latin typeface="Calibri" panose="020F0502020204030204" pitchFamily="34" charset="0"/>
                <a:cs typeface="Calibri" panose="020F0502020204030204" pitchFamily="34" charset="0"/>
              </a:rPr>
              <a:t> task:</a:t>
            </a:r>
          </a:p>
          <a:p>
            <a:pPr marL="0" indent="0">
              <a:spcBef>
                <a:spcPts val="978"/>
              </a:spcBef>
              <a:buNone/>
              <a:tabLst>
                <a:tab pos="318546" algn="l"/>
              </a:tabLst>
            </a:pPr>
            <a:r>
              <a:rPr lang="en-US" sz="2000"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key</a:t>
            </a:r>
            <a:r>
              <a:rPr lang="en-US" spc="-4" dirty="0">
                <a:latin typeface="Calibri" panose="020F0502020204030204" pitchFamily="34" charset="0"/>
                <a:cs typeface="Calibri" panose="020F0502020204030204" pitchFamily="34" charset="0"/>
              </a:rPr>
              <a:t> </a:t>
            </a:r>
            <a:r>
              <a:rPr lang="en-US" spc="-13"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p>
          <a:p>
            <a:pPr marL="0" indent="0">
              <a:spcBef>
                <a:spcPts val="978"/>
              </a:spcBef>
              <a:buNone/>
              <a:tabLst>
                <a:tab pos="318546" algn="l"/>
              </a:tabLst>
            </a:pPr>
            <a:r>
              <a:rPr lang="en-US" dirty="0">
                <a:latin typeface="Calibri" panose="020F0502020204030204" pitchFamily="34" charset="0"/>
                <a:cs typeface="Calibri" panose="020F0502020204030204" pitchFamily="34" charset="0"/>
              </a:rPr>
              <a:t>     value</a:t>
            </a:r>
            <a:r>
              <a:rPr lang="en-US" spc="-4" dirty="0">
                <a:latin typeface="Calibri" panose="020F0502020204030204" pitchFamily="34" charset="0"/>
                <a:cs typeface="Calibri" panose="020F0502020204030204" pitchFamily="34" charset="0"/>
              </a:rPr>
              <a:t> </a:t>
            </a:r>
            <a:r>
              <a:rPr lang="en-US" spc="-13"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Su</a:t>
            </a:r>
            <a:r>
              <a:rPr lang="en-US" spc="-4" dirty="0" err="1">
                <a:latin typeface="Calibri" panose="020F0502020204030204" pitchFamily="34" charset="0"/>
                <a:cs typeface="Calibri" panose="020F0502020204030204" pitchFamily="34" charset="0"/>
              </a:rPr>
              <a:t>m</a:t>
            </a:r>
            <a:r>
              <a:rPr lang="en-US" spc="6" baseline="-21367" dirty="0" err="1">
                <a:latin typeface="Calibri" panose="020F0502020204030204" pitchFamily="34" charset="0"/>
                <a:cs typeface="Calibri" panose="020F0502020204030204" pitchFamily="34" charset="0"/>
              </a:rPr>
              <a:t>j</a:t>
            </a:r>
            <a:r>
              <a:rPr lang="en-US" baseline="-21367" dirty="0">
                <a:latin typeface="Calibri" panose="020F0502020204030204" pitchFamily="34" charset="0"/>
                <a:cs typeface="Calibri" panose="020F0502020204030204" pitchFamily="34" charset="0"/>
              </a:rPr>
              <a:t> </a:t>
            </a:r>
            <a:r>
              <a:rPr lang="en-US" spc="-228" baseline="-21367"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x</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,k</a:t>
            </a:r>
            <a:r>
              <a:rPr lang="en-US" spc="-9"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a:t>
            </a:r>
          </a:p>
        </p:txBody>
      </p:sp>
      <p:grpSp>
        <p:nvGrpSpPr>
          <p:cNvPr id="91" name="Group 90">
            <a:extLst>
              <a:ext uri="{FF2B5EF4-FFF2-40B4-BE49-F238E27FC236}">
                <a16:creationId xmlns:a16="http://schemas.microsoft.com/office/drawing/2014/main" xmlns="" id="{F9C2A2E5-EB02-CF41-BC6B-70077E8DCED6}"/>
              </a:ext>
            </a:extLst>
          </p:cNvPr>
          <p:cNvGrpSpPr/>
          <p:nvPr/>
        </p:nvGrpSpPr>
        <p:grpSpPr>
          <a:xfrm>
            <a:off x="5867400" y="2286000"/>
            <a:ext cx="3048000" cy="1254627"/>
            <a:chOff x="1219200" y="5181600"/>
            <a:chExt cx="4134784" cy="1604381"/>
          </a:xfrm>
        </p:grpSpPr>
        <p:grpSp>
          <p:nvGrpSpPr>
            <p:cNvPr id="92" name="Group 91">
              <a:extLst>
                <a:ext uri="{FF2B5EF4-FFF2-40B4-BE49-F238E27FC236}">
                  <a16:creationId xmlns:a16="http://schemas.microsoft.com/office/drawing/2014/main" xmlns="" id="{E6DF2C28-1B79-F14D-9383-DF2476D751EA}"/>
                </a:ext>
              </a:extLst>
            </p:cNvPr>
            <p:cNvGrpSpPr/>
            <p:nvPr/>
          </p:nvGrpSpPr>
          <p:grpSpPr>
            <a:xfrm>
              <a:off x="1219200" y="5181600"/>
              <a:ext cx="4134784" cy="1289304"/>
              <a:chOff x="685800" y="5216144"/>
              <a:chExt cx="4134784" cy="1289304"/>
            </a:xfrm>
          </p:grpSpPr>
          <p:pic>
            <p:nvPicPr>
              <p:cNvPr id="96" name="Picture 95">
                <a:extLst>
                  <a:ext uri="{FF2B5EF4-FFF2-40B4-BE49-F238E27FC236}">
                    <a16:creationId xmlns:a16="http://schemas.microsoft.com/office/drawing/2014/main" xmlns="" id="{9726A4DE-6687-CF47-B54B-7EA14106F7B6}"/>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800" y="5334000"/>
                <a:ext cx="2674620" cy="1053592"/>
              </a:xfrm>
              <a:prstGeom prst="rect">
                <a:avLst/>
              </a:prstGeom>
            </p:spPr>
          </p:pic>
          <p:grpSp>
            <p:nvGrpSpPr>
              <p:cNvPr id="97" name="Group 96">
                <a:extLst>
                  <a:ext uri="{FF2B5EF4-FFF2-40B4-BE49-F238E27FC236}">
                    <a16:creationId xmlns:a16="http://schemas.microsoft.com/office/drawing/2014/main" xmlns="" id="{9BC5BE48-5A2E-7B49-B134-83214DEC3292}"/>
                  </a:ext>
                </a:extLst>
              </p:cNvPr>
              <p:cNvGrpSpPr/>
              <p:nvPr/>
            </p:nvGrpSpPr>
            <p:grpSpPr>
              <a:xfrm>
                <a:off x="3374068" y="5216144"/>
                <a:ext cx="1446516" cy="1289304"/>
                <a:chOff x="3374068" y="5216144"/>
                <a:chExt cx="1446516" cy="1289304"/>
              </a:xfrm>
            </p:grpSpPr>
            <p:pic>
              <p:nvPicPr>
                <p:cNvPr id="98" name="Picture 97">
                  <a:extLst>
                    <a:ext uri="{FF2B5EF4-FFF2-40B4-BE49-F238E27FC236}">
                      <a16:creationId xmlns:a16="http://schemas.microsoft.com/office/drawing/2014/main" xmlns="" id="{D3BB70E5-37A4-C846-B5E6-396CD8EC4595}"/>
                    </a:ext>
                  </a:extLst>
                </p:cNvPr>
                <p:cNvPicPr>
                  <a:picLocks noChangeAspect="1"/>
                </p:cNvPicPr>
                <p:nvPr/>
              </p:nvPicPr>
              <p:blipFill rotWithShape="1">
                <a:blip r:embed="rId5"/>
                <a:srcRect b="3572"/>
                <a:stretch/>
              </p:blipFill>
              <p:spPr>
                <a:xfrm>
                  <a:off x="3374068" y="5216144"/>
                  <a:ext cx="230718" cy="1289304"/>
                </a:xfrm>
                <a:prstGeom prst="rect">
                  <a:avLst/>
                </a:prstGeom>
              </p:spPr>
            </p:pic>
            <p:pic>
              <p:nvPicPr>
                <p:cNvPr id="99" name="Picture 98">
                  <a:extLst>
                    <a:ext uri="{FF2B5EF4-FFF2-40B4-BE49-F238E27FC236}">
                      <a16:creationId xmlns:a16="http://schemas.microsoft.com/office/drawing/2014/main" xmlns="" id="{A749626C-3030-EF4E-AC1D-0310066606E9}"/>
                    </a:ext>
                  </a:extLst>
                </p:cNvPr>
                <p:cNvPicPr>
                  <a:picLocks noChangeAspect="1"/>
                </p:cNvPicPr>
                <p:nvPr/>
              </p:nvPicPr>
              <p:blipFill rotWithShape="1">
                <a:blip r:embed="rId5"/>
                <a:srcRect b="3572"/>
                <a:stretch/>
              </p:blipFill>
              <p:spPr>
                <a:xfrm rot="10800000">
                  <a:off x="4589866" y="5216144"/>
                  <a:ext cx="230718" cy="1289304"/>
                </a:xfrm>
                <a:prstGeom prst="rect">
                  <a:avLst/>
                </a:prstGeom>
              </p:spPr>
            </p:pic>
            <p:grpSp>
              <p:nvGrpSpPr>
                <p:cNvPr id="100" name="Group 99">
                  <a:extLst>
                    <a:ext uri="{FF2B5EF4-FFF2-40B4-BE49-F238E27FC236}">
                      <a16:creationId xmlns:a16="http://schemas.microsoft.com/office/drawing/2014/main" xmlns="" id="{D7FF48D6-86E2-F040-ABCC-CFD3F9751C13}"/>
                    </a:ext>
                  </a:extLst>
                </p:cNvPr>
                <p:cNvGrpSpPr/>
                <p:nvPr/>
              </p:nvGrpSpPr>
              <p:grpSpPr>
                <a:xfrm>
                  <a:off x="3618434" y="5360312"/>
                  <a:ext cx="1044926" cy="997111"/>
                  <a:chOff x="3618434" y="5360312"/>
                  <a:chExt cx="1044926" cy="997111"/>
                </a:xfrm>
              </p:grpSpPr>
              <p:sp>
                <p:nvSpPr>
                  <p:cNvPr id="101" name="TextBox 100">
                    <a:extLst>
                      <a:ext uri="{FF2B5EF4-FFF2-40B4-BE49-F238E27FC236}">
                        <a16:creationId xmlns:a16="http://schemas.microsoft.com/office/drawing/2014/main" xmlns="" id="{9C643146-DDFC-3144-B02E-8748722C56E1}"/>
                      </a:ext>
                    </a:extLst>
                  </p:cNvPr>
                  <p:cNvSpPr txBox="1"/>
                  <p:nvPr/>
                </p:nvSpPr>
                <p:spPr>
                  <a:xfrm>
                    <a:off x="3618434" y="5360312"/>
                    <a:ext cx="554948" cy="432933"/>
                  </a:xfrm>
                  <a:prstGeom prst="rect">
                    <a:avLst/>
                  </a:prstGeom>
                  <a:noFill/>
                </p:spPr>
                <p:txBody>
                  <a:bodyPr wrap="none" rtlCol="0">
                    <a:spAutoFit/>
                  </a:bodyPr>
                  <a:lstStyle/>
                  <a:p>
                    <a:r>
                      <a:rPr lang="en-US" sz="1600" dirty="0"/>
                      <a:t>11</a:t>
                    </a:r>
                  </a:p>
                </p:txBody>
              </p:sp>
              <p:sp>
                <p:nvSpPr>
                  <p:cNvPr id="102" name="TextBox 101">
                    <a:extLst>
                      <a:ext uri="{FF2B5EF4-FFF2-40B4-BE49-F238E27FC236}">
                        <a16:creationId xmlns:a16="http://schemas.microsoft.com/office/drawing/2014/main" xmlns="" id="{794915EA-0A13-E445-9C02-E1F631096235}"/>
                      </a:ext>
                    </a:extLst>
                  </p:cNvPr>
                  <p:cNvSpPr txBox="1"/>
                  <p:nvPr/>
                </p:nvSpPr>
                <p:spPr>
                  <a:xfrm>
                    <a:off x="4095670" y="5360312"/>
                    <a:ext cx="554948" cy="432933"/>
                  </a:xfrm>
                  <a:prstGeom prst="rect">
                    <a:avLst/>
                  </a:prstGeom>
                  <a:noFill/>
                </p:spPr>
                <p:txBody>
                  <a:bodyPr wrap="none" rtlCol="0">
                    <a:spAutoFit/>
                  </a:bodyPr>
                  <a:lstStyle/>
                  <a:p>
                    <a:r>
                      <a:rPr lang="en-US" sz="1600" dirty="0"/>
                      <a:t>10</a:t>
                    </a:r>
                  </a:p>
                </p:txBody>
              </p:sp>
              <p:sp>
                <p:nvSpPr>
                  <p:cNvPr id="103" name="TextBox 102">
                    <a:extLst>
                      <a:ext uri="{FF2B5EF4-FFF2-40B4-BE49-F238E27FC236}">
                        <a16:creationId xmlns:a16="http://schemas.microsoft.com/office/drawing/2014/main" xmlns="" id="{64DE41C2-3A0D-2648-A8A8-D43E9878117D}"/>
                      </a:ext>
                    </a:extLst>
                  </p:cNvPr>
                  <p:cNvSpPr txBox="1"/>
                  <p:nvPr/>
                </p:nvSpPr>
                <p:spPr>
                  <a:xfrm>
                    <a:off x="3657600" y="5924490"/>
                    <a:ext cx="402729" cy="432933"/>
                  </a:xfrm>
                  <a:prstGeom prst="rect">
                    <a:avLst/>
                  </a:prstGeom>
                  <a:noFill/>
                </p:spPr>
                <p:txBody>
                  <a:bodyPr wrap="none" rtlCol="0">
                    <a:spAutoFit/>
                  </a:bodyPr>
                  <a:lstStyle/>
                  <a:p>
                    <a:r>
                      <a:rPr lang="en-US" sz="1600" dirty="0"/>
                      <a:t>9</a:t>
                    </a:r>
                  </a:p>
                </p:txBody>
              </p:sp>
              <p:sp>
                <p:nvSpPr>
                  <p:cNvPr id="104" name="TextBox 103">
                    <a:extLst>
                      <a:ext uri="{FF2B5EF4-FFF2-40B4-BE49-F238E27FC236}">
                        <a16:creationId xmlns:a16="http://schemas.microsoft.com/office/drawing/2014/main" xmlns="" id="{670C8EDE-DA0E-6B48-8441-739EFDA1263C}"/>
                      </a:ext>
                    </a:extLst>
                  </p:cNvPr>
                  <p:cNvSpPr txBox="1"/>
                  <p:nvPr/>
                </p:nvSpPr>
                <p:spPr>
                  <a:xfrm>
                    <a:off x="4108412" y="5924489"/>
                    <a:ext cx="554948" cy="432933"/>
                  </a:xfrm>
                  <a:prstGeom prst="rect">
                    <a:avLst/>
                  </a:prstGeom>
                  <a:noFill/>
                </p:spPr>
                <p:txBody>
                  <a:bodyPr wrap="none" rtlCol="0">
                    <a:spAutoFit/>
                  </a:bodyPr>
                  <a:lstStyle/>
                  <a:p>
                    <a:r>
                      <a:rPr lang="en-US" sz="1600" dirty="0"/>
                      <a:t>14</a:t>
                    </a:r>
                  </a:p>
                </p:txBody>
              </p:sp>
            </p:grpSp>
          </p:grpSp>
        </p:grpSp>
        <p:sp>
          <p:nvSpPr>
            <p:cNvPr id="93" name="TextBox 92">
              <a:extLst>
                <a:ext uri="{FF2B5EF4-FFF2-40B4-BE49-F238E27FC236}">
                  <a16:creationId xmlns:a16="http://schemas.microsoft.com/office/drawing/2014/main" xmlns="" id="{58289F60-F505-0644-8D37-D332A9DD0CF3}"/>
                </a:ext>
              </a:extLst>
            </p:cNvPr>
            <p:cNvSpPr txBox="1"/>
            <p:nvPr/>
          </p:nvSpPr>
          <p:spPr>
            <a:xfrm>
              <a:off x="1600200" y="6353048"/>
              <a:ext cx="417952" cy="432933"/>
            </a:xfrm>
            <a:prstGeom prst="rect">
              <a:avLst/>
            </a:prstGeom>
            <a:noFill/>
          </p:spPr>
          <p:txBody>
            <a:bodyPr wrap="none" rtlCol="0">
              <a:spAutoFit/>
            </a:bodyPr>
            <a:lstStyle/>
            <a:p>
              <a:r>
                <a:rPr lang="en-US" sz="1600" dirty="0"/>
                <a:t>A</a:t>
              </a:r>
            </a:p>
          </p:txBody>
        </p:sp>
        <p:sp>
          <p:nvSpPr>
            <p:cNvPr id="94" name="TextBox 93">
              <a:extLst>
                <a:ext uri="{FF2B5EF4-FFF2-40B4-BE49-F238E27FC236}">
                  <a16:creationId xmlns:a16="http://schemas.microsoft.com/office/drawing/2014/main" xmlns="" id="{4DC94639-C466-0D46-8AC4-415B7F75AD85}"/>
                </a:ext>
              </a:extLst>
            </p:cNvPr>
            <p:cNvSpPr txBox="1"/>
            <p:nvPr/>
          </p:nvSpPr>
          <p:spPr>
            <a:xfrm>
              <a:off x="2876339" y="6353047"/>
              <a:ext cx="413603" cy="432933"/>
            </a:xfrm>
            <a:prstGeom prst="rect">
              <a:avLst/>
            </a:prstGeom>
            <a:noFill/>
          </p:spPr>
          <p:txBody>
            <a:bodyPr wrap="none" rtlCol="0">
              <a:spAutoFit/>
            </a:bodyPr>
            <a:lstStyle/>
            <a:p>
              <a:r>
                <a:rPr lang="en-US" sz="1600" dirty="0"/>
                <a:t>B</a:t>
              </a:r>
            </a:p>
          </p:txBody>
        </p:sp>
        <p:sp>
          <p:nvSpPr>
            <p:cNvPr id="95" name="TextBox 94">
              <a:extLst>
                <a:ext uri="{FF2B5EF4-FFF2-40B4-BE49-F238E27FC236}">
                  <a16:creationId xmlns:a16="http://schemas.microsoft.com/office/drawing/2014/main" xmlns="" id="{EFC946CE-3173-9641-9C61-5FD143F642B3}"/>
                </a:ext>
              </a:extLst>
            </p:cNvPr>
            <p:cNvSpPr txBox="1"/>
            <p:nvPr/>
          </p:nvSpPr>
          <p:spPr>
            <a:xfrm>
              <a:off x="4430917" y="6353047"/>
              <a:ext cx="417952" cy="432933"/>
            </a:xfrm>
            <a:prstGeom prst="rect">
              <a:avLst/>
            </a:prstGeom>
            <a:noFill/>
          </p:spPr>
          <p:txBody>
            <a:bodyPr wrap="none" rtlCol="0">
              <a:spAutoFit/>
            </a:bodyPr>
            <a:lstStyle/>
            <a:p>
              <a:r>
                <a:rPr lang="en-US" sz="1600" dirty="0"/>
                <a:t>C</a:t>
              </a:r>
            </a:p>
          </p:txBody>
        </p:sp>
      </p:grpSp>
    </p:spTree>
    <p:extLst>
      <p:ext uri="{BB962C8B-B14F-4D97-AF65-F5344CB8AC3E}">
        <p14:creationId xmlns:p14="http://schemas.microsoft.com/office/powerpoint/2010/main" val="1198731655"/>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xmlns=""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(Two phase)</a:t>
            </a:r>
          </a:p>
        </p:txBody>
      </p:sp>
      <p:sp>
        <p:nvSpPr>
          <p:cNvPr id="3" name="Rectangle 2">
            <a:extLst>
              <a:ext uri="{FF2B5EF4-FFF2-40B4-BE49-F238E27FC236}">
                <a16:creationId xmlns:a16="http://schemas.microsoft.com/office/drawing/2014/main" xmlns="" id="{5F252DE8-588E-9E42-88DD-7A1C41107DF7}"/>
              </a:ext>
            </a:extLst>
          </p:cNvPr>
          <p:cNvSpPr/>
          <p:nvPr/>
        </p:nvSpPr>
        <p:spPr>
          <a:xfrm>
            <a:off x="360288" y="1600200"/>
            <a:ext cx="8423424" cy="5201424"/>
          </a:xfrm>
          <a:prstGeom prst="rect">
            <a:avLst/>
          </a:prstGeom>
        </p:spPr>
        <p:txBody>
          <a:bodyPr wrap="square">
            <a:spAutoFit/>
          </a:bodyPr>
          <a:lstStyle/>
          <a:p>
            <a:pPr marL="0" indent="0">
              <a:spcBef>
                <a:spcPts val="0"/>
              </a:spcBef>
              <a:spcAft>
                <a:spcPts val="0"/>
              </a:spcAft>
              <a:buFont typeface="Monotype Sorts" charset="0"/>
              <a:buNone/>
            </a:pPr>
            <a:r>
              <a:rPr lang="en-US" sz="2000" b="1" dirty="0">
                <a:solidFill>
                  <a:srgbClr val="FF6600"/>
                </a:solidFill>
                <a:latin typeface="Arial"/>
                <a:cs typeface="Arial"/>
              </a:rPr>
              <a:t>Idea: 1, Multiply the appropriate values in 1</a:t>
            </a:r>
            <a:r>
              <a:rPr lang="en-US" sz="2000" b="1" baseline="30000" dirty="0">
                <a:solidFill>
                  <a:srgbClr val="FF6600"/>
                </a:solidFill>
                <a:latin typeface="Arial"/>
                <a:cs typeface="Arial"/>
              </a:rPr>
              <a:t>st</a:t>
            </a:r>
            <a:r>
              <a:rPr lang="en-US" sz="2000" b="1" dirty="0">
                <a:solidFill>
                  <a:srgbClr val="FF6600"/>
                </a:solidFill>
                <a:latin typeface="Arial"/>
                <a:cs typeface="Arial"/>
              </a:rPr>
              <a:t> MapReduce phase </a:t>
            </a:r>
          </a:p>
          <a:p>
            <a:pPr marL="0" indent="0">
              <a:spcBef>
                <a:spcPts val="0"/>
              </a:spcBef>
              <a:spcAft>
                <a:spcPts val="0"/>
              </a:spcAft>
              <a:buFont typeface="Monotype Sorts" charset="0"/>
              <a:buNone/>
            </a:pPr>
            <a:r>
              <a:rPr lang="en-US" sz="2000" b="1" dirty="0">
                <a:solidFill>
                  <a:srgbClr val="FF6600"/>
                </a:solidFill>
                <a:latin typeface="Arial"/>
                <a:cs typeface="Arial"/>
              </a:rPr>
              <a:t>          2, Add up in 2</a:t>
            </a:r>
            <a:r>
              <a:rPr lang="en-US" sz="2000" b="1" baseline="30000" dirty="0">
                <a:solidFill>
                  <a:srgbClr val="FF6600"/>
                </a:solidFill>
                <a:latin typeface="Arial"/>
                <a:cs typeface="Arial"/>
              </a:rPr>
              <a:t>nd</a:t>
            </a:r>
            <a:r>
              <a:rPr lang="en-US" sz="2000" b="1" dirty="0">
                <a:solidFill>
                  <a:srgbClr val="FF6600"/>
                </a:solidFill>
                <a:latin typeface="Arial"/>
                <a:cs typeface="Arial"/>
              </a:rPr>
              <a:t> MapReduce phase </a:t>
            </a:r>
          </a:p>
          <a:p>
            <a:pPr marL="0" indent="0">
              <a:spcBef>
                <a:spcPts val="0"/>
              </a:spcBef>
              <a:spcAft>
                <a:spcPts val="0"/>
              </a:spcAft>
              <a:buFont typeface="Monotype Sorts" charset="0"/>
              <a:buNone/>
            </a:pPr>
            <a:endParaRPr lang="en-US" sz="1800" b="1" dirty="0">
              <a:solidFill>
                <a:srgbClr val="FF6600"/>
              </a:solidFill>
              <a:latin typeface="Arial"/>
              <a:cs typeface="Arial"/>
            </a:endParaRPr>
          </a:p>
          <a:p>
            <a:pPr>
              <a:spcBef>
                <a:spcPts val="0"/>
              </a:spcBef>
              <a:spcAft>
                <a:spcPts val="0"/>
              </a:spcAft>
            </a:pPr>
            <a:r>
              <a:rPr lang="en-US" sz="2000" b="1" dirty="0">
                <a:latin typeface="Calibri" panose="020F0502020204030204" pitchFamily="34" charset="0"/>
                <a:cs typeface="Calibri" panose="020F0502020204030204" pitchFamily="34" charset="0"/>
              </a:rPr>
              <a:t>C[</a:t>
            </a:r>
            <a:r>
              <a:rPr lang="en-US" sz="2000" b="1" dirty="0" err="1">
                <a:latin typeface="Calibri" panose="020F0502020204030204" pitchFamily="34" charset="0"/>
                <a:cs typeface="Calibri" panose="020F0502020204030204" pitchFamily="34" charset="0"/>
              </a:rPr>
              <a:t>i,k</a:t>
            </a:r>
            <a:r>
              <a:rPr lang="en-US" sz="2000" b="1" dirty="0">
                <a:latin typeface="Calibri" panose="020F0502020204030204" pitchFamily="34" charset="0"/>
                <a:cs typeface="Calibri" panose="020F0502020204030204" pitchFamily="34" charset="0"/>
              </a:rPr>
              <a:t>] = </a:t>
            </a:r>
            <a:r>
              <a:rPr lang="en-US" sz="2000" b="1" dirty="0" err="1">
                <a:latin typeface="Calibri" panose="020F0502020204030204" pitchFamily="34" charset="0"/>
                <a:cs typeface="Calibri" panose="020F0502020204030204" pitchFamily="34" charset="0"/>
              </a:rPr>
              <a:t>Su</a:t>
            </a:r>
            <a:r>
              <a:rPr lang="en-US" sz="2000" b="1" spc="-4" dirty="0" err="1">
                <a:latin typeface="Calibri" panose="020F0502020204030204" pitchFamily="34" charset="0"/>
                <a:cs typeface="Calibri" panose="020F0502020204030204" pitchFamily="34" charset="0"/>
              </a:rPr>
              <a:t>m</a:t>
            </a:r>
            <a:r>
              <a:rPr lang="en-US" sz="2000" b="1" baseline="-20833" dirty="0" err="1">
                <a:latin typeface="Calibri" panose="020F0502020204030204" pitchFamily="34" charset="0"/>
                <a:cs typeface="Calibri" panose="020F0502020204030204" pitchFamily="34" charset="0"/>
              </a:rPr>
              <a:t>j</a:t>
            </a:r>
            <a:r>
              <a:rPr lang="en-US" sz="2000" b="1" spc="222" baseline="-20833" dirty="0">
                <a:latin typeface="Calibri" panose="020F0502020204030204" pitchFamily="34" charset="0"/>
                <a:cs typeface="Calibri" panose="020F0502020204030204" pitchFamily="34" charset="0"/>
              </a:rPr>
              <a:t> </a:t>
            </a:r>
            <a:r>
              <a:rPr lang="en-US" sz="2000" b="1" spc="-9" dirty="0">
                <a:latin typeface="Calibri" panose="020F0502020204030204" pitchFamily="34" charset="0"/>
                <a:cs typeface="Calibri" panose="020F0502020204030204" pitchFamily="34" charset="0"/>
              </a:rPr>
              <a:t>(A[</a:t>
            </a:r>
            <a:r>
              <a:rPr lang="en-US" sz="2000" b="1" dirty="0" err="1">
                <a:latin typeface="Calibri" panose="020F0502020204030204" pitchFamily="34" charset="0"/>
                <a:cs typeface="Calibri" panose="020F0502020204030204" pitchFamily="34" charset="0"/>
              </a:rPr>
              <a:t>i</a:t>
            </a:r>
            <a:r>
              <a:rPr lang="en-US" sz="2000" b="1" spc="-4" dirty="0" err="1">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j</a:t>
            </a:r>
            <a:r>
              <a:rPr lang="en-US" sz="2000" b="1" spc="-4" dirty="0">
                <a:latin typeface="Calibri" panose="020F0502020204030204" pitchFamily="34" charset="0"/>
                <a:cs typeface="Calibri" panose="020F0502020204030204" pitchFamily="34" charset="0"/>
              </a:rPr>
              <a:t>] </a:t>
            </a:r>
            <a:r>
              <a:rPr lang="en-US" sz="2000" kern="0" dirty="0">
                <a:latin typeface="Calibri" panose="020F0502020204030204" pitchFamily="34" charset="0"/>
                <a:cs typeface="Calibri" panose="020F0502020204030204" pitchFamily="34" charset="0"/>
              </a:rPr>
              <a:t>x </a:t>
            </a:r>
            <a:r>
              <a:rPr lang="en-US" sz="2000" b="1" spc="-9" dirty="0">
                <a:latin typeface="Calibri" panose="020F0502020204030204" pitchFamily="34" charset="0"/>
                <a:cs typeface="Calibri" panose="020F0502020204030204" pitchFamily="34" charset="0"/>
              </a:rPr>
              <a:t>B[</a:t>
            </a:r>
            <a:r>
              <a:rPr lang="en-US" sz="2000" b="1" dirty="0" err="1">
                <a:latin typeface="Calibri" panose="020F0502020204030204" pitchFamily="34" charset="0"/>
                <a:cs typeface="Calibri" panose="020F0502020204030204" pitchFamily="34" charset="0"/>
              </a:rPr>
              <a:t>j</a:t>
            </a:r>
            <a:r>
              <a:rPr lang="en-US" sz="2000" b="1" spc="-9" dirty="0" err="1">
                <a:latin typeface="Calibri" panose="020F0502020204030204" pitchFamily="34" charset="0"/>
                <a:cs typeface="Calibri" panose="020F0502020204030204" pitchFamily="34" charset="0"/>
              </a:rPr>
              <a:t>,k</a:t>
            </a:r>
            <a:r>
              <a:rPr lang="en-US" sz="2000" b="1" spc="-9" dirty="0">
                <a:latin typeface="Calibri" panose="020F0502020204030204" pitchFamily="34" charset="0"/>
                <a:cs typeface="Calibri" panose="020F0502020204030204" pitchFamily="34" charset="0"/>
              </a:rPr>
              <a:t>]</a:t>
            </a:r>
            <a:r>
              <a:rPr lang="en-US" sz="2000" b="1" dirty="0">
                <a:latin typeface="Calibri" panose="020F0502020204030204" pitchFamily="34" charset="0"/>
                <a:cs typeface="Calibri" panose="020F0502020204030204" pitchFamily="34" charset="0"/>
              </a:rPr>
              <a:t>), C is L</a:t>
            </a:r>
            <a:r>
              <a:rPr lang="en-US" sz="2000" kern="0" dirty="0">
                <a:latin typeface="Calibri" panose="020F0502020204030204" pitchFamily="34" charset="0"/>
                <a:cs typeface="Calibri" panose="020F0502020204030204" pitchFamily="34" charset="0"/>
              </a:rPr>
              <a:t> x </a:t>
            </a:r>
            <a:r>
              <a:rPr lang="en-US" sz="2000" b="1" dirty="0">
                <a:latin typeface="Calibri" panose="020F0502020204030204" pitchFamily="34" charset="0"/>
                <a:cs typeface="Calibri" panose="020F0502020204030204" pitchFamily="34" charset="0"/>
              </a:rPr>
              <a:t>N</a:t>
            </a:r>
            <a:endParaRPr lang="en-US" sz="1800" b="1" dirty="0">
              <a:solidFill>
                <a:srgbClr val="FF6600"/>
              </a:solidFill>
              <a:latin typeface="Arial"/>
              <a:cs typeface="Arial"/>
            </a:endParaRPr>
          </a:p>
          <a:p>
            <a:pPr marL="0" lvl="1">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e.g.,</a:t>
            </a:r>
            <a:endParaRPr lang="en-US" sz="1800" spc="-9" dirty="0">
              <a:latin typeface="Calibri" panose="020F0502020204030204" pitchFamily="34" charset="0"/>
              <a:cs typeface="Calibri" panose="020F0502020204030204" pitchFamily="34" charset="0"/>
            </a:endParaRP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C[1,1] = A[</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,1] * B[1,</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 + A[</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,2] * B[2,</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 + A[</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,3] * B[3,</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 + A[</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,4] * B[4,</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 + A[</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,5] * B[5,</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a:t>
            </a: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C[1,2] = A[</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,1] * B[1,</a:t>
            </a:r>
            <a:r>
              <a:rPr lang="en-US" sz="1800" b="1" spc="-9" dirty="0">
                <a:solidFill>
                  <a:srgbClr val="A01A06"/>
                </a:solidFill>
                <a:latin typeface="Calibri" panose="020F0502020204030204" pitchFamily="34" charset="0"/>
                <a:cs typeface="Calibri" panose="020F0502020204030204" pitchFamily="34" charset="0"/>
              </a:rPr>
              <a:t>2</a:t>
            </a:r>
            <a:r>
              <a:rPr lang="en-US" sz="1800" spc="-9" dirty="0">
                <a:solidFill>
                  <a:srgbClr val="3366FF"/>
                </a:solidFill>
                <a:latin typeface="Calibri" panose="020F0502020204030204" pitchFamily="34" charset="0"/>
                <a:cs typeface="Calibri" panose="020F0502020204030204" pitchFamily="34" charset="0"/>
              </a:rPr>
              <a:t>] + A[</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,2] * B[2,</a:t>
            </a:r>
            <a:r>
              <a:rPr lang="en-US" sz="1800" b="1" spc="-9" dirty="0">
                <a:solidFill>
                  <a:srgbClr val="A01A06"/>
                </a:solidFill>
                <a:latin typeface="Calibri" panose="020F0502020204030204" pitchFamily="34" charset="0"/>
                <a:cs typeface="Calibri" panose="020F0502020204030204" pitchFamily="34" charset="0"/>
              </a:rPr>
              <a:t>2</a:t>
            </a:r>
            <a:r>
              <a:rPr lang="en-US" sz="1800" spc="-9" dirty="0">
                <a:solidFill>
                  <a:srgbClr val="3366FF"/>
                </a:solidFill>
                <a:latin typeface="Calibri" panose="020F0502020204030204" pitchFamily="34" charset="0"/>
                <a:cs typeface="Calibri" panose="020F0502020204030204" pitchFamily="34" charset="0"/>
              </a:rPr>
              <a:t>] + A[</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,3] * B[3,</a:t>
            </a:r>
            <a:r>
              <a:rPr lang="en-US" sz="1800" b="1" spc="-9" dirty="0">
                <a:solidFill>
                  <a:srgbClr val="A01A06"/>
                </a:solidFill>
                <a:latin typeface="Calibri" panose="020F0502020204030204" pitchFamily="34" charset="0"/>
                <a:cs typeface="Calibri" panose="020F0502020204030204" pitchFamily="34" charset="0"/>
              </a:rPr>
              <a:t>2</a:t>
            </a:r>
            <a:r>
              <a:rPr lang="en-US" sz="1800" spc="-9" dirty="0">
                <a:solidFill>
                  <a:srgbClr val="3366FF"/>
                </a:solidFill>
                <a:latin typeface="Calibri" panose="020F0502020204030204" pitchFamily="34" charset="0"/>
                <a:cs typeface="Calibri" panose="020F0502020204030204" pitchFamily="34" charset="0"/>
              </a:rPr>
              <a:t>] + A[</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,4] * B[4,</a:t>
            </a:r>
            <a:r>
              <a:rPr lang="en-US" sz="1800" b="1" spc="-9" dirty="0">
                <a:solidFill>
                  <a:srgbClr val="A01A06"/>
                </a:solidFill>
                <a:latin typeface="Calibri" panose="020F0502020204030204" pitchFamily="34" charset="0"/>
                <a:cs typeface="Calibri" panose="020F0502020204030204" pitchFamily="34" charset="0"/>
              </a:rPr>
              <a:t>2</a:t>
            </a:r>
            <a:r>
              <a:rPr lang="en-US" sz="1800" spc="-9" dirty="0">
                <a:solidFill>
                  <a:srgbClr val="3366FF"/>
                </a:solidFill>
                <a:latin typeface="Calibri" panose="020F0502020204030204" pitchFamily="34" charset="0"/>
                <a:cs typeface="Calibri" panose="020F0502020204030204" pitchFamily="34" charset="0"/>
              </a:rPr>
              <a:t>] + A[</a:t>
            </a:r>
            <a:r>
              <a:rPr lang="en-US" sz="1800" b="1" spc="-9" dirty="0">
                <a:solidFill>
                  <a:srgbClr val="A01A06"/>
                </a:solidFill>
                <a:latin typeface="Calibri" panose="020F0502020204030204" pitchFamily="34" charset="0"/>
                <a:cs typeface="Calibri" panose="020F0502020204030204" pitchFamily="34" charset="0"/>
              </a:rPr>
              <a:t>1</a:t>
            </a:r>
            <a:r>
              <a:rPr lang="en-US" sz="1800" spc="-9" dirty="0">
                <a:solidFill>
                  <a:srgbClr val="3366FF"/>
                </a:solidFill>
                <a:latin typeface="Calibri" panose="020F0502020204030204" pitchFamily="34" charset="0"/>
                <a:cs typeface="Calibri" panose="020F0502020204030204" pitchFamily="34" charset="0"/>
              </a:rPr>
              <a:t>,5] * B[5,</a:t>
            </a:r>
            <a:r>
              <a:rPr lang="en-US" sz="1800" b="1" spc="-9" dirty="0">
                <a:solidFill>
                  <a:srgbClr val="A01A06"/>
                </a:solidFill>
                <a:latin typeface="Calibri" panose="020F0502020204030204" pitchFamily="34" charset="0"/>
                <a:cs typeface="Calibri" panose="020F0502020204030204" pitchFamily="34" charset="0"/>
              </a:rPr>
              <a:t>2</a:t>
            </a:r>
            <a:r>
              <a:rPr lang="en-US" sz="1800" spc="-9" dirty="0">
                <a:solidFill>
                  <a:srgbClr val="3366FF"/>
                </a:solidFill>
                <a:latin typeface="Calibri" panose="020F0502020204030204" pitchFamily="34" charset="0"/>
                <a:cs typeface="Calibri" panose="020F0502020204030204" pitchFamily="34" charset="0"/>
              </a:rPr>
              <a:t>]</a:t>
            </a:r>
          </a:p>
          <a:p>
            <a:pPr>
              <a:spcBef>
                <a:spcPts val="0"/>
              </a:spcBef>
              <a:spcAft>
                <a:spcPts val="600"/>
              </a:spcAft>
            </a:pPr>
            <a:endParaRPr lang="en-US" sz="1800" spc="-9" dirty="0">
              <a:solidFill>
                <a:srgbClr val="3366FF"/>
              </a:solidFill>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1</a:t>
            </a:r>
            <a:r>
              <a:rPr lang="en-US" baseline="30000" dirty="0">
                <a:latin typeface="Calibri" panose="020F0502020204030204" pitchFamily="34" charset="0"/>
                <a:cs typeface="Calibri" panose="020F0502020204030204" pitchFamily="34" charset="0"/>
              </a:rPr>
              <a:t>st</a:t>
            </a:r>
            <a:r>
              <a:rPr lang="en-US" dirty="0">
                <a:latin typeface="Calibri" panose="020F0502020204030204" pitchFamily="34" charset="0"/>
                <a:cs typeface="Calibri" panose="020F0502020204030204" pitchFamily="34" charset="0"/>
              </a:rPr>
              <a:t> Map Task:</a:t>
            </a:r>
          </a:p>
          <a:p>
            <a:pPr lvl="1"/>
            <a:r>
              <a:rPr lang="en-US" dirty="0">
                <a:latin typeface="Calibri" panose="020F0502020204030204" pitchFamily="34" charset="0"/>
                <a:cs typeface="Calibri" panose="020F0502020204030204" pitchFamily="34" charset="0"/>
              </a:rPr>
              <a:t>For each matrix element </a:t>
            </a:r>
            <a:r>
              <a:rPr lang="en-US" b="1" dirty="0">
                <a:latin typeface="Calibri" panose="020F0502020204030204" pitchFamily="34" charset="0"/>
                <a:cs typeface="Calibri" panose="020F0502020204030204" pitchFamily="34" charset="0"/>
              </a:rPr>
              <a:t>A[</a:t>
            </a:r>
            <a:r>
              <a:rPr lang="en-US" b="1" dirty="0" err="1">
                <a:latin typeface="Calibri" panose="020F0502020204030204" pitchFamily="34" charset="0"/>
                <a:cs typeface="Calibri" panose="020F0502020204030204" pitchFamily="34" charset="0"/>
              </a:rPr>
              <a:t>i,j</a:t>
            </a:r>
            <a:r>
              <a:rPr lang="en-US" b="1" dirty="0">
                <a:latin typeface="Calibri" panose="020F0502020204030204" pitchFamily="34" charset="0"/>
                <a:cs typeface="Calibri" panose="020F0502020204030204" pitchFamily="34" charset="0"/>
              </a:rPr>
              <a:t>] : </a:t>
            </a:r>
            <a:r>
              <a:rPr lang="en-US" b="1" dirty="0">
                <a:solidFill>
                  <a:srgbClr val="A01A06"/>
                </a:solidFill>
                <a:latin typeface="Calibri" panose="020F0502020204030204" pitchFamily="34" charset="0"/>
                <a:cs typeface="Calibri" panose="020F0502020204030204" pitchFamily="34" charset="0"/>
              </a:rPr>
              <a:t>emit( j , (‘A’, </a:t>
            </a:r>
            <a:r>
              <a:rPr lang="en-US" b="1" dirty="0" err="1">
                <a:solidFill>
                  <a:srgbClr val="A01A06"/>
                </a:solidFill>
                <a:latin typeface="Calibri" panose="020F0502020204030204" pitchFamily="34" charset="0"/>
                <a:cs typeface="Calibri" panose="020F0502020204030204" pitchFamily="34" charset="0"/>
              </a:rPr>
              <a:t>i</a:t>
            </a:r>
            <a:r>
              <a:rPr lang="en-US" b="1" dirty="0">
                <a:solidFill>
                  <a:srgbClr val="A01A06"/>
                </a:solidFill>
                <a:latin typeface="Calibri" panose="020F0502020204030204" pitchFamily="34" charset="0"/>
                <a:cs typeface="Calibri" panose="020F0502020204030204" pitchFamily="34" charset="0"/>
              </a:rPr>
              <a:t>, A[</a:t>
            </a:r>
            <a:r>
              <a:rPr lang="en-US" b="1" dirty="0" err="1">
                <a:solidFill>
                  <a:srgbClr val="A01A06"/>
                </a:solidFill>
                <a:latin typeface="Calibri" panose="020F0502020204030204" pitchFamily="34" charset="0"/>
                <a:cs typeface="Calibri" panose="020F0502020204030204" pitchFamily="34" charset="0"/>
              </a:rPr>
              <a:t>i,j</a:t>
            </a:r>
            <a:r>
              <a:rPr lang="en-US" b="1" dirty="0">
                <a:solidFill>
                  <a:srgbClr val="A01A06"/>
                </a:solidFill>
                <a:latin typeface="Calibri" panose="020F0502020204030204" pitchFamily="34" charset="0"/>
                <a:cs typeface="Calibri" panose="020F0502020204030204" pitchFamily="34" charset="0"/>
              </a:rPr>
              <a:t>]))</a:t>
            </a:r>
            <a:endParaRPr lang="en-US" dirty="0">
              <a:solidFill>
                <a:srgbClr val="A01A06"/>
              </a:solidFill>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For each matrix element </a:t>
            </a:r>
            <a:r>
              <a:rPr lang="en-US" b="1" dirty="0">
                <a:latin typeface="Calibri" panose="020F0502020204030204" pitchFamily="34" charset="0"/>
                <a:cs typeface="Calibri" panose="020F0502020204030204" pitchFamily="34" charset="0"/>
              </a:rPr>
              <a:t>B[</a:t>
            </a:r>
            <a:r>
              <a:rPr lang="en-US" b="1" dirty="0" err="1">
                <a:latin typeface="Calibri" panose="020F0502020204030204" pitchFamily="34" charset="0"/>
                <a:cs typeface="Calibri" panose="020F0502020204030204" pitchFamily="34" charset="0"/>
              </a:rPr>
              <a:t>j,k</a:t>
            </a:r>
            <a:r>
              <a:rPr lang="en-US" b="1" dirty="0">
                <a:latin typeface="Calibri" panose="020F0502020204030204" pitchFamily="34" charset="0"/>
                <a:cs typeface="Calibri" panose="020F0502020204030204" pitchFamily="34" charset="0"/>
              </a:rPr>
              <a:t>] : </a:t>
            </a:r>
            <a:r>
              <a:rPr lang="en-US" b="1" dirty="0">
                <a:solidFill>
                  <a:srgbClr val="A01A06"/>
                </a:solidFill>
                <a:latin typeface="Calibri" panose="020F0502020204030204" pitchFamily="34" charset="0"/>
                <a:cs typeface="Calibri" panose="020F0502020204030204" pitchFamily="34" charset="0"/>
              </a:rPr>
              <a:t>emit( j , (‘B’, k, B[</a:t>
            </a:r>
            <a:r>
              <a:rPr lang="en-US" b="1" dirty="0" err="1">
                <a:solidFill>
                  <a:srgbClr val="A01A06"/>
                </a:solidFill>
                <a:latin typeface="Calibri" panose="020F0502020204030204" pitchFamily="34" charset="0"/>
                <a:cs typeface="Calibri" panose="020F0502020204030204" pitchFamily="34" charset="0"/>
              </a:rPr>
              <a:t>j,k</a:t>
            </a:r>
            <a:r>
              <a:rPr lang="en-US" b="1" dirty="0">
                <a:solidFill>
                  <a:srgbClr val="A01A06"/>
                </a:solidFill>
                <a:latin typeface="Calibri" panose="020F0502020204030204" pitchFamily="34" charset="0"/>
                <a:cs typeface="Calibri" panose="020F0502020204030204" pitchFamily="34" charset="0"/>
              </a:rPr>
              <a:t>]))</a:t>
            </a:r>
          </a:p>
          <a:p>
            <a:endParaRPr lang="en-US" sz="1800" dirty="0">
              <a:solidFill>
                <a:srgbClr val="3366FF"/>
              </a:solidFill>
              <a:latin typeface="Calibri" panose="020F0502020204030204" pitchFamily="34" charset="0"/>
              <a:cs typeface="Calibri" panose="020F0502020204030204" pitchFamily="34" charset="0"/>
            </a:endParaRPr>
          </a:p>
          <a:p>
            <a:r>
              <a:rPr lang="en-US" sz="1800" dirty="0">
                <a:solidFill>
                  <a:srgbClr val="3366FF"/>
                </a:solidFill>
                <a:latin typeface="Calibri" panose="020F0502020204030204" pitchFamily="34" charset="0"/>
                <a:cs typeface="Calibri" panose="020F0502020204030204" pitchFamily="34" charset="0"/>
              </a:rPr>
              <a:t>e.g., (all will go to same reducer with key 2): </a:t>
            </a:r>
          </a:p>
          <a:p>
            <a:pPr lvl="1"/>
            <a:r>
              <a:rPr lang="en-US" sz="1800" dirty="0">
                <a:solidFill>
                  <a:srgbClr val="3366FF"/>
                </a:solidFill>
                <a:latin typeface="Calibri" panose="020F0502020204030204" pitchFamily="34" charset="0"/>
                <a:cs typeface="Calibri" panose="020F0502020204030204" pitchFamily="34" charset="0"/>
              </a:rPr>
              <a:t>For A[1,2]: emit (2, (‘A’, 1, A[1,2]))</a:t>
            </a:r>
          </a:p>
          <a:p>
            <a:pPr lvl="1"/>
            <a:r>
              <a:rPr lang="en-US" sz="1800" dirty="0">
                <a:solidFill>
                  <a:srgbClr val="3366FF"/>
                </a:solidFill>
                <a:latin typeface="Calibri" panose="020F0502020204030204" pitchFamily="34" charset="0"/>
                <a:cs typeface="Calibri" panose="020F0502020204030204" pitchFamily="34" charset="0"/>
              </a:rPr>
              <a:t>For B[2,1]: emit (2, (‘B’, 1, B[2,1]))</a:t>
            </a:r>
          </a:p>
          <a:p>
            <a:pPr lvl="1"/>
            <a:r>
              <a:rPr lang="en-US" sz="1800" dirty="0">
                <a:solidFill>
                  <a:srgbClr val="3366FF"/>
                </a:solidFill>
                <a:latin typeface="Calibri" panose="020F0502020204030204" pitchFamily="34" charset="0"/>
                <a:cs typeface="Calibri" panose="020F0502020204030204" pitchFamily="34" charset="0"/>
              </a:rPr>
              <a:t>For B[2,2]: emit (2, (‘B’, 2, B[2,2]))</a:t>
            </a:r>
            <a:endParaRPr lang="en-US" sz="2000" dirty="0">
              <a:solidFill>
                <a:srgbClr val="3366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539996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xmlns=""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(Two phase)</a:t>
            </a:r>
          </a:p>
        </p:txBody>
      </p:sp>
      <p:sp>
        <p:nvSpPr>
          <p:cNvPr id="3" name="Rectangle 2">
            <a:extLst>
              <a:ext uri="{FF2B5EF4-FFF2-40B4-BE49-F238E27FC236}">
                <a16:creationId xmlns:a16="http://schemas.microsoft.com/office/drawing/2014/main" xmlns="" id="{5F252DE8-588E-9E42-88DD-7A1C41107DF7}"/>
              </a:ext>
            </a:extLst>
          </p:cNvPr>
          <p:cNvSpPr/>
          <p:nvPr/>
        </p:nvSpPr>
        <p:spPr>
          <a:xfrm>
            <a:off x="180144" y="1600200"/>
            <a:ext cx="8783712" cy="433965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1st Reduce Task:</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For each key j, produce all possible products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For each value of (</a:t>
            </a:r>
            <a:r>
              <a:rPr lang="en-US" sz="2000" dirty="0" err="1">
                <a:latin typeface="Calibri" panose="020F0502020204030204" pitchFamily="34" charset="0"/>
                <a:cs typeface="Calibri" panose="020F0502020204030204" pitchFamily="34" charset="0"/>
              </a:rPr>
              <a:t>i,k</a:t>
            </a:r>
            <a:r>
              <a:rPr lang="en-US" sz="2000" dirty="0">
                <a:latin typeface="Calibri" panose="020F0502020204030204" pitchFamily="34" charset="0"/>
                <a:cs typeface="Calibri" panose="020F0502020204030204" pitchFamily="34" charset="0"/>
              </a:rPr>
              <a:t>) which comes from A and B, </a:t>
            </a:r>
          </a:p>
          <a:p>
            <a:r>
              <a:rPr lang="zh-CN" altLang="en-US" sz="2000" dirty="0">
                <a:solidFill>
                  <a:srgbClr val="3366FF"/>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i.e., (‘A’,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j]) and (‘B’, k, B[j, k]): </a:t>
            </a:r>
            <a:r>
              <a:rPr lang="en-US" sz="2000" b="1" dirty="0">
                <a:solidFill>
                  <a:srgbClr val="A01A06"/>
                </a:solidFill>
                <a:latin typeface="Calibri" panose="020F0502020204030204" pitchFamily="34" charset="0"/>
                <a:cs typeface="Calibri" panose="020F0502020204030204" pitchFamily="34" charset="0"/>
              </a:rPr>
              <a:t>emit ((</a:t>
            </a:r>
            <a:r>
              <a:rPr lang="en-US" sz="2000" b="1" dirty="0" err="1">
                <a:solidFill>
                  <a:srgbClr val="A01A06"/>
                </a:solidFill>
                <a:latin typeface="Calibri" panose="020F0502020204030204" pitchFamily="34" charset="0"/>
                <a:cs typeface="Calibri" panose="020F0502020204030204" pitchFamily="34" charset="0"/>
              </a:rPr>
              <a:t>i,k</a:t>
            </a:r>
            <a:r>
              <a:rPr lang="en-US" sz="2000" b="1" dirty="0">
                <a:solidFill>
                  <a:srgbClr val="A01A06"/>
                </a:solidFill>
                <a:latin typeface="Calibri" panose="020F0502020204030204" pitchFamily="34" charset="0"/>
                <a:cs typeface="Calibri" panose="020F0502020204030204" pitchFamily="34" charset="0"/>
              </a:rPr>
              <a:t>), (A[</a:t>
            </a:r>
            <a:r>
              <a:rPr lang="en-US" sz="2000" b="1" dirty="0" err="1">
                <a:solidFill>
                  <a:srgbClr val="A01A06"/>
                </a:solidFill>
                <a:latin typeface="Calibri" panose="020F0502020204030204" pitchFamily="34" charset="0"/>
                <a:cs typeface="Calibri" panose="020F0502020204030204" pitchFamily="34" charset="0"/>
              </a:rPr>
              <a:t>i</a:t>
            </a:r>
            <a:r>
              <a:rPr lang="en-US" sz="2000" b="1" dirty="0">
                <a:solidFill>
                  <a:srgbClr val="A01A06"/>
                </a:solidFill>
                <a:latin typeface="Calibri" panose="020F0502020204030204" pitchFamily="34" charset="0"/>
                <a:cs typeface="Calibri" panose="020F0502020204030204" pitchFamily="34" charset="0"/>
              </a:rPr>
              <a:t>, j] * B[j, k]))</a:t>
            </a:r>
          </a:p>
          <a:p>
            <a:pPr marL="0" indent="0">
              <a:buNone/>
            </a:pPr>
            <a:endParaRPr lang="en-US" sz="2000" b="1" dirty="0">
              <a:latin typeface="Calibri" panose="020F0502020204030204" pitchFamily="34" charset="0"/>
              <a:cs typeface="Calibri" panose="020F0502020204030204" pitchFamily="34" charset="0"/>
            </a:endParaRPr>
          </a:p>
          <a:p>
            <a:r>
              <a:rPr lang="en-US" sz="1800" dirty="0">
                <a:solidFill>
                  <a:srgbClr val="3366FF"/>
                </a:solidFill>
                <a:latin typeface="Calibri" panose="020F0502020204030204" pitchFamily="34" charset="0"/>
                <a:cs typeface="Calibri" panose="020F0502020204030204" pitchFamily="34" charset="0"/>
              </a:rPr>
              <a:t>e.g., (from map task)</a:t>
            </a:r>
          </a:p>
          <a:p>
            <a:pPr lvl="1"/>
            <a:r>
              <a:rPr lang="en-US" sz="1800" dirty="0">
                <a:solidFill>
                  <a:srgbClr val="3366FF"/>
                </a:solidFill>
                <a:latin typeface="Calibri" panose="020F0502020204030204" pitchFamily="34" charset="0"/>
                <a:cs typeface="Calibri" panose="020F0502020204030204" pitchFamily="34" charset="0"/>
              </a:rPr>
              <a:t>For A[1,2]: emit (2, (‘A’, 1, A[1,2]))</a:t>
            </a:r>
          </a:p>
          <a:p>
            <a:pPr lvl="1"/>
            <a:r>
              <a:rPr lang="en-US" sz="1800" dirty="0">
                <a:solidFill>
                  <a:srgbClr val="3366FF"/>
                </a:solidFill>
                <a:latin typeface="Calibri" panose="020F0502020204030204" pitchFamily="34" charset="0"/>
                <a:cs typeface="Calibri" panose="020F0502020204030204" pitchFamily="34" charset="0"/>
              </a:rPr>
              <a:t>For B[2,1]: emit (2, (‘B’, 1, B[2,1]))</a:t>
            </a:r>
          </a:p>
          <a:p>
            <a:pPr lvl="1"/>
            <a:r>
              <a:rPr lang="en-US" sz="1800" dirty="0">
                <a:solidFill>
                  <a:srgbClr val="3366FF"/>
                </a:solidFill>
                <a:latin typeface="Calibri" panose="020F0502020204030204" pitchFamily="34" charset="0"/>
                <a:cs typeface="Calibri" panose="020F0502020204030204" pitchFamily="34" charset="0"/>
              </a:rPr>
              <a:t>For B[2,2]: emit (2, (‘B’, 2, B[2,2])) </a:t>
            </a:r>
          </a:p>
          <a:p>
            <a:pPr marL="0" lvl="1"/>
            <a:endParaRPr lang="en-US" sz="2000" b="1" dirty="0">
              <a:solidFill>
                <a:srgbClr val="3366FF"/>
              </a:solidFill>
              <a:latin typeface="Calibri" panose="020F0502020204030204" pitchFamily="34" charset="0"/>
              <a:cs typeface="Calibri" panose="020F0502020204030204" pitchFamily="34" charset="0"/>
            </a:endParaRPr>
          </a:p>
          <a:p>
            <a:pPr marL="0" lvl="1"/>
            <a:r>
              <a:rPr lang="en-US" sz="2000" b="1" dirty="0">
                <a:solidFill>
                  <a:srgbClr val="3366FF"/>
                </a:solidFill>
                <a:latin typeface="Calibri" panose="020F0502020204030204" pitchFamily="34" charset="0"/>
                <a:cs typeface="Calibri" panose="020F0502020204030204" pitchFamily="34" charset="0"/>
              </a:rPr>
              <a:t>Reduce task for key j: (j=2)</a:t>
            </a:r>
          </a:p>
          <a:p>
            <a:pPr indent="0">
              <a:buNone/>
            </a:pPr>
            <a:r>
              <a:rPr lang="en-US" sz="2000" b="1" dirty="0">
                <a:solidFill>
                  <a:srgbClr val="3366FF"/>
                </a:solidFill>
                <a:latin typeface="Calibri" panose="020F0502020204030204" pitchFamily="34" charset="0"/>
                <a:cs typeface="Calibri" panose="020F0502020204030204" pitchFamily="34" charset="0"/>
              </a:rPr>
              <a:t>        emit ((1,1), A[1,2] * B[2,1])</a:t>
            </a:r>
          </a:p>
          <a:p>
            <a:pPr indent="0">
              <a:buNone/>
            </a:pPr>
            <a:r>
              <a:rPr lang="en-US" sz="2000" b="1" dirty="0">
                <a:solidFill>
                  <a:srgbClr val="3366FF"/>
                </a:solidFill>
                <a:latin typeface="Calibri" panose="020F0502020204030204" pitchFamily="34" charset="0"/>
                <a:cs typeface="Calibri" panose="020F0502020204030204" pitchFamily="34" charset="0"/>
              </a:rPr>
              <a:t>        emit ((1,2), A[1,2] * B[2,2])</a:t>
            </a:r>
          </a:p>
          <a:p>
            <a:pPr lvl="1"/>
            <a:endParaRPr lang="en-US" sz="2000" dirty="0">
              <a:solidFill>
                <a:srgbClr val="3366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71890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dirty="0">
                <a:solidFill>
                  <a:srgbClr val="A01A06"/>
                </a:solidFill>
                <a:latin typeface="Calibri" panose="020F0502020204030204" pitchFamily="34" charset="0"/>
                <a:cs typeface="Calibri" panose="020F0502020204030204" pitchFamily="34" charset="0"/>
              </a:rPr>
              <a:t>Map-Reduce: The </a:t>
            </a:r>
            <a:r>
              <a:rPr lang="en-US" sz="3600" u="sng" dirty="0">
                <a:solidFill>
                  <a:srgbClr val="A01A06"/>
                </a:solidFill>
                <a:latin typeface="Calibri" panose="020F0502020204030204" pitchFamily="34" charset="0"/>
                <a:cs typeface="Calibri" panose="020F0502020204030204" pitchFamily="34" charset="0"/>
              </a:rPr>
              <a:t>Map</a:t>
            </a:r>
            <a:r>
              <a:rPr lang="en-US" sz="3600" dirty="0">
                <a:solidFill>
                  <a:srgbClr val="A01A06"/>
                </a:solidFill>
                <a:latin typeface="Calibri" panose="020F0502020204030204" pitchFamily="34" charset="0"/>
                <a:cs typeface="Calibri" panose="020F0502020204030204" pitchFamily="34" charset="0"/>
              </a:rPr>
              <a:t> Step</a:t>
            </a:r>
            <a:endParaRPr lang="en-US" sz="3600" b="0" dirty="0">
              <a:solidFill>
                <a:srgbClr val="A01A06"/>
              </a:solidFill>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 xmlns:a16="http://schemas.microsoft.com/office/drawing/2014/main" id="{3D9A1D94-04AE-6A48-A587-1BC143B8AE73}"/>
              </a:ext>
            </a:extLst>
          </p:cNvPr>
          <p:cNvGrpSpPr/>
          <p:nvPr/>
        </p:nvGrpSpPr>
        <p:grpSpPr>
          <a:xfrm>
            <a:off x="1143000" y="3048000"/>
            <a:ext cx="1295400" cy="2514600"/>
            <a:chOff x="1295400" y="2667000"/>
            <a:chExt cx="1295400" cy="2514600"/>
          </a:xfrm>
        </p:grpSpPr>
        <p:sp>
          <p:nvSpPr>
            <p:cNvPr id="5" name="object 3">
              <a:extLst>
                <a:ext uri="{FF2B5EF4-FFF2-40B4-BE49-F238E27FC236}">
                  <a16:creationId xmlns="" xmlns:a16="http://schemas.microsoft.com/office/drawing/2014/main" id="{96E5B88F-5171-CD4F-BE80-07A364713F27}"/>
                </a:ext>
              </a:extLst>
            </p:cNvPr>
            <p:cNvSpPr txBox="1"/>
            <p:nvPr/>
          </p:nvSpPr>
          <p:spPr>
            <a:xfrm>
              <a:off x="1905000" y="3456801"/>
              <a:ext cx="685800" cy="276999"/>
            </a:xfrm>
            <a:prstGeom prst="rect">
              <a:avLst/>
            </a:prstGeom>
            <a:solidFill>
              <a:srgbClr val="168BBA"/>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sp>
          <p:nvSpPr>
            <p:cNvPr id="9" name="object 21">
              <a:extLst>
                <a:ext uri="{FF2B5EF4-FFF2-40B4-BE49-F238E27FC236}">
                  <a16:creationId xmlns="" xmlns:a16="http://schemas.microsoft.com/office/drawing/2014/main" id="{0E73AFE3-414F-984A-B9D5-E017701ECB4A}"/>
                </a:ext>
              </a:extLst>
            </p:cNvPr>
            <p:cNvSpPr txBox="1"/>
            <p:nvPr/>
          </p:nvSpPr>
          <p:spPr>
            <a:xfrm>
              <a:off x="1905000" y="2771001"/>
              <a:ext cx="685800" cy="276999"/>
            </a:xfrm>
            <a:prstGeom prst="rect">
              <a:avLst/>
            </a:prstGeom>
            <a:solidFill>
              <a:srgbClr val="FFCC00"/>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grpSp>
          <p:nvGrpSpPr>
            <p:cNvPr id="2" name="Group 1">
              <a:extLst>
                <a:ext uri="{FF2B5EF4-FFF2-40B4-BE49-F238E27FC236}">
                  <a16:creationId xmlns="" xmlns:a16="http://schemas.microsoft.com/office/drawing/2014/main" id="{E92C5A6C-1F7F-7549-BE74-293E6647C222}"/>
                </a:ext>
              </a:extLst>
            </p:cNvPr>
            <p:cNvGrpSpPr/>
            <p:nvPr/>
          </p:nvGrpSpPr>
          <p:grpSpPr>
            <a:xfrm>
              <a:off x="1295400" y="2667000"/>
              <a:ext cx="457200" cy="381000"/>
              <a:chOff x="1295400" y="2667000"/>
              <a:chExt cx="457200" cy="381000"/>
            </a:xfrm>
          </p:grpSpPr>
          <p:sp>
            <p:nvSpPr>
              <p:cNvPr id="10" name="object 22">
                <a:extLst>
                  <a:ext uri="{FF2B5EF4-FFF2-40B4-BE49-F238E27FC236}">
                    <a16:creationId xmlns="" xmlns:a16="http://schemas.microsoft.com/office/drawing/2014/main" id="{F008BEFE-66EF-2949-A63F-F82847D194E3}"/>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solidFill>
                <a:srgbClr val="CCFF33"/>
              </a:solidFill>
            </p:spPr>
            <p:txBody>
              <a:bodyPr wrap="square" lIns="0" tIns="0" rIns="0" bIns="0" rtlCol="0"/>
              <a:lstStyle/>
              <a:p>
                <a:endParaRPr dirty="0"/>
              </a:p>
            </p:txBody>
          </p:sp>
          <p:sp>
            <p:nvSpPr>
              <p:cNvPr id="11" name="object 23">
                <a:extLst>
                  <a:ext uri="{FF2B5EF4-FFF2-40B4-BE49-F238E27FC236}">
                    <a16:creationId xmlns="" xmlns:a16="http://schemas.microsoft.com/office/drawing/2014/main" id="{67D3EAE9-0C69-944F-823C-9494A1EA0702}"/>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ln w="9525">
                <a:solidFill>
                  <a:srgbClr val="000000"/>
                </a:solidFill>
              </a:ln>
            </p:spPr>
            <p:txBody>
              <a:bodyPr wrap="square" lIns="0" tIns="0" rIns="0" bIns="0" rtlCol="0"/>
              <a:lstStyle/>
              <a:p>
                <a:endParaRPr/>
              </a:p>
            </p:txBody>
          </p:sp>
          <p:sp>
            <p:nvSpPr>
              <p:cNvPr id="12" name="object 24">
                <a:extLst>
                  <a:ext uri="{FF2B5EF4-FFF2-40B4-BE49-F238E27FC236}">
                    <a16:creationId xmlns="" xmlns:a16="http://schemas.microsoft.com/office/drawing/2014/main" id="{7D71F6D1-0ADE-9445-942E-C0FD1680B6B4}"/>
                  </a:ext>
                </a:extLst>
              </p:cNvPr>
              <p:cNvSpPr txBox="1"/>
              <p:nvPr/>
            </p:nvSpPr>
            <p:spPr>
              <a:xfrm>
                <a:off x="1455547" y="277733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sp>
          <p:nvSpPr>
            <p:cNvPr id="13" name="object 25">
              <a:extLst>
                <a:ext uri="{FF2B5EF4-FFF2-40B4-BE49-F238E27FC236}">
                  <a16:creationId xmlns="" xmlns:a16="http://schemas.microsoft.com/office/drawing/2014/main" id="{1DD530A4-0A6D-224A-8980-6F4FE24830E3}"/>
                </a:ext>
              </a:extLst>
            </p:cNvPr>
            <p:cNvSpPr txBox="1"/>
            <p:nvPr/>
          </p:nvSpPr>
          <p:spPr>
            <a:xfrm>
              <a:off x="1905000" y="4904601"/>
              <a:ext cx="685800" cy="276999"/>
            </a:xfrm>
            <a:prstGeom prst="rect">
              <a:avLst/>
            </a:prstGeom>
            <a:solidFill>
              <a:srgbClr val="66CCFF"/>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sp>
          <p:nvSpPr>
            <p:cNvPr id="17" name="object 29">
              <a:extLst>
                <a:ext uri="{FF2B5EF4-FFF2-40B4-BE49-F238E27FC236}">
                  <a16:creationId xmlns="" xmlns:a16="http://schemas.microsoft.com/office/drawing/2014/main" id="{5F182E9B-119B-4E40-825D-3A098ED34F91}"/>
                </a:ext>
              </a:extLst>
            </p:cNvPr>
            <p:cNvSpPr txBox="1"/>
            <p:nvPr/>
          </p:nvSpPr>
          <p:spPr>
            <a:xfrm>
              <a:off x="1752600" y="4074175"/>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dirty="0">
                <a:latin typeface="Corbel"/>
                <a:cs typeface="Corbel"/>
              </a:endParaRPr>
            </a:p>
          </p:txBody>
        </p:sp>
        <p:grpSp>
          <p:nvGrpSpPr>
            <p:cNvPr id="19" name="Group 18">
              <a:extLst>
                <a:ext uri="{FF2B5EF4-FFF2-40B4-BE49-F238E27FC236}">
                  <a16:creationId xmlns="" xmlns:a16="http://schemas.microsoft.com/office/drawing/2014/main" id="{C8187CD7-6769-3245-88F5-B1AE7FD4C1FF}"/>
                </a:ext>
              </a:extLst>
            </p:cNvPr>
            <p:cNvGrpSpPr/>
            <p:nvPr/>
          </p:nvGrpSpPr>
          <p:grpSpPr>
            <a:xfrm>
              <a:off x="1295400" y="3352800"/>
              <a:ext cx="457200" cy="381000"/>
              <a:chOff x="1295400" y="2667000"/>
              <a:chExt cx="457200" cy="381000"/>
            </a:xfrm>
            <a:solidFill>
              <a:srgbClr val="00B050"/>
            </a:solidFill>
          </p:grpSpPr>
          <p:sp>
            <p:nvSpPr>
              <p:cNvPr id="20" name="object 22">
                <a:extLst>
                  <a:ext uri="{FF2B5EF4-FFF2-40B4-BE49-F238E27FC236}">
                    <a16:creationId xmlns="" xmlns:a16="http://schemas.microsoft.com/office/drawing/2014/main" id="{62B1E5F5-713B-4145-975F-6C0C941F3FC0}"/>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grpFill/>
            </p:spPr>
            <p:txBody>
              <a:bodyPr wrap="square" lIns="0" tIns="0" rIns="0" bIns="0" rtlCol="0"/>
              <a:lstStyle/>
              <a:p>
                <a:endParaRPr dirty="0"/>
              </a:p>
            </p:txBody>
          </p:sp>
          <p:sp>
            <p:nvSpPr>
              <p:cNvPr id="21" name="object 23">
                <a:extLst>
                  <a:ext uri="{FF2B5EF4-FFF2-40B4-BE49-F238E27FC236}">
                    <a16:creationId xmlns="" xmlns:a16="http://schemas.microsoft.com/office/drawing/2014/main" id="{7B19EC0C-7D9B-5E44-B3CD-1E20758377F3}"/>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grpFill/>
              <a:ln w="9525">
                <a:solidFill>
                  <a:srgbClr val="000000"/>
                </a:solidFill>
              </a:ln>
            </p:spPr>
            <p:txBody>
              <a:bodyPr wrap="square" lIns="0" tIns="0" rIns="0" bIns="0" rtlCol="0"/>
              <a:lstStyle/>
              <a:p>
                <a:endParaRPr/>
              </a:p>
            </p:txBody>
          </p:sp>
          <p:sp>
            <p:nvSpPr>
              <p:cNvPr id="22" name="object 24">
                <a:extLst>
                  <a:ext uri="{FF2B5EF4-FFF2-40B4-BE49-F238E27FC236}">
                    <a16:creationId xmlns="" xmlns:a16="http://schemas.microsoft.com/office/drawing/2014/main" id="{E44C56AE-AB11-5340-8561-8DB583553E6B}"/>
                  </a:ext>
                </a:extLst>
              </p:cNvPr>
              <p:cNvSpPr txBox="1"/>
              <p:nvPr/>
            </p:nvSpPr>
            <p:spPr>
              <a:xfrm>
                <a:off x="1455547" y="2777334"/>
                <a:ext cx="137160" cy="254000"/>
              </a:xfrm>
              <a:prstGeom prst="rect">
                <a:avLst/>
              </a:prstGeom>
              <a:grpFill/>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grpSp>
          <p:nvGrpSpPr>
            <p:cNvPr id="23" name="Group 22">
              <a:extLst>
                <a:ext uri="{FF2B5EF4-FFF2-40B4-BE49-F238E27FC236}">
                  <a16:creationId xmlns="" xmlns:a16="http://schemas.microsoft.com/office/drawing/2014/main" id="{28450558-12C1-2049-B5B2-3087185DED4C}"/>
                </a:ext>
              </a:extLst>
            </p:cNvPr>
            <p:cNvGrpSpPr/>
            <p:nvPr/>
          </p:nvGrpSpPr>
          <p:grpSpPr>
            <a:xfrm>
              <a:off x="1295400" y="4800600"/>
              <a:ext cx="457200" cy="381000"/>
              <a:chOff x="1295400" y="2667000"/>
              <a:chExt cx="457200" cy="381000"/>
            </a:xfrm>
          </p:grpSpPr>
          <p:sp>
            <p:nvSpPr>
              <p:cNvPr id="24" name="object 22">
                <a:extLst>
                  <a:ext uri="{FF2B5EF4-FFF2-40B4-BE49-F238E27FC236}">
                    <a16:creationId xmlns="" xmlns:a16="http://schemas.microsoft.com/office/drawing/2014/main" id="{03BBD1E1-CEE7-094D-BEA6-F2150543C407}"/>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solidFill>
                <a:srgbClr val="FF0066"/>
              </a:solidFill>
            </p:spPr>
            <p:txBody>
              <a:bodyPr wrap="square" lIns="0" tIns="0" rIns="0" bIns="0" rtlCol="0"/>
              <a:lstStyle/>
              <a:p>
                <a:endParaRPr dirty="0"/>
              </a:p>
            </p:txBody>
          </p:sp>
          <p:sp>
            <p:nvSpPr>
              <p:cNvPr id="25" name="object 23">
                <a:extLst>
                  <a:ext uri="{FF2B5EF4-FFF2-40B4-BE49-F238E27FC236}">
                    <a16:creationId xmlns="" xmlns:a16="http://schemas.microsoft.com/office/drawing/2014/main" id="{0C3955B7-9759-BC43-ADFF-7901E6AA48DB}"/>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ln w="9525">
                <a:solidFill>
                  <a:srgbClr val="000000"/>
                </a:solidFill>
              </a:ln>
            </p:spPr>
            <p:txBody>
              <a:bodyPr wrap="square" lIns="0" tIns="0" rIns="0" bIns="0" rtlCol="0"/>
              <a:lstStyle/>
              <a:p>
                <a:endParaRPr/>
              </a:p>
            </p:txBody>
          </p:sp>
          <p:sp>
            <p:nvSpPr>
              <p:cNvPr id="26" name="object 24">
                <a:extLst>
                  <a:ext uri="{FF2B5EF4-FFF2-40B4-BE49-F238E27FC236}">
                    <a16:creationId xmlns="" xmlns:a16="http://schemas.microsoft.com/office/drawing/2014/main" id="{D6EFA0AE-E146-7E45-92C8-A1DC01E17460}"/>
                  </a:ext>
                </a:extLst>
              </p:cNvPr>
              <p:cNvSpPr txBox="1"/>
              <p:nvPr/>
            </p:nvSpPr>
            <p:spPr>
              <a:xfrm>
                <a:off x="1455547" y="277733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grpSp>
      <p:sp>
        <p:nvSpPr>
          <p:cNvPr id="18" name="Rectangle 17">
            <a:extLst>
              <a:ext uri="{FF2B5EF4-FFF2-40B4-BE49-F238E27FC236}">
                <a16:creationId xmlns="" xmlns:a16="http://schemas.microsoft.com/office/drawing/2014/main" id="{57D682AC-CAE5-5B4A-92E6-D185F44BB199}"/>
              </a:ext>
            </a:extLst>
          </p:cNvPr>
          <p:cNvSpPr/>
          <p:nvPr/>
        </p:nvSpPr>
        <p:spPr>
          <a:xfrm>
            <a:off x="168770" y="2437423"/>
            <a:ext cx="2405659" cy="369332"/>
          </a:xfrm>
          <a:prstGeom prst="rect">
            <a:avLst/>
          </a:prstGeom>
        </p:spPr>
        <p:txBody>
          <a:bodyPr wrap="none">
            <a:spAutoFit/>
          </a:bodyPr>
          <a:lstStyle/>
          <a:p>
            <a:r>
              <a:rPr lang="en-US" sz="1800" dirty="0">
                <a:solidFill>
                  <a:srgbClr val="A01A06"/>
                </a:solidFill>
              </a:rPr>
              <a:t>Input: </a:t>
            </a:r>
            <a:r>
              <a:rPr lang="en-US" sz="1800" spc="5" dirty="0">
                <a:solidFill>
                  <a:srgbClr val="A01A06"/>
                </a:solidFill>
              </a:rPr>
              <a:t>ke</a:t>
            </a:r>
            <a:r>
              <a:rPr lang="en-US" sz="1800" spc="-90" dirty="0">
                <a:solidFill>
                  <a:srgbClr val="A01A06"/>
                </a:solidFill>
              </a:rPr>
              <a:t>y</a:t>
            </a:r>
            <a:r>
              <a:rPr lang="en-US" sz="1800" dirty="0">
                <a:solidFill>
                  <a:srgbClr val="A01A06"/>
                </a:solidFill>
              </a:rPr>
              <a:t>-</a:t>
            </a:r>
            <a:r>
              <a:rPr lang="en-US" sz="1800" spc="-20" dirty="0">
                <a:solidFill>
                  <a:srgbClr val="A01A06"/>
                </a:solidFill>
              </a:rPr>
              <a:t>v</a:t>
            </a:r>
            <a:r>
              <a:rPr lang="en-US" sz="1800" spc="5" dirty="0">
                <a:solidFill>
                  <a:srgbClr val="A01A06"/>
                </a:solidFill>
              </a:rPr>
              <a:t>a</a:t>
            </a:r>
            <a:r>
              <a:rPr lang="en-US" sz="1800" dirty="0">
                <a:solidFill>
                  <a:srgbClr val="A01A06"/>
                </a:solidFill>
              </a:rPr>
              <a:t>lue</a:t>
            </a:r>
            <a:r>
              <a:rPr lang="en-US" sz="1800" spc="80" dirty="0">
                <a:solidFill>
                  <a:srgbClr val="A01A06"/>
                </a:solidFill>
              </a:rPr>
              <a:t> </a:t>
            </a:r>
            <a:r>
              <a:rPr lang="en-US" sz="1800" dirty="0">
                <a:solidFill>
                  <a:srgbClr val="A01A06"/>
                </a:solidFill>
              </a:rPr>
              <a:t>p</a:t>
            </a:r>
            <a:r>
              <a:rPr lang="en-US" sz="1800" spc="5" dirty="0">
                <a:solidFill>
                  <a:srgbClr val="A01A06"/>
                </a:solidFill>
              </a:rPr>
              <a:t>a</a:t>
            </a:r>
            <a:r>
              <a:rPr lang="en-US" sz="1800" dirty="0">
                <a:solidFill>
                  <a:srgbClr val="A01A06"/>
                </a:solidFill>
              </a:rPr>
              <a:t>i</a:t>
            </a:r>
            <a:r>
              <a:rPr lang="en-US" sz="1800" spc="-5" dirty="0">
                <a:solidFill>
                  <a:srgbClr val="A01A06"/>
                </a:solidFill>
              </a:rPr>
              <a:t>r</a:t>
            </a:r>
            <a:r>
              <a:rPr lang="en-US" sz="1800" dirty="0">
                <a:solidFill>
                  <a:srgbClr val="A01A06"/>
                </a:solidFill>
              </a:rPr>
              <a:t>s</a:t>
            </a:r>
          </a:p>
        </p:txBody>
      </p:sp>
      <p:grpSp>
        <p:nvGrpSpPr>
          <p:cNvPr id="4" name="Group 3">
            <a:extLst>
              <a:ext uri="{FF2B5EF4-FFF2-40B4-BE49-F238E27FC236}">
                <a16:creationId xmlns="" xmlns:a16="http://schemas.microsoft.com/office/drawing/2014/main" id="{3C148D0D-7944-894D-AC2D-8C225B937C9D}"/>
              </a:ext>
            </a:extLst>
          </p:cNvPr>
          <p:cNvGrpSpPr/>
          <p:nvPr/>
        </p:nvGrpSpPr>
        <p:grpSpPr>
          <a:xfrm>
            <a:off x="2912576" y="1867136"/>
            <a:ext cx="2989554" cy="3678798"/>
            <a:chOff x="2912576" y="1867136"/>
            <a:chExt cx="2989554" cy="3678798"/>
          </a:xfrm>
        </p:grpSpPr>
        <p:sp>
          <p:nvSpPr>
            <p:cNvPr id="27" name="object 7">
              <a:extLst>
                <a:ext uri="{FF2B5EF4-FFF2-40B4-BE49-F238E27FC236}">
                  <a16:creationId xmlns="" xmlns:a16="http://schemas.microsoft.com/office/drawing/2014/main" id="{850719FC-4E30-7640-9087-EE0F3C18213A}"/>
                </a:ext>
              </a:extLst>
            </p:cNvPr>
            <p:cNvSpPr/>
            <p:nvPr/>
          </p:nvSpPr>
          <p:spPr>
            <a:xfrm>
              <a:off x="3561030" y="24443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28" name="object 8">
              <a:extLst>
                <a:ext uri="{FF2B5EF4-FFF2-40B4-BE49-F238E27FC236}">
                  <a16:creationId xmlns="" xmlns:a16="http://schemas.microsoft.com/office/drawing/2014/main" id="{1EE22BAF-61BF-694E-9170-953125C1B15B}"/>
                </a:ext>
              </a:extLst>
            </p:cNvPr>
            <p:cNvSpPr/>
            <p:nvPr/>
          </p:nvSpPr>
          <p:spPr>
            <a:xfrm>
              <a:off x="3561030" y="24443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29" name="object 9">
              <a:extLst>
                <a:ext uri="{FF2B5EF4-FFF2-40B4-BE49-F238E27FC236}">
                  <a16:creationId xmlns="" xmlns:a16="http://schemas.microsoft.com/office/drawing/2014/main" id="{E62C86FE-D09F-6A45-ADFB-F9FB4C4CF0D5}"/>
                </a:ext>
              </a:extLst>
            </p:cNvPr>
            <p:cNvSpPr/>
            <p:nvPr/>
          </p:nvSpPr>
          <p:spPr>
            <a:xfrm>
              <a:off x="4246830" y="24443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rgbClr val="F0AD00"/>
            </a:solidFill>
          </p:spPr>
          <p:txBody>
            <a:bodyPr wrap="square" lIns="0" tIns="0" rIns="0" bIns="0" rtlCol="0"/>
            <a:lstStyle/>
            <a:p>
              <a:endParaRPr/>
            </a:p>
          </p:txBody>
        </p:sp>
        <p:sp>
          <p:nvSpPr>
            <p:cNvPr id="30" name="object 10">
              <a:extLst>
                <a:ext uri="{FF2B5EF4-FFF2-40B4-BE49-F238E27FC236}">
                  <a16:creationId xmlns="" xmlns:a16="http://schemas.microsoft.com/office/drawing/2014/main" id="{262B59A5-59B0-9A4B-A9D1-48606B85A61C}"/>
                </a:ext>
              </a:extLst>
            </p:cNvPr>
            <p:cNvSpPr/>
            <p:nvPr/>
          </p:nvSpPr>
          <p:spPr>
            <a:xfrm>
              <a:off x="4246830" y="24443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1" name="object 11">
              <a:extLst>
                <a:ext uri="{FF2B5EF4-FFF2-40B4-BE49-F238E27FC236}">
                  <a16:creationId xmlns="" xmlns:a16="http://schemas.microsoft.com/office/drawing/2014/main" id="{20682199-B96A-4E43-8903-EF9A7A40C849}"/>
                </a:ext>
              </a:extLst>
            </p:cNvPr>
            <p:cNvSpPr/>
            <p:nvPr/>
          </p:nvSpPr>
          <p:spPr>
            <a:xfrm>
              <a:off x="3561030" y="31301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CC9900"/>
            </a:solidFill>
          </p:spPr>
          <p:txBody>
            <a:bodyPr wrap="square" lIns="0" tIns="0" rIns="0" bIns="0" rtlCol="0"/>
            <a:lstStyle/>
            <a:p>
              <a:endParaRPr/>
            </a:p>
          </p:txBody>
        </p:sp>
        <p:sp>
          <p:nvSpPr>
            <p:cNvPr id="32" name="object 12">
              <a:extLst>
                <a:ext uri="{FF2B5EF4-FFF2-40B4-BE49-F238E27FC236}">
                  <a16:creationId xmlns="" xmlns:a16="http://schemas.microsoft.com/office/drawing/2014/main" id="{C3611186-1964-3246-B38D-9193FA848C4F}"/>
                </a:ext>
              </a:extLst>
            </p:cNvPr>
            <p:cNvSpPr/>
            <p:nvPr/>
          </p:nvSpPr>
          <p:spPr>
            <a:xfrm>
              <a:off x="3561030" y="31301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33" name="object 13">
              <a:extLst>
                <a:ext uri="{FF2B5EF4-FFF2-40B4-BE49-F238E27FC236}">
                  <a16:creationId xmlns="" xmlns:a16="http://schemas.microsoft.com/office/drawing/2014/main" id="{C8E35CF1-2A13-064D-927B-6D6A2A249022}"/>
                </a:ext>
              </a:extLst>
            </p:cNvPr>
            <p:cNvSpPr/>
            <p:nvPr/>
          </p:nvSpPr>
          <p:spPr>
            <a:xfrm>
              <a:off x="4246830" y="31301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4">
                <a:lumMod val="60000"/>
                <a:lumOff val="40000"/>
              </a:schemeClr>
            </a:solidFill>
          </p:spPr>
          <p:txBody>
            <a:bodyPr wrap="square" lIns="0" tIns="0" rIns="0" bIns="0" rtlCol="0"/>
            <a:lstStyle/>
            <a:p>
              <a:endParaRPr/>
            </a:p>
          </p:txBody>
        </p:sp>
        <p:sp>
          <p:nvSpPr>
            <p:cNvPr id="34" name="object 14">
              <a:extLst>
                <a:ext uri="{FF2B5EF4-FFF2-40B4-BE49-F238E27FC236}">
                  <a16:creationId xmlns="" xmlns:a16="http://schemas.microsoft.com/office/drawing/2014/main" id="{BD0280EF-CBDC-C840-A32C-93E2012BA25D}"/>
                </a:ext>
              </a:extLst>
            </p:cNvPr>
            <p:cNvSpPr/>
            <p:nvPr/>
          </p:nvSpPr>
          <p:spPr>
            <a:xfrm>
              <a:off x="4246830" y="31301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7" name="object 17">
              <a:extLst>
                <a:ext uri="{FF2B5EF4-FFF2-40B4-BE49-F238E27FC236}">
                  <a16:creationId xmlns="" xmlns:a16="http://schemas.microsoft.com/office/drawing/2014/main" id="{02E12287-624A-224C-853C-B88D17333605}"/>
                </a:ext>
              </a:extLst>
            </p:cNvPr>
            <p:cNvSpPr txBox="1"/>
            <p:nvPr/>
          </p:nvSpPr>
          <p:spPr>
            <a:xfrm>
              <a:off x="2912576" y="1867136"/>
              <a:ext cx="2989554" cy="276999"/>
            </a:xfrm>
            <a:prstGeom prst="rect">
              <a:avLst/>
            </a:prstGeom>
          </p:spPr>
          <p:txBody>
            <a:bodyPr vert="horz" wrap="square" lIns="0" tIns="0" rIns="0" bIns="0" rtlCol="0">
              <a:spAutoFit/>
            </a:bodyPr>
            <a:lstStyle/>
            <a:p>
              <a:pPr marL="12700" marR="5080">
                <a:lnSpc>
                  <a:spcPct val="100000"/>
                </a:lnSpc>
              </a:pPr>
              <a:r>
                <a:rPr sz="1800" dirty="0">
                  <a:solidFill>
                    <a:srgbClr val="A01A06"/>
                  </a:solidFill>
                  <a:latin typeface="+mn-lt"/>
                  <a:cs typeface="Arial"/>
                </a:rPr>
                <a:t>Int</a:t>
              </a:r>
              <a:r>
                <a:rPr sz="1800" spc="5" dirty="0">
                  <a:solidFill>
                    <a:srgbClr val="A01A06"/>
                  </a:solidFill>
                  <a:latin typeface="+mn-lt"/>
                  <a:cs typeface="Arial"/>
                </a:rPr>
                <a:t>e</a:t>
              </a:r>
              <a:r>
                <a:rPr sz="1800" spc="-5" dirty="0">
                  <a:solidFill>
                    <a:srgbClr val="A01A06"/>
                  </a:solidFill>
                  <a:latin typeface="+mn-lt"/>
                  <a:cs typeface="Arial"/>
                </a:rPr>
                <a:t>r</a:t>
              </a:r>
              <a:r>
                <a:rPr sz="1800" spc="5" dirty="0">
                  <a:solidFill>
                    <a:srgbClr val="A01A06"/>
                  </a:solidFill>
                  <a:latin typeface="+mn-lt"/>
                  <a:cs typeface="Arial"/>
                </a:rPr>
                <a:t>me</a:t>
              </a:r>
              <a:r>
                <a:rPr sz="1800" dirty="0">
                  <a:solidFill>
                    <a:srgbClr val="A01A06"/>
                  </a:solidFill>
                  <a:latin typeface="+mn-lt"/>
                  <a:cs typeface="Arial"/>
                </a:rPr>
                <a:t>di</a:t>
              </a:r>
              <a:r>
                <a:rPr sz="1800" spc="5" dirty="0">
                  <a:solidFill>
                    <a:srgbClr val="A01A06"/>
                  </a:solidFill>
                  <a:latin typeface="+mn-lt"/>
                  <a:cs typeface="Arial"/>
                </a:rPr>
                <a:t>a</a:t>
              </a:r>
              <a:r>
                <a:rPr sz="1800" dirty="0">
                  <a:solidFill>
                    <a:srgbClr val="A01A06"/>
                  </a:solidFill>
                  <a:latin typeface="+mn-lt"/>
                  <a:cs typeface="Arial"/>
                </a:rPr>
                <a:t>te </a:t>
              </a:r>
              <a:r>
                <a:rPr sz="1800" spc="5" dirty="0">
                  <a:solidFill>
                    <a:srgbClr val="A01A06"/>
                  </a:solidFill>
                  <a:latin typeface="+mn-lt"/>
                  <a:cs typeface="Arial"/>
                </a:rPr>
                <a:t>ke</a:t>
              </a:r>
              <a:r>
                <a:rPr sz="1800" spc="-90" dirty="0">
                  <a:solidFill>
                    <a:srgbClr val="A01A06"/>
                  </a:solidFill>
                  <a:latin typeface="+mn-lt"/>
                  <a:cs typeface="Arial"/>
                </a:rPr>
                <a:t>y</a:t>
              </a:r>
              <a:r>
                <a:rPr sz="1800" dirty="0">
                  <a:solidFill>
                    <a:srgbClr val="A01A06"/>
                  </a:solidFill>
                  <a:latin typeface="+mn-lt"/>
                  <a:cs typeface="Arial"/>
                </a:rPr>
                <a:t>-</a:t>
              </a:r>
              <a:r>
                <a:rPr sz="1800" spc="-20" dirty="0">
                  <a:solidFill>
                    <a:srgbClr val="A01A06"/>
                  </a:solidFill>
                  <a:latin typeface="+mn-lt"/>
                  <a:cs typeface="Arial"/>
                </a:rPr>
                <a:t>v</a:t>
              </a:r>
              <a:r>
                <a:rPr sz="1800" spc="5" dirty="0">
                  <a:solidFill>
                    <a:srgbClr val="A01A06"/>
                  </a:solidFill>
                  <a:latin typeface="+mn-lt"/>
                  <a:cs typeface="Arial"/>
                </a:rPr>
                <a:t>a</a:t>
              </a:r>
              <a:r>
                <a:rPr sz="1800" dirty="0">
                  <a:solidFill>
                    <a:srgbClr val="A01A06"/>
                  </a:solidFill>
                  <a:latin typeface="+mn-lt"/>
                  <a:cs typeface="Arial"/>
                </a:rPr>
                <a:t>lue</a:t>
              </a:r>
              <a:r>
                <a:rPr sz="1800" spc="80" dirty="0">
                  <a:solidFill>
                    <a:srgbClr val="A01A06"/>
                  </a:solidFill>
                  <a:latin typeface="+mn-lt"/>
                  <a:cs typeface="Arial"/>
                </a:rPr>
                <a:t> </a:t>
              </a:r>
              <a:r>
                <a:rPr sz="1800" dirty="0">
                  <a:solidFill>
                    <a:srgbClr val="A01A06"/>
                  </a:solidFill>
                  <a:latin typeface="+mn-lt"/>
                  <a:cs typeface="Arial"/>
                </a:rPr>
                <a:t>p</a:t>
              </a:r>
              <a:r>
                <a:rPr sz="1800" spc="5" dirty="0">
                  <a:solidFill>
                    <a:srgbClr val="A01A06"/>
                  </a:solidFill>
                  <a:latin typeface="+mn-lt"/>
                  <a:cs typeface="Arial"/>
                </a:rPr>
                <a:t>a</a:t>
              </a:r>
              <a:r>
                <a:rPr sz="1800" dirty="0">
                  <a:solidFill>
                    <a:srgbClr val="A01A06"/>
                  </a:solidFill>
                  <a:latin typeface="+mn-lt"/>
                  <a:cs typeface="Arial"/>
                </a:rPr>
                <a:t>i</a:t>
              </a:r>
              <a:r>
                <a:rPr lang="en-US" sz="1800" spc="-5" dirty="0">
                  <a:solidFill>
                    <a:srgbClr val="A01A06"/>
                  </a:solidFill>
                  <a:latin typeface="+mn-lt"/>
                  <a:cs typeface="Arial"/>
                </a:rPr>
                <a:t>rs</a:t>
              </a:r>
              <a:endParaRPr sz="1800" dirty="0">
                <a:solidFill>
                  <a:srgbClr val="A01A06"/>
                </a:solidFill>
                <a:latin typeface="+mn-lt"/>
                <a:cs typeface="Corbel"/>
              </a:endParaRPr>
            </a:p>
          </p:txBody>
        </p:sp>
        <p:sp>
          <p:nvSpPr>
            <p:cNvPr id="38" name="object 18">
              <a:extLst>
                <a:ext uri="{FF2B5EF4-FFF2-40B4-BE49-F238E27FC236}">
                  <a16:creationId xmlns="" xmlns:a16="http://schemas.microsoft.com/office/drawing/2014/main" id="{CE693287-A186-AA4C-BABC-C938954C5D6F}"/>
                </a:ext>
              </a:extLst>
            </p:cNvPr>
            <p:cNvSpPr txBox="1"/>
            <p:nvPr/>
          </p:nvSpPr>
          <p:spPr>
            <a:xfrm>
              <a:off x="3833189" y="32698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39" name="object 19">
              <a:extLst>
                <a:ext uri="{FF2B5EF4-FFF2-40B4-BE49-F238E27FC236}">
                  <a16:creationId xmlns="" xmlns:a16="http://schemas.microsoft.com/office/drawing/2014/main" id="{CE4A337B-73E7-9C4A-8D19-D87ABA1157D1}"/>
                </a:ext>
              </a:extLst>
            </p:cNvPr>
            <p:cNvSpPr txBox="1"/>
            <p:nvPr/>
          </p:nvSpPr>
          <p:spPr>
            <a:xfrm>
              <a:off x="4676566" y="32512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7" name="object 24">
              <a:extLst>
                <a:ext uri="{FF2B5EF4-FFF2-40B4-BE49-F238E27FC236}">
                  <a16:creationId xmlns="" xmlns:a16="http://schemas.microsoft.com/office/drawing/2014/main" id="{3D4C0A40-B41C-1241-9952-88449563354B}"/>
                </a:ext>
              </a:extLst>
            </p:cNvPr>
            <p:cNvSpPr txBox="1"/>
            <p:nvPr/>
          </p:nvSpPr>
          <p:spPr>
            <a:xfrm>
              <a:off x="3833189" y="25840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58" name="object 19">
              <a:extLst>
                <a:ext uri="{FF2B5EF4-FFF2-40B4-BE49-F238E27FC236}">
                  <a16:creationId xmlns="" xmlns:a16="http://schemas.microsoft.com/office/drawing/2014/main" id="{87B925D0-3CAA-6D42-8309-34138490A912}"/>
                </a:ext>
              </a:extLst>
            </p:cNvPr>
            <p:cNvSpPr txBox="1"/>
            <p:nvPr/>
          </p:nvSpPr>
          <p:spPr>
            <a:xfrm>
              <a:off x="4676407" y="2583192"/>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41" name="object 30">
              <a:extLst>
                <a:ext uri="{FF2B5EF4-FFF2-40B4-BE49-F238E27FC236}">
                  <a16:creationId xmlns="" xmlns:a16="http://schemas.microsoft.com/office/drawing/2014/main" id="{DE20865B-3348-DD49-B622-3779706CB1FB}"/>
                </a:ext>
              </a:extLst>
            </p:cNvPr>
            <p:cNvSpPr/>
            <p:nvPr/>
          </p:nvSpPr>
          <p:spPr>
            <a:xfrm>
              <a:off x="3561030" y="38159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60B5CC"/>
            </a:solidFill>
          </p:spPr>
          <p:txBody>
            <a:bodyPr wrap="square" lIns="0" tIns="0" rIns="0" bIns="0" rtlCol="0"/>
            <a:lstStyle/>
            <a:p>
              <a:endParaRPr/>
            </a:p>
          </p:txBody>
        </p:sp>
        <p:sp>
          <p:nvSpPr>
            <p:cNvPr id="42" name="object 31">
              <a:extLst>
                <a:ext uri="{FF2B5EF4-FFF2-40B4-BE49-F238E27FC236}">
                  <a16:creationId xmlns="" xmlns:a16="http://schemas.microsoft.com/office/drawing/2014/main" id="{919FF4A5-F7B0-4A40-AD1E-C32CAB302FF2}"/>
                </a:ext>
              </a:extLst>
            </p:cNvPr>
            <p:cNvSpPr/>
            <p:nvPr/>
          </p:nvSpPr>
          <p:spPr>
            <a:xfrm>
              <a:off x="3561030" y="38159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43" name="object 32">
              <a:extLst>
                <a:ext uri="{FF2B5EF4-FFF2-40B4-BE49-F238E27FC236}">
                  <a16:creationId xmlns="" xmlns:a16="http://schemas.microsoft.com/office/drawing/2014/main" id="{4EEA09B6-45E9-0E45-A406-BBADB229A1B5}"/>
                </a:ext>
              </a:extLst>
            </p:cNvPr>
            <p:cNvSpPr txBox="1"/>
            <p:nvPr/>
          </p:nvSpPr>
          <p:spPr>
            <a:xfrm>
              <a:off x="3833189" y="39556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44" name="object 33">
              <a:extLst>
                <a:ext uri="{FF2B5EF4-FFF2-40B4-BE49-F238E27FC236}">
                  <a16:creationId xmlns="" xmlns:a16="http://schemas.microsoft.com/office/drawing/2014/main" id="{F84A8D36-178D-A54B-AD77-8B654C51EE26}"/>
                </a:ext>
              </a:extLst>
            </p:cNvPr>
            <p:cNvSpPr/>
            <p:nvPr/>
          </p:nvSpPr>
          <p:spPr>
            <a:xfrm>
              <a:off x="4246830" y="38159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2">
                <a:lumMod val="60000"/>
                <a:lumOff val="40000"/>
              </a:schemeClr>
            </a:solidFill>
          </p:spPr>
          <p:txBody>
            <a:bodyPr wrap="square" lIns="0" tIns="0" rIns="0" bIns="0" rtlCol="0"/>
            <a:lstStyle/>
            <a:p>
              <a:endParaRPr/>
            </a:p>
          </p:txBody>
        </p:sp>
        <p:sp>
          <p:nvSpPr>
            <p:cNvPr id="45" name="object 34">
              <a:extLst>
                <a:ext uri="{FF2B5EF4-FFF2-40B4-BE49-F238E27FC236}">
                  <a16:creationId xmlns="" xmlns:a16="http://schemas.microsoft.com/office/drawing/2014/main" id="{79EE117E-9FF3-5C43-A9EA-F488B2CEB6BD}"/>
                </a:ext>
              </a:extLst>
            </p:cNvPr>
            <p:cNvSpPr/>
            <p:nvPr/>
          </p:nvSpPr>
          <p:spPr>
            <a:xfrm>
              <a:off x="4246830" y="38159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46" name="object 35">
              <a:extLst>
                <a:ext uri="{FF2B5EF4-FFF2-40B4-BE49-F238E27FC236}">
                  <a16:creationId xmlns="" xmlns:a16="http://schemas.microsoft.com/office/drawing/2014/main" id="{4AE1AA85-E769-964D-A2C4-96ACA186CF0F}"/>
                </a:ext>
              </a:extLst>
            </p:cNvPr>
            <p:cNvSpPr txBox="1"/>
            <p:nvPr/>
          </p:nvSpPr>
          <p:spPr>
            <a:xfrm>
              <a:off x="4676566" y="39370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0" name="object 40">
              <a:extLst>
                <a:ext uri="{FF2B5EF4-FFF2-40B4-BE49-F238E27FC236}">
                  <a16:creationId xmlns="" xmlns:a16="http://schemas.microsoft.com/office/drawing/2014/main" id="{1B77EF8D-057F-9844-B47E-134D57342B66}"/>
                </a:ext>
              </a:extLst>
            </p:cNvPr>
            <p:cNvSpPr txBox="1"/>
            <p:nvPr/>
          </p:nvSpPr>
          <p:spPr>
            <a:xfrm>
              <a:off x="4136617" y="4456372"/>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dirty="0">
                <a:latin typeface="Corbel"/>
                <a:cs typeface="Corbel"/>
              </a:endParaRPr>
            </a:p>
          </p:txBody>
        </p:sp>
        <p:sp>
          <p:nvSpPr>
            <p:cNvPr id="51" name="object 41">
              <a:extLst>
                <a:ext uri="{FF2B5EF4-FFF2-40B4-BE49-F238E27FC236}">
                  <a16:creationId xmlns="" xmlns:a16="http://schemas.microsoft.com/office/drawing/2014/main" id="{CB837EB3-E44F-9D40-B9A7-1F288CA0DDB5}"/>
                </a:ext>
              </a:extLst>
            </p:cNvPr>
            <p:cNvSpPr/>
            <p:nvPr/>
          </p:nvSpPr>
          <p:spPr>
            <a:xfrm>
              <a:off x="3558869" y="501253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FFFF00"/>
            </a:solidFill>
          </p:spPr>
          <p:txBody>
            <a:bodyPr wrap="square" lIns="0" tIns="0" rIns="0" bIns="0" rtlCol="0"/>
            <a:lstStyle/>
            <a:p>
              <a:endParaRPr/>
            </a:p>
          </p:txBody>
        </p:sp>
        <p:sp>
          <p:nvSpPr>
            <p:cNvPr id="52" name="object 42">
              <a:extLst>
                <a:ext uri="{FF2B5EF4-FFF2-40B4-BE49-F238E27FC236}">
                  <a16:creationId xmlns="" xmlns:a16="http://schemas.microsoft.com/office/drawing/2014/main" id="{1E0B517B-D4E3-614D-88AE-C612729FA93C}"/>
                </a:ext>
              </a:extLst>
            </p:cNvPr>
            <p:cNvSpPr/>
            <p:nvPr/>
          </p:nvSpPr>
          <p:spPr>
            <a:xfrm>
              <a:off x="3558869" y="501253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53" name="object 43">
              <a:extLst>
                <a:ext uri="{FF2B5EF4-FFF2-40B4-BE49-F238E27FC236}">
                  <a16:creationId xmlns="" xmlns:a16="http://schemas.microsoft.com/office/drawing/2014/main" id="{15817CE4-2A2F-C64C-9976-7580A535AFBD}"/>
                </a:ext>
              </a:extLst>
            </p:cNvPr>
            <p:cNvSpPr txBox="1"/>
            <p:nvPr/>
          </p:nvSpPr>
          <p:spPr>
            <a:xfrm>
              <a:off x="3831028" y="5172735"/>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54" name="object 44">
              <a:extLst>
                <a:ext uri="{FF2B5EF4-FFF2-40B4-BE49-F238E27FC236}">
                  <a16:creationId xmlns="" xmlns:a16="http://schemas.microsoft.com/office/drawing/2014/main" id="{D0B487E3-E2EB-B74B-BFB4-B03085EB5374}"/>
                </a:ext>
              </a:extLst>
            </p:cNvPr>
            <p:cNvSpPr/>
            <p:nvPr/>
          </p:nvSpPr>
          <p:spPr>
            <a:xfrm>
              <a:off x="4244669" y="501253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6">
                <a:lumMod val="60000"/>
                <a:lumOff val="40000"/>
              </a:schemeClr>
            </a:solidFill>
          </p:spPr>
          <p:txBody>
            <a:bodyPr wrap="square" lIns="0" tIns="0" rIns="0" bIns="0" rtlCol="0"/>
            <a:lstStyle/>
            <a:p>
              <a:endParaRPr/>
            </a:p>
          </p:txBody>
        </p:sp>
        <p:sp>
          <p:nvSpPr>
            <p:cNvPr id="55" name="object 45">
              <a:extLst>
                <a:ext uri="{FF2B5EF4-FFF2-40B4-BE49-F238E27FC236}">
                  <a16:creationId xmlns="" xmlns:a16="http://schemas.microsoft.com/office/drawing/2014/main" id="{A764FFCA-783F-724C-B80E-C179AFB33F77}"/>
                </a:ext>
              </a:extLst>
            </p:cNvPr>
            <p:cNvSpPr/>
            <p:nvPr/>
          </p:nvSpPr>
          <p:spPr>
            <a:xfrm>
              <a:off x="4244669" y="501253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56" name="object 46">
              <a:extLst>
                <a:ext uri="{FF2B5EF4-FFF2-40B4-BE49-F238E27FC236}">
                  <a16:creationId xmlns="" xmlns:a16="http://schemas.microsoft.com/office/drawing/2014/main" id="{27EE022F-55CA-584C-A5B5-9DB2D2A68C72}"/>
                </a:ext>
              </a:extLst>
            </p:cNvPr>
            <p:cNvSpPr txBox="1"/>
            <p:nvPr/>
          </p:nvSpPr>
          <p:spPr>
            <a:xfrm>
              <a:off x="4674405" y="5172735"/>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grpSp>
      <p:sp>
        <p:nvSpPr>
          <p:cNvPr id="48" name="object 36">
            <a:extLst>
              <a:ext uri="{FF2B5EF4-FFF2-40B4-BE49-F238E27FC236}">
                <a16:creationId xmlns="" xmlns:a16="http://schemas.microsoft.com/office/drawing/2014/main" id="{E8AE49D7-A669-AC4F-9270-BBFCBA0200A2}"/>
              </a:ext>
            </a:extLst>
          </p:cNvPr>
          <p:cNvSpPr/>
          <p:nvPr/>
        </p:nvSpPr>
        <p:spPr>
          <a:xfrm>
            <a:off x="2667000" y="5257800"/>
            <a:ext cx="685800" cy="304800"/>
          </a:xfrm>
          <a:custGeom>
            <a:avLst/>
            <a:gdLst/>
            <a:ahLst/>
            <a:cxnLst/>
            <a:rect l="l" t="t" r="r" b="b"/>
            <a:pathLst>
              <a:path w="685800" h="304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p:spPr>
        <p:txBody>
          <a:bodyPr wrap="square" lIns="0" tIns="0" rIns="0" bIns="0" rtlCol="0"/>
          <a:lstStyle/>
          <a:p>
            <a:endParaRPr/>
          </a:p>
        </p:txBody>
      </p:sp>
      <p:sp>
        <p:nvSpPr>
          <p:cNvPr id="49" name="object 37">
            <a:extLst>
              <a:ext uri="{FF2B5EF4-FFF2-40B4-BE49-F238E27FC236}">
                <a16:creationId xmlns="" xmlns:a16="http://schemas.microsoft.com/office/drawing/2014/main" id="{E38E4FA5-9EC7-C042-A214-4CC89B8C7F75}"/>
              </a:ext>
            </a:extLst>
          </p:cNvPr>
          <p:cNvSpPr/>
          <p:nvPr/>
        </p:nvSpPr>
        <p:spPr>
          <a:xfrm>
            <a:off x="2667000" y="5257800"/>
            <a:ext cx="685800" cy="304800"/>
          </a:xfrm>
          <a:custGeom>
            <a:avLst/>
            <a:gdLst/>
            <a:ahLst/>
            <a:cxnLst/>
            <a:rect l="l" t="t" r="r" b="b"/>
            <a:pathLst>
              <a:path w="685800" h="304800">
                <a:moveTo>
                  <a:pt x="0" y="76200"/>
                </a:moveTo>
                <a:lnTo>
                  <a:pt x="514350" y="76200"/>
                </a:lnTo>
                <a:lnTo>
                  <a:pt x="514350" y="0"/>
                </a:lnTo>
                <a:lnTo>
                  <a:pt x="685800" y="152400"/>
                </a:lnTo>
                <a:lnTo>
                  <a:pt x="514350" y="304800"/>
                </a:lnTo>
                <a:lnTo>
                  <a:pt x="514350" y="228600"/>
                </a:lnTo>
                <a:lnTo>
                  <a:pt x="0" y="228600"/>
                </a:lnTo>
                <a:lnTo>
                  <a:pt x="0" y="76200"/>
                </a:lnTo>
                <a:close/>
              </a:path>
            </a:pathLst>
          </a:custGeom>
          <a:ln w="9525">
            <a:solidFill>
              <a:srgbClr val="000000"/>
            </a:solidFill>
          </a:ln>
        </p:spPr>
        <p:txBody>
          <a:bodyPr wrap="square" lIns="0" tIns="0" rIns="0" bIns="0" rtlCol="0"/>
          <a:lstStyle/>
          <a:p>
            <a:endParaRPr/>
          </a:p>
        </p:txBody>
      </p:sp>
      <p:sp>
        <p:nvSpPr>
          <p:cNvPr id="59" name="object 38">
            <a:extLst>
              <a:ext uri="{FF2B5EF4-FFF2-40B4-BE49-F238E27FC236}">
                <a16:creationId xmlns="" xmlns:a16="http://schemas.microsoft.com/office/drawing/2014/main" id="{CBF4B2D4-C8FC-FB4F-8D72-DEA32FF8A41F}"/>
              </a:ext>
            </a:extLst>
          </p:cNvPr>
          <p:cNvSpPr txBox="1"/>
          <p:nvPr/>
        </p:nvSpPr>
        <p:spPr>
          <a:xfrm>
            <a:off x="2669539" y="5029380"/>
            <a:ext cx="465455" cy="254000"/>
          </a:xfrm>
          <a:prstGeom prst="rect">
            <a:avLst/>
          </a:prstGeom>
        </p:spPr>
        <p:txBody>
          <a:bodyPr vert="horz" wrap="square" lIns="0" tIns="0" rIns="0" bIns="0" rtlCol="0">
            <a:spAutoFit/>
          </a:bodyPr>
          <a:lstStyle/>
          <a:p>
            <a:pPr marL="12700">
              <a:lnSpc>
                <a:spcPct val="100000"/>
              </a:lnSpc>
            </a:pPr>
            <a:r>
              <a:rPr sz="1800" b="1" spc="-20" dirty="0">
                <a:latin typeface="Corbel"/>
                <a:cs typeface="Corbel"/>
              </a:rPr>
              <a:t>m</a:t>
            </a:r>
            <a:r>
              <a:rPr sz="1800" b="1" spc="-5" dirty="0">
                <a:latin typeface="Corbel"/>
                <a:cs typeface="Corbel"/>
              </a:rPr>
              <a:t>a</a:t>
            </a:r>
            <a:r>
              <a:rPr sz="1800" b="1" spc="-10" dirty="0">
                <a:latin typeface="Corbel"/>
                <a:cs typeface="Corbel"/>
              </a:rPr>
              <a:t>p</a:t>
            </a:r>
            <a:endParaRPr sz="1800">
              <a:latin typeface="Corbel"/>
              <a:cs typeface="Corbel"/>
            </a:endParaRPr>
          </a:p>
        </p:txBody>
      </p:sp>
    </p:spTree>
    <p:extLst>
      <p:ext uri="{BB962C8B-B14F-4D97-AF65-F5344CB8AC3E}">
        <p14:creationId xmlns:p14="http://schemas.microsoft.com/office/powerpoint/2010/main" val="182569141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8839200" cy="4648200"/>
          </a:xfrm>
        </p:spPr>
        <p:txBody>
          <a:bodyPr/>
          <a:lstStyle/>
          <a:p>
            <a:pPr marL="0" indent="0">
              <a:spcBef>
                <a:spcPts val="0"/>
              </a:spcBef>
              <a:spcAft>
                <a:spcPts val="600"/>
              </a:spcAft>
              <a:buClr>
                <a:schemeClr val="tx1"/>
              </a:buClr>
              <a:buNone/>
            </a:pPr>
            <a:r>
              <a:rPr lang="en-US" dirty="0">
                <a:latin typeface="Calibri" panose="020F0502020204030204" pitchFamily="34" charset="0"/>
                <a:cs typeface="Calibri" panose="020F0502020204030204" pitchFamily="34" charset="0"/>
              </a:rPr>
              <a:t>2</a:t>
            </a:r>
            <a:r>
              <a:rPr lang="en-US" baseline="30000" dirty="0">
                <a:latin typeface="Calibri" panose="020F0502020204030204" pitchFamily="34" charset="0"/>
                <a:cs typeface="Calibri" panose="020F0502020204030204" pitchFamily="34" charset="0"/>
              </a:rPr>
              <a:t>nd</a:t>
            </a:r>
            <a:r>
              <a:rPr lang="en-US" dirty="0">
                <a:latin typeface="Calibri" panose="020F0502020204030204" pitchFamily="34" charset="0"/>
                <a:cs typeface="Calibri" panose="020F0502020204030204" pitchFamily="34" charset="0"/>
              </a:rPr>
              <a:t> Map Task:</a:t>
            </a:r>
            <a:endParaRPr lang="en-US" sz="2000" dirty="0">
              <a:latin typeface="Calibri" panose="020F0502020204030204" pitchFamily="34" charset="0"/>
              <a:cs typeface="Calibri" panose="020F0502020204030204" pitchFamily="34" charset="0"/>
            </a:endParaRPr>
          </a:p>
          <a:p>
            <a:pPr>
              <a:spcBef>
                <a:spcPts val="0"/>
              </a:spcBef>
              <a:spcAft>
                <a:spcPts val="600"/>
              </a:spcAft>
              <a:buClr>
                <a:schemeClr val="tx1"/>
              </a:buClr>
            </a:pPr>
            <a:r>
              <a:rPr lang="en-US" sz="2000" dirty="0">
                <a:latin typeface="Calibri" panose="020F0502020204030204" pitchFamily="34" charset="0"/>
                <a:cs typeface="Calibri" panose="020F0502020204030204" pitchFamily="34" charset="0"/>
              </a:rPr>
              <a:t>The input would be the (key, value) from 1</a:t>
            </a:r>
            <a:r>
              <a:rPr lang="en-US" sz="2000" baseline="30000" dirty="0">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Reduce task</a:t>
            </a:r>
          </a:p>
          <a:p>
            <a:pPr>
              <a:spcBef>
                <a:spcPts val="0"/>
              </a:spcBef>
              <a:spcAft>
                <a:spcPts val="600"/>
              </a:spcAft>
              <a:buClr>
                <a:schemeClr val="tx1"/>
              </a:buClr>
            </a:pPr>
            <a:r>
              <a:rPr lang="en-US" sz="2000" dirty="0">
                <a:latin typeface="Calibri" panose="020F0502020204030204" pitchFamily="34" charset="0"/>
                <a:cs typeface="Calibri" panose="020F0502020204030204" pitchFamily="34" charset="0"/>
              </a:rPr>
              <a:t>Let the pair of (( (</a:t>
            </a:r>
            <a:r>
              <a:rPr lang="en-US" sz="2000" dirty="0" err="1">
                <a:latin typeface="Calibri" panose="020F0502020204030204" pitchFamily="34" charset="0"/>
                <a:cs typeface="Calibri" panose="020F0502020204030204" pitchFamily="34" charset="0"/>
              </a:rPr>
              <a:t>i,k</a:t>
            </a:r>
            <a:r>
              <a:rPr lang="en-US" sz="2000" dirty="0">
                <a:latin typeface="Calibri" panose="020F0502020204030204" pitchFamily="34" charset="0"/>
                <a:cs typeface="Calibri" panose="020F0502020204030204" pitchFamily="34" charset="0"/>
              </a:rPr>
              <a:t>), (A[</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j] * B[j, k])) pass through</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a:p>
            <a:pPr marL="0" lvl="0" indent="0">
              <a:spcBef>
                <a:spcPts val="0"/>
              </a:spcBef>
              <a:spcAft>
                <a:spcPts val="600"/>
              </a:spcAft>
              <a:buClr>
                <a:prstClr val="black"/>
              </a:buClr>
              <a:buNone/>
            </a:pPr>
            <a:r>
              <a:rPr lang="en-US" dirty="0">
                <a:solidFill>
                  <a:prstClr val="black"/>
                </a:solidFill>
                <a:latin typeface="Calibri" panose="020F0502020204030204" pitchFamily="34" charset="0"/>
                <a:cs typeface="Calibri" panose="020F0502020204030204" pitchFamily="34" charset="0"/>
              </a:rPr>
              <a:t>2</a:t>
            </a:r>
            <a:r>
              <a:rPr lang="en-US" baseline="30000" dirty="0">
                <a:solidFill>
                  <a:prstClr val="black"/>
                </a:solidFill>
                <a:latin typeface="Calibri" panose="020F0502020204030204" pitchFamily="34" charset="0"/>
                <a:cs typeface="Calibri" panose="020F0502020204030204" pitchFamily="34" charset="0"/>
              </a:rPr>
              <a:t>nd</a:t>
            </a:r>
            <a:r>
              <a:rPr lang="en-US" dirty="0">
                <a:solidFill>
                  <a:prstClr val="black"/>
                </a:solidFill>
                <a:latin typeface="Calibri" panose="020F0502020204030204" pitchFamily="34" charset="0"/>
                <a:cs typeface="Calibri" panose="020F0502020204030204" pitchFamily="34" charset="0"/>
              </a:rPr>
              <a:t> Reduce Task:</a:t>
            </a:r>
            <a:endParaRPr lang="en-US" sz="2000" dirty="0">
              <a:latin typeface="Calibri" panose="020F0502020204030204" pitchFamily="34" charset="0"/>
              <a:cs typeface="Calibri" panose="020F0502020204030204" pitchFamily="34" charset="0"/>
            </a:endParaRPr>
          </a:p>
          <a:p>
            <a:pPr marL="0">
              <a:spcBef>
                <a:spcPts val="0"/>
              </a:spcBef>
              <a:spcAft>
                <a:spcPts val="600"/>
              </a:spcAft>
              <a:buClr>
                <a:schemeClr val="tx1"/>
              </a:buClr>
            </a:pPr>
            <a:r>
              <a:rPr lang="en-US" sz="2000" dirty="0">
                <a:latin typeface="Calibri" panose="020F0502020204030204" pitchFamily="34" charset="0"/>
                <a:cs typeface="Calibri" panose="020F0502020204030204" pitchFamily="34" charset="0"/>
              </a:rPr>
              <a:t>For each (</a:t>
            </a:r>
            <a:r>
              <a:rPr lang="en-US" sz="2000" dirty="0" err="1">
                <a:latin typeface="Calibri" panose="020F0502020204030204" pitchFamily="34" charset="0"/>
                <a:cs typeface="Calibri" panose="020F0502020204030204" pitchFamily="34" charset="0"/>
              </a:rPr>
              <a:t>i,k</a:t>
            </a:r>
            <a:r>
              <a:rPr lang="en-US" sz="2000" dirty="0">
                <a:latin typeface="Calibri" panose="020F0502020204030204" pitchFamily="34" charset="0"/>
                <a:cs typeface="Calibri" panose="020F0502020204030204" pitchFamily="34" charset="0"/>
              </a:rPr>
              <a:t>), add up the values, </a:t>
            </a:r>
            <a:r>
              <a:rPr lang="en-US" sz="2000" b="1" dirty="0">
                <a:solidFill>
                  <a:srgbClr val="A01A06"/>
                </a:solidFill>
                <a:latin typeface="Calibri" panose="020F0502020204030204" pitchFamily="34" charset="0"/>
                <a:cs typeface="Calibri" panose="020F0502020204030204" pitchFamily="34" charset="0"/>
              </a:rPr>
              <a:t>emit ((</a:t>
            </a:r>
            <a:r>
              <a:rPr lang="en-US" sz="2000" b="1" dirty="0" err="1">
                <a:solidFill>
                  <a:srgbClr val="A01A06"/>
                </a:solidFill>
                <a:latin typeface="Calibri" panose="020F0502020204030204" pitchFamily="34" charset="0"/>
                <a:cs typeface="Calibri" panose="020F0502020204030204" pitchFamily="34" charset="0"/>
              </a:rPr>
              <a:t>i,k</a:t>
            </a:r>
            <a:r>
              <a:rPr lang="en-US" sz="2000" b="1" dirty="0">
                <a:solidFill>
                  <a:srgbClr val="A01A06"/>
                </a:solidFill>
                <a:latin typeface="Calibri" panose="020F0502020204030204" pitchFamily="34" charset="0"/>
                <a:cs typeface="Calibri" panose="020F0502020204030204" pitchFamily="34" charset="0"/>
              </a:rPr>
              <a:t>), SUM(values))</a:t>
            </a:r>
          </a:p>
          <a:p>
            <a:pPr marL="0">
              <a:spcBef>
                <a:spcPts val="0"/>
              </a:spcBef>
              <a:spcAft>
                <a:spcPts val="600"/>
              </a:spcAft>
              <a:buClr>
                <a:schemeClr val="tx1"/>
              </a:buClr>
            </a:pPr>
            <a:endParaRPr lang="en-US" sz="2000" dirty="0">
              <a:latin typeface="Calibri" panose="020F0502020204030204" pitchFamily="34" charset="0"/>
              <a:cs typeface="Calibri" panose="020F0502020204030204" pitchFamily="34" charset="0"/>
            </a:endParaRPr>
          </a:p>
          <a:p>
            <a:pPr marL="0" indent="0">
              <a:spcBef>
                <a:spcPts val="0"/>
              </a:spcBef>
              <a:spcAft>
                <a:spcPts val="600"/>
              </a:spcAft>
              <a:buClr>
                <a:schemeClr val="tx1"/>
              </a:buClr>
              <a:buNone/>
            </a:pPr>
            <a:r>
              <a:rPr lang="en-US" sz="1800" spc="-9" dirty="0">
                <a:solidFill>
                  <a:srgbClr val="3366FF"/>
                </a:solidFill>
                <a:latin typeface="Calibri" panose="020F0502020204030204" pitchFamily="34" charset="0"/>
                <a:cs typeface="Calibri" panose="020F0502020204030204" pitchFamily="34" charset="0"/>
              </a:rPr>
              <a:t>e.g., C[1,1] = A[1,1] * B[1,1] + A[1,2] * B[2,1] + A[1,3] * B[3,1] + A[1,4] * B[4,1] + A[1,5] * B[5,1] </a:t>
            </a:r>
            <a:endParaRPr lang="en-US" sz="2000" spc="-9" dirty="0">
              <a:solidFill>
                <a:srgbClr val="3366FF"/>
              </a:solidFill>
              <a:latin typeface="Calibri" panose="020F0502020204030204" pitchFamily="34" charset="0"/>
              <a:cs typeface="Calibri" panose="020F0502020204030204" pitchFamily="34" charset="0"/>
            </a:endParaRPr>
          </a:p>
          <a:p>
            <a:pPr marL="0" indent="0">
              <a:spcBef>
                <a:spcPts val="0"/>
              </a:spcBef>
              <a:spcAft>
                <a:spcPts val="600"/>
              </a:spcAft>
              <a:buClr>
                <a:schemeClr val="tx1"/>
              </a:buClr>
              <a:buNone/>
            </a:pPr>
            <a:r>
              <a:rPr lang="en-US" sz="2000" spc="-9" dirty="0">
                <a:latin typeface="Calibri" panose="020F0502020204030204" pitchFamily="34" charset="0"/>
                <a:cs typeface="Calibri" panose="020F0502020204030204" pitchFamily="34" charset="0"/>
              </a:rPr>
              <a:t>(Note: every term has key (1,1), will go to same reducer)</a:t>
            </a:r>
          </a:p>
          <a:p>
            <a:pPr marL="0">
              <a:spcBef>
                <a:spcPts val="0"/>
              </a:spcBef>
              <a:spcAft>
                <a:spcPts val="600"/>
              </a:spcAft>
              <a:buClr>
                <a:schemeClr val="tx1"/>
              </a:buClr>
            </a:pPr>
            <a:endParaRPr lang="en-US" sz="2000" dirty="0">
              <a:latin typeface="Calibri" panose="020F0502020204030204" pitchFamily="34" charset="0"/>
              <a:cs typeface="Calibri" panose="020F0502020204030204" pitchFamily="34" charset="0"/>
            </a:endParaRPr>
          </a:p>
          <a:p>
            <a:pPr marL="0">
              <a:spcBef>
                <a:spcPts val="0"/>
              </a:spcBef>
              <a:spcAft>
                <a:spcPts val="600"/>
              </a:spcAft>
              <a:buClr>
                <a:schemeClr val="tx1"/>
              </a:buClr>
            </a:pPr>
            <a:endParaRPr lang="en-US" sz="2000" dirty="0"/>
          </a:p>
        </p:txBody>
      </p:sp>
      <p:sp>
        <p:nvSpPr>
          <p:cNvPr id="5" name="Rectangle 2">
            <a:extLst>
              <a:ext uri="{FF2B5EF4-FFF2-40B4-BE49-F238E27FC236}">
                <a16:creationId xmlns:a16="http://schemas.microsoft.com/office/drawing/2014/main" xmlns="" id="{4CD56C51-4C31-0A46-BD8E-1A6CB8BF66C6}"/>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(Two phase)</a:t>
            </a:r>
          </a:p>
        </p:txBody>
      </p:sp>
    </p:spTree>
    <p:extLst>
      <p:ext uri="{BB962C8B-B14F-4D97-AF65-F5344CB8AC3E}">
        <p14:creationId xmlns:p14="http://schemas.microsoft.com/office/powerpoint/2010/main" val="39723775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9212" y="1802642"/>
            <a:ext cx="8149988" cy="4495800"/>
          </a:xfrm>
        </p:spPr>
        <p:txBody>
          <a:bodyPr/>
          <a:lstStyle/>
          <a:p>
            <a:pPr marL="0" indent="0">
              <a:buClr>
                <a:schemeClr val="tx1"/>
              </a:buClr>
              <a:buNone/>
            </a:pPr>
            <a:r>
              <a:rPr lang="en-US" dirty="0">
                <a:solidFill>
                  <a:srgbClr val="A01A06"/>
                </a:solidFill>
                <a:latin typeface="Calibri" panose="020F0502020204030204" pitchFamily="34" charset="0"/>
                <a:cs typeface="Calibri" panose="020F0502020204030204" pitchFamily="34" charset="0"/>
              </a:rPr>
              <a:t>Data set is truly “big” </a:t>
            </a:r>
          </a:p>
          <a:p>
            <a:pPr>
              <a:buClr>
                <a:schemeClr val="tx1"/>
              </a:buClr>
            </a:pPr>
            <a:r>
              <a:rPr lang="en-US" dirty="0">
                <a:latin typeface="Calibri" panose="020F0502020204030204" pitchFamily="34" charset="0"/>
                <a:cs typeface="Calibri" panose="020F0502020204030204" pitchFamily="34" charset="0"/>
              </a:rPr>
              <a:t>Terabytes, not tens of gigabytes</a:t>
            </a:r>
          </a:p>
          <a:p>
            <a:pPr>
              <a:buClr>
                <a:schemeClr val="tx1"/>
              </a:buClr>
            </a:pPr>
            <a:r>
              <a:rPr lang="en-US" dirty="0" err="1">
                <a:latin typeface="Calibri" panose="020F0502020204030204" pitchFamily="34" charset="0"/>
                <a:cs typeface="Calibri" panose="020F0502020204030204" pitchFamily="34" charset="0"/>
              </a:rPr>
              <a:t>Hadoop</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MapReduce</a:t>
            </a:r>
            <a:r>
              <a:rPr lang="en-US" dirty="0">
                <a:latin typeface="Calibri" panose="020F0502020204030204" pitchFamily="34" charset="0"/>
                <a:cs typeface="Calibri" panose="020F0502020204030204" pitchFamily="34" charset="0"/>
              </a:rPr>
              <a:t> designed for terabyte/petabyte scale computation</a:t>
            </a:r>
          </a:p>
          <a:p>
            <a:pPr>
              <a:buClr>
                <a:schemeClr val="tx1"/>
              </a:buClr>
            </a:pPr>
            <a:r>
              <a:rPr lang="en-US" dirty="0">
                <a:latin typeface="Calibri" panose="020F0502020204030204" pitchFamily="34" charset="0"/>
                <a:cs typeface="Calibri" panose="020F0502020204030204" pitchFamily="34" charset="0"/>
              </a:rPr>
              <a:t>Most real-world problems process less than 100 GB of input</a:t>
            </a:r>
          </a:p>
          <a:p>
            <a:pPr lvl="1">
              <a:buClr>
                <a:schemeClr val="tx1"/>
              </a:buClr>
            </a:pPr>
            <a:r>
              <a:rPr lang="en-US" dirty="0">
                <a:latin typeface="Calibri" panose="020F0502020204030204" pitchFamily="34" charset="0"/>
                <a:cs typeface="Calibri" panose="020F0502020204030204" pitchFamily="34" charset="0"/>
              </a:rPr>
              <a:t>Microsoft, Yahoo: median job under 14 GB</a:t>
            </a:r>
          </a:p>
          <a:p>
            <a:pPr lvl="1">
              <a:buClr>
                <a:schemeClr val="tx1"/>
              </a:buClr>
            </a:pPr>
            <a:r>
              <a:rPr lang="en-US" dirty="0">
                <a:latin typeface="Calibri" panose="020F0502020204030204" pitchFamily="34" charset="0"/>
                <a:cs typeface="Calibri" panose="020F0502020204030204" pitchFamily="34" charset="0"/>
              </a:rPr>
              <a:t>Facebook: 90% of jobs under 100 GB</a:t>
            </a:r>
          </a:p>
        </p:txBody>
      </p:sp>
      <p:sp>
        <p:nvSpPr>
          <p:cNvPr id="6" name="TextBox 5"/>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5" name="Rectangle 2">
            <a:extLst>
              <a:ext uri="{FF2B5EF4-FFF2-40B4-BE49-F238E27FC236}">
                <a16:creationId xmlns:a16="http://schemas.microsoft.com/office/drawing/2014/main" xmlns="" id="{13BED0C7-4920-224F-AA3D-0B0CAF1B940B}"/>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2924497583"/>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802642"/>
            <a:ext cx="8077200" cy="4495800"/>
          </a:xfrm>
        </p:spPr>
        <p:txBody>
          <a:bodyPr/>
          <a:lstStyle/>
          <a:p>
            <a:pPr marL="0" indent="0">
              <a:buClr>
                <a:schemeClr val="tx1"/>
              </a:buClr>
              <a:buNone/>
            </a:pPr>
            <a:r>
              <a:rPr lang="en-US" dirty="0">
                <a:solidFill>
                  <a:srgbClr val="A01A06"/>
                </a:solidFill>
                <a:latin typeface="Calibri" panose="020F0502020204030204" pitchFamily="34" charset="0"/>
                <a:cs typeface="Calibri" panose="020F0502020204030204" pitchFamily="34" charset="0"/>
              </a:rPr>
              <a:t>Don’t need fast response time</a:t>
            </a:r>
          </a:p>
          <a:p>
            <a:pPr>
              <a:buClr>
                <a:schemeClr val="tx1"/>
              </a:buClr>
            </a:pPr>
            <a:r>
              <a:rPr lang="en-US" dirty="0">
                <a:latin typeface="Calibri" panose="020F0502020204030204" pitchFamily="34" charset="0"/>
                <a:cs typeface="Calibri" panose="020F0502020204030204" pitchFamily="34" charset="0"/>
              </a:rPr>
              <a:t>When submitting jobs, Hadoop latency can be </a:t>
            </a:r>
            <a:r>
              <a:rPr lang="en-US" dirty="0">
                <a:solidFill>
                  <a:srgbClr val="FF0000"/>
                </a:solidFill>
                <a:latin typeface="Calibri" panose="020F0502020204030204" pitchFamily="34" charset="0"/>
                <a:cs typeface="Calibri" panose="020F0502020204030204" pitchFamily="34" charset="0"/>
              </a:rPr>
              <a:t>1 min </a:t>
            </a:r>
          </a:p>
          <a:p>
            <a:pPr>
              <a:buClr>
                <a:schemeClr val="tx1"/>
              </a:buClr>
            </a:pPr>
            <a:r>
              <a:rPr lang="en-US" dirty="0">
                <a:latin typeface="Calibri" panose="020F0502020204030204" pitchFamily="34" charset="0"/>
                <a:cs typeface="Calibri" panose="020F0502020204030204" pitchFamily="34" charset="0"/>
              </a:rPr>
              <a:t>Not well-suited for problems that require </a:t>
            </a:r>
            <a:r>
              <a:rPr lang="en-US" dirty="0">
                <a:solidFill>
                  <a:srgbClr val="FF0000"/>
                </a:solidFill>
                <a:latin typeface="Calibri" panose="020F0502020204030204" pitchFamily="34" charset="0"/>
                <a:cs typeface="Calibri" panose="020F0502020204030204" pitchFamily="34" charset="0"/>
              </a:rPr>
              <a:t>faster response time</a:t>
            </a:r>
          </a:p>
          <a:p>
            <a:pPr lvl="1">
              <a:buClr>
                <a:schemeClr val="tx1"/>
              </a:buClr>
            </a:pPr>
            <a:r>
              <a:rPr lang="en-US" dirty="0">
                <a:latin typeface="Calibri" panose="020F0502020204030204" pitchFamily="34" charset="0"/>
                <a:cs typeface="Calibri" panose="020F0502020204030204" pitchFamily="34" charset="0"/>
              </a:rPr>
              <a:t>online purchases, transaction processing </a:t>
            </a:r>
          </a:p>
          <a:p>
            <a:pPr>
              <a:buClr>
                <a:schemeClr val="tx1"/>
              </a:buClr>
            </a:pPr>
            <a:r>
              <a:rPr lang="en-US" dirty="0">
                <a:latin typeface="Calibri" panose="020F0502020204030204" pitchFamily="34" charset="0"/>
                <a:cs typeface="Calibri" panose="020F0502020204030204" pitchFamily="34" charset="0"/>
              </a:rPr>
              <a:t>A good </a:t>
            </a:r>
            <a:r>
              <a:rPr lang="en-US" dirty="0">
                <a:solidFill>
                  <a:srgbClr val="FF0000"/>
                </a:solidFill>
                <a:latin typeface="Calibri" panose="020F0502020204030204" pitchFamily="34" charset="0"/>
                <a:cs typeface="Calibri" panose="020F0502020204030204" pitchFamily="34" charset="0"/>
              </a:rPr>
              <a:t>pre-computation engine</a:t>
            </a:r>
          </a:p>
          <a:p>
            <a:pPr lvl="1">
              <a:buClr>
                <a:schemeClr val="tx1"/>
              </a:buClr>
            </a:pPr>
            <a:r>
              <a:rPr lang="en-US" dirty="0">
                <a:latin typeface="Calibri" panose="020F0502020204030204" pitchFamily="34" charset="0"/>
                <a:cs typeface="Calibri" panose="020F0502020204030204" pitchFamily="34" charset="0"/>
              </a:rPr>
              <a:t>E.g., pre-compute related items for every item in inventory</a:t>
            </a:r>
          </a:p>
        </p:txBody>
      </p:sp>
      <p:sp>
        <p:nvSpPr>
          <p:cNvPr id="8" name="TextBox 7">
            <a:extLst>
              <a:ext uri="{FF2B5EF4-FFF2-40B4-BE49-F238E27FC236}">
                <a16:creationId xmlns:a16="http://schemas.microsoft.com/office/drawing/2014/main" xmlns="" id="{3E98534E-CE43-0441-A5B7-A7A7E1947D9A}"/>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9" name="Rectangle 2">
            <a:extLst>
              <a:ext uri="{FF2B5EF4-FFF2-40B4-BE49-F238E27FC236}">
                <a16:creationId xmlns:a16="http://schemas.microsoft.com/office/drawing/2014/main" xmlns="" id="{E5AD9912-2C16-ED4C-A9D3-D0475BC85E8F}"/>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236965067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3900" y="1802642"/>
            <a:ext cx="7696200" cy="4495800"/>
          </a:xfrm>
        </p:spPr>
        <p:txBody>
          <a:bodyPr/>
          <a:lstStyle/>
          <a:p>
            <a:pPr>
              <a:buClr>
                <a:schemeClr val="tx1"/>
              </a:buClr>
            </a:pPr>
            <a:r>
              <a:rPr lang="en-US" dirty="0">
                <a:latin typeface="Calibri" panose="020F0502020204030204" pitchFamily="34" charset="0"/>
                <a:cs typeface="Calibri" panose="020F0502020204030204" pitchFamily="34" charset="0"/>
              </a:rPr>
              <a:t>Good for applications that work in </a:t>
            </a:r>
            <a:r>
              <a:rPr lang="en-US" b="1" dirty="0">
                <a:latin typeface="Calibri" panose="020F0502020204030204" pitchFamily="34" charset="0"/>
                <a:cs typeface="Calibri" panose="020F0502020204030204" pitchFamily="34" charset="0"/>
              </a:rPr>
              <a:t>batch mode</a:t>
            </a:r>
          </a:p>
          <a:p>
            <a:pPr>
              <a:buClr>
                <a:schemeClr val="tx1"/>
              </a:buClr>
            </a:pPr>
            <a:r>
              <a:rPr lang="en-US" dirty="0">
                <a:solidFill>
                  <a:srgbClr val="FF0000"/>
                </a:solidFill>
                <a:latin typeface="Calibri" panose="020F0502020204030204" pitchFamily="34" charset="0"/>
                <a:cs typeface="Calibri" panose="020F0502020204030204" pitchFamily="34" charset="0"/>
              </a:rPr>
              <a:t>Runs over entire data set</a:t>
            </a:r>
          </a:p>
          <a:p>
            <a:pPr lvl="1">
              <a:buClr>
                <a:schemeClr val="tx1"/>
              </a:buClr>
            </a:pPr>
            <a:r>
              <a:rPr lang="en-US" dirty="0">
                <a:latin typeface="Calibri" panose="020F0502020204030204" pitchFamily="34" charset="0"/>
                <a:cs typeface="Calibri" panose="020F0502020204030204" pitchFamily="34" charset="0"/>
              </a:rPr>
              <a:t>Takes time to initiate, run; </a:t>
            </a:r>
          </a:p>
          <a:p>
            <a:pPr lvl="1">
              <a:buClr>
                <a:schemeClr val="tx1"/>
              </a:buClr>
            </a:pPr>
            <a:r>
              <a:rPr lang="en-US" dirty="0">
                <a:latin typeface="Calibri" panose="020F0502020204030204" pitchFamily="34" charset="0"/>
                <a:cs typeface="Calibri" panose="020F0502020204030204" pitchFamily="34" charset="0"/>
              </a:rPr>
              <a:t>Shuffle step can be time-consuming;</a:t>
            </a:r>
          </a:p>
          <a:p>
            <a:pPr>
              <a:buClr>
                <a:schemeClr val="tx1"/>
              </a:buClr>
            </a:pPr>
            <a:r>
              <a:rPr lang="en-US" dirty="0">
                <a:latin typeface="Calibri" panose="020F0502020204030204" pitchFamily="34" charset="0"/>
                <a:cs typeface="Calibri" panose="020F0502020204030204" pitchFamily="34" charset="0"/>
              </a:rPr>
              <a:t>Does not provide good support for </a:t>
            </a:r>
            <a:r>
              <a:rPr lang="en-US" dirty="0">
                <a:solidFill>
                  <a:srgbClr val="FF0000"/>
                </a:solidFill>
                <a:latin typeface="Calibri" panose="020F0502020204030204" pitchFamily="34" charset="0"/>
                <a:cs typeface="Calibri" panose="020F0502020204030204" pitchFamily="34" charset="0"/>
              </a:rPr>
              <a:t>random access to datasets</a:t>
            </a:r>
          </a:p>
          <a:p>
            <a:pPr lvl="1">
              <a:buClr>
                <a:schemeClr val="tx1"/>
              </a:buClr>
            </a:pPr>
            <a:r>
              <a:rPr lang="en-US" dirty="0">
                <a:latin typeface="Calibri" panose="020F0502020204030204" pitchFamily="34" charset="0"/>
                <a:cs typeface="Calibri" panose="020F0502020204030204" pitchFamily="34" charset="0"/>
              </a:rPr>
              <a:t>Extensions: Hive, </a:t>
            </a:r>
            <a:r>
              <a:rPr lang="en-US" dirty="0" err="1">
                <a:latin typeface="Calibri" panose="020F0502020204030204" pitchFamily="34" charset="0"/>
                <a:cs typeface="Calibri" panose="020F0502020204030204" pitchFamily="34" charset="0"/>
              </a:rPr>
              <a:t>Dremel</a:t>
            </a:r>
            <a:r>
              <a:rPr lang="en-US" dirty="0">
                <a:latin typeface="Calibri" panose="020F0502020204030204" pitchFamily="34" charset="0"/>
                <a:cs typeface="Calibri" panose="020F0502020204030204" pitchFamily="34" charset="0"/>
              </a:rPr>
              <a:t>, Shark, </a:t>
            </a:r>
            <a:r>
              <a:rPr lang="en-US" dirty="0" err="1">
                <a:latin typeface="Calibri" panose="020F0502020204030204" pitchFamily="34" charset="0"/>
                <a:cs typeface="Calibri" panose="020F0502020204030204" pitchFamily="34" charset="0"/>
              </a:rPr>
              <a:t>Amplab</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649C7C9B-0003-2848-B052-3C2AEA35DA3D}"/>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xmlns="" id="{9B2BD9B3-A412-0145-802F-7E8DCDABAC61}"/>
              </a:ext>
            </a:extLst>
          </p:cNvPr>
          <p:cNvSpPr txBox="1">
            <a:spLocks noGrp="1" noChangeArrowheads="1"/>
          </p:cNvSpPr>
          <p:nvPr>
            <p:ph type="title"/>
          </p:nvPr>
        </p:nvSpPr>
        <p:spPr>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2850149216"/>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9212" y="1802642"/>
            <a:ext cx="7696200" cy="4495800"/>
          </a:xfrm>
        </p:spPr>
        <p:txBody>
          <a:bodyPr/>
          <a:lstStyle/>
          <a:p>
            <a:r>
              <a:rPr lang="en-US" dirty="0">
                <a:latin typeface="Calibri" panose="020F0502020204030204" pitchFamily="34" charset="0"/>
                <a:cs typeface="Calibri" panose="020F0502020204030204" pitchFamily="34" charset="0"/>
              </a:rPr>
              <a:t>Best suited for data that can be expressed as </a:t>
            </a:r>
            <a:r>
              <a:rPr lang="en-US" dirty="0">
                <a:solidFill>
                  <a:srgbClr val="FF0000"/>
                </a:solidFill>
                <a:latin typeface="Calibri" panose="020F0502020204030204" pitchFamily="34" charset="0"/>
                <a:cs typeface="Calibri" panose="020F0502020204030204" pitchFamily="34" charset="0"/>
              </a:rPr>
              <a:t>key-value pairs </a:t>
            </a:r>
            <a:r>
              <a:rPr lang="en-US" dirty="0">
                <a:latin typeface="Calibri" panose="020F0502020204030204" pitchFamily="34" charset="0"/>
                <a:cs typeface="Calibri" panose="020F0502020204030204" pitchFamily="34" charset="0"/>
              </a:rPr>
              <a:t>without losing context, dependencies</a:t>
            </a:r>
          </a:p>
          <a:p>
            <a:pPr lvl="1"/>
            <a:r>
              <a:rPr lang="en-US" dirty="0">
                <a:solidFill>
                  <a:srgbClr val="FF0000"/>
                </a:solidFill>
                <a:latin typeface="Calibri" panose="020F0502020204030204" pitchFamily="34" charset="0"/>
                <a:cs typeface="Calibri" panose="020F0502020204030204" pitchFamily="34" charset="0"/>
              </a:rPr>
              <a:t>Graph data is hard to process using Map-Reduce</a:t>
            </a:r>
          </a:p>
          <a:p>
            <a:pPr lvl="2"/>
            <a:r>
              <a:rPr lang="en-US" dirty="0">
                <a:latin typeface="Calibri" panose="020F0502020204030204" pitchFamily="34" charset="0"/>
                <a:cs typeface="Calibri" panose="020F0502020204030204" pitchFamily="34" charset="0"/>
              </a:rPr>
              <a:t>Implicit relationships: edges, sub-trees, child/parent relationships, weights, etc.</a:t>
            </a:r>
          </a:p>
          <a:p>
            <a:pPr lvl="1"/>
            <a:r>
              <a:rPr lang="en-US" dirty="0">
                <a:latin typeface="Calibri" panose="020F0502020204030204" pitchFamily="34" charset="0"/>
                <a:cs typeface="Calibri" panose="020F0502020204030204" pitchFamily="34" charset="0"/>
              </a:rPr>
              <a:t>Graph algorithms need information about the entire graph for each iteration</a:t>
            </a:r>
          </a:p>
          <a:p>
            <a:pPr lvl="2"/>
            <a:r>
              <a:rPr lang="en-US" dirty="0">
                <a:latin typeface="Calibri" panose="020F0502020204030204" pitchFamily="34" charset="0"/>
                <a:cs typeface="Calibri" panose="020F0502020204030204" pitchFamily="34" charset="0"/>
              </a:rPr>
              <a:t>Hard to break into independent chunks for Map tasks</a:t>
            </a:r>
          </a:p>
          <a:p>
            <a:pPr lvl="1"/>
            <a:r>
              <a:rPr lang="en-US" dirty="0">
                <a:latin typeface="Calibri" panose="020F0502020204030204" pitchFamily="34" charset="0"/>
                <a:cs typeface="Calibri" panose="020F0502020204030204" pitchFamily="34" charset="0"/>
              </a:rPr>
              <a:t>Alternatives: Google’s </a:t>
            </a:r>
            <a:r>
              <a:rPr lang="en-US" dirty="0" err="1">
                <a:latin typeface="Calibri" panose="020F0502020204030204" pitchFamily="34" charset="0"/>
                <a:cs typeface="Calibri" panose="020F0502020204030204" pitchFamily="34" charset="0"/>
              </a:rPr>
              <a:t>Pregel</a:t>
            </a:r>
            <a:r>
              <a:rPr lang="en-US" dirty="0">
                <a:latin typeface="Calibri" panose="020F0502020204030204" pitchFamily="34" charset="0"/>
                <a:cs typeface="Calibri" panose="020F0502020204030204" pitchFamily="34" charset="0"/>
              </a:rPr>
              <a:t>, Apache </a:t>
            </a:r>
            <a:r>
              <a:rPr lang="en-US" dirty="0" err="1">
                <a:latin typeface="Calibri" panose="020F0502020204030204" pitchFamily="34" charset="0"/>
                <a:cs typeface="Calibri" panose="020F0502020204030204" pitchFamily="34" charset="0"/>
              </a:rPr>
              <a:t>Giraph</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510A9FEE-DAAB-A446-8B32-7E35CEF69155}"/>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xmlns="" id="{D0F73703-5263-3C47-B8A4-BE72B246F0E1}"/>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358046670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92480" y="2011680"/>
            <a:ext cx="7696200" cy="4495800"/>
          </a:xfrm>
        </p:spPr>
        <p:txBody>
          <a:bodyPr/>
          <a:lstStyle/>
          <a:p>
            <a:pPr marL="0" indent="0">
              <a:buNone/>
            </a:pPr>
            <a:r>
              <a:rPr lang="en-US" dirty="0">
                <a:latin typeface="Calibri" panose="020F0502020204030204" pitchFamily="34" charset="0"/>
                <a:cs typeface="Calibri" panose="020F0502020204030204" pitchFamily="34" charset="0"/>
              </a:rPr>
              <a:t>Other problems/data</a:t>
            </a:r>
            <a:r>
              <a:rPr lang="en-US" dirty="0">
                <a:solidFill>
                  <a:srgbClr val="FF0000"/>
                </a:solidFill>
                <a:latin typeface="Calibri" panose="020F0502020204030204" pitchFamily="34" charset="0"/>
                <a:cs typeface="Calibri" panose="020F0502020204030204" pitchFamily="34" charset="0"/>
              </a:rPr>
              <a:t> NOT </a:t>
            </a:r>
            <a:r>
              <a:rPr lang="en-US" dirty="0">
                <a:latin typeface="Calibri" panose="020F0502020204030204" pitchFamily="34" charset="0"/>
                <a:cs typeface="Calibri" panose="020F0502020204030204" pitchFamily="34" charset="0"/>
              </a:rPr>
              <a:t>suited for MapReduce</a:t>
            </a:r>
          </a:p>
          <a:p>
            <a:r>
              <a:rPr lang="en-US" dirty="0">
                <a:latin typeface="Calibri" panose="020F0502020204030204" pitchFamily="34" charset="0"/>
                <a:cs typeface="Calibri" panose="020F0502020204030204" pitchFamily="34" charset="0"/>
              </a:rPr>
              <a:t>Tasks that need results of </a:t>
            </a:r>
            <a:r>
              <a:rPr lang="en-US" u="sng" dirty="0">
                <a:latin typeface="Calibri" panose="020F0502020204030204" pitchFamily="34" charset="0"/>
                <a:cs typeface="Calibri" panose="020F0502020204030204" pitchFamily="34" charset="0"/>
              </a:rPr>
              <a:t>intermediate steps </a:t>
            </a:r>
            <a:r>
              <a:rPr lang="en-US" dirty="0">
                <a:latin typeface="Calibri" panose="020F0502020204030204" pitchFamily="34" charset="0"/>
                <a:cs typeface="Calibri" panose="020F0502020204030204" pitchFamily="34" charset="0"/>
              </a:rPr>
              <a:t>to compute results of current step </a:t>
            </a:r>
          </a:p>
          <a:p>
            <a:pPr lvl="1"/>
            <a:r>
              <a:rPr lang="en-US" dirty="0">
                <a:solidFill>
                  <a:srgbClr val="FF0000"/>
                </a:solidFill>
                <a:latin typeface="Calibri" panose="020F0502020204030204" pitchFamily="34" charset="0"/>
                <a:cs typeface="Calibri" panose="020F0502020204030204" pitchFamily="34" charset="0"/>
              </a:rPr>
              <a:t>Interdependencies among tasks</a:t>
            </a:r>
          </a:p>
          <a:p>
            <a:pPr lvl="1"/>
            <a:r>
              <a:rPr lang="en-US" dirty="0">
                <a:latin typeface="Calibri" panose="020F0502020204030204" pitchFamily="34" charset="0"/>
                <a:cs typeface="Calibri" panose="020F0502020204030204" pitchFamily="34" charset="0"/>
              </a:rPr>
              <a:t>Map tasks must be independent</a:t>
            </a:r>
          </a:p>
          <a:p>
            <a:r>
              <a:rPr lang="en-US" dirty="0">
                <a:latin typeface="Calibri" panose="020F0502020204030204" pitchFamily="34" charset="0"/>
                <a:cs typeface="Calibri" panose="020F0502020204030204" pitchFamily="34" charset="0"/>
              </a:rPr>
              <a:t>Some machine learning algorithms </a:t>
            </a:r>
          </a:p>
          <a:p>
            <a:pPr lvl="1"/>
            <a:r>
              <a:rPr lang="en-US" dirty="0">
                <a:latin typeface="Calibri" panose="020F0502020204030204" pitchFamily="34" charset="0"/>
                <a:cs typeface="Calibri" panose="020F0502020204030204" pitchFamily="34" charset="0"/>
              </a:rPr>
              <a:t>Gradient-based learning</a:t>
            </a:r>
          </a:p>
        </p:txBody>
      </p:sp>
      <p:sp>
        <p:nvSpPr>
          <p:cNvPr id="7" name="TextBox 6">
            <a:extLst>
              <a:ext uri="{FF2B5EF4-FFF2-40B4-BE49-F238E27FC236}">
                <a16:creationId xmlns:a16="http://schemas.microsoft.com/office/drawing/2014/main" xmlns="" id="{7B4E9912-2CAC-4C47-8C05-0E47E1B5CD49}"/>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xmlns="" id="{9460CA1C-C79C-2548-B8DE-8FA88036CC87}"/>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85270107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362200"/>
            <a:ext cx="7696200" cy="4495800"/>
          </a:xfrm>
        </p:spPr>
        <p:txBody>
          <a:bodyPr/>
          <a:lstStyle/>
          <a:p>
            <a:pPr marL="0" indent="0">
              <a:buNone/>
            </a:pPr>
            <a:r>
              <a:rPr lang="en-US" b="1" dirty="0">
                <a:latin typeface="Calibri" panose="020F0502020204030204" pitchFamily="34" charset="0"/>
                <a:cs typeface="Calibri" panose="020F0502020204030204" pitchFamily="34" charset="0"/>
              </a:rPr>
              <a:t>Summary: Good candidates for Map-Reduce:</a:t>
            </a:r>
          </a:p>
          <a:p>
            <a:pPr>
              <a:buClr>
                <a:schemeClr val="tx1"/>
              </a:buClr>
            </a:pPr>
            <a:r>
              <a:rPr lang="en-US" dirty="0">
                <a:latin typeface="Calibri" panose="020F0502020204030204" pitchFamily="34" charset="0"/>
                <a:cs typeface="Calibri" panose="020F0502020204030204" pitchFamily="34" charset="0"/>
              </a:rPr>
              <a:t>Jobs that process </a:t>
            </a:r>
            <a:r>
              <a:rPr lang="en-US" dirty="0">
                <a:solidFill>
                  <a:srgbClr val="FF0000"/>
                </a:solidFill>
                <a:latin typeface="Calibri" panose="020F0502020204030204" pitchFamily="34" charset="0"/>
                <a:cs typeface="Calibri" panose="020F0502020204030204" pitchFamily="34" charset="0"/>
              </a:rPr>
              <a:t>huge quantities of data </a:t>
            </a:r>
            <a:r>
              <a:rPr lang="en-US" dirty="0">
                <a:latin typeface="Calibri" panose="020F0502020204030204" pitchFamily="34" charset="0"/>
                <a:cs typeface="Calibri" panose="020F0502020204030204" pitchFamily="34" charset="0"/>
              </a:rPr>
              <a:t>and either </a:t>
            </a:r>
            <a:r>
              <a:rPr lang="en-US" dirty="0">
                <a:solidFill>
                  <a:srgbClr val="FF0000"/>
                </a:solidFill>
                <a:latin typeface="Calibri" panose="020F0502020204030204" pitchFamily="34" charset="0"/>
                <a:cs typeface="Calibri" panose="020F0502020204030204" pitchFamily="34" charset="0"/>
              </a:rPr>
              <a:t>summarize or transform the content</a:t>
            </a:r>
          </a:p>
          <a:p>
            <a:pPr>
              <a:buClr>
                <a:schemeClr val="tx1"/>
              </a:buClr>
            </a:pPr>
            <a:r>
              <a:rPr lang="en-US" dirty="0">
                <a:latin typeface="Calibri" panose="020F0502020204030204" pitchFamily="34" charset="0"/>
                <a:cs typeface="Calibri" panose="020F0502020204030204" pitchFamily="34" charset="0"/>
              </a:rPr>
              <a:t>Collected data has elements that can easily be captured with </a:t>
            </a:r>
            <a:r>
              <a:rPr lang="en-US" dirty="0">
                <a:solidFill>
                  <a:srgbClr val="FF0000"/>
                </a:solidFill>
                <a:latin typeface="Calibri" panose="020F0502020204030204" pitchFamily="34" charset="0"/>
                <a:cs typeface="Calibri" panose="020F0502020204030204" pitchFamily="34" charset="0"/>
              </a:rPr>
              <a:t>an identifier (key) </a:t>
            </a:r>
            <a:r>
              <a:rPr lang="en-US" dirty="0">
                <a:latin typeface="Calibri" panose="020F0502020204030204" pitchFamily="34" charset="0"/>
                <a:cs typeface="Calibri" panose="020F0502020204030204" pitchFamily="34" charset="0"/>
              </a:rPr>
              <a:t>and </a:t>
            </a:r>
            <a:r>
              <a:rPr lang="en-US" dirty="0">
                <a:solidFill>
                  <a:srgbClr val="FF0000"/>
                </a:solidFill>
                <a:latin typeface="Calibri" panose="020F0502020204030204" pitchFamily="34" charset="0"/>
                <a:cs typeface="Calibri" panose="020F0502020204030204" pitchFamily="34" charset="0"/>
              </a:rPr>
              <a:t>corresponding value</a:t>
            </a:r>
          </a:p>
        </p:txBody>
      </p:sp>
      <p:sp>
        <p:nvSpPr>
          <p:cNvPr id="5" name="Slide Number Placeholder 4"/>
          <p:cNvSpPr>
            <a:spLocks noGrp="1"/>
          </p:cNvSpPr>
          <p:nvPr>
            <p:ph type="sldNum" sz="quarter" idx="12"/>
          </p:nvPr>
        </p:nvSpPr>
        <p:spPr/>
        <p:txBody>
          <a:bodyPr/>
          <a:lstStyle/>
          <a:p>
            <a:pPr>
              <a:defRPr/>
            </a:pPr>
            <a:fld id="{D9831D8E-04D7-F341-8A80-1216D2E7BB58}" type="slidenum">
              <a:rPr lang="en-US" smtClean="0"/>
              <a:pPr>
                <a:defRPr/>
              </a:pPr>
              <a:t>76</a:t>
            </a:fld>
            <a:endParaRPr lang="en-US"/>
          </a:p>
        </p:txBody>
      </p:sp>
      <p:sp>
        <p:nvSpPr>
          <p:cNvPr id="7" name="TextBox 6">
            <a:extLst>
              <a:ext uri="{FF2B5EF4-FFF2-40B4-BE49-F238E27FC236}">
                <a16:creationId xmlns:a16="http://schemas.microsoft.com/office/drawing/2014/main" xmlns="" id="{387BD593-1C3E-3E4D-93D5-CF758AB1FF53}"/>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xmlns="" id="{C396A842-81FA-3748-BB95-6D582C6C16DF}"/>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32226536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dirty="0">
                <a:solidFill>
                  <a:srgbClr val="A01A06"/>
                </a:solidFill>
                <a:latin typeface="Calibri" panose="020F0502020204030204" pitchFamily="34" charset="0"/>
                <a:cs typeface="Calibri" panose="020F0502020204030204" pitchFamily="34" charset="0"/>
              </a:rPr>
              <a:t>Map-Reduce: The </a:t>
            </a:r>
            <a:r>
              <a:rPr lang="en-US" sz="3600" u="sng" dirty="0" smtClean="0">
                <a:solidFill>
                  <a:srgbClr val="A01A06"/>
                </a:solidFill>
                <a:latin typeface="Calibri" panose="020F0502020204030204" pitchFamily="34" charset="0"/>
                <a:cs typeface="Calibri" panose="020F0502020204030204" pitchFamily="34" charset="0"/>
              </a:rPr>
              <a:t>Reduce </a:t>
            </a:r>
            <a:r>
              <a:rPr lang="en-US" sz="3600" dirty="0" smtClean="0">
                <a:solidFill>
                  <a:srgbClr val="A01A06"/>
                </a:solidFill>
                <a:latin typeface="Calibri" panose="020F0502020204030204" pitchFamily="34" charset="0"/>
                <a:cs typeface="Calibri" panose="020F0502020204030204" pitchFamily="34" charset="0"/>
              </a:rPr>
              <a:t>Step</a:t>
            </a:r>
            <a:endParaRPr lang="en-US" sz="3600" b="0" dirty="0">
              <a:solidFill>
                <a:srgbClr val="A01A06"/>
              </a:solidFill>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 xmlns:a16="http://schemas.microsoft.com/office/drawing/2014/main" id="{3D9A1D94-04AE-6A48-A587-1BC143B8AE73}"/>
              </a:ext>
            </a:extLst>
          </p:cNvPr>
          <p:cNvGrpSpPr/>
          <p:nvPr/>
        </p:nvGrpSpPr>
        <p:grpSpPr>
          <a:xfrm>
            <a:off x="609600" y="2895600"/>
            <a:ext cx="1295400" cy="2514600"/>
            <a:chOff x="1295400" y="2667000"/>
            <a:chExt cx="1295400" cy="2514600"/>
          </a:xfrm>
        </p:grpSpPr>
        <p:sp>
          <p:nvSpPr>
            <p:cNvPr id="5" name="object 3">
              <a:extLst>
                <a:ext uri="{FF2B5EF4-FFF2-40B4-BE49-F238E27FC236}">
                  <a16:creationId xmlns="" xmlns:a16="http://schemas.microsoft.com/office/drawing/2014/main" id="{96E5B88F-5171-CD4F-BE80-07A364713F27}"/>
                </a:ext>
              </a:extLst>
            </p:cNvPr>
            <p:cNvSpPr txBox="1"/>
            <p:nvPr/>
          </p:nvSpPr>
          <p:spPr>
            <a:xfrm>
              <a:off x="1905000" y="3456801"/>
              <a:ext cx="685800" cy="276999"/>
            </a:xfrm>
            <a:prstGeom prst="rect">
              <a:avLst/>
            </a:prstGeom>
            <a:solidFill>
              <a:srgbClr val="168BBA"/>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sp>
          <p:nvSpPr>
            <p:cNvPr id="9" name="object 21">
              <a:extLst>
                <a:ext uri="{FF2B5EF4-FFF2-40B4-BE49-F238E27FC236}">
                  <a16:creationId xmlns="" xmlns:a16="http://schemas.microsoft.com/office/drawing/2014/main" id="{0E73AFE3-414F-984A-B9D5-E017701ECB4A}"/>
                </a:ext>
              </a:extLst>
            </p:cNvPr>
            <p:cNvSpPr txBox="1"/>
            <p:nvPr/>
          </p:nvSpPr>
          <p:spPr>
            <a:xfrm>
              <a:off x="1905000" y="2771001"/>
              <a:ext cx="685800" cy="276999"/>
            </a:xfrm>
            <a:prstGeom prst="rect">
              <a:avLst/>
            </a:prstGeom>
            <a:solidFill>
              <a:srgbClr val="FFCC00"/>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grpSp>
          <p:nvGrpSpPr>
            <p:cNvPr id="2" name="Group 1">
              <a:extLst>
                <a:ext uri="{FF2B5EF4-FFF2-40B4-BE49-F238E27FC236}">
                  <a16:creationId xmlns="" xmlns:a16="http://schemas.microsoft.com/office/drawing/2014/main" id="{E92C5A6C-1F7F-7549-BE74-293E6647C222}"/>
                </a:ext>
              </a:extLst>
            </p:cNvPr>
            <p:cNvGrpSpPr/>
            <p:nvPr/>
          </p:nvGrpSpPr>
          <p:grpSpPr>
            <a:xfrm>
              <a:off x="1295400" y="2667000"/>
              <a:ext cx="457200" cy="381000"/>
              <a:chOff x="1295400" y="2667000"/>
              <a:chExt cx="457200" cy="381000"/>
            </a:xfrm>
          </p:grpSpPr>
          <p:sp>
            <p:nvSpPr>
              <p:cNvPr id="10" name="object 22">
                <a:extLst>
                  <a:ext uri="{FF2B5EF4-FFF2-40B4-BE49-F238E27FC236}">
                    <a16:creationId xmlns="" xmlns:a16="http://schemas.microsoft.com/office/drawing/2014/main" id="{F008BEFE-66EF-2949-A63F-F82847D194E3}"/>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solidFill>
                <a:srgbClr val="CCFF33"/>
              </a:solidFill>
            </p:spPr>
            <p:txBody>
              <a:bodyPr wrap="square" lIns="0" tIns="0" rIns="0" bIns="0" rtlCol="0"/>
              <a:lstStyle/>
              <a:p>
                <a:endParaRPr dirty="0"/>
              </a:p>
            </p:txBody>
          </p:sp>
          <p:sp>
            <p:nvSpPr>
              <p:cNvPr id="11" name="object 23">
                <a:extLst>
                  <a:ext uri="{FF2B5EF4-FFF2-40B4-BE49-F238E27FC236}">
                    <a16:creationId xmlns="" xmlns:a16="http://schemas.microsoft.com/office/drawing/2014/main" id="{67D3EAE9-0C69-944F-823C-9494A1EA0702}"/>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ln w="9525">
                <a:solidFill>
                  <a:srgbClr val="000000"/>
                </a:solidFill>
              </a:ln>
            </p:spPr>
            <p:txBody>
              <a:bodyPr wrap="square" lIns="0" tIns="0" rIns="0" bIns="0" rtlCol="0"/>
              <a:lstStyle/>
              <a:p>
                <a:endParaRPr/>
              </a:p>
            </p:txBody>
          </p:sp>
          <p:sp>
            <p:nvSpPr>
              <p:cNvPr id="12" name="object 24">
                <a:extLst>
                  <a:ext uri="{FF2B5EF4-FFF2-40B4-BE49-F238E27FC236}">
                    <a16:creationId xmlns="" xmlns:a16="http://schemas.microsoft.com/office/drawing/2014/main" id="{7D71F6D1-0ADE-9445-942E-C0FD1680B6B4}"/>
                  </a:ext>
                </a:extLst>
              </p:cNvPr>
              <p:cNvSpPr txBox="1"/>
              <p:nvPr/>
            </p:nvSpPr>
            <p:spPr>
              <a:xfrm>
                <a:off x="1455547" y="277733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sp>
          <p:nvSpPr>
            <p:cNvPr id="13" name="object 25">
              <a:extLst>
                <a:ext uri="{FF2B5EF4-FFF2-40B4-BE49-F238E27FC236}">
                  <a16:creationId xmlns="" xmlns:a16="http://schemas.microsoft.com/office/drawing/2014/main" id="{1DD530A4-0A6D-224A-8980-6F4FE24830E3}"/>
                </a:ext>
              </a:extLst>
            </p:cNvPr>
            <p:cNvSpPr txBox="1"/>
            <p:nvPr/>
          </p:nvSpPr>
          <p:spPr>
            <a:xfrm>
              <a:off x="1905000" y="4904601"/>
              <a:ext cx="685800" cy="276999"/>
            </a:xfrm>
            <a:prstGeom prst="rect">
              <a:avLst/>
            </a:prstGeom>
            <a:solidFill>
              <a:srgbClr val="66CCFF"/>
            </a:solidFill>
            <a:ln w="9525">
              <a:solidFill>
                <a:srgbClr val="000000"/>
              </a:solidFill>
            </a:ln>
          </p:spPr>
          <p:txBody>
            <a:bodyPr vert="horz" wrap="square" lIns="0" tIns="0" rIns="0" bIns="0" rtlCol="0">
              <a:spAutoFit/>
            </a:bodyPr>
            <a:lstStyle/>
            <a:p>
              <a:pPr algn="ctr">
                <a:lnSpc>
                  <a:spcPct val="100000"/>
                </a:lnSpc>
              </a:pPr>
              <a:r>
                <a:rPr lang="en-US" sz="1800" spc="-10" dirty="0">
                  <a:latin typeface="Corbel"/>
                  <a:cs typeface="Corbel"/>
                </a:rPr>
                <a:t>v</a:t>
              </a:r>
              <a:endParaRPr sz="1800" dirty="0">
                <a:latin typeface="Corbel"/>
                <a:cs typeface="Corbel"/>
              </a:endParaRPr>
            </a:p>
          </p:txBody>
        </p:sp>
        <p:sp>
          <p:nvSpPr>
            <p:cNvPr id="17" name="object 29">
              <a:extLst>
                <a:ext uri="{FF2B5EF4-FFF2-40B4-BE49-F238E27FC236}">
                  <a16:creationId xmlns="" xmlns:a16="http://schemas.microsoft.com/office/drawing/2014/main" id="{5F182E9B-119B-4E40-825D-3A098ED34F91}"/>
                </a:ext>
              </a:extLst>
            </p:cNvPr>
            <p:cNvSpPr txBox="1"/>
            <p:nvPr/>
          </p:nvSpPr>
          <p:spPr>
            <a:xfrm>
              <a:off x="1752600" y="4074175"/>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dirty="0">
                <a:latin typeface="Corbel"/>
                <a:cs typeface="Corbel"/>
              </a:endParaRPr>
            </a:p>
          </p:txBody>
        </p:sp>
        <p:grpSp>
          <p:nvGrpSpPr>
            <p:cNvPr id="19" name="Group 18">
              <a:extLst>
                <a:ext uri="{FF2B5EF4-FFF2-40B4-BE49-F238E27FC236}">
                  <a16:creationId xmlns="" xmlns:a16="http://schemas.microsoft.com/office/drawing/2014/main" id="{C8187CD7-6769-3245-88F5-B1AE7FD4C1FF}"/>
                </a:ext>
              </a:extLst>
            </p:cNvPr>
            <p:cNvGrpSpPr/>
            <p:nvPr/>
          </p:nvGrpSpPr>
          <p:grpSpPr>
            <a:xfrm>
              <a:off x="1295400" y="3352800"/>
              <a:ext cx="457200" cy="381000"/>
              <a:chOff x="1295400" y="2667000"/>
              <a:chExt cx="457200" cy="381000"/>
            </a:xfrm>
            <a:solidFill>
              <a:srgbClr val="00B050"/>
            </a:solidFill>
          </p:grpSpPr>
          <p:sp>
            <p:nvSpPr>
              <p:cNvPr id="20" name="object 22">
                <a:extLst>
                  <a:ext uri="{FF2B5EF4-FFF2-40B4-BE49-F238E27FC236}">
                    <a16:creationId xmlns="" xmlns:a16="http://schemas.microsoft.com/office/drawing/2014/main" id="{62B1E5F5-713B-4145-975F-6C0C941F3FC0}"/>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grpFill/>
            </p:spPr>
            <p:txBody>
              <a:bodyPr wrap="square" lIns="0" tIns="0" rIns="0" bIns="0" rtlCol="0"/>
              <a:lstStyle/>
              <a:p>
                <a:endParaRPr dirty="0"/>
              </a:p>
            </p:txBody>
          </p:sp>
          <p:sp>
            <p:nvSpPr>
              <p:cNvPr id="21" name="object 23">
                <a:extLst>
                  <a:ext uri="{FF2B5EF4-FFF2-40B4-BE49-F238E27FC236}">
                    <a16:creationId xmlns="" xmlns:a16="http://schemas.microsoft.com/office/drawing/2014/main" id="{7B19EC0C-7D9B-5E44-B3CD-1E20758377F3}"/>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grpFill/>
              <a:ln w="9525">
                <a:solidFill>
                  <a:srgbClr val="000000"/>
                </a:solidFill>
              </a:ln>
            </p:spPr>
            <p:txBody>
              <a:bodyPr wrap="square" lIns="0" tIns="0" rIns="0" bIns="0" rtlCol="0"/>
              <a:lstStyle/>
              <a:p>
                <a:endParaRPr/>
              </a:p>
            </p:txBody>
          </p:sp>
          <p:sp>
            <p:nvSpPr>
              <p:cNvPr id="22" name="object 24">
                <a:extLst>
                  <a:ext uri="{FF2B5EF4-FFF2-40B4-BE49-F238E27FC236}">
                    <a16:creationId xmlns="" xmlns:a16="http://schemas.microsoft.com/office/drawing/2014/main" id="{E44C56AE-AB11-5340-8561-8DB583553E6B}"/>
                  </a:ext>
                </a:extLst>
              </p:cNvPr>
              <p:cNvSpPr txBox="1"/>
              <p:nvPr/>
            </p:nvSpPr>
            <p:spPr>
              <a:xfrm>
                <a:off x="1455547" y="2777334"/>
                <a:ext cx="137160" cy="254000"/>
              </a:xfrm>
              <a:prstGeom prst="rect">
                <a:avLst/>
              </a:prstGeom>
              <a:grpFill/>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grpSp>
          <p:nvGrpSpPr>
            <p:cNvPr id="23" name="Group 22">
              <a:extLst>
                <a:ext uri="{FF2B5EF4-FFF2-40B4-BE49-F238E27FC236}">
                  <a16:creationId xmlns="" xmlns:a16="http://schemas.microsoft.com/office/drawing/2014/main" id="{28450558-12C1-2049-B5B2-3087185DED4C}"/>
                </a:ext>
              </a:extLst>
            </p:cNvPr>
            <p:cNvGrpSpPr/>
            <p:nvPr/>
          </p:nvGrpSpPr>
          <p:grpSpPr>
            <a:xfrm>
              <a:off x="1295400" y="4800600"/>
              <a:ext cx="457200" cy="381000"/>
              <a:chOff x="1295400" y="2667000"/>
              <a:chExt cx="457200" cy="381000"/>
            </a:xfrm>
          </p:grpSpPr>
          <p:sp>
            <p:nvSpPr>
              <p:cNvPr id="24" name="object 22">
                <a:extLst>
                  <a:ext uri="{FF2B5EF4-FFF2-40B4-BE49-F238E27FC236}">
                    <a16:creationId xmlns="" xmlns:a16="http://schemas.microsoft.com/office/drawing/2014/main" id="{03BBD1E1-CEE7-094D-BEA6-F2150543C407}"/>
                  </a:ext>
                </a:extLst>
              </p:cNvPr>
              <p:cNvSpPr/>
              <p:nvPr/>
            </p:nvSpPr>
            <p:spPr>
              <a:xfrm>
                <a:off x="1295400" y="2667000"/>
                <a:ext cx="457200" cy="381000"/>
              </a:xfrm>
              <a:custGeom>
                <a:avLst/>
                <a:gdLst/>
                <a:ahLst/>
                <a:cxnLst/>
                <a:rect l="l" t="t" r="r" b="b"/>
                <a:pathLst>
                  <a:path w="457200" h="381000">
                    <a:moveTo>
                      <a:pt x="228600" y="0"/>
                    </a:moveTo>
                    <a:lnTo>
                      <a:pt x="0" y="381000"/>
                    </a:lnTo>
                    <a:lnTo>
                      <a:pt x="457200" y="381000"/>
                    </a:lnTo>
                    <a:lnTo>
                      <a:pt x="228600" y="0"/>
                    </a:lnTo>
                    <a:close/>
                  </a:path>
                </a:pathLst>
              </a:custGeom>
              <a:solidFill>
                <a:srgbClr val="FF0066"/>
              </a:solidFill>
            </p:spPr>
            <p:txBody>
              <a:bodyPr wrap="square" lIns="0" tIns="0" rIns="0" bIns="0" rtlCol="0"/>
              <a:lstStyle/>
              <a:p>
                <a:endParaRPr dirty="0"/>
              </a:p>
            </p:txBody>
          </p:sp>
          <p:sp>
            <p:nvSpPr>
              <p:cNvPr id="25" name="object 23">
                <a:extLst>
                  <a:ext uri="{FF2B5EF4-FFF2-40B4-BE49-F238E27FC236}">
                    <a16:creationId xmlns="" xmlns:a16="http://schemas.microsoft.com/office/drawing/2014/main" id="{0C3955B7-9759-BC43-ADFF-7901E6AA48DB}"/>
                  </a:ext>
                </a:extLst>
              </p:cNvPr>
              <p:cNvSpPr/>
              <p:nvPr/>
            </p:nvSpPr>
            <p:spPr>
              <a:xfrm>
                <a:off x="1295400" y="2667000"/>
                <a:ext cx="457200" cy="381000"/>
              </a:xfrm>
              <a:custGeom>
                <a:avLst/>
                <a:gdLst/>
                <a:ahLst/>
                <a:cxnLst/>
                <a:rect l="l" t="t" r="r" b="b"/>
                <a:pathLst>
                  <a:path w="457200" h="381000">
                    <a:moveTo>
                      <a:pt x="0" y="381000"/>
                    </a:moveTo>
                    <a:lnTo>
                      <a:pt x="228600" y="0"/>
                    </a:lnTo>
                    <a:lnTo>
                      <a:pt x="457200" y="381000"/>
                    </a:lnTo>
                    <a:lnTo>
                      <a:pt x="0" y="381000"/>
                    </a:lnTo>
                    <a:close/>
                  </a:path>
                </a:pathLst>
              </a:custGeom>
              <a:ln w="9525">
                <a:solidFill>
                  <a:srgbClr val="000000"/>
                </a:solidFill>
              </a:ln>
            </p:spPr>
            <p:txBody>
              <a:bodyPr wrap="square" lIns="0" tIns="0" rIns="0" bIns="0" rtlCol="0"/>
              <a:lstStyle/>
              <a:p>
                <a:endParaRPr/>
              </a:p>
            </p:txBody>
          </p:sp>
          <p:sp>
            <p:nvSpPr>
              <p:cNvPr id="26" name="object 24">
                <a:extLst>
                  <a:ext uri="{FF2B5EF4-FFF2-40B4-BE49-F238E27FC236}">
                    <a16:creationId xmlns="" xmlns:a16="http://schemas.microsoft.com/office/drawing/2014/main" id="{D6EFA0AE-E146-7E45-92C8-A1DC01E17460}"/>
                  </a:ext>
                </a:extLst>
              </p:cNvPr>
              <p:cNvSpPr txBox="1"/>
              <p:nvPr/>
            </p:nvSpPr>
            <p:spPr>
              <a:xfrm>
                <a:off x="1455547" y="277733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grpSp>
      </p:grpSp>
      <p:sp>
        <p:nvSpPr>
          <p:cNvPr id="18" name="Rectangle 17">
            <a:extLst>
              <a:ext uri="{FF2B5EF4-FFF2-40B4-BE49-F238E27FC236}">
                <a16:creationId xmlns="" xmlns:a16="http://schemas.microsoft.com/office/drawing/2014/main" id="{57D682AC-CAE5-5B4A-92E6-D185F44BB199}"/>
              </a:ext>
            </a:extLst>
          </p:cNvPr>
          <p:cNvSpPr/>
          <p:nvPr/>
        </p:nvSpPr>
        <p:spPr>
          <a:xfrm>
            <a:off x="152400" y="2438400"/>
            <a:ext cx="2405659" cy="369332"/>
          </a:xfrm>
          <a:prstGeom prst="rect">
            <a:avLst/>
          </a:prstGeom>
        </p:spPr>
        <p:txBody>
          <a:bodyPr wrap="none">
            <a:spAutoFit/>
          </a:bodyPr>
          <a:lstStyle/>
          <a:p>
            <a:r>
              <a:rPr lang="en-US" sz="1800" dirty="0">
                <a:solidFill>
                  <a:srgbClr val="A01A06"/>
                </a:solidFill>
              </a:rPr>
              <a:t>Input: </a:t>
            </a:r>
            <a:r>
              <a:rPr lang="en-US" sz="1800" spc="5" dirty="0">
                <a:solidFill>
                  <a:srgbClr val="A01A06"/>
                </a:solidFill>
              </a:rPr>
              <a:t>ke</a:t>
            </a:r>
            <a:r>
              <a:rPr lang="en-US" sz="1800" spc="-90" dirty="0">
                <a:solidFill>
                  <a:srgbClr val="A01A06"/>
                </a:solidFill>
              </a:rPr>
              <a:t>y</a:t>
            </a:r>
            <a:r>
              <a:rPr lang="en-US" sz="1800" dirty="0">
                <a:solidFill>
                  <a:srgbClr val="A01A06"/>
                </a:solidFill>
              </a:rPr>
              <a:t>-</a:t>
            </a:r>
            <a:r>
              <a:rPr lang="en-US" sz="1800" spc="-20" dirty="0">
                <a:solidFill>
                  <a:srgbClr val="A01A06"/>
                </a:solidFill>
              </a:rPr>
              <a:t>v</a:t>
            </a:r>
            <a:r>
              <a:rPr lang="en-US" sz="1800" spc="5" dirty="0">
                <a:solidFill>
                  <a:srgbClr val="A01A06"/>
                </a:solidFill>
              </a:rPr>
              <a:t>a</a:t>
            </a:r>
            <a:r>
              <a:rPr lang="en-US" sz="1800" dirty="0">
                <a:solidFill>
                  <a:srgbClr val="A01A06"/>
                </a:solidFill>
              </a:rPr>
              <a:t>lue</a:t>
            </a:r>
            <a:r>
              <a:rPr lang="en-US" sz="1800" spc="80" dirty="0">
                <a:solidFill>
                  <a:srgbClr val="A01A06"/>
                </a:solidFill>
              </a:rPr>
              <a:t> </a:t>
            </a:r>
            <a:r>
              <a:rPr lang="en-US" sz="1800" dirty="0">
                <a:solidFill>
                  <a:srgbClr val="A01A06"/>
                </a:solidFill>
              </a:rPr>
              <a:t>p</a:t>
            </a:r>
            <a:r>
              <a:rPr lang="en-US" sz="1800" spc="5" dirty="0">
                <a:solidFill>
                  <a:srgbClr val="A01A06"/>
                </a:solidFill>
              </a:rPr>
              <a:t>a</a:t>
            </a:r>
            <a:r>
              <a:rPr lang="en-US" sz="1800" dirty="0">
                <a:solidFill>
                  <a:srgbClr val="A01A06"/>
                </a:solidFill>
              </a:rPr>
              <a:t>i</a:t>
            </a:r>
            <a:r>
              <a:rPr lang="en-US" sz="1800" spc="-5" dirty="0">
                <a:solidFill>
                  <a:srgbClr val="A01A06"/>
                </a:solidFill>
              </a:rPr>
              <a:t>r</a:t>
            </a:r>
            <a:r>
              <a:rPr lang="en-US" sz="1800" dirty="0">
                <a:solidFill>
                  <a:srgbClr val="A01A06"/>
                </a:solidFill>
              </a:rPr>
              <a:t>s</a:t>
            </a:r>
          </a:p>
        </p:txBody>
      </p:sp>
      <p:grpSp>
        <p:nvGrpSpPr>
          <p:cNvPr id="4" name="Group 3">
            <a:extLst>
              <a:ext uri="{FF2B5EF4-FFF2-40B4-BE49-F238E27FC236}">
                <a16:creationId xmlns="" xmlns:a16="http://schemas.microsoft.com/office/drawing/2014/main" id="{3C148D0D-7944-894D-AC2D-8C225B937C9D}"/>
              </a:ext>
            </a:extLst>
          </p:cNvPr>
          <p:cNvGrpSpPr/>
          <p:nvPr/>
        </p:nvGrpSpPr>
        <p:grpSpPr>
          <a:xfrm>
            <a:off x="2057400" y="1972687"/>
            <a:ext cx="2989554" cy="3678798"/>
            <a:chOff x="2912576" y="1867136"/>
            <a:chExt cx="2989554" cy="3678798"/>
          </a:xfrm>
        </p:grpSpPr>
        <p:sp>
          <p:nvSpPr>
            <p:cNvPr id="27" name="object 7">
              <a:extLst>
                <a:ext uri="{FF2B5EF4-FFF2-40B4-BE49-F238E27FC236}">
                  <a16:creationId xmlns="" xmlns:a16="http://schemas.microsoft.com/office/drawing/2014/main" id="{850719FC-4E30-7640-9087-EE0F3C18213A}"/>
                </a:ext>
              </a:extLst>
            </p:cNvPr>
            <p:cNvSpPr/>
            <p:nvPr/>
          </p:nvSpPr>
          <p:spPr>
            <a:xfrm>
              <a:off x="3561030" y="24443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28" name="object 8">
              <a:extLst>
                <a:ext uri="{FF2B5EF4-FFF2-40B4-BE49-F238E27FC236}">
                  <a16:creationId xmlns="" xmlns:a16="http://schemas.microsoft.com/office/drawing/2014/main" id="{1EE22BAF-61BF-694E-9170-953125C1B15B}"/>
                </a:ext>
              </a:extLst>
            </p:cNvPr>
            <p:cNvSpPr/>
            <p:nvPr/>
          </p:nvSpPr>
          <p:spPr>
            <a:xfrm>
              <a:off x="3561030" y="24443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29" name="object 9">
              <a:extLst>
                <a:ext uri="{FF2B5EF4-FFF2-40B4-BE49-F238E27FC236}">
                  <a16:creationId xmlns="" xmlns:a16="http://schemas.microsoft.com/office/drawing/2014/main" id="{E62C86FE-D09F-6A45-ADFB-F9FB4C4CF0D5}"/>
                </a:ext>
              </a:extLst>
            </p:cNvPr>
            <p:cNvSpPr/>
            <p:nvPr/>
          </p:nvSpPr>
          <p:spPr>
            <a:xfrm>
              <a:off x="4246830" y="24443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rgbClr val="F0AD00"/>
            </a:solidFill>
          </p:spPr>
          <p:txBody>
            <a:bodyPr wrap="square" lIns="0" tIns="0" rIns="0" bIns="0" rtlCol="0"/>
            <a:lstStyle/>
            <a:p>
              <a:endParaRPr/>
            </a:p>
          </p:txBody>
        </p:sp>
        <p:sp>
          <p:nvSpPr>
            <p:cNvPr id="30" name="object 10">
              <a:extLst>
                <a:ext uri="{FF2B5EF4-FFF2-40B4-BE49-F238E27FC236}">
                  <a16:creationId xmlns="" xmlns:a16="http://schemas.microsoft.com/office/drawing/2014/main" id="{262B59A5-59B0-9A4B-A9D1-48606B85A61C}"/>
                </a:ext>
              </a:extLst>
            </p:cNvPr>
            <p:cNvSpPr/>
            <p:nvPr/>
          </p:nvSpPr>
          <p:spPr>
            <a:xfrm>
              <a:off x="4246830" y="24443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1" name="object 11">
              <a:extLst>
                <a:ext uri="{FF2B5EF4-FFF2-40B4-BE49-F238E27FC236}">
                  <a16:creationId xmlns="" xmlns:a16="http://schemas.microsoft.com/office/drawing/2014/main" id="{20682199-B96A-4E43-8903-EF9A7A40C849}"/>
                </a:ext>
              </a:extLst>
            </p:cNvPr>
            <p:cNvSpPr/>
            <p:nvPr/>
          </p:nvSpPr>
          <p:spPr>
            <a:xfrm>
              <a:off x="3561030" y="31301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CC9900"/>
            </a:solidFill>
          </p:spPr>
          <p:txBody>
            <a:bodyPr wrap="square" lIns="0" tIns="0" rIns="0" bIns="0" rtlCol="0"/>
            <a:lstStyle/>
            <a:p>
              <a:endParaRPr/>
            </a:p>
          </p:txBody>
        </p:sp>
        <p:sp>
          <p:nvSpPr>
            <p:cNvPr id="32" name="object 12">
              <a:extLst>
                <a:ext uri="{FF2B5EF4-FFF2-40B4-BE49-F238E27FC236}">
                  <a16:creationId xmlns="" xmlns:a16="http://schemas.microsoft.com/office/drawing/2014/main" id="{C3611186-1964-3246-B38D-9193FA848C4F}"/>
                </a:ext>
              </a:extLst>
            </p:cNvPr>
            <p:cNvSpPr/>
            <p:nvPr/>
          </p:nvSpPr>
          <p:spPr>
            <a:xfrm>
              <a:off x="3561030" y="31301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33" name="object 13">
              <a:extLst>
                <a:ext uri="{FF2B5EF4-FFF2-40B4-BE49-F238E27FC236}">
                  <a16:creationId xmlns="" xmlns:a16="http://schemas.microsoft.com/office/drawing/2014/main" id="{C8E35CF1-2A13-064D-927B-6D6A2A249022}"/>
                </a:ext>
              </a:extLst>
            </p:cNvPr>
            <p:cNvSpPr/>
            <p:nvPr/>
          </p:nvSpPr>
          <p:spPr>
            <a:xfrm>
              <a:off x="4246830" y="31301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4">
                <a:lumMod val="60000"/>
                <a:lumOff val="40000"/>
              </a:schemeClr>
            </a:solidFill>
          </p:spPr>
          <p:txBody>
            <a:bodyPr wrap="square" lIns="0" tIns="0" rIns="0" bIns="0" rtlCol="0"/>
            <a:lstStyle/>
            <a:p>
              <a:endParaRPr/>
            </a:p>
          </p:txBody>
        </p:sp>
        <p:sp>
          <p:nvSpPr>
            <p:cNvPr id="34" name="object 14">
              <a:extLst>
                <a:ext uri="{FF2B5EF4-FFF2-40B4-BE49-F238E27FC236}">
                  <a16:creationId xmlns="" xmlns:a16="http://schemas.microsoft.com/office/drawing/2014/main" id="{BD0280EF-CBDC-C840-A32C-93E2012BA25D}"/>
                </a:ext>
              </a:extLst>
            </p:cNvPr>
            <p:cNvSpPr/>
            <p:nvPr/>
          </p:nvSpPr>
          <p:spPr>
            <a:xfrm>
              <a:off x="4246830" y="31301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7" name="object 17">
              <a:extLst>
                <a:ext uri="{FF2B5EF4-FFF2-40B4-BE49-F238E27FC236}">
                  <a16:creationId xmlns="" xmlns:a16="http://schemas.microsoft.com/office/drawing/2014/main" id="{02E12287-624A-224C-853C-B88D17333605}"/>
                </a:ext>
              </a:extLst>
            </p:cNvPr>
            <p:cNvSpPr txBox="1"/>
            <p:nvPr/>
          </p:nvSpPr>
          <p:spPr>
            <a:xfrm>
              <a:off x="2912576" y="1867136"/>
              <a:ext cx="2989554" cy="276999"/>
            </a:xfrm>
            <a:prstGeom prst="rect">
              <a:avLst/>
            </a:prstGeom>
          </p:spPr>
          <p:txBody>
            <a:bodyPr vert="horz" wrap="square" lIns="0" tIns="0" rIns="0" bIns="0" rtlCol="0">
              <a:spAutoFit/>
            </a:bodyPr>
            <a:lstStyle/>
            <a:p>
              <a:pPr marL="12700" marR="5080">
                <a:lnSpc>
                  <a:spcPct val="100000"/>
                </a:lnSpc>
              </a:pPr>
              <a:r>
                <a:rPr sz="1800" dirty="0">
                  <a:solidFill>
                    <a:srgbClr val="A01A06"/>
                  </a:solidFill>
                  <a:latin typeface="+mn-lt"/>
                  <a:cs typeface="Arial"/>
                </a:rPr>
                <a:t>Int</a:t>
              </a:r>
              <a:r>
                <a:rPr sz="1800" spc="5" dirty="0">
                  <a:solidFill>
                    <a:srgbClr val="A01A06"/>
                  </a:solidFill>
                  <a:latin typeface="+mn-lt"/>
                  <a:cs typeface="Arial"/>
                </a:rPr>
                <a:t>e</a:t>
              </a:r>
              <a:r>
                <a:rPr sz="1800" spc="-5" dirty="0">
                  <a:solidFill>
                    <a:srgbClr val="A01A06"/>
                  </a:solidFill>
                  <a:latin typeface="+mn-lt"/>
                  <a:cs typeface="Arial"/>
                </a:rPr>
                <a:t>r</a:t>
              </a:r>
              <a:r>
                <a:rPr sz="1800" spc="5" dirty="0">
                  <a:solidFill>
                    <a:srgbClr val="A01A06"/>
                  </a:solidFill>
                  <a:latin typeface="+mn-lt"/>
                  <a:cs typeface="Arial"/>
                </a:rPr>
                <a:t>me</a:t>
              </a:r>
              <a:r>
                <a:rPr sz="1800" dirty="0">
                  <a:solidFill>
                    <a:srgbClr val="A01A06"/>
                  </a:solidFill>
                  <a:latin typeface="+mn-lt"/>
                  <a:cs typeface="Arial"/>
                </a:rPr>
                <a:t>di</a:t>
              </a:r>
              <a:r>
                <a:rPr sz="1800" spc="5" dirty="0">
                  <a:solidFill>
                    <a:srgbClr val="A01A06"/>
                  </a:solidFill>
                  <a:latin typeface="+mn-lt"/>
                  <a:cs typeface="Arial"/>
                </a:rPr>
                <a:t>a</a:t>
              </a:r>
              <a:r>
                <a:rPr sz="1800" dirty="0">
                  <a:solidFill>
                    <a:srgbClr val="A01A06"/>
                  </a:solidFill>
                  <a:latin typeface="+mn-lt"/>
                  <a:cs typeface="Arial"/>
                </a:rPr>
                <a:t>te </a:t>
              </a:r>
              <a:r>
                <a:rPr sz="1800" spc="5" dirty="0">
                  <a:solidFill>
                    <a:srgbClr val="A01A06"/>
                  </a:solidFill>
                  <a:latin typeface="+mn-lt"/>
                  <a:cs typeface="Arial"/>
                </a:rPr>
                <a:t>ke</a:t>
              </a:r>
              <a:r>
                <a:rPr sz="1800" spc="-90" dirty="0">
                  <a:solidFill>
                    <a:srgbClr val="A01A06"/>
                  </a:solidFill>
                  <a:latin typeface="+mn-lt"/>
                  <a:cs typeface="Arial"/>
                </a:rPr>
                <a:t>y</a:t>
              </a:r>
              <a:r>
                <a:rPr sz="1800" dirty="0">
                  <a:solidFill>
                    <a:srgbClr val="A01A06"/>
                  </a:solidFill>
                  <a:latin typeface="+mn-lt"/>
                  <a:cs typeface="Arial"/>
                </a:rPr>
                <a:t>-</a:t>
              </a:r>
              <a:r>
                <a:rPr sz="1800" spc="-20" dirty="0">
                  <a:solidFill>
                    <a:srgbClr val="A01A06"/>
                  </a:solidFill>
                  <a:latin typeface="+mn-lt"/>
                  <a:cs typeface="Arial"/>
                </a:rPr>
                <a:t>v</a:t>
              </a:r>
              <a:r>
                <a:rPr sz="1800" spc="5" dirty="0">
                  <a:solidFill>
                    <a:srgbClr val="A01A06"/>
                  </a:solidFill>
                  <a:latin typeface="+mn-lt"/>
                  <a:cs typeface="Arial"/>
                </a:rPr>
                <a:t>a</a:t>
              </a:r>
              <a:r>
                <a:rPr sz="1800" dirty="0">
                  <a:solidFill>
                    <a:srgbClr val="A01A06"/>
                  </a:solidFill>
                  <a:latin typeface="+mn-lt"/>
                  <a:cs typeface="Arial"/>
                </a:rPr>
                <a:t>lue</a:t>
              </a:r>
              <a:r>
                <a:rPr sz="1800" spc="80" dirty="0">
                  <a:solidFill>
                    <a:srgbClr val="A01A06"/>
                  </a:solidFill>
                  <a:latin typeface="+mn-lt"/>
                  <a:cs typeface="Arial"/>
                </a:rPr>
                <a:t> </a:t>
              </a:r>
              <a:r>
                <a:rPr sz="1800" dirty="0">
                  <a:solidFill>
                    <a:srgbClr val="A01A06"/>
                  </a:solidFill>
                  <a:latin typeface="+mn-lt"/>
                  <a:cs typeface="Arial"/>
                </a:rPr>
                <a:t>p</a:t>
              </a:r>
              <a:r>
                <a:rPr sz="1800" spc="5" dirty="0">
                  <a:solidFill>
                    <a:srgbClr val="A01A06"/>
                  </a:solidFill>
                  <a:latin typeface="+mn-lt"/>
                  <a:cs typeface="Arial"/>
                </a:rPr>
                <a:t>a</a:t>
              </a:r>
              <a:r>
                <a:rPr sz="1800" dirty="0">
                  <a:solidFill>
                    <a:srgbClr val="A01A06"/>
                  </a:solidFill>
                  <a:latin typeface="+mn-lt"/>
                  <a:cs typeface="Arial"/>
                </a:rPr>
                <a:t>i</a:t>
              </a:r>
              <a:r>
                <a:rPr lang="en-US" sz="1800" spc="-5" dirty="0">
                  <a:solidFill>
                    <a:srgbClr val="A01A06"/>
                  </a:solidFill>
                  <a:latin typeface="+mn-lt"/>
                  <a:cs typeface="Arial"/>
                </a:rPr>
                <a:t>rs</a:t>
              </a:r>
              <a:endParaRPr sz="1800" dirty="0">
                <a:solidFill>
                  <a:srgbClr val="A01A06"/>
                </a:solidFill>
                <a:latin typeface="+mn-lt"/>
                <a:cs typeface="Corbel"/>
              </a:endParaRPr>
            </a:p>
          </p:txBody>
        </p:sp>
        <p:sp>
          <p:nvSpPr>
            <p:cNvPr id="38" name="object 18">
              <a:extLst>
                <a:ext uri="{FF2B5EF4-FFF2-40B4-BE49-F238E27FC236}">
                  <a16:creationId xmlns="" xmlns:a16="http://schemas.microsoft.com/office/drawing/2014/main" id="{CE693287-A186-AA4C-BABC-C938954C5D6F}"/>
                </a:ext>
              </a:extLst>
            </p:cNvPr>
            <p:cNvSpPr txBox="1"/>
            <p:nvPr/>
          </p:nvSpPr>
          <p:spPr>
            <a:xfrm>
              <a:off x="3833189" y="32698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39" name="object 19">
              <a:extLst>
                <a:ext uri="{FF2B5EF4-FFF2-40B4-BE49-F238E27FC236}">
                  <a16:creationId xmlns="" xmlns:a16="http://schemas.microsoft.com/office/drawing/2014/main" id="{CE4A337B-73E7-9C4A-8D19-D87ABA1157D1}"/>
                </a:ext>
              </a:extLst>
            </p:cNvPr>
            <p:cNvSpPr txBox="1"/>
            <p:nvPr/>
          </p:nvSpPr>
          <p:spPr>
            <a:xfrm>
              <a:off x="4676566" y="32512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7" name="object 24">
              <a:extLst>
                <a:ext uri="{FF2B5EF4-FFF2-40B4-BE49-F238E27FC236}">
                  <a16:creationId xmlns="" xmlns:a16="http://schemas.microsoft.com/office/drawing/2014/main" id="{3D4C0A40-B41C-1241-9952-88449563354B}"/>
                </a:ext>
              </a:extLst>
            </p:cNvPr>
            <p:cNvSpPr txBox="1"/>
            <p:nvPr/>
          </p:nvSpPr>
          <p:spPr>
            <a:xfrm>
              <a:off x="3833189" y="25840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58" name="object 19">
              <a:extLst>
                <a:ext uri="{FF2B5EF4-FFF2-40B4-BE49-F238E27FC236}">
                  <a16:creationId xmlns="" xmlns:a16="http://schemas.microsoft.com/office/drawing/2014/main" id="{87B925D0-3CAA-6D42-8309-34138490A912}"/>
                </a:ext>
              </a:extLst>
            </p:cNvPr>
            <p:cNvSpPr txBox="1"/>
            <p:nvPr/>
          </p:nvSpPr>
          <p:spPr>
            <a:xfrm>
              <a:off x="4676407" y="2583192"/>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41" name="object 30">
              <a:extLst>
                <a:ext uri="{FF2B5EF4-FFF2-40B4-BE49-F238E27FC236}">
                  <a16:creationId xmlns="" xmlns:a16="http://schemas.microsoft.com/office/drawing/2014/main" id="{DE20865B-3348-DD49-B622-3779706CB1FB}"/>
                </a:ext>
              </a:extLst>
            </p:cNvPr>
            <p:cNvSpPr/>
            <p:nvPr/>
          </p:nvSpPr>
          <p:spPr>
            <a:xfrm>
              <a:off x="3561030" y="38159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60B5CC"/>
            </a:solidFill>
          </p:spPr>
          <p:txBody>
            <a:bodyPr wrap="square" lIns="0" tIns="0" rIns="0" bIns="0" rtlCol="0"/>
            <a:lstStyle/>
            <a:p>
              <a:endParaRPr/>
            </a:p>
          </p:txBody>
        </p:sp>
        <p:sp>
          <p:nvSpPr>
            <p:cNvPr id="42" name="object 31">
              <a:extLst>
                <a:ext uri="{FF2B5EF4-FFF2-40B4-BE49-F238E27FC236}">
                  <a16:creationId xmlns="" xmlns:a16="http://schemas.microsoft.com/office/drawing/2014/main" id="{919FF4A5-F7B0-4A40-AD1E-C32CAB302FF2}"/>
                </a:ext>
              </a:extLst>
            </p:cNvPr>
            <p:cNvSpPr/>
            <p:nvPr/>
          </p:nvSpPr>
          <p:spPr>
            <a:xfrm>
              <a:off x="3561030" y="38159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43" name="object 32">
              <a:extLst>
                <a:ext uri="{FF2B5EF4-FFF2-40B4-BE49-F238E27FC236}">
                  <a16:creationId xmlns="" xmlns:a16="http://schemas.microsoft.com/office/drawing/2014/main" id="{4EEA09B6-45E9-0E45-A406-BBADB229A1B5}"/>
                </a:ext>
              </a:extLst>
            </p:cNvPr>
            <p:cNvSpPr txBox="1"/>
            <p:nvPr/>
          </p:nvSpPr>
          <p:spPr>
            <a:xfrm>
              <a:off x="3833189" y="39556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44" name="object 33">
              <a:extLst>
                <a:ext uri="{FF2B5EF4-FFF2-40B4-BE49-F238E27FC236}">
                  <a16:creationId xmlns="" xmlns:a16="http://schemas.microsoft.com/office/drawing/2014/main" id="{F84A8D36-178D-A54B-AD77-8B654C51EE26}"/>
                </a:ext>
              </a:extLst>
            </p:cNvPr>
            <p:cNvSpPr/>
            <p:nvPr/>
          </p:nvSpPr>
          <p:spPr>
            <a:xfrm>
              <a:off x="4246830" y="38159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2">
                <a:lumMod val="60000"/>
                <a:lumOff val="40000"/>
              </a:schemeClr>
            </a:solidFill>
          </p:spPr>
          <p:txBody>
            <a:bodyPr wrap="square" lIns="0" tIns="0" rIns="0" bIns="0" rtlCol="0"/>
            <a:lstStyle/>
            <a:p>
              <a:endParaRPr/>
            </a:p>
          </p:txBody>
        </p:sp>
        <p:sp>
          <p:nvSpPr>
            <p:cNvPr id="45" name="object 34">
              <a:extLst>
                <a:ext uri="{FF2B5EF4-FFF2-40B4-BE49-F238E27FC236}">
                  <a16:creationId xmlns="" xmlns:a16="http://schemas.microsoft.com/office/drawing/2014/main" id="{79EE117E-9FF3-5C43-A9EA-F488B2CEB6BD}"/>
                </a:ext>
              </a:extLst>
            </p:cNvPr>
            <p:cNvSpPr/>
            <p:nvPr/>
          </p:nvSpPr>
          <p:spPr>
            <a:xfrm>
              <a:off x="4246830" y="38159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46" name="object 35">
              <a:extLst>
                <a:ext uri="{FF2B5EF4-FFF2-40B4-BE49-F238E27FC236}">
                  <a16:creationId xmlns="" xmlns:a16="http://schemas.microsoft.com/office/drawing/2014/main" id="{4AE1AA85-E769-964D-A2C4-96ACA186CF0F}"/>
                </a:ext>
              </a:extLst>
            </p:cNvPr>
            <p:cNvSpPr txBox="1"/>
            <p:nvPr/>
          </p:nvSpPr>
          <p:spPr>
            <a:xfrm>
              <a:off x="4676566" y="39370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0" name="object 40">
              <a:extLst>
                <a:ext uri="{FF2B5EF4-FFF2-40B4-BE49-F238E27FC236}">
                  <a16:creationId xmlns="" xmlns:a16="http://schemas.microsoft.com/office/drawing/2014/main" id="{1B77EF8D-057F-9844-B47E-134D57342B66}"/>
                </a:ext>
              </a:extLst>
            </p:cNvPr>
            <p:cNvSpPr txBox="1"/>
            <p:nvPr/>
          </p:nvSpPr>
          <p:spPr>
            <a:xfrm>
              <a:off x="4136617" y="4456372"/>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dirty="0">
                <a:latin typeface="Corbel"/>
                <a:cs typeface="Corbel"/>
              </a:endParaRPr>
            </a:p>
          </p:txBody>
        </p:sp>
        <p:sp>
          <p:nvSpPr>
            <p:cNvPr id="51" name="object 41">
              <a:extLst>
                <a:ext uri="{FF2B5EF4-FFF2-40B4-BE49-F238E27FC236}">
                  <a16:creationId xmlns="" xmlns:a16="http://schemas.microsoft.com/office/drawing/2014/main" id="{CB837EB3-E44F-9D40-B9A7-1F288CA0DDB5}"/>
                </a:ext>
              </a:extLst>
            </p:cNvPr>
            <p:cNvSpPr/>
            <p:nvPr/>
          </p:nvSpPr>
          <p:spPr>
            <a:xfrm>
              <a:off x="3558869" y="501253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FFFF00"/>
            </a:solidFill>
          </p:spPr>
          <p:txBody>
            <a:bodyPr wrap="square" lIns="0" tIns="0" rIns="0" bIns="0" rtlCol="0"/>
            <a:lstStyle/>
            <a:p>
              <a:endParaRPr/>
            </a:p>
          </p:txBody>
        </p:sp>
        <p:sp>
          <p:nvSpPr>
            <p:cNvPr id="52" name="object 42">
              <a:extLst>
                <a:ext uri="{FF2B5EF4-FFF2-40B4-BE49-F238E27FC236}">
                  <a16:creationId xmlns="" xmlns:a16="http://schemas.microsoft.com/office/drawing/2014/main" id="{1E0B517B-D4E3-614D-88AE-C612729FA93C}"/>
                </a:ext>
              </a:extLst>
            </p:cNvPr>
            <p:cNvSpPr/>
            <p:nvPr/>
          </p:nvSpPr>
          <p:spPr>
            <a:xfrm>
              <a:off x="3558869" y="501253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53" name="object 43">
              <a:extLst>
                <a:ext uri="{FF2B5EF4-FFF2-40B4-BE49-F238E27FC236}">
                  <a16:creationId xmlns="" xmlns:a16="http://schemas.microsoft.com/office/drawing/2014/main" id="{15817CE4-2A2F-C64C-9976-7580A535AFBD}"/>
                </a:ext>
              </a:extLst>
            </p:cNvPr>
            <p:cNvSpPr txBox="1"/>
            <p:nvPr/>
          </p:nvSpPr>
          <p:spPr>
            <a:xfrm>
              <a:off x="3831028" y="5172735"/>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54" name="object 44">
              <a:extLst>
                <a:ext uri="{FF2B5EF4-FFF2-40B4-BE49-F238E27FC236}">
                  <a16:creationId xmlns="" xmlns:a16="http://schemas.microsoft.com/office/drawing/2014/main" id="{D0B487E3-E2EB-B74B-BFB4-B03085EB5374}"/>
                </a:ext>
              </a:extLst>
            </p:cNvPr>
            <p:cNvSpPr/>
            <p:nvPr/>
          </p:nvSpPr>
          <p:spPr>
            <a:xfrm>
              <a:off x="4244669" y="501253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6">
                <a:lumMod val="60000"/>
                <a:lumOff val="40000"/>
              </a:schemeClr>
            </a:solidFill>
          </p:spPr>
          <p:txBody>
            <a:bodyPr wrap="square" lIns="0" tIns="0" rIns="0" bIns="0" rtlCol="0"/>
            <a:lstStyle/>
            <a:p>
              <a:endParaRPr/>
            </a:p>
          </p:txBody>
        </p:sp>
        <p:sp>
          <p:nvSpPr>
            <p:cNvPr id="55" name="object 45">
              <a:extLst>
                <a:ext uri="{FF2B5EF4-FFF2-40B4-BE49-F238E27FC236}">
                  <a16:creationId xmlns="" xmlns:a16="http://schemas.microsoft.com/office/drawing/2014/main" id="{A764FFCA-783F-724C-B80E-C179AFB33F77}"/>
                </a:ext>
              </a:extLst>
            </p:cNvPr>
            <p:cNvSpPr/>
            <p:nvPr/>
          </p:nvSpPr>
          <p:spPr>
            <a:xfrm>
              <a:off x="4244669" y="501253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56" name="object 46">
              <a:extLst>
                <a:ext uri="{FF2B5EF4-FFF2-40B4-BE49-F238E27FC236}">
                  <a16:creationId xmlns="" xmlns:a16="http://schemas.microsoft.com/office/drawing/2014/main" id="{27EE022F-55CA-584C-A5B5-9DB2D2A68C72}"/>
                </a:ext>
              </a:extLst>
            </p:cNvPr>
            <p:cNvSpPr txBox="1"/>
            <p:nvPr/>
          </p:nvSpPr>
          <p:spPr>
            <a:xfrm>
              <a:off x="4674405" y="5172735"/>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grpSp>
      <p:grpSp>
        <p:nvGrpSpPr>
          <p:cNvPr id="7" name="Group 6"/>
          <p:cNvGrpSpPr/>
          <p:nvPr/>
        </p:nvGrpSpPr>
        <p:grpSpPr>
          <a:xfrm>
            <a:off x="5029200" y="2057400"/>
            <a:ext cx="2752901" cy="3628249"/>
            <a:chOff x="5393224" y="2086751"/>
            <a:chExt cx="2752901" cy="3628249"/>
          </a:xfrm>
        </p:grpSpPr>
        <p:sp>
          <p:nvSpPr>
            <p:cNvPr id="62" name="object 55">
              <a:extLst>
                <a:ext uri="{FF2B5EF4-FFF2-40B4-BE49-F238E27FC236}">
                  <a16:creationId xmlns="" xmlns:a16="http://schemas.microsoft.com/office/drawing/2014/main" id="{870FC9F7-1274-3B48-82C3-01819EC7E632}"/>
                </a:ext>
              </a:extLst>
            </p:cNvPr>
            <p:cNvSpPr/>
            <p:nvPr/>
          </p:nvSpPr>
          <p:spPr>
            <a:xfrm>
              <a:off x="5481286" y="5181600"/>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FFFF00"/>
            </a:solidFill>
          </p:spPr>
          <p:txBody>
            <a:bodyPr wrap="square" lIns="0" tIns="0" rIns="0" bIns="0" rtlCol="0"/>
            <a:lstStyle/>
            <a:p>
              <a:endParaRPr/>
            </a:p>
          </p:txBody>
        </p:sp>
        <p:sp>
          <p:nvSpPr>
            <p:cNvPr id="63" name="object 56">
              <a:extLst>
                <a:ext uri="{FF2B5EF4-FFF2-40B4-BE49-F238E27FC236}">
                  <a16:creationId xmlns="" xmlns:a16="http://schemas.microsoft.com/office/drawing/2014/main" id="{1CE63208-FE31-864B-998C-BF8BAE446F80}"/>
                </a:ext>
              </a:extLst>
            </p:cNvPr>
            <p:cNvSpPr/>
            <p:nvPr/>
          </p:nvSpPr>
          <p:spPr>
            <a:xfrm>
              <a:off x="5481286" y="5181600"/>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64" name="object 57">
              <a:extLst>
                <a:ext uri="{FF2B5EF4-FFF2-40B4-BE49-F238E27FC236}">
                  <a16:creationId xmlns="" xmlns:a16="http://schemas.microsoft.com/office/drawing/2014/main" id="{09C1CE82-3FBC-1F43-A0A6-B3D28695501B}"/>
                </a:ext>
              </a:extLst>
            </p:cNvPr>
            <p:cNvSpPr txBox="1"/>
            <p:nvPr/>
          </p:nvSpPr>
          <p:spPr>
            <a:xfrm>
              <a:off x="5753445" y="5341801"/>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65" name="object 58">
              <a:extLst>
                <a:ext uri="{FF2B5EF4-FFF2-40B4-BE49-F238E27FC236}">
                  <a16:creationId xmlns="" xmlns:a16="http://schemas.microsoft.com/office/drawing/2014/main" id="{25165E07-B950-A549-B5C7-D02862A3F7F3}"/>
                </a:ext>
              </a:extLst>
            </p:cNvPr>
            <p:cNvSpPr/>
            <p:nvPr/>
          </p:nvSpPr>
          <p:spPr>
            <a:xfrm>
              <a:off x="6167086" y="5181600"/>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chemeClr val="accent6">
                <a:lumMod val="60000"/>
                <a:lumOff val="40000"/>
              </a:schemeClr>
            </a:solidFill>
          </p:spPr>
          <p:txBody>
            <a:bodyPr wrap="square" lIns="0" tIns="0" rIns="0" bIns="0" rtlCol="0"/>
            <a:lstStyle/>
            <a:p>
              <a:endParaRPr/>
            </a:p>
          </p:txBody>
        </p:sp>
        <p:sp>
          <p:nvSpPr>
            <p:cNvPr id="66" name="object 59">
              <a:extLst>
                <a:ext uri="{FF2B5EF4-FFF2-40B4-BE49-F238E27FC236}">
                  <a16:creationId xmlns="" xmlns:a16="http://schemas.microsoft.com/office/drawing/2014/main" id="{5C06CBDC-31A6-F04F-BD2A-C7ADA985A4DD}"/>
                </a:ext>
              </a:extLst>
            </p:cNvPr>
            <p:cNvSpPr/>
            <p:nvPr/>
          </p:nvSpPr>
          <p:spPr>
            <a:xfrm>
              <a:off x="6167086" y="5181600"/>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67" name="object 60">
              <a:extLst>
                <a:ext uri="{FF2B5EF4-FFF2-40B4-BE49-F238E27FC236}">
                  <a16:creationId xmlns="" xmlns:a16="http://schemas.microsoft.com/office/drawing/2014/main" id="{017B849A-9AA7-DC4A-B6BD-6C23807BDF33}"/>
                </a:ext>
              </a:extLst>
            </p:cNvPr>
            <p:cNvSpPr txBox="1"/>
            <p:nvPr/>
          </p:nvSpPr>
          <p:spPr>
            <a:xfrm>
              <a:off x="6519479" y="5341801"/>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68" name="object 61">
              <a:extLst>
                <a:ext uri="{FF2B5EF4-FFF2-40B4-BE49-F238E27FC236}">
                  <a16:creationId xmlns="" xmlns:a16="http://schemas.microsoft.com/office/drawing/2014/main" id="{4082DF58-5588-7444-B42A-380B744F79E7}"/>
                </a:ext>
              </a:extLst>
            </p:cNvPr>
            <p:cNvSpPr txBox="1"/>
            <p:nvPr/>
          </p:nvSpPr>
          <p:spPr>
            <a:xfrm>
              <a:off x="6123588" y="4512466"/>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a:latin typeface="Corbel"/>
                <a:cs typeface="Corbel"/>
              </a:endParaRPr>
            </a:p>
          </p:txBody>
        </p:sp>
        <p:sp>
          <p:nvSpPr>
            <p:cNvPr id="69" name="object 62">
              <a:extLst>
                <a:ext uri="{FF2B5EF4-FFF2-40B4-BE49-F238E27FC236}">
                  <a16:creationId xmlns="" xmlns:a16="http://schemas.microsoft.com/office/drawing/2014/main" id="{7EC7A725-95E2-4442-A47F-5C2D8B13B871}"/>
                </a:ext>
              </a:extLst>
            </p:cNvPr>
            <p:cNvSpPr/>
            <p:nvPr/>
          </p:nvSpPr>
          <p:spPr>
            <a:xfrm>
              <a:off x="5402925" y="2586907"/>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70" name="object 63">
              <a:extLst>
                <a:ext uri="{FF2B5EF4-FFF2-40B4-BE49-F238E27FC236}">
                  <a16:creationId xmlns="" xmlns:a16="http://schemas.microsoft.com/office/drawing/2014/main" id="{E4E52499-309B-0A49-ADD6-164D355A1648}"/>
                </a:ext>
              </a:extLst>
            </p:cNvPr>
            <p:cNvSpPr/>
            <p:nvPr/>
          </p:nvSpPr>
          <p:spPr>
            <a:xfrm>
              <a:off x="5402925" y="2586907"/>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71" name="object 64">
              <a:extLst>
                <a:ext uri="{FF2B5EF4-FFF2-40B4-BE49-F238E27FC236}">
                  <a16:creationId xmlns="" xmlns:a16="http://schemas.microsoft.com/office/drawing/2014/main" id="{F3C1E9C7-607E-A041-BBCC-0A57E81DF020}"/>
                </a:ext>
              </a:extLst>
            </p:cNvPr>
            <p:cNvSpPr txBox="1"/>
            <p:nvPr/>
          </p:nvSpPr>
          <p:spPr>
            <a:xfrm>
              <a:off x="5675084" y="2747108"/>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72" name="object 65">
              <a:extLst>
                <a:ext uri="{FF2B5EF4-FFF2-40B4-BE49-F238E27FC236}">
                  <a16:creationId xmlns="" xmlns:a16="http://schemas.microsoft.com/office/drawing/2014/main" id="{B03A681C-39BD-3446-BB74-118C5FE0E5B9}"/>
                </a:ext>
              </a:extLst>
            </p:cNvPr>
            <p:cNvSpPr/>
            <p:nvPr/>
          </p:nvSpPr>
          <p:spPr>
            <a:xfrm>
              <a:off x="6088725" y="2586907"/>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73" name="object 66">
              <a:extLst>
                <a:ext uri="{FF2B5EF4-FFF2-40B4-BE49-F238E27FC236}">
                  <a16:creationId xmlns="" xmlns:a16="http://schemas.microsoft.com/office/drawing/2014/main" id="{597E3121-733E-C749-ACD1-F81B11940743}"/>
                </a:ext>
              </a:extLst>
            </p:cNvPr>
            <p:cNvSpPr/>
            <p:nvPr/>
          </p:nvSpPr>
          <p:spPr>
            <a:xfrm>
              <a:off x="6088725" y="2586907"/>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74" name="object 67">
              <a:extLst>
                <a:ext uri="{FF2B5EF4-FFF2-40B4-BE49-F238E27FC236}">
                  <a16:creationId xmlns="" xmlns:a16="http://schemas.microsoft.com/office/drawing/2014/main" id="{6B3C16C2-5C24-0145-B017-131C3E54629E}"/>
                </a:ext>
              </a:extLst>
            </p:cNvPr>
            <p:cNvSpPr txBox="1"/>
            <p:nvPr/>
          </p:nvSpPr>
          <p:spPr>
            <a:xfrm>
              <a:off x="6441118" y="2747108"/>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75" name="object 68">
              <a:extLst>
                <a:ext uri="{FF2B5EF4-FFF2-40B4-BE49-F238E27FC236}">
                  <a16:creationId xmlns="" xmlns:a16="http://schemas.microsoft.com/office/drawing/2014/main" id="{F4D6CDA3-1088-5543-99B0-68F642A539A0}"/>
                </a:ext>
              </a:extLst>
            </p:cNvPr>
            <p:cNvSpPr/>
            <p:nvPr/>
          </p:nvSpPr>
          <p:spPr>
            <a:xfrm>
              <a:off x="5393224" y="3327237"/>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B48200"/>
            </a:solidFill>
          </p:spPr>
          <p:txBody>
            <a:bodyPr wrap="square" lIns="0" tIns="0" rIns="0" bIns="0" rtlCol="0"/>
            <a:lstStyle/>
            <a:p>
              <a:endParaRPr/>
            </a:p>
          </p:txBody>
        </p:sp>
        <p:sp>
          <p:nvSpPr>
            <p:cNvPr id="76" name="object 69">
              <a:extLst>
                <a:ext uri="{FF2B5EF4-FFF2-40B4-BE49-F238E27FC236}">
                  <a16:creationId xmlns="" xmlns:a16="http://schemas.microsoft.com/office/drawing/2014/main" id="{2BCFF985-0B4E-8C4F-A35A-D502888B9FAE}"/>
                </a:ext>
              </a:extLst>
            </p:cNvPr>
            <p:cNvSpPr/>
            <p:nvPr/>
          </p:nvSpPr>
          <p:spPr>
            <a:xfrm>
              <a:off x="5393224" y="3327237"/>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77" name="object 70">
              <a:extLst>
                <a:ext uri="{FF2B5EF4-FFF2-40B4-BE49-F238E27FC236}">
                  <a16:creationId xmlns="" xmlns:a16="http://schemas.microsoft.com/office/drawing/2014/main" id="{BAC3DFB8-270D-1149-8F14-FED27B8B9A7D}"/>
                </a:ext>
              </a:extLst>
            </p:cNvPr>
            <p:cNvSpPr txBox="1"/>
            <p:nvPr/>
          </p:nvSpPr>
          <p:spPr>
            <a:xfrm>
              <a:off x="5665383" y="3487438"/>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78" name="object 71">
              <a:extLst>
                <a:ext uri="{FF2B5EF4-FFF2-40B4-BE49-F238E27FC236}">
                  <a16:creationId xmlns="" xmlns:a16="http://schemas.microsoft.com/office/drawing/2014/main" id="{EBAA0CB6-591A-A74D-AE19-5FE397D3F372}"/>
                </a:ext>
              </a:extLst>
            </p:cNvPr>
            <p:cNvSpPr/>
            <p:nvPr/>
          </p:nvSpPr>
          <p:spPr>
            <a:xfrm>
              <a:off x="6079024" y="3327237"/>
              <a:ext cx="762000" cy="533400"/>
            </a:xfrm>
            <a:custGeom>
              <a:avLst/>
              <a:gdLst/>
              <a:ahLst/>
              <a:cxnLst/>
              <a:rect l="l" t="t" r="r" b="b"/>
              <a:pathLst>
                <a:path w="762000" h="533400">
                  <a:moveTo>
                    <a:pt x="762000" y="0"/>
                  </a:moveTo>
                  <a:lnTo>
                    <a:pt x="190500" y="0"/>
                  </a:lnTo>
                  <a:lnTo>
                    <a:pt x="0" y="533400"/>
                  </a:lnTo>
                  <a:lnTo>
                    <a:pt x="571500" y="533400"/>
                  </a:lnTo>
                  <a:lnTo>
                    <a:pt x="762000" y="0"/>
                  </a:lnTo>
                  <a:close/>
                </a:path>
              </a:pathLst>
            </a:custGeom>
            <a:solidFill>
              <a:schemeClr val="accent4">
                <a:lumMod val="60000"/>
                <a:lumOff val="40000"/>
              </a:schemeClr>
            </a:solidFill>
          </p:spPr>
          <p:txBody>
            <a:bodyPr wrap="square" lIns="0" tIns="0" rIns="0" bIns="0" rtlCol="0"/>
            <a:lstStyle/>
            <a:p>
              <a:endParaRPr/>
            </a:p>
          </p:txBody>
        </p:sp>
        <p:sp>
          <p:nvSpPr>
            <p:cNvPr id="79" name="object 72">
              <a:extLst>
                <a:ext uri="{FF2B5EF4-FFF2-40B4-BE49-F238E27FC236}">
                  <a16:creationId xmlns="" xmlns:a16="http://schemas.microsoft.com/office/drawing/2014/main" id="{6CFBF1E5-B747-6743-B96A-209A3A9720FC}"/>
                </a:ext>
              </a:extLst>
            </p:cNvPr>
            <p:cNvSpPr/>
            <p:nvPr/>
          </p:nvSpPr>
          <p:spPr>
            <a:xfrm>
              <a:off x="6079024" y="3327237"/>
              <a:ext cx="762000" cy="533400"/>
            </a:xfrm>
            <a:custGeom>
              <a:avLst/>
              <a:gdLst/>
              <a:ahLst/>
              <a:cxnLst/>
              <a:rect l="l" t="t" r="r" b="b"/>
              <a:pathLst>
                <a:path w="762000" h="533400">
                  <a:moveTo>
                    <a:pt x="0" y="533400"/>
                  </a:moveTo>
                  <a:lnTo>
                    <a:pt x="190500" y="0"/>
                  </a:lnTo>
                  <a:lnTo>
                    <a:pt x="762000" y="0"/>
                  </a:lnTo>
                  <a:lnTo>
                    <a:pt x="571500" y="533400"/>
                  </a:lnTo>
                  <a:lnTo>
                    <a:pt x="0" y="533400"/>
                  </a:lnTo>
                  <a:close/>
                </a:path>
              </a:pathLst>
            </a:custGeom>
            <a:ln w="9525">
              <a:solidFill>
                <a:srgbClr val="000000"/>
              </a:solidFill>
            </a:ln>
          </p:spPr>
          <p:txBody>
            <a:bodyPr wrap="square" lIns="0" tIns="0" rIns="0" bIns="0" rtlCol="0"/>
            <a:lstStyle/>
            <a:p>
              <a:endParaRPr/>
            </a:p>
          </p:txBody>
        </p:sp>
        <p:sp>
          <p:nvSpPr>
            <p:cNvPr id="80" name="object 73">
              <a:extLst>
                <a:ext uri="{FF2B5EF4-FFF2-40B4-BE49-F238E27FC236}">
                  <a16:creationId xmlns="" xmlns:a16="http://schemas.microsoft.com/office/drawing/2014/main" id="{D3E82FDC-AB90-294A-BD46-37ABE9DF3C51}"/>
                </a:ext>
              </a:extLst>
            </p:cNvPr>
            <p:cNvSpPr txBox="1"/>
            <p:nvPr/>
          </p:nvSpPr>
          <p:spPr>
            <a:xfrm>
              <a:off x="6392745" y="3487438"/>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81" name="object 74">
              <a:extLst>
                <a:ext uri="{FF2B5EF4-FFF2-40B4-BE49-F238E27FC236}">
                  <a16:creationId xmlns="" xmlns:a16="http://schemas.microsoft.com/office/drawing/2014/main" id="{EFCA4354-2818-3449-B71C-3BED0B822A6C}"/>
                </a:ext>
              </a:extLst>
            </p:cNvPr>
            <p:cNvSpPr/>
            <p:nvPr/>
          </p:nvSpPr>
          <p:spPr>
            <a:xfrm>
              <a:off x="6612424" y="3327237"/>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chemeClr val="accent4">
                <a:lumMod val="60000"/>
                <a:lumOff val="40000"/>
              </a:schemeClr>
            </a:solidFill>
          </p:spPr>
          <p:txBody>
            <a:bodyPr wrap="square" lIns="0" tIns="0" rIns="0" bIns="0" rtlCol="0"/>
            <a:lstStyle/>
            <a:p>
              <a:endParaRPr/>
            </a:p>
          </p:txBody>
        </p:sp>
        <p:sp>
          <p:nvSpPr>
            <p:cNvPr id="82" name="object 75">
              <a:extLst>
                <a:ext uri="{FF2B5EF4-FFF2-40B4-BE49-F238E27FC236}">
                  <a16:creationId xmlns="" xmlns:a16="http://schemas.microsoft.com/office/drawing/2014/main" id="{C7951408-6EF7-B148-AA32-939A717018B3}"/>
                </a:ext>
              </a:extLst>
            </p:cNvPr>
            <p:cNvSpPr/>
            <p:nvPr/>
          </p:nvSpPr>
          <p:spPr>
            <a:xfrm>
              <a:off x="6612424" y="3327237"/>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3" name="object 76">
              <a:extLst>
                <a:ext uri="{FF2B5EF4-FFF2-40B4-BE49-F238E27FC236}">
                  <a16:creationId xmlns="" xmlns:a16="http://schemas.microsoft.com/office/drawing/2014/main" id="{9922F364-9020-D84F-B58E-FD2C3D9CAAEB}"/>
                </a:ext>
              </a:extLst>
            </p:cNvPr>
            <p:cNvSpPr txBox="1"/>
            <p:nvPr/>
          </p:nvSpPr>
          <p:spPr>
            <a:xfrm>
              <a:off x="6964817" y="3487438"/>
              <a:ext cx="131445" cy="254000"/>
            </a:xfrm>
            <a:prstGeom prst="rect">
              <a:avLst/>
            </a:prstGeom>
            <a:solidFill>
              <a:schemeClr val="accent4">
                <a:lumMod val="60000"/>
                <a:lumOff val="40000"/>
              </a:schemeClr>
            </a:solidFill>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84" name="object 77">
              <a:extLst>
                <a:ext uri="{FF2B5EF4-FFF2-40B4-BE49-F238E27FC236}">
                  <a16:creationId xmlns="" xmlns:a16="http://schemas.microsoft.com/office/drawing/2014/main" id="{521ED136-1242-FA41-878F-D2DC191483D1}"/>
                </a:ext>
              </a:extLst>
            </p:cNvPr>
            <p:cNvSpPr/>
            <p:nvPr/>
          </p:nvSpPr>
          <p:spPr>
            <a:xfrm>
              <a:off x="6698325" y="2586907"/>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85" name="object 78">
              <a:extLst>
                <a:ext uri="{FF2B5EF4-FFF2-40B4-BE49-F238E27FC236}">
                  <a16:creationId xmlns="" xmlns:a16="http://schemas.microsoft.com/office/drawing/2014/main" id="{91CB528D-969F-3C42-A4A8-F3E0FADC1957}"/>
                </a:ext>
              </a:extLst>
            </p:cNvPr>
            <p:cNvSpPr/>
            <p:nvPr/>
          </p:nvSpPr>
          <p:spPr>
            <a:xfrm>
              <a:off x="6698325" y="2586907"/>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6" name="object 79">
              <a:extLst>
                <a:ext uri="{FF2B5EF4-FFF2-40B4-BE49-F238E27FC236}">
                  <a16:creationId xmlns="" xmlns:a16="http://schemas.microsoft.com/office/drawing/2014/main" id="{8F67E953-6E3D-824E-9D14-ED964E16C847}"/>
                </a:ext>
              </a:extLst>
            </p:cNvPr>
            <p:cNvSpPr txBox="1"/>
            <p:nvPr/>
          </p:nvSpPr>
          <p:spPr>
            <a:xfrm>
              <a:off x="7050718" y="2747108"/>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87" name="object 80">
              <a:extLst>
                <a:ext uri="{FF2B5EF4-FFF2-40B4-BE49-F238E27FC236}">
                  <a16:creationId xmlns="" xmlns:a16="http://schemas.microsoft.com/office/drawing/2014/main" id="{18276861-DBBE-3347-A56B-390A5B40FC4F}"/>
                </a:ext>
              </a:extLst>
            </p:cNvPr>
            <p:cNvSpPr/>
            <p:nvPr/>
          </p:nvSpPr>
          <p:spPr>
            <a:xfrm>
              <a:off x="7307925" y="2586907"/>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88" name="object 81">
              <a:extLst>
                <a:ext uri="{FF2B5EF4-FFF2-40B4-BE49-F238E27FC236}">
                  <a16:creationId xmlns="" xmlns:a16="http://schemas.microsoft.com/office/drawing/2014/main" id="{D792C598-406F-434B-B416-BD808ACA9CF4}"/>
                </a:ext>
              </a:extLst>
            </p:cNvPr>
            <p:cNvSpPr/>
            <p:nvPr/>
          </p:nvSpPr>
          <p:spPr>
            <a:xfrm>
              <a:off x="7307925" y="2586907"/>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9" name="object 82">
              <a:extLst>
                <a:ext uri="{FF2B5EF4-FFF2-40B4-BE49-F238E27FC236}">
                  <a16:creationId xmlns="" xmlns:a16="http://schemas.microsoft.com/office/drawing/2014/main" id="{CF7129D3-623F-A047-B999-EAC45D87B6B7}"/>
                </a:ext>
              </a:extLst>
            </p:cNvPr>
            <p:cNvSpPr txBox="1"/>
            <p:nvPr/>
          </p:nvSpPr>
          <p:spPr>
            <a:xfrm>
              <a:off x="7660318" y="2747108"/>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90" name="object 83">
              <a:extLst>
                <a:ext uri="{FF2B5EF4-FFF2-40B4-BE49-F238E27FC236}">
                  <a16:creationId xmlns="" xmlns:a16="http://schemas.microsoft.com/office/drawing/2014/main" id="{A0772799-2EA2-AB4F-B051-E324FC15699B}"/>
                </a:ext>
              </a:extLst>
            </p:cNvPr>
            <p:cNvSpPr txBox="1"/>
            <p:nvPr/>
          </p:nvSpPr>
          <p:spPr>
            <a:xfrm>
              <a:off x="5774224" y="2086751"/>
              <a:ext cx="1876688" cy="276999"/>
            </a:xfrm>
            <a:prstGeom prst="rect">
              <a:avLst/>
            </a:prstGeom>
          </p:spPr>
          <p:txBody>
            <a:bodyPr vert="horz" wrap="square" lIns="0" tIns="0" rIns="0" bIns="0" rtlCol="0">
              <a:spAutoFit/>
            </a:bodyPr>
            <a:lstStyle/>
            <a:p>
              <a:pPr marL="12700">
                <a:lnSpc>
                  <a:spcPct val="100000"/>
                </a:lnSpc>
              </a:pPr>
              <a:r>
                <a:rPr sz="1800" spc="-5" dirty="0">
                  <a:solidFill>
                    <a:srgbClr val="A01A06"/>
                  </a:solidFill>
                  <a:latin typeface="+mn-lt"/>
                  <a:cs typeface="Arial"/>
                </a:rPr>
                <a:t>K</a:t>
              </a:r>
              <a:r>
                <a:rPr sz="1800" spc="5" dirty="0">
                  <a:solidFill>
                    <a:srgbClr val="A01A06"/>
                  </a:solidFill>
                  <a:latin typeface="+mn-lt"/>
                  <a:cs typeface="Arial"/>
                </a:rPr>
                <a:t>e</a:t>
              </a:r>
              <a:r>
                <a:rPr sz="1800" spc="-90" dirty="0">
                  <a:solidFill>
                    <a:srgbClr val="A01A06"/>
                  </a:solidFill>
                  <a:latin typeface="+mn-lt"/>
                  <a:cs typeface="Arial"/>
                </a:rPr>
                <a:t>y</a:t>
              </a:r>
              <a:r>
                <a:rPr sz="1800" dirty="0">
                  <a:solidFill>
                    <a:srgbClr val="A01A06"/>
                  </a:solidFill>
                  <a:latin typeface="+mn-lt"/>
                  <a:cs typeface="Arial"/>
                </a:rPr>
                <a:t>-</a:t>
              </a:r>
              <a:r>
                <a:rPr sz="1800" spc="-20" dirty="0">
                  <a:solidFill>
                    <a:srgbClr val="A01A06"/>
                  </a:solidFill>
                  <a:latin typeface="+mn-lt"/>
                  <a:cs typeface="Arial"/>
                </a:rPr>
                <a:t>v</a:t>
              </a:r>
              <a:r>
                <a:rPr sz="1800" spc="5" dirty="0">
                  <a:solidFill>
                    <a:srgbClr val="A01A06"/>
                  </a:solidFill>
                  <a:latin typeface="+mn-lt"/>
                  <a:cs typeface="Arial"/>
                </a:rPr>
                <a:t>a</a:t>
              </a:r>
              <a:r>
                <a:rPr sz="1800" dirty="0">
                  <a:solidFill>
                    <a:srgbClr val="A01A06"/>
                  </a:solidFill>
                  <a:latin typeface="+mn-lt"/>
                  <a:cs typeface="Arial"/>
                </a:rPr>
                <a:t>lue</a:t>
              </a:r>
              <a:r>
                <a:rPr sz="1800" spc="80" dirty="0">
                  <a:solidFill>
                    <a:srgbClr val="A01A06"/>
                  </a:solidFill>
                  <a:latin typeface="+mn-lt"/>
                  <a:cs typeface="Arial"/>
                </a:rPr>
                <a:t> </a:t>
              </a:r>
              <a:r>
                <a:rPr sz="1800" dirty="0">
                  <a:solidFill>
                    <a:srgbClr val="A01A06"/>
                  </a:solidFill>
                  <a:latin typeface="+mn-lt"/>
                  <a:cs typeface="Arial"/>
                </a:rPr>
                <a:t>g</a:t>
              </a:r>
              <a:r>
                <a:rPr sz="1800" spc="-5" dirty="0">
                  <a:solidFill>
                    <a:srgbClr val="A01A06"/>
                  </a:solidFill>
                  <a:latin typeface="+mn-lt"/>
                  <a:cs typeface="Arial"/>
                </a:rPr>
                <a:t>r</a:t>
              </a:r>
              <a:r>
                <a:rPr sz="1800" dirty="0">
                  <a:solidFill>
                    <a:srgbClr val="A01A06"/>
                  </a:solidFill>
                  <a:latin typeface="+mn-lt"/>
                  <a:cs typeface="Arial"/>
                </a:rPr>
                <a:t>oups</a:t>
              </a:r>
            </a:p>
          </p:txBody>
        </p:sp>
      </p:grpSp>
      <p:sp>
        <p:nvSpPr>
          <p:cNvPr id="93" name="Rectangle 92">
            <a:extLst>
              <a:ext uri="{FF2B5EF4-FFF2-40B4-BE49-F238E27FC236}">
                <a16:creationId xmlns="" xmlns:a16="http://schemas.microsoft.com/office/drawing/2014/main" id="{392113D1-9311-6147-B0A8-E835AC027934}"/>
              </a:ext>
            </a:extLst>
          </p:cNvPr>
          <p:cNvSpPr/>
          <p:nvPr/>
        </p:nvSpPr>
        <p:spPr bwMode="auto">
          <a:xfrm>
            <a:off x="2438400" y="1371600"/>
            <a:ext cx="5486400" cy="5181600"/>
          </a:xfrm>
          <a:prstGeom prst="rect">
            <a:avLst/>
          </a:prstGeom>
          <a:no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2000" dirty="0" smtClean="0"/>
              <a:t>Shuffle</a:t>
            </a:r>
            <a:r>
              <a:rPr lang="en-US" sz="2000" dirty="0"/>
              <a:t>/Group by Key Step</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grpSp>
        <p:nvGrpSpPr>
          <p:cNvPr id="6" name="Group 5"/>
          <p:cNvGrpSpPr/>
          <p:nvPr/>
        </p:nvGrpSpPr>
        <p:grpSpPr>
          <a:xfrm>
            <a:off x="4459235" y="3962400"/>
            <a:ext cx="722365" cy="813500"/>
            <a:chOff x="2843585" y="3573109"/>
            <a:chExt cx="722365" cy="813500"/>
          </a:xfrm>
        </p:grpSpPr>
        <p:sp>
          <p:nvSpPr>
            <p:cNvPr id="91" name="object 36">
              <a:extLst>
                <a:ext uri="{FF2B5EF4-FFF2-40B4-BE49-F238E27FC236}">
                  <a16:creationId xmlns="" xmlns:a16="http://schemas.microsoft.com/office/drawing/2014/main" id="{768DC981-F846-B345-AEFD-79E8BDF7C5E4}"/>
                </a:ext>
              </a:extLst>
            </p:cNvPr>
            <p:cNvSpPr/>
            <p:nvPr/>
          </p:nvSpPr>
          <p:spPr>
            <a:xfrm>
              <a:off x="2867155" y="4081809"/>
              <a:ext cx="698795" cy="304800"/>
            </a:xfrm>
            <a:custGeom>
              <a:avLst/>
              <a:gdLst/>
              <a:ahLst/>
              <a:cxnLst/>
              <a:rect l="l" t="t" r="r" b="b"/>
              <a:pathLst>
                <a:path w="685800" h="304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solidFill>
                <a:schemeClr val="tx1"/>
              </a:solidFill>
            </a:ln>
          </p:spPr>
          <p:txBody>
            <a:bodyPr wrap="square" lIns="0" tIns="0" rIns="0" bIns="0" rtlCol="0"/>
            <a:lstStyle/>
            <a:p>
              <a:endParaRPr/>
            </a:p>
          </p:txBody>
        </p:sp>
        <p:sp>
          <p:nvSpPr>
            <p:cNvPr id="92" name="TextBox 91">
              <a:extLst>
                <a:ext uri="{FF2B5EF4-FFF2-40B4-BE49-F238E27FC236}">
                  <a16:creationId xmlns="" xmlns:a16="http://schemas.microsoft.com/office/drawing/2014/main" id="{E92CD12E-703C-4A47-8B57-C98A5595AA17}"/>
                </a:ext>
              </a:extLst>
            </p:cNvPr>
            <p:cNvSpPr txBox="1"/>
            <p:nvPr/>
          </p:nvSpPr>
          <p:spPr>
            <a:xfrm>
              <a:off x="2843585" y="3573109"/>
              <a:ext cx="722365" cy="523220"/>
            </a:xfrm>
            <a:prstGeom prst="rect">
              <a:avLst/>
            </a:prstGeom>
            <a:noFill/>
          </p:spPr>
          <p:txBody>
            <a:bodyPr wrap="square" rtlCol="0">
              <a:spAutoFit/>
            </a:bodyPr>
            <a:lstStyle/>
            <a:p>
              <a:r>
                <a:rPr lang="en-US" sz="1400" dirty="0"/>
                <a:t>Group by key</a:t>
              </a:r>
            </a:p>
          </p:txBody>
        </p:sp>
      </p:grpSp>
    </p:spTree>
    <p:extLst>
      <p:ext uri="{BB962C8B-B14F-4D97-AF65-F5344CB8AC3E}">
        <p14:creationId xmlns:p14="http://schemas.microsoft.com/office/powerpoint/2010/main" val="788871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 xmlns:a16="http://schemas.microsoft.com/office/drawing/2014/main" id="{392113D1-9311-6147-B0A8-E835AC027934}"/>
              </a:ext>
            </a:extLst>
          </p:cNvPr>
          <p:cNvSpPr/>
          <p:nvPr/>
        </p:nvSpPr>
        <p:spPr bwMode="auto">
          <a:xfrm>
            <a:off x="254680" y="1333787"/>
            <a:ext cx="6146120" cy="5334000"/>
          </a:xfrm>
          <a:prstGeom prst="rect">
            <a:avLst/>
          </a:prstGeom>
          <a:solidFill>
            <a:schemeClr val="bg1">
              <a:lumMod val="95000"/>
            </a:schemeClr>
          </a:solid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endParaRPr lang="en-US" sz="2000" dirty="0"/>
          </a:p>
          <a:p>
            <a:pPr algn="ctr"/>
            <a:r>
              <a:rPr lang="en-US" sz="2000" dirty="0"/>
              <a:t>Shuffle/Group by Key Step</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51202" name="Rectangle 2"/>
          <p:cNvSpPr>
            <a:spLocks noGrp="1" noChangeArrowheads="1"/>
          </p:cNvSpPr>
          <p:nvPr>
            <p:ph type="title"/>
          </p:nvPr>
        </p:nvSpPr>
        <p:spPr/>
        <p:txBody>
          <a:bodyPr/>
          <a:lstStyle/>
          <a:p>
            <a:r>
              <a:rPr lang="en-US" sz="3600" dirty="0">
                <a:solidFill>
                  <a:srgbClr val="A01A06"/>
                </a:solidFill>
                <a:latin typeface="Calibri" panose="020F0502020204030204" pitchFamily="34" charset="0"/>
                <a:cs typeface="Calibri" panose="020F0502020204030204" pitchFamily="34" charset="0"/>
              </a:rPr>
              <a:t>Map-Reduce: The </a:t>
            </a:r>
            <a:r>
              <a:rPr lang="en-US" sz="3600" u="sng" dirty="0">
                <a:solidFill>
                  <a:srgbClr val="A01A06"/>
                </a:solidFill>
                <a:latin typeface="Calibri" panose="020F0502020204030204" pitchFamily="34" charset="0"/>
                <a:cs typeface="Calibri" panose="020F0502020204030204" pitchFamily="34" charset="0"/>
              </a:rPr>
              <a:t>Reduce</a:t>
            </a:r>
            <a:r>
              <a:rPr lang="en-US" sz="3600" dirty="0">
                <a:solidFill>
                  <a:srgbClr val="A01A06"/>
                </a:solidFill>
                <a:latin typeface="Calibri" panose="020F0502020204030204" pitchFamily="34" charset="0"/>
                <a:cs typeface="Calibri" panose="020F0502020204030204" pitchFamily="34" charset="0"/>
              </a:rPr>
              <a:t> Step</a:t>
            </a:r>
            <a:endParaRPr lang="en-US" sz="3600" b="0" dirty="0">
              <a:solidFill>
                <a:srgbClr val="A01A06"/>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 xmlns:a16="http://schemas.microsoft.com/office/drawing/2014/main" id="{3C148D0D-7944-894D-AC2D-8C225B937C9D}"/>
              </a:ext>
            </a:extLst>
          </p:cNvPr>
          <p:cNvGrpSpPr/>
          <p:nvPr/>
        </p:nvGrpSpPr>
        <p:grpSpPr>
          <a:xfrm>
            <a:off x="352555" y="2214622"/>
            <a:ext cx="2989554" cy="3678798"/>
            <a:chOff x="2912576" y="1867136"/>
            <a:chExt cx="2989554" cy="3678798"/>
          </a:xfrm>
        </p:grpSpPr>
        <p:sp>
          <p:nvSpPr>
            <p:cNvPr id="27" name="object 7">
              <a:extLst>
                <a:ext uri="{FF2B5EF4-FFF2-40B4-BE49-F238E27FC236}">
                  <a16:creationId xmlns="" xmlns:a16="http://schemas.microsoft.com/office/drawing/2014/main" id="{850719FC-4E30-7640-9087-EE0F3C18213A}"/>
                </a:ext>
              </a:extLst>
            </p:cNvPr>
            <p:cNvSpPr/>
            <p:nvPr/>
          </p:nvSpPr>
          <p:spPr>
            <a:xfrm>
              <a:off x="3561030" y="24443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28" name="object 8">
              <a:extLst>
                <a:ext uri="{FF2B5EF4-FFF2-40B4-BE49-F238E27FC236}">
                  <a16:creationId xmlns="" xmlns:a16="http://schemas.microsoft.com/office/drawing/2014/main" id="{1EE22BAF-61BF-694E-9170-953125C1B15B}"/>
                </a:ext>
              </a:extLst>
            </p:cNvPr>
            <p:cNvSpPr/>
            <p:nvPr/>
          </p:nvSpPr>
          <p:spPr>
            <a:xfrm>
              <a:off x="3561030" y="24443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29" name="object 9">
              <a:extLst>
                <a:ext uri="{FF2B5EF4-FFF2-40B4-BE49-F238E27FC236}">
                  <a16:creationId xmlns="" xmlns:a16="http://schemas.microsoft.com/office/drawing/2014/main" id="{E62C86FE-D09F-6A45-ADFB-F9FB4C4CF0D5}"/>
                </a:ext>
              </a:extLst>
            </p:cNvPr>
            <p:cNvSpPr/>
            <p:nvPr/>
          </p:nvSpPr>
          <p:spPr>
            <a:xfrm>
              <a:off x="4246830" y="24443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rgbClr val="F0AD00"/>
            </a:solidFill>
          </p:spPr>
          <p:txBody>
            <a:bodyPr wrap="square" lIns="0" tIns="0" rIns="0" bIns="0" rtlCol="0"/>
            <a:lstStyle/>
            <a:p>
              <a:endParaRPr/>
            </a:p>
          </p:txBody>
        </p:sp>
        <p:sp>
          <p:nvSpPr>
            <p:cNvPr id="30" name="object 10">
              <a:extLst>
                <a:ext uri="{FF2B5EF4-FFF2-40B4-BE49-F238E27FC236}">
                  <a16:creationId xmlns="" xmlns:a16="http://schemas.microsoft.com/office/drawing/2014/main" id="{262B59A5-59B0-9A4B-A9D1-48606B85A61C}"/>
                </a:ext>
              </a:extLst>
            </p:cNvPr>
            <p:cNvSpPr/>
            <p:nvPr/>
          </p:nvSpPr>
          <p:spPr>
            <a:xfrm>
              <a:off x="4246830" y="24443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1" name="object 11">
              <a:extLst>
                <a:ext uri="{FF2B5EF4-FFF2-40B4-BE49-F238E27FC236}">
                  <a16:creationId xmlns="" xmlns:a16="http://schemas.microsoft.com/office/drawing/2014/main" id="{20682199-B96A-4E43-8903-EF9A7A40C849}"/>
                </a:ext>
              </a:extLst>
            </p:cNvPr>
            <p:cNvSpPr/>
            <p:nvPr/>
          </p:nvSpPr>
          <p:spPr>
            <a:xfrm>
              <a:off x="3561030" y="31301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CC9900"/>
            </a:solidFill>
          </p:spPr>
          <p:txBody>
            <a:bodyPr wrap="square" lIns="0" tIns="0" rIns="0" bIns="0" rtlCol="0"/>
            <a:lstStyle/>
            <a:p>
              <a:endParaRPr/>
            </a:p>
          </p:txBody>
        </p:sp>
        <p:sp>
          <p:nvSpPr>
            <p:cNvPr id="32" name="object 12">
              <a:extLst>
                <a:ext uri="{FF2B5EF4-FFF2-40B4-BE49-F238E27FC236}">
                  <a16:creationId xmlns="" xmlns:a16="http://schemas.microsoft.com/office/drawing/2014/main" id="{C3611186-1964-3246-B38D-9193FA848C4F}"/>
                </a:ext>
              </a:extLst>
            </p:cNvPr>
            <p:cNvSpPr/>
            <p:nvPr/>
          </p:nvSpPr>
          <p:spPr>
            <a:xfrm>
              <a:off x="3561030" y="31301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33" name="object 13">
              <a:extLst>
                <a:ext uri="{FF2B5EF4-FFF2-40B4-BE49-F238E27FC236}">
                  <a16:creationId xmlns="" xmlns:a16="http://schemas.microsoft.com/office/drawing/2014/main" id="{C8E35CF1-2A13-064D-927B-6D6A2A249022}"/>
                </a:ext>
              </a:extLst>
            </p:cNvPr>
            <p:cNvSpPr/>
            <p:nvPr/>
          </p:nvSpPr>
          <p:spPr>
            <a:xfrm>
              <a:off x="4246830" y="31301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4">
                <a:lumMod val="60000"/>
                <a:lumOff val="40000"/>
              </a:schemeClr>
            </a:solidFill>
          </p:spPr>
          <p:txBody>
            <a:bodyPr wrap="square" lIns="0" tIns="0" rIns="0" bIns="0" rtlCol="0"/>
            <a:lstStyle/>
            <a:p>
              <a:endParaRPr/>
            </a:p>
          </p:txBody>
        </p:sp>
        <p:sp>
          <p:nvSpPr>
            <p:cNvPr id="34" name="object 14">
              <a:extLst>
                <a:ext uri="{FF2B5EF4-FFF2-40B4-BE49-F238E27FC236}">
                  <a16:creationId xmlns="" xmlns:a16="http://schemas.microsoft.com/office/drawing/2014/main" id="{BD0280EF-CBDC-C840-A32C-93E2012BA25D}"/>
                </a:ext>
              </a:extLst>
            </p:cNvPr>
            <p:cNvSpPr/>
            <p:nvPr/>
          </p:nvSpPr>
          <p:spPr>
            <a:xfrm>
              <a:off x="4246830" y="31301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37" name="object 17">
              <a:extLst>
                <a:ext uri="{FF2B5EF4-FFF2-40B4-BE49-F238E27FC236}">
                  <a16:creationId xmlns="" xmlns:a16="http://schemas.microsoft.com/office/drawing/2014/main" id="{02E12287-624A-224C-853C-B88D17333605}"/>
                </a:ext>
              </a:extLst>
            </p:cNvPr>
            <p:cNvSpPr txBox="1"/>
            <p:nvPr/>
          </p:nvSpPr>
          <p:spPr>
            <a:xfrm>
              <a:off x="2912576" y="1867136"/>
              <a:ext cx="2989554" cy="276999"/>
            </a:xfrm>
            <a:prstGeom prst="rect">
              <a:avLst/>
            </a:prstGeom>
          </p:spPr>
          <p:txBody>
            <a:bodyPr vert="horz" wrap="square" lIns="0" tIns="0" rIns="0" bIns="0" rtlCol="0">
              <a:spAutoFit/>
            </a:bodyPr>
            <a:lstStyle/>
            <a:p>
              <a:pPr marL="12700" marR="5080">
                <a:lnSpc>
                  <a:spcPct val="100000"/>
                </a:lnSpc>
              </a:pPr>
              <a:r>
                <a:rPr sz="1800" dirty="0">
                  <a:solidFill>
                    <a:srgbClr val="A01A06"/>
                  </a:solidFill>
                  <a:latin typeface="+mn-lt"/>
                  <a:cs typeface="Arial"/>
                </a:rPr>
                <a:t>Int</a:t>
              </a:r>
              <a:r>
                <a:rPr sz="1800" spc="5" dirty="0">
                  <a:solidFill>
                    <a:srgbClr val="A01A06"/>
                  </a:solidFill>
                  <a:latin typeface="+mn-lt"/>
                  <a:cs typeface="Arial"/>
                </a:rPr>
                <a:t>e</a:t>
              </a:r>
              <a:r>
                <a:rPr sz="1800" spc="-5" dirty="0">
                  <a:solidFill>
                    <a:srgbClr val="A01A06"/>
                  </a:solidFill>
                  <a:latin typeface="+mn-lt"/>
                  <a:cs typeface="Arial"/>
                </a:rPr>
                <a:t>r</a:t>
              </a:r>
              <a:r>
                <a:rPr sz="1800" spc="5" dirty="0">
                  <a:solidFill>
                    <a:srgbClr val="A01A06"/>
                  </a:solidFill>
                  <a:latin typeface="+mn-lt"/>
                  <a:cs typeface="Arial"/>
                </a:rPr>
                <a:t>me</a:t>
              </a:r>
              <a:r>
                <a:rPr sz="1800" dirty="0">
                  <a:solidFill>
                    <a:srgbClr val="A01A06"/>
                  </a:solidFill>
                  <a:latin typeface="+mn-lt"/>
                  <a:cs typeface="Arial"/>
                </a:rPr>
                <a:t>di</a:t>
              </a:r>
              <a:r>
                <a:rPr sz="1800" spc="5" dirty="0">
                  <a:solidFill>
                    <a:srgbClr val="A01A06"/>
                  </a:solidFill>
                  <a:latin typeface="+mn-lt"/>
                  <a:cs typeface="Arial"/>
                </a:rPr>
                <a:t>a</a:t>
              </a:r>
              <a:r>
                <a:rPr sz="1800" dirty="0">
                  <a:solidFill>
                    <a:srgbClr val="A01A06"/>
                  </a:solidFill>
                  <a:latin typeface="+mn-lt"/>
                  <a:cs typeface="Arial"/>
                </a:rPr>
                <a:t>te </a:t>
              </a:r>
              <a:r>
                <a:rPr sz="1800" spc="5" dirty="0">
                  <a:solidFill>
                    <a:srgbClr val="A01A06"/>
                  </a:solidFill>
                  <a:latin typeface="+mn-lt"/>
                  <a:cs typeface="Arial"/>
                </a:rPr>
                <a:t>ke</a:t>
              </a:r>
              <a:r>
                <a:rPr sz="1800" spc="-90" dirty="0">
                  <a:solidFill>
                    <a:srgbClr val="A01A06"/>
                  </a:solidFill>
                  <a:latin typeface="+mn-lt"/>
                  <a:cs typeface="Arial"/>
                </a:rPr>
                <a:t>y</a:t>
              </a:r>
              <a:r>
                <a:rPr sz="1800" dirty="0">
                  <a:solidFill>
                    <a:srgbClr val="A01A06"/>
                  </a:solidFill>
                  <a:latin typeface="+mn-lt"/>
                  <a:cs typeface="Arial"/>
                </a:rPr>
                <a:t>-</a:t>
              </a:r>
              <a:r>
                <a:rPr sz="1800" spc="-20" dirty="0">
                  <a:solidFill>
                    <a:srgbClr val="A01A06"/>
                  </a:solidFill>
                  <a:latin typeface="+mn-lt"/>
                  <a:cs typeface="Arial"/>
                </a:rPr>
                <a:t>v</a:t>
              </a:r>
              <a:r>
                <a:rPr sz="1800" spc="5" dirty="0">
                  <a:solidFill>
                    <a:srgbClr val="A01A06"/>
                  </a:solidFill>
                  <a:latin typeface="+mn-lt"/>
                  <a:cs typeface="Arial"/>
                </a:rPr>
                <a:t>a</a:t>
              </a:r>
              <a:r>
                <a:rPr sz="1800" dirty="0">
                  <a:solidFill>
                    <a:srgbClr val="A01A06"/>
                  </a:solidFill>
                  <a:latin typeface="+mn-lt"/>
                  <a:cs typeface="Arial"/>
                </a:rPr>
                <a:t>lue</a:t>
              </a:r>
              <a:r>
                <a:rPr sz="1800" spc="80" dirty="0">
                  <a:solidFill>
                    <a:srgbClr val="A01A06"/>
                  </a:solidFill>
                  <a:latin typeface="+mn-lt"/>
                  <a:cs typeface="Arial"/>
                </a:rPr>
                <a:t> </a:t>
              </a:r>
              <a:r>
                <a:rPr sz="1800" dirty="0">
                  <a:solidFill>
                    <a:srgbClr val="A01A06"/>
                  </a:solidFill>
                  <a:latin typeface="+mn-lt"/>
                  <a:cs typeface="Arial"/>
                </a:rPr>
                <a:t>p</a:t>
              </a:r>
              <a:r>
                <a:rPr sz="1800" spc="5" dirty="0">
                  <a:solidFill>
                    <a:srgbClr val="A01A06"/>
                  </a:solidFill>
                  <a:latin typeface="+mn-lt"/>
                  <a:cs typeface="Arial"/>
                </a:rPr>
                <a:t>a</a:t>
              </a:r>
              <a:r>
                <a:rPr sz="1800" dirty="0">
                  <a:solidFill>
                    <a:srgbClr val="A01A06"/>
                  </a:solidFill>
                  <a:latin typeface="+mn-lt"/>
                  <a:cs typeface="Arial"/>
                </a:rPr>
                <a:t>i</a:t>
              </a:r>
              <a:r>
                <a:rPr lang="en-US" sz="1800" spc="-5" dirty="0">
                  <a:solidFill>
                    <a:srgbClr val="A01A06"/>
                  </a:solidFill>
                  <a:latin typeface="+mn-lt"/>
                  <a:cs typeface="Arial"/>
                </a:rPr>
                <a:t>rs</a:t>
              </a:r>
              <a:endParaRPr sz="1800" dirty="0">
                <a:solidFill>
                  <a:srgbClr val="A01A06"/>
                </a:solidFill>
                <a:latin typeface="+mn-lt"/>
                <a:cs typeface="Corbel"/>
              </a:endParaRPr>
            </a:p>
          </p:txBody>
        </p:sp>
        <p:sp>
          <p:nvSpPr>
            <p:cNvPr id="38" name="object 18">
              <a:extLst>
                <a:ext uri="{FF2B5EF4-FFF2-40B4-BE49-F238E27FC236}">
                  <a16:creationId xmlns="" xmlns:a16="http://schemas.microsoft.com/office/drawing/2014/main" id="{CE693287-A186-AA4C-BABC-C938954C5D6F}"/>
                </a:ext>
              </a:extLst>
            </p:cNvPr>
            <p:cNvSpPr txBox="1"/>
            <p:nvPr/>
          </p:nvSpPr>
          <p:spPr>
            <a:xfrm>
              <a:off x="3833189" y="32698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39" name="object 19">
              <a:extLst>
                <a:ext uri="{FF2B5EF4-FFF2-40B4-BE49-F238E27FC236}">
                  <a16:creationId xmlns="" xmlns:a16="http://schemas.microsoft.com/office/drawing/2014/main" id="{CE4A337B-73E7-9C4A-8D19-D87ABA1157D1}"/>
                </a:ext>
              </a:extLst>
            </p:cNvPr>
            <p:cNvSpPr txBox="1"/>
            <p:nvPr/>
          </p:nvSpPr>
          <p:spPr>
            <a:xfrm>
              <a:off x="4676566" y="32512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7" name="object 24">
              <a:extLst>
                <a:ext uri="{FF2B5EF4-FFF2-40B4-BE49-F238E27FC236}">
                  <a16:creationId xmlns="" xmlns:a16="http://schemas.microsoft.com/office/drawing/2014/main" id="{3D4C0A40-B41C-1241-9952-88449563354B}"/>
                </a:ext>
              </a:extLst>
            </p:cNvPr>
            <p:cNvSpPr txBox="1"/>
            <p:nvPr/>
          </p:nvSpPr>
          <p:spPr>
            <a:xfrm>
              <a:off x="3833189" y="25840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58" name="object 19">
              <a:extLst>
                <a:ext uri="{FF2B5EF4-FFF2-40B4-BE49-F238E27FC236}">
                  <a16:creationId xmlns="" xmlns:a16="http://schemas.microsoft.com/office/drawing/2014/main" id="{87B925D0-3CAA-6D42-8309-34138490A912}"/>
                </a:ext>
              </a:extLst>
            </p:cNvPr>
            <p:cNvSpPr txBox="1"/>
            <p:nvPr/>
          </p:nvSpPr>
          <p:spPr>
            <a:xfrm>
              <a:off x="4676407" y="2583192"/>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41" name="object 30">
              <a:extLst>
                <a:ext uri="{FF2B5EF4-FFF2-40B4-BE49-F238E27FC236}">
                  <a16:creationId xmlns="" xmlns:a16="http://schemas.microsoft.com/office/drawing/2014/main" id="{DE20865B-3348-DD49-B622-3779706CB1FB}"/>
                </a:ext>
              </a:extLst>
            </p:cNvPr>
            <p:cNvSpPr/>
            <p:nvPr/>
          </p:nvSpPr>
          <p:spPr>
            <a:xfrm>
              <a:off x="3561030" y="381591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60B5CC"/>
            </a:solidFill>
          </p:spPr>
          <p:txBody>
            <a:bodyPr wrap="square" lIns="0" tIns="0" rIns="0" bIns="0" rtlCol="0"/>
            <a:lstStyle/>
            <a:p>
              <a:endParaRPr/>
            </a:p>
          </p:txBody>
        </p:sp>
        <p:sp>
          <p:nvSpPr>
            <p:cNvPr id="42" name="object 31">
              <a:extLst>
                <a:ext uri="{FF2B5EF4-FFF2-40B4-BE49-F238E27FC236}">
                  <a16:creationId xmlns="" xmlns:a16="http://schemas.microsoft.com/office/drawing/2014/main" id="{919FF4A5-F7B0-4A40-AD1E-C32CAB302FF2}"/>
                </a:ext>
              </a:extLst>
            </p:cNvPr>
            <p:cNvSpPr/>
            <p:nvPr/>
          </p:nvSpPr>
          <p:spPr>
            <a:xfrm>
              <a:off x="3561030" y="381591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43" name="object 32">
              <a:extLst>
                <a:ext uri="{FF2B5EF4-FFF2-40B4-BE49-F238E27FC236}">
                  <a16:creationId xmlns="" xmlns:a16="http://schemas.microsoft.com/office/drawing/2014/main" id="{4EEA09B6-45E9-0E45-A406-BBADB229A1B5}"/>
                </a:ext>
              </a:extLst>
            </p:cNvPr>
            <p:cNvSpPr txBox="1"/>
            <p:nvPr/>
          </p:nvSpPr>
          <p:spPr>
            <a:xfrm>
              <a:off x="3833189" y="3955614"/>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dirty="0">
                <a:latin typeface="Corbel"/>
                <a:cs typeface="Corbel"/>
              </a:endParaRPr>
            </a:p>
          </p:txBody>
        </p:sp>
        <p:sp>
          <p:nvSpPr>
            <p:cNvPr id="44" name="object 33">
              <a:extLst>
                <a:ext uri="{FF2B5EF4-FFF2-40B4-BE49-F238E27FC236}">
                  <a16:creationId xmlns="" xmlns:a16="http://schemas.microsoft.com/office/drawing/2014/main" id="{F84A8D36-178D-A54B-AD77-8B654C51EE26}"/>
                </a:ext>
              </a:extLst>
            </p:cNvPr>
            <p:cNvSpPr/>
            <p:nvPr/>
          </p:nvSpPr>
          <p:spPr>
            <a:xfrm>
              <a:off x="4246830" y="381591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2">
                <a:lumMod val="60000"/>
                <a:lumOff val="40000"/>
              </a:schemeClr>
            </a:solidFill>
          </p:spPr>
          <p:txBody>
            <a:bodyPr wrap="square" lIns="0" tIns="0" rIns="0" bIns="0" rtlCol="0"/>
            <a:lstStyle/>
            <a:p>
              <a:endParaRPr/>
            </a:p>
          </p:txBody>
        </p:sp>
        <p:sp>
          <p:nvSpPr>
            <p:cNvPr id="45" name="object 34">
              <a:extLst>
                <a:ext uri="{FF2B5EF4-FFF2-40B4-BE49-F238E27FC236}">
                  <a16:creationId xmlns="" xmlns:a16="http://schemas.microsoft.com/office/drawing/2014/main" id="{79EE117E-9FF3-5C43-A9EA-F488B2CEB6BD}"/>
                </a:ext>
              </a:extLst>
            </p:cNvPr>
            <p:cNvSpPr/>
            <p:nvPr/>
          </p:nvSpPr>
          <p:spPr>
            <a:xfrm>
              <a:off x="4246830" y="381591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46" name="object 35">
              <a:extLst>
                <a:ext uri="{FF2B5EF4-FFF2-40B4-BE49-F238E27FC236}">
                  <a16:creationId xmlns="" xmlns:a16="http://schemas.microsoft.com/office/drawing/2014/main" id="{4AE1AA85-E769-964D-A2C4-96ACA186CF0F}"/>
                </a:ext>
              </a:extLst>
            </p:cNvPr>
            <p:cNvSpPr txBox="1"/>
            <p:nvPr/>
          </p:nvSpPr>
          <p:spPr>
            <a:xfrm>
              <a:off x="4676566" y="3937000"/>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50" name="object 40">
              <a:extLst>
                <a:ext uri="{FF2B5EF4-FFF2-40B4-BE49-F238E27FC236}">
                  <a16:creationId xmlns="" xmlns:a16="http://schemas.microsoft.com/office/drawing/2014/main" id="{1B77EF8D-057F-9844-B47E-134D57342B66}"/>
                </a:ext>
              </a:extLst>
            </p:cNvPr>
            <p:cNvSpPr txBox="1"/>
            <p:nvPr/>
          </p:nvSpPr>
          <p:spPr>
            <a:xfrm>
              <a:off x="4136617" y="4456372"/>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dirty="0">
                <a:latin typeface="Corbel"/>
                <a:cs typeface="Corbel"/>
              </a:endParaRPr>
            </a:p>
          </p:txBody>
        </p:sp>
        <p:sp>
          <p:nvSpPr>
            <p:cNvPr id="51" name="object 41">
              <a:extLst>
                <a:ext uri="{FF2B5EF4-FFF2-40B4-BE49-F238E27FC236}">
                  <a16:creationId xmlns="" xmlns:a16="http://schemas.microsoft.com/office/drawing/2014/main" id="{CB837EB3-E44F-9D40-B9A7-1F288CA0DDB5}"/>
                </a:ext>
              </a:extLst>
            </p:cNvPr>
            <p:cNvSpPr/>
            <p:nvPr/>
          </p:nvSpPr>
          <p:spPr>
            <a:xfrm>
              <a:off x="3558869" y="5012534"/>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FFFF00"/>
            </a:solidFill>
          </p:spPr>
          <p:txBody>
            <a:bodyPr wrap="square" lIns="0" tIns="0" rIns="0" bIns="0" rtlCol="0"/>
            <a:lstStyle/>
            <a:p>
              <a:endParaRPr/>
            </a:p>
          </p:txBody>
        </p:sp>
        <p:sp>
          <p:nvSpPr>
            <p:cNvPr id="52" name="object 42">
              <a:extLst>
                <a:ext uri="{FF2B5EF4-FFF2-40B4-BE49-F238E27FC236}">
                  <a16:creationId xmlns="" xmlns:a16="http://schemas.microsoft.com/office/drawing/2014/main" id="{1E0B517B-D4E3-614D-88AE-C612729FA93C}"/>
                </a:ext>
              </a:extLst>
            </p:cNvPr>
            <p:cNvSpPr/>
            <p:nvPr/>
          </p:nvSpPr>
          <p:spPr>
            <a:xfrm>
              <a:off x="3558869" y="5012534"/>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53" name="object 43">
              <a:extLst>
                <a:ext uri="{FF2B5EF4-FFF2-40B4-BE49-F238E27FC236}">
                  <a16:creationId xmlns="" xmlns:a16="http://schemas.microsoft.com/office/drawing/2014/main" id="{15817CE4-2A2F-C64C-9976-7580A535AFBD}"/>
                </a:ext>
              </a:extLst>
            </p:cNvPr>
            <p:cNvSpPr txBox="1"/>
            <p:nvPr/>
          </p:nvSpPr>
          <p:spPr>
            <a:xfrm>
              <a:off x="3831028" y="5172735"/>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54" name="object 44">
              <a:extLst>
                <a:ext uri="{FF2B5EF4-FFF2-40B4-BE49-F238E27FC236}">
                  <a16:creationId xmlns="" xmlns:a16="http://schemas.microsoft.com/office/drawing/2014/main" id="{D0B487E3-E2EB-B74B-BFB4-B03085EB5374}"/>
                </a:ext>
              </a:extLst>
            </p:cNvPr>
            <p:cNvSpPr/>
            <p:nvPr/>
          </p:nvSpPr>
          <p:spPr>
            <a:xfrm>
              <a:off x="4244669" y="5012534"/>
              <a:ext cx="990600" cy="533400"/>
            </a:xfrm>
            <a:custGeom>
              <a:avLst/>
              <a:gdLst/>
              <a:ahLst/>
              <a:cxnLst/>
              <a:rect l="l" t="t" r="r" b="b"/>
              <a:pathLst>
                <a:path w="990600" h="533400">
                  <a:moveTo>
                    <a:pt x="990600" y="0"/>
                  </a:moveTo>
                  <a:lnTo>
                    <a:pt x="247650" y="0"/>
                  </a:lnTo>
                  <a:lnTo>
                    <a:pt x="0" y="533400"/>
                  </a:lnTo>
                  <a:lnTo>
                    <a:pt x="742950" y="533400"/>
                  </a:lnTo>
                  <a:lnTo>
                    <a:pt x="990600" y="0"/>
                  </a:lnTo>
                  <a:close/>
                </a:path>
              </a:pathLst>
            </a:custGeom>
            <a:solidFill>
              <a:schemeClr val="accent6">
                <a:lumMod val="60000"/>
                <a:lumOff val="40000"/>
              </a:schemeClr>
            </a:solidFill>
          </p:spPr>
          <p:txBody>
            <a:bodyPr wrap="square" lIns="0" tIns="0" rIns="0" bIns="0" rtlCol="0"/>
            <a:lstStyle/>
            <a:p>
              <a:endParaRPr/>
            </a:p>
          </p:txBody>
        </p:sp>
        <p:sp>
          <p:nvSpPr>
            <p:cNvPr id="55" name="object 45">
              <a:extLst>
                <a:ext uri="{FF2B5EF4-FFF2-40B4-BE49-F238E27FC236}">
                  <a16:creationId xmlns="" xmlns:a16="http://schemas.microsoft.com/office/drawing/2014/main" id="{A764FFCA-783F-724C-B80E-C179AFB33F77}"/>
                </a:ext>
              </a:extLst>
            </p:cNvPr>
            <p:cNvSpPr/>
            <p:nvPr/>
          </p:nvSpPr>
          <p:spPr>
            <a:xfrm>
              <a:off x="4244669" y="5012534"/>
              <a:ext cx="990600" cy="533400"/>
            </a:xfrm>
            <a:custGeom>
              <a:avLst/>
              <a:gdLst/>
              <a:ahLst/>
              <a:cxnLst/>
              <a:rect l="l" t="t" r="r" b="b"/>
              <a:pathLst>
                <a:path w="990600" h="533400">
                  <a:moveTo>
                    <a:pt x="0" y="533400"/>
                  </a:moveTo>
                  <a:lnTo>
                    <a:pt x="247650" y="0"/>
                  </a:lnTo>
                  <a:lnTo>
                    <a:pt x="990600" y="0"/>
                  </a:lnTo>
                  <a:lnTo>
                    <a:pt x="742950" y="533400"/>
                  </a:lnTo>
                  <a:lnTo>
                    <a:pt x="0" y="533400"/>
                  </a:lnTo>
                  <a:close/>
                </a:path>
              </a:pathLst>
            </a:custGeom>
            <a:ln w="9525">
              <a:solidFill>
                <a:srgbClr val="000000"/>
              </a:solidFill>
            </a:ln>
          </p:spPr>
          <p:txBody>
            <a:bodyPr wrap="square" lIns="0" tIns="0" rIns="0" bIns="0" rtlCol="0"/>
            <a:lstStyle/>
            <a:p>
              <a:endParaRPr/>
            </a:p>
          </p:txBody>
        </p:sp>
        <p:sp>
          <p:nvSpPr>
            <p:cNvPr id="56" name="object 46">
              <a:extLst>
                <a:ext uri="{FF2B5EF4-FFF2-40B4-BE49-F238E27FC236}">
                  <a16:creationId xmlns="" xmlns:a16="http://schemas.microsoft.com/office/drawing/2014/main" id="{27EE022F-55CA-584C-A5B5-9DB2D2A68C72}"/>
                </a:ext>
              </a:extLst>
            </p:cNvPr>
            <p:cNvSpPr txBox="1"/>
            <p:nvPr/>
          </p:nvSpPr>
          <p:spPr>
            <a:xfrm>
              <a:off x="4674405" y="5172735"/>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grpSp>
      <p:sp>
        <p:nvSpPr>
          <p:cNvPr id="48" name="object 36">
            <a:extLst>
              <a:ext uri="{FF2B5EF4-FFF2-40B4-BE49-F238E27FC236}">
                <a16:creationId xmlns="" xmlns:a16="http://schemas.microsoft.com/office/drawing/2014/main" id="{768DC981-F846-B345-AEFD-79E8BDF7C5E4}"/>
              </a:ext>
            </a:extLst>
          </p:cNvPr>
          <p:cNvSpPr/>
          <p:nvPr/>
        </p:nvSpPr>
        <p:spPr>
          <a:xfrm>
            <a:off x="2867155" y="4081809"/>
            <a:ext cx="698795" cy="304800"/>
          </a:xfrm>
          <a:custGeom>
            <a:avLst/>
            <a:gdLst/>
            <a:ahLst/>
            <a:cxnLst/>
            <a:rect l="l" t="t" r="r" b="b"/>
            <a:pathLst>
              <a:path w="685800" h="304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solidFill>
              <a:schemeClr val="tx1"/>
            </a:solidFill>
          </a:ln>
        </p:spPr>
        <p:txBody>
          <a:bodyPr wrap="square" lIns="0" tIns="0" rIns="0" bIns="0" rtlCol="0"/>
          <a:lstStyle/>
          <a:p>
            <a:endParaRPr/>
          </a:p>
        </p:txBody>
      </p:sp>
      <p:sp>
        <p:nvSpPr>
          <p:cNvPr id="6" name="TextBox 5">
            <a:extLst>
              <a:ext uri="{FF2B5EF4-FFF2-40B4-BE49-F238E27FC236}">
                <a16:creationId xmlns="" xmlns:a16="http://schemas.microsoft.com/office/drawing/2014/main" id="{E92CD12E-703C-4A47-8B57-C98A5595AA17}"/>
              </a:ext>
            </a:extLst>
          </p:cNvPr>
          <p:cNvSpPr txBox="1"/>
          <p:nvPr/>
        </p:nvSpPr>
        <p:spPr>
          <a:xfrm>
            <a:off x="2843585" y="3573109"/>
            <a:ext cx="722365" cy="523220"/>
          </a:xfrm>
          <a:prstGeom prst="rect">
            <a:avLst/>
          </a:prstGeom>
          <a:noFill/>
        </p:spPr>
        <p:txBody>
          <a:bodyPr wrap="square" rtlCol="0">
            <a:spAutoFit/>
          </a:bodyPr>
          <a:lstStyle/>
          <a:p>
            <a:r>
              <a:rPr lang="en-US" sz="1400" dirty="0"/>
              <a:t>Group by key</a:t>
            </a:r>
          </a:p>
        </p:txBody>
      </p:sp>
      <p:grpSp>
        <p:nvGrpSpPr>
          <p:cNvPr id="7" name="Group 6">
            <a:extLst>
              <a:ext uri="{FF2B5EF4-FFF2-40B4-BE49-F238E27FC236}">
                <a16:creationId xmlns="" xmlns:a16="http://schemas.microsoft.com/office/drawing/2014/main" id="{50A6E4F4-5494-BD46-9CCF-5B6B6646D669}"/>
              </a:ext>
            </a:extLst>
          </p:cNvPr>
          <p:cNvGrpSpPr/>
          <p:nvPr/>
        </p:nvGrpSpPr>
        <p:grpSpPr>
          <a:xfrm>
            <a:off x="3587862" y="2214622"/>
            <a:ext cx="2752901" cy="3704449"/>
            <a:chOff x="4279282" y="2214622"/>
            <a:chExt cx="2752901" cy="3704449"/>
          </a:xfrm>
        </p:grpSpPr>
        <p:sp>
          <p:nvSpPr>
            <p:cNvPr id="59" name="object 55">
              <a:extLst>
                <a:ext uri="{FF2B5EF4-FFF2-40B4-BE49-F238E27FC236}">
                  <a16:creationId xmlns="" xmlns:a16="http://schemas.microsoft.com/office/drawing/2014/main" id="{870FC9F7-1274-3B48-82C3-01819EC7E632}"/>
                </a:ext>
              </a:extLst>
            </p:cNvPr>
            <p:cNvSpPr/>
            <p:nvPr/>
          </p:nvSpPr>
          <p:spPr>
            <a:xfrm>
              <a:off x="4367344" y="5385671"/>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FFFF00"/>
            </a:solidFill>
          </p:spPr>
          <p:txBody>
            <a:bodyPr wrap="square" lIns="0" tIns="0" rIns="0" bIns="0" rtlCol="0"/>
            <a:lstStyle/>
            <a:p>
              <a:endParaRPr/>
            </a:p>
          </p:txBody>
        </p:sp>
        <p:sp>
          <p:nvSpPr>
            <p:cNvPr id="60" name="object 56">
              <a:extLst>
                <a:ext uri="{FF2B5EF4-FFF2-40B4-BE49-F238E27FC236}">
                  <a16:creationId xmlns="" xmlns:a16="http://schemas.microsoft.com/office/drawing/2014/main" id="{1CE63208-FE31-864B-998C-BF8BAE446F80}"/>
                </a:ext>
              </a:extLst>
            </p:cNvPr>
            <p:cNvSpPr/>
            <p:nvPr/>
          </p:nvSpPr>
          <p:spPr>
            <a:xfrm>
              <a:off x="4367344" y="5385671"/>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61" name="object 57">
              <a:extLst>
                <a:ext uri="{FF2B5EF4-FFF2-40B4-BE49-F238E27FC236}">
                  <a16:creationId xmlns="" xmlns:a16="http://schemas.microsoft.com/office/drawing/2014/main" id="{09C1CE82-3FBC-1F43-A0A6-B3D28695501B}"/>
                </a:ext>
              </a:extLst>
            </p:cNvPr>
            <p:cNvSpPr txBox="1"/>
            <p:nvPr/>
          </p:nvSpPr>
          <p:spPr>
            <a:xfrm>
              <a:off x="4639503" y="5545872"/>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62" name="object 58">
              <a:extLst>
                <a:ext uri="{FF2B5EF4-FFF2-40B4-BE49-F238E27FC236}">
                  <a16:creationId xmlns="" xmlns:a16="http://schemas.microsoft.com/office/drawing/2014/main" id="{25165E07-B950-A549-B5C7-D02862A3F7F3}"/>
                </a:ext>
              </a:extLst>
            </p:cNvPr>
            <p:cNvSpPr/>
            <p:nvPr/>
          </p:nvSpPr>
          <p:spPr>
            <a:xfrm>
              <a:off x="5053144" y="5385671"/>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chemeClr val="accent6">
                <a:lumMod val="60000"/>
                <a:lumOff val="40000"/>
              </a:schemeClr>
            </a:solidFill>
          </p:spPr>
          <p:txBody>
            <a:bodyPr wrap="square" lIns="0" tIns="0" rIns="0" bIns="0" rtlCol="0"/>
            <a:lstStyle/>
            <a:p>
              <a:endParaRPr/>
            </a:p>
          </p:txBody>
        </p:sp>
        <p:sp>
          <p:nvSpPr>
            <p:cNvPr id="63" name="object 59">
              <a:extLst>
                <a:ext uri="{FF2B5EF4-FFF2-40B4-BE49-F238E27FC236}">
                  <a16:creationId xmlns="" xmlns:a16="http://schemas.microsoft.com/office/drawing/2014/main" id="{5C06CBDC-31A6-F04F-BD2A-C7ADA985A4DD}"/>
                </a:ext>
              </a:extLst>
            </p:cNvPr>
            <p:cNvSpPr/>
            <p:nvPr/>
          </p:nvSpPr>
          <p:spPr>
            <a:xfrm>
              <a:off x="5053144" y="5385671"/>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64" name="object 60">
              <a:extLst>
                <a:ext uri="{FF2B5EF4-FFF2-40B4-BE49-F238E27FC236}">
                  <a16:creationId xmlns="" xmlns:a16="http://schemas.microsoft.com/office/drawing/2014/main" id="{017B849A-9AA7-DC4A-B6BD-6C23807BDF33}"/>
                </a:ext>
              </a:extLst>
            </p:cNvPr>
            <p:cNvSpPr txBox="1"/>
            <p:nvPr/>
          </p:nvSpPr>
          <p:spPr>
            <a:xfrm>
              <a:off x="5405537" y="5545872"/>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65" name="object 61">
              <a:extLst>
                <a:ext uri="{FF2B5EF4-FFF2-40B4-BE49-F238E27FC236}">
                  <a16:creationId xmlns="" xmlns:a16="http://schemas.microsoft.com/office/drawing/2014/main" id="{4082DF58-5588-7444-B42A-380B744F79E7}"/>
                </a:ext>
              </a:extLst>
            </p:cNvPr>
            <p:cNvSpPr txBox="1"/>
            <p:nvPr/>
          </p:nvSpPr>
          <p:spPr>
            <a:xfrm>
              <a:off x="5009646" y="4716537"/>
              <a:ext cx="293370" cy="330200"/>
            </a:xfrm>
            <a:prstGeom prst="rect">
              <a:avLst/>
            </a:prstGeom>
          </p:spPr>
          <p:txBody>
            <a:bodyPr vert="horz" wrap="square" lIns="0" tIns="0" rIns="0" bIns="0" rtlCol="0">
              <a:spAutoFit/>
            </a:bodyPr>
            <a:lstStyle/>
            <a:p>
              <a:pPr marL="12700">
                <a:lnSpc>
                  <a:spcPct val="100000"/>
                </a:lnSpc>
              </a:pPr>
              <a:r>
                <a:rPr sz="2400" b="1" dirty="0">
                  <a:latin typeface="Corbel"/>
                  <a:cs typeface="Corbel"/>
                </a:rPr>
                <a:t>…</a:t>
              </a:r>
              <a:endParaRPr sz="2400">
                <a:latin typeface="Corbel"/>
                <a:cs typeface="Corbel"/>
              </a:endParaRPr>
            </a:p>
          </p:txBody>
        </p:sp>
        <p:sp>
          <p:nvSpPr>
            <p:cNvPr id="66" name="object 62">
              <a:extLst>
                <a:ext uri="{FF2B5EF4-FFF2-40B4-BE49-F238E27FC236}">
                  <a16:creationId xmlns="" xmlns:a16="http://schemas.microsoft.com/office/drawing/2014/main" id="{7EC7A725-95E2-4442-A47F-5C2D8B13B871}"/>
                </a:ext>
              </a:extLst>
            </p:cNvPr>
            <p:cNvSpPr/>
            <p:nvPr/>
          </p:nvSpPr>
          <p:spPr>
            <a:xfrm>
              <a:off x="4288983" y="2790978"/>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9966FF"/>
            </a:solidFill>
          </p:spPr>
          <p:txBody>
            <a:bodyPr wrap="square" lIns="0" tIns="0" rIns="0" bIns="0" rtlCol="0"/>
            <a:lstStyle/>
            <a:p>
              <a:endParaRPr/>
            </a:p>
          </p:txBody>
        </p:sp>
        <p:sp>
          <p:nvSpPr>
            <p:cNvPr id="67" name="object 63">
              <a:extLst>
                <a:ext uri="{FF2B5EF4-FFF2-40B4-BE49-F238E27FC236}">
                  <a16:creationId xmlns="" xmlns:a16="http://schemas.microsoft.com/office/drawing/2014/main" id="{E4E52499-309B-0A49-ADD6-164D355A1648}"/>
                </a:ext>
              </a:extLst>
            </p:cNvPr>
            <p:cNvSpPr/>
            <p:nvPr/>
          </p:nvSpPr>
          <p:spPr>
            <a:xfrm>
              <a:off x="4288983" y="2790978"/>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68" name="object 64">
              <a:extLst>
                <a:ext uri="{FF2B5EF4-FFF2-40B4-BE49-F238E27FC236}">
                  <a16:creationId xmlns="" xmlns:a16="http://schemas.microsoft.com/office/drawing/2014/main" id="{F3C1E9C7-607E-A041-BBCC-0A57E81DF020}"/>
                </a:ext>
              </a:extLst>
            </p:cNvPr>
            <p:cNvSpPr txBox="1"/>
            <p:nvPr/>
          </p:nvSpPr>
          <p:spPr>
            <a:xfrm>
              <a:off x="4561142" y="2951179"/>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69" name="object 65">
              <a:extLst>
                <a:ext uri="{FF2B5EF4-FFF2-40B4-BE49-F238E27FC236}">
                  <a16:creationId xmlns="" xmlns:a16="http://schemas.microsoft.com/office/drawing/2014/main" id="{B03A681C-39BD-3446-BB74-118C5FE0E5B9}"/>
                </a:ext>
              </a:extLst>
            </p:cNvPr>
            <p:cNvSpPr/>
            <p:nvPr/>
          </p:nvSpPr>
          <p:spPr>
            <a:xfrm>
              <a:off x="4974783" y="279097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70" name="object 66">
              <a:extLst>
                <a:ext uri="{FF2B5EF4-FFF2-40B4-BE49-F238E27FC236}">
                  <a16:creationId xmlns="" xmlns:a16="http://schemas.microsoft.com/office/drawing/2014/main" id="{597E3121-733E-C749-ACD1-F81B11940743}"/>
                </a:ext>
              </a:extLst>
            </p:cNvPr>
            <p:cNvSpPr/>
            <p:nvPr/>
          </p:nvSpPr>
          <p:spPr>
            <a:xfrm>
              <a:off x="4974783" y="279097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71" name="object 67">
              <a:extLst>
                <a:ext uri="{FF2B5EF4-FFF2-40B4-BE49-F238E27FC236}">
                  <a16:creationId xmlns="" xmlns:a16="http://schemas.microsoft.com/office/drawing/2014/main" id="{6B3C16C2-5C24-0145-B017-131C3E54629E}"/>
                </a:ext>
              </a:extLst>
            </p:cNvPr>
            <p:cNvSpPr txBox="1"/>
            <p:nvPr/>
          </p:nvSpPr>
          <p:spPr>
            <a:xfrm>
              <a:off x="5327176" y="295117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72" name="object 68">
              <a:extLst>
                <a:ext uri="{FF2B5EF4-FFF2-40B4-BE49-F238E27FC236}">
                  <a16:creationId xmlns="" xmlns:a16="http://schemas.microsoft.com/office/drawing/2014/main" id="{F4D6CDA3-1088-5543-99B0-68F642A539A0}"/>
                </a:ext>
              </a:extLst>
            </p:cNvPr>
            <p:cNvSpPr/>
            <p:nvPr/>
          </p:nvSpPr>
          <p:spPr>
            <a:xfrm>
              <a:off x="4279282" y="3531308"/>
              <a:ext cx="685800" cy="533400"/>
            </a:xfrm>
            <a:custGeom>
              <a:avLst/>
              <a:gdLst/>
              <a:ahLst/>
              <a:cxnLst/>
              <a:rect l="l" t="t" r="r" b="b"/>
              <a:pathLst>
                <a:path w="685800" h="533400">
                  <a:moveTo>
                    <a:pt x="342900" y="0"/>
                  </a:moveTo>
                  <a:lnTo>
                    <a:pt x="0" y="266700"/>
                  </a:lnTo>
                  <a:lnTo>
                    <a:pt x="342900" y="533400"/>
                  </a:lnTo>
                  <a:lnTo>
                    <a:pt x="685800" y="266700"/>
                  </a:lnTo>
                  <a:lnTo>
                    <a:pt x="342900" y="0"/>
                  </a:lnTo>
                  <a:close/>
                </a:path>
              </a:pathLst>
            </a:custGeom>
            <a:solidFill>
              <a:srgbClr val="B48200"/>
            </a:solidFill>
          </p:spPr>
          <p:txBody>
            <a:bodyPr wrap="square" lIns="0" tIns="0" rIns="0" bIns="0" rtlCol="0"/>
            <a:lstStyle/>
            <a:p>
              <a:endParaRPr/>
            </a:p>
          </p:txBody>
        </p:sp>
        <p:sp>
          <p:nvSpPr>
            <p:cNvPr id="73" name="object 69">
              <a:extLst>
                <a:ext uri="{FF2B5EF4-FFF2-40B4-BE49-F238E27FC236}">
                  <a16:creationId xmlns="" xmlns:a16="http://schemas.microsoft.com/office/drawing/2014/main" id="{2BCFF985-0B4E-8C4F-A35A-D502888B9FAE}"/>
                </a:ext>
              </a:extLst>
            </p:cNvPr>
            <p:cNvSpPr/>
            <p:nvPr/>
          </p:nvSpPr>
          <p:spPr>
            <a:xfrm>
              <a:off x="4279282" y="3531308"/>
              <a:ext cx="685800" cy="533400"/>
            </a:xfrm>
            <a:custGeom>
              <a:avLst/>
              <a:gdLst/>
              <a:ahLst/>
              <a:cxnLst/>
              <a:rect l="l" t="t" r="r" b="b"/>
              <a:pathLst>
                <a:path w="685800" h="533400">
                  <a:moveTo>
                    <a:pt x="0" y="266700"/>
                  </a:moveTo>
                  <a:lnTo>
                    <a:pt x="342900" y="0"/>
                  </a:lnTo>
                  <a:lnTo>
                    <a:pt x="685800" y="266700"/>
                  </a:lnTo>
                  <a:lnTo>
                    <a:pt x="342900" y="533400"/>
                  </a:lnTo>
                  <a:lnTo>
                    <a:pt x="0" y="266700"/>
                  </a:lnTo>
                  <a:close/>
                </a:path>
              </a:pathLst>
            </a:custGeom>
            <a:ln w="9525">
              <a:solidFill>
                <a:srgbClr val="000000"/>
              </a:solidFill>
            </a:ln>
          </p:spPr>
          <p:txBody>
            <a:bodyPr wrap="square" lIns="0" tIns="0" rIns="0" bIns="0" rtlCol="0"/>
            <a:lstStyle/>
            <a:p>
              <a:endParaRPr/>
            </a:p>
          </p:txBody>
        </p:sp>
        <p:sp>
          <p:nvSpPr>
            <p:cNvPr id="74" name="object 70">
              <a:extLst>
                <a:ext uri="{FF2B5EF4-FFF2-40B4-BE49-F238E27FC236}">
                  <a16:creationId xmlns="" xmlns:a16="http://schemas.microsoft.com/office/drawing/2014/main" id="{BAC3DFB8-270D-1149-8F14-FED27B8B9A7D}"/>
                </a:ext>
              </a:extLst>
            </p:cNvPr>
            <p:cNvSpPr txBox="1"/>
            <p:nvPr/>
          </p:nvSpPr>
          <p:spPr>
            <a:xfrm>
              <a:off x="4551441" y="3691509"/>
              <a:ext cx="137160"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k</a:t>
              </a:r>
              <a:endParaRPr sz="1800">
                <a:latin typeface="Corbel"/>
                <a:cs typeface="Corbel"/>
              </a:endParaRPr>
            </a:p>
          </p:txBody>
        </p:sp>
        <p:sp>
          <p:nvSpPr>
            <p:cNvPr id="75" name="object 71">
              <a:extLst>
                <a:ext uri="{FF2B5EF4-FFF2-40B4-BE49-F238E27FC236}">
                  <a16:creationId xmlns="" xmlns:a16="http://schemas.microsoft.com/office/drawing/2014/main" id="{EBAA0CB6-591A-A74D-AE19-5FE397D3F372}"/>
                </a:ext>
              </a:extLst>
            </p:cNvPr>
            <p:cNvSpPr/>
            <p:nvPr/>
          </p:nvSpPr>
          <p:spPr>
            <a:xfrm>
              <a:off x="4965082" y="3531308"/>
              <a:ext cx="762000" cy="533400"/>
            </a:xfrm>
            <a:custGeom>
              <a:avLst/>
              <a:gdLst/>
              <a:ahLst/>
              <a:cxnLst/>
              <a:rect l="l" t="t" r="r" b="b"/>
              <a:pathLst>
                <a:path w="762000" h="533400">
                  <a:moveTo>
                    <a:pt x="762000" y="0"/>
                  </a:moveTo>
                  <a:lnTo>
                    <a:pt x="190500" y="0"/>
                  </a:lnTo>
                  <a:lnTo>
                    <a:pt x="0" y="533400"/>
                  </a:lnTo>
                  <a:lnTo>
                    <a:pt x="571500" y="533400"/>
                  </a:lnTo>
                  <a:lnTo>
                    <a:pt x="762000" y="0"/>
                  </a:lnTo>
                  <a:close/>
                </a:path>
              </a:pathLst>
            </a:custGeom>
            <a:solidFill>
              <a:schemeClr val="accent4">
                <a:lumMod val="60000"/>
                <a:lumOff val="40000"/>
              </a:schemeClr>
            </a:solidFill>
          </p:spPr>
          <p:txBody>
            <a:bodyPr wrap="square" lIns="0" tIns="0" rIns="0" bIns="0" rtlCol="0"/>
            <a:lstStyle/>
            <a:p>
              <a:endParaRPr/>
            </a:p>
          </p:txBody>
        </p:sp>
        <p:sp>
          <p:nvSpPr>
            <p:cNvPr id="76" name="object 72">
              <a:extLst>
                <a:ext uri="{FF2B5EF4-FFF2-40B4-BE49-F238E27FC236}">
                  <a16:creationId xmlns="" xmlns:a16="http://schemas.microsoft.com/office/drawing/2014/main" id="{6CFBF1E5-B747-6743-B96A-209A3A9720FC}"/>
                </a:ext>
              </a:extLst>
            </p:cNvPr>
            <p:cNvSpPr/>
            <p:nvPr/>
          </p:nvSpPr>
          <p:spPr>
            <a:xfrm>
              <a:off x="4965082" y="3531308"/>
              <a:ext cx="762000" cy="533400"/>
            </a:xfrm>
            <a:custGeom>
              <a:avLst/>
              <a:gdLst/>
              <a:ahLst/>
              <a:cxnLst/>
              <a:rect l="l" t="t" r="r" b="b"/>
              <a:pathLst>
                <a:path w="762000" h="533400">
                  <a:moveTo>
                    <a:pt x="0" y="533400"/>
                  </a:moveTo>
                  <a:lnTo>
                    <a:pt x="190500" y="0"/>
                  </a:lnTo>
                  <a:lnTo>
                    <a:pt x="762000" y="0"/>
                  </a:lnTo>
                  <a:lnTo>
                    <a:pt x="571500" y="533400"/>
                  </a:lnTo>
                  <a:lnTo>
                    <a:pt x="0" y="533400"/>
                  </a:lnTo>
                  <a:close/>
                </a:path>
              </a:pathLst>
            </a:custGeom>
            <a:ln w="9525">
              <a:solidFill>
                <a:srgbClr val="000000"/>
              </a:solidFill>
            </a:ln>
          </p:spPr>
          <p:txBody>
            <a:bodyPr wrap="square" lIns="0" tIns="0" rIns="0" bIns="0" rtlCol="0"/>
            <a:lstStyle/>
            <a:p>
              <a:endParaRPr/>
            </a:p>
          </p:txBody>
        </p:sp>
        <p:sp>
          <p:nvSpPr>
            <p:cNvPr id="77" name="object 73">
              <a:extLst>
                <a:ext uri="{FF2B5EF4-FFF2-40B4-BE49-F238E27FC236}">
                  <a16:creationId xmlns="" xmlns:a16="http://schemas.microsoft.com/office/drawing/2014/main" id="{D3E82FDC-AB90-294A-BD46-37ABE9DF3C51}"/>
                </a:ext>
              </a:extLst>
            </p:cNvPr>
            <p:cNvSpPr txBox="1"/>
            <p:nvPr/>
          </p:nvSpPr>
          <p:spPr>
            <a:xfrm>
              <a:off x="5278803" y="369150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dirty="0">
                <a:latin typeface="Corbel"/>
                <a:cs typeface="Corbel"/>
              </a:endParaRPr>
            </a:p>
          </p:txBody>
        </p:sp>
        <p:sp>
          <p:nvSpPr>
            <p:cNvPr id="78" name="object 74">
              <a:extLst>
                <a:ext uri="{FF2B5EF4-FFF2-40B4-BE49-F238E27FC236}">
                  <a16:creationId xmlns="" xmlns:a16="http://schemas.microsoft.com/office/drawing/2014/main" id="{EFCA4354-2818-3449-B71C-3BED0B822A6C}"/>
                </a:ext>
              </a:extLst>
            </p:cNvPr>
            <p:cNvSpPr/>
            <p:nvPr/>
          </p:nvSpPr>
          <p:spPr>
            <a:xfrm>
              <a:off x="5498482" y="353130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chemeClr val="accent4">
                <a:lumMod val="60000"/>
                <a:lumOff val="40000"/>
              </a:schemeClr>
            </a:solidFill>
          </p:spPr>
          <p:txBody>
            <a:bodyPr wrap="square" lIns="0" tIns="0" rIns="0" bIns="0" rtlCol="0"/>
            <a:lstStyle/>
            <a:p>
              <a:endParaRPr/>
            </a:p>
          </p:txBody>
        </p:sp>
        <p:sp>
          <p:nvSpPr>
            <p:cNvPr id="79" name="object 75">
              <a:extLst>
                <a:ext uri="{FF2B5EF4-FFF2-40B4-BE49-F238E27FC236}">
                  <a16:creationId xmlns="" xmlns:a16="http://schemas.microsoft.com/office/drawing/2014/main" id="{C7951408-6EF7-B148-AA32-939A717018B3}"/>
                </a:ext>
              </a:extLst>
            </p:cNvPr>
            <p:cNvSpPr/>
            <p:nvPr/>
          </p:nvSpPr>
          <p:spPr>
            <a:xfrm>
              <a:off x="5498482" y="353130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0" name="object 76">
              <a:extLst>
                <a:ext uri="{FF2B5EF4-FFF2-40B4-BE49-F238E27FC236}">
                  <a16:creationId xmlns="" xmlns:a16="http://schemas.microsoft.com/office/drawing/2014/main" id="{9922F364-9020-D84F-B58E-FD2C3D9CAAEB}"/>
                </a:ext>
              </a:extLst>
            </p:cNvPr>
            <p:cNvSpPr txBox="1"/>
            <p:nvPr/>
          </p:nvSpPr>
          <p:spPr>
            <a:xfrm>
              <a:off x="5850875" y="3691509"/>
              <a:ext cx="131445" cy="254000"/>
            </a:xfrm>
            <a:prstGeom prst="rect">
              <a:avLst/>
            </a:prstGeom>
            <a:solidFill>
              <a:schemeClr val="accent4">
                <a:lumMod val="60000"/>
                <a:lumOff val="40000"/>
              </a:schemeClr>
            </a:solidFill>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81" name="object 77">
              <a:extLst>
                <a:ext uri="{FF2B5EF4-FFF2-40B4-BE49-F238E27FC236}">
                  <a16:creationId xmlns="" xmlns:a16="http://schemas.microsoft.com/office/drawing/2014/main" id="{521ED136-1242-FA41-878F-D2DC191483D1}"/>
                </a:ext>
              </a:extLst>
            </p:cNvPr>
            <p:cNvSpPr/>
            <p:nvPr/>
          </p:nvSpPr>
          <p:spPr>
            <a:xfrm>
              <a:off x="5584383" y="279097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82" name="object 78">
              <a:extLst>
                <a:ext uri="{FF2B5EF4-FFF2-40B4-BE49-F238E27FC236}">
                  <a16:creationId xmlns="" xmlns:a16="http://schemas.microsoft.com/office/drawing/2014/main" id="{91CB528D-969F-3C42-A4A8-F3E0FADC1957}"/>
                </a:ext>
              </a:extLst>
            </p:cNvPr>
            <p:cNvSpPr/>
            <p:nvPr/>
          </p:nvSpPr>
          <p:spPr>
            <a:xfrm>
              <a:off x="5584383" y="279097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3" name="object 79">
              <a:extLst>
                <a:ext uri="{FF2B5EF4-FFF2-40B4-BE49-F238E27FC236}">
                  <a16:creationId xmlns="" xmlns:a16="http://schemas.microsoft.com/office/drawing/2014/main" id="{8F67E953-6E3D-824E-9D14-ED964E16C847}"/>
                </a:ext>
              </a:extLst>
            </p:cNvPr>
            <p:cNvSpPr txBox="1"/>
            <p:nvPr/>
          </p:nvSpPr>
          <p:spPr>
            <a:xfrm>
              <a:off x="5936776" y="295117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84" name="object 80">
              <a:extLst>
                <a:ext uri="{FF2B5EF4-FFF2-40B4-BE49-F238E27FC236}">
                  <a16:creationId xmlns="" xmlns:a16="http://schemas.microsoft.com/office/drawing/2014/main" id="{18276861-DBBE-3347-A56B-390A5B40FC4F}"/>
                </a:ext>
              </a:extLst>
            </p:cNvPr>
            <p:cNvSpPr/>
            <p:nvPr/>
          </p:nvSpPr>
          <p:spPr>
            <a:xfrm>
              <a:off x="6193983" y="2790978"/>
              <a:ext cx="838200" cy="533400"/>
            </a:xfrm>
            <a:custGeom>
              <a:avLst/>
              <a:gdLst/>
              <a:ahLst/>
              <a:cxnLst/>
              <a:rect l="l" t="t" r="r" b="b"/>
              <a:pathLst>
                <a:path w="838200" h="533400">
                  <a:moveTo>
                    <a:pt x="838200" y="0"/>
                  </a:moveTo>
                  <a:lnTo>
                    <a:pt x="209550" y="0"/>
                  </a:lnTo>
                  <a:lnTo>
                    <a:pt x="0" y="533400"/>
                  </a:lnTo>
                  <a:lnTo>
                    <a:pt x="628650" y="533400"/>
                  </a:lnTo>
                  <a:lnTo>
                    <a:pt x="838200" y="0"/>
                  </a:lnTo>
                  <a:close/>
                </a:path>
              </a:pathLst>
            </a:custGeom>
            <a:solidFill>
              <a:srgbClr val="F0AD00"/>
            </a:solidFill>
          </p:spPr>
          <p:txBody>
            <a:bodyPr wrap="square" lIns="0" tIns="0" rIns="0" bIns="0" rtlCol="0"/>
            <a:lstStyle/>
            <a:p>
              <a:endParaRPr/>
            </a:p>
          </p:txBody>
        </p:sp>
        <p:sp>
          <p:nvSpPr>
            <p:cNvPr id="85" name="object 81">
              <a:extLst>
                <a:ext uri="{FF2B5EF4-FFF2-40B4-BE49-F238E27FC236}">
                  <a16:creationId xmlns="" xmlns:a16="http://schemas.microsoft.com/office/drawing/2014/main" id="{D792C598-406F-434B-B416-BD808ACA9CF4}"/>
                </a:ext>
              </a:extLst>
            </p:cNvPr>
            <p:cNvSpPr/>
            <p:nvPr/>
          </p:nvSpPr>
          <p:spPr>
            <a:xfrm>
              <a:off x="6193983" y="2790978"/>
              <a:ext cx="838200" cy="533400"/>
            </a:xfrm>
            <a:custGeom>
              <a:avLst/>
              <a:gdLst/>
              <a:ahLst/>
              <a:cxnLst/>
              <a:rect l="l" t="t" r="r" b="b"/>
              <a:pathLst>
                <a:path w="838200" h="533400">
                  <a:moveTo>
                    <a:pt x="0" y="533400"/>
                  </a:moveTo>
                  <a:lnTo>
                    <a:pt x="209550" y="0"/>
                  </a:lnTo>
                  <a:lnTo>
                    <a:pt x="838200" y="0"/>
                  </a:lnTo>
                  <a:lnTo>
                    <a:pt x="628650" y="533400"/>
                  </a:lnTo>
                  <a:lnTo>
                    <a:pt x="0" y="533400"/>
                  </a:lnTo>
                  <a:close/>
                </a:path>
              </a:pathLst>
            </a:custGeom>
            <a:ln w="9525">
              <a:solidFill>
                <a:srgbClr val="000000"/>
              </a:solidFill>
            </a:ln>
          </p:spPr>
          <p:txBody>
            <a:bodyPr wrap="square" lIns="0" tIns="0" rIns="0" bIns="0" rtlCol="0"/>
            <a:lstStyle/>
            <a:p>
              <a:endParaRPr/>
            </a:p>
          </p:txBody>
        </p:sp>
        <p:sp>
          <p:nvSpPr>
            <p:cNvPr id="86" name="object 82">
              <a:extLst>
                <a:ext uri="{FF2B5EF4-FFF2-40B4-BE49-F238E27FC236}">
                  <a16:creationId xmlns="" xmlns:a16="http://schemas.microsoft.com/office/drawing/2014/main" id="{CF7129D3-623F-A047-B999-EAC45D87B6B7}"/>
                </a:ext>
              </a:extLst>
            </p:cNvPr>
            <p:cNvSpPr txBox="1"/>
            <p:nvPr/>
          </p:nvSpPr>
          <p:spPr>
            <a:xfrm>
              <a:off x="6546376" y="2951179"/>
              <a:ext cx="131445" cy="254000"/>
            </a:xfrm>
            <a:prstGeom prst="rect">
              <a:avLst/>
            </a:prstGeom>
          </p:spPr>
          <p:txBody>
            <a:bodyPr vert="horz" wrap="square" lIns="0" tIns="0" rIns="0" bIns="0" rtlCol="0">
              <a:spAutoFit/>
            </a:bodyPr>
            <a:lstStyle/>
            <a:p>
              <a:pPr marL="12700">
                <a:lnSpc>
                  <a:spcPct val="100000"/>
                </a:lnSpc>
              </a:pPr>
              <a:r>
                <a:rPr sz="1800" spc="-10" dirty="0">
                  <a:latin typeface="Corbel"/>
                  <a:cs typeface="Corbel"/>
                </a:rPr>
                <a:t>v</a:t>
              </a:r>
              <a:endParaRPr sz="1800">
                <a:latin typeface="Corbel"/>
                <a:cs typeface="Corbel"/>
              </a:endParaRPr>
            </a:p>
          </p:txBody>
        </p:sp>
        <p:sp>
          <p:nvSpPr>
            <p:cNvPr id="87" name="object 83">
              <a:extLst>
                <a:ext uri="{FF2B5EF4-FFF2-40B4-BE49-F238E27FC236}">
                  <a16:creationId xmlns="" xmlns:a16="http://schemas.microsoft.com/office/drawing/2014/main" id="{A0772799-2EA2-AB4F-B051-E324FC15699B}"/>
                </a:ext>
              </a:extLst>
            </p:cNvPr>
            <p:cNvSpPr txBox="1"/>
            <p:nvPr/>
          </p:nvSpPr>
          <p:spPr>
            <a:xfrm>
              <a:off x="4876800" y="2214622"/>
              <a:ext cx="1876688" cy="276999"/>
            </a:xfrm>
            <a:prstGeom prst="rect">
              <a:avLst/>
            </a:prstGeom>
          </p:spPr>
          <p:txBody>
            <a:bodyPr vert="horz" wrap="square" lIns="0" tIns="0" rIns="0" bIns="0" rtlCol="0">
              <a:spAutoFit/>
            </a:bodyPr>
            <a:lstStyle/>
            <a:p>
              <a:pPr marL="12700">
                <a:lnSpc>
                  <a:spcPct val="100000"/>
                </a:lnSpc>
              </a:pPr>
              <a:r>
                <a:rPr sz="1800" spc="-5" dirty="0">
                  <a:solidFill>
                    <a:srgbClr val="A01A06"/>
                  </a:solidFill>
                  <a:latin typeface="+mn-lt"/>
                  <a:cs typeface="Arial"/>
                </a:rPr>
                <a:t>K</a:t>
              </a:r>
              <a:r>
                <a:rPr sz="1800" spc="5" dirty="0">
                  <a:solidFill>
                    <a:srgbClr val="A01A06"/>
                  </a:solidFill>
                  <a:latin typeface="+mn-lt"/>
                  <a:cs typeface="Arial"/>
                </a:rPr>
                <a:t>e</a:t>
              </a:r>
              <a:r>
                <a:rPr sz="1800" spc="-90" dirty="0">
                  <a:solidFill>
                    <a:srgbClr val="A01A06"/>
                  </a:solidFill>
                  <a:latin typeface="+mn-lt"/>
                  <a:cs typeface="Arial"/>
                </a:rPr>
                <a:t>y</a:t>
              </a:r>
              <a:r>
                <a:rPr sz="1800" dirty="0">
                  <a:solidFill>
                    <a:srgbClr val="A01A06"/>
                  </a:solidFill>
                  <a:latin typeface="+mn-lt"/>
                  <a:cs typeface="Arial"/>
                </a:rPr>
                <a:t>-</a:t>
              </a:r>
              <a:r>
                <a:rPr sz="1800" spc="-20" dirty="0">
                  <a:solidFill>
                    <a:srgbClr val="A01A06"/>
                  </a:solidFill>
                  <a:latin typeface="+mn-lt"/>
                  <a:cs typeface="Arial"/>
                </a:rPr>
                <a:t>v</a:t>
              </a:r>
              <a:r>
                <a:rPr sz="1800" spc="5" dirty="0">
                  <a:solidFill>
                    <a:srgbClr val="A01A06"/>
                  </a:solidFill>
                  <a:latin typeface="+mn-lt"/>
                  <a:cs typeface="Arial"/>
                </a:rPr>
                <a:t>a</a:t>
              </a:r>
              <a:r>
                <a:rPr sz="1800" dirty="0">
                  <a:solidFill>
                    <a:srgbClr val="A01A06"/>
                  </a:solidFill>
                  <a:latin typeface="+mn-lt"/>
                  <a:cs typeface="Arial"/>
                </a:rPr>
                <a:t>lue</a:t>
              </a:r>
              <a:r>
                <a:rPr sz="1800" spc="80" dirty="0">
                  <a:solidFill>
                    <a:srgbClr val="A01A06"/>
                  </a:solidFill>
                  <a:latin typeface="+mn-lt"/>
                  <a:cs typeface="Arial"/>
                </a:rPr>
                <a:t> </a:t>
              </a:r>
              <a:r>
                <a:rPr sz="1800" dirty="0">
                  <a:solidFill>
                    <a:srgbClr val="A01A06"/>
                  </a:solidFill>
                  <a:latin typeface="+mn-lt"/>
                  <a:cs typeface="Arial"/>
                </a:rPr>
                <a:t>g</a:t>
              </a:r>
              <a:r>
                <a:rPr sz="1800" spc="-5" dirty="0">
                  <a:solidFill>
                    <a:srgbClr val="A01A06"/>
                  </a:solidFill>
                  <a:latin typeface="+mn-lt"/>
                  <a:cs typeface="Arial"/>
                </a:rPr>
                <a:t>r</a:t>
              </a:r>
              <a:r>
                <a:rPr sz="1800" dirty="0">
                  <a:solidFill>
                    <a:srgbClr val="A01A06"/>
                  </a:solidFill>
                  <a:latin typeface="+mn-lt"/>
                  <a:cs typeface="Arial"/>
                </a:rPr>
                <a:t>oups</a:t>
              </a:r>
            </a:p>
          </p:txBody>
        </p:sp>
      </p:grpSp>
    </p:spTree>
    <p:extLst>
      <p:ext uri="{BB962C8B-B14F-4D97-AF65-F5344CB8AC3E}">
        <p14:creationId xmlns:p14="http://schemas.microsoft.com/office/powerpoint/2010/main" val="3926815729"/>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bmatrix} &#10;1&amp;3&amp;2\\&#10;4&amp;0&amp;1\end{bmatrix}&#10;\begin{bmatrix} &#10;1&amp;3\\&#10;0&amp;1\\&#10;5&amp;2\end{bmatrix}=&#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bmatrix} &#10;1&amp;3&amp;2\\&#10;4&amp;0&amp;1\end{bmatrix}&#10;\begin{bmatrix} &#10;1&amp;3\\&#10;0&amp;1\\&#10;5&amp;2\end{bmatrix}=&#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bmatrix} &#10;1&amp;3&amp;2\\&#10;4&amp;0&amp;1\end{bmatrix}&#10;\begin{bmatrix} &#10;1&amp;3\\&#10;0&amp;1\\&#10;5&amp;2\end{bmatrix}=&#10;$&#10;\end{document}"/>
  <p:tag name="IGUANATEXSIZE" val="24"/>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bmatrix} &#10;1&amp;3&amp;2\\&#10;4&amp;0&amp;1\end{bmatrix}&#10;\begin{bmatrix} &#10;1&amp;3\\&#10;0&amp;1\\&#10;5&amp;2\end{bmatrix}=&#10;$&#10;\end{document}"/>
  <p:tag name="IGUANATEXSIZE" val="24"/>
</p:tagLst>
</file>

<file path=ppt/theme/theme1.xml><?xml version="1.0" encoding="utf-8"?>
<a:theme xmlns:a="http://schemas.openxmlformats.org/drawingml/2006/main" name="m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mytemplate.potm</Template>
  <TotalTime>52484</TotalTime>
  <Words>10077</Words>
  <Application>Microsoft Macintosh PowerPoint</Application>
  <PresentationFormat>On-screen Show (4:3)</PresentationFormat>
  <Paragraphs>1108</Paragraphs>
  <Slides>76</Slides>
  <Notes>61</Notes>
  <HiddenSlides>2</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mytemplate</vt:lpstr>
      <vt:lpstr>Map-Reduce (Part II)</vt:lpstr>
      <vt:lpstr>OUTINE</vt:lpstr>
      <vt:lpstr>Map-Reduce: Overview</vt:lpstr>
      <vt:lpstr>Map-Reduce: The Map Step</vt:lpstr>
      <vt:lpstr>Map-Reduce: The Map Step</vt:lpstr>
      <vt:lpstr>Map-Reduce: The Map Step</vt:lpstr>
      <vt:lpstr>Map-Reduce: The Map Step</vt:lpstr>
      <vt:lpstr>Map-Reduce: The Reduce Step</vt:lpstr>
      <vt:lpstr>Map-Reduce: The Reduce Step</vt:lpstr>
      <vt:lpstr>Map-Reduce: The Reduce Step</vt:lpstr>
      <vt:lpstr>Map-Reduce: The Reduce Step</vt:lpstr>
      <vt:lpstr>More Formally…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Characteristic of Good Problem for Map-Reduce</vt:lpstr>
      <vt:lpstr>PowerPoint Presentation</vt:lpstr>
      <vt:lpstr>PowerPoint Presentation</vt:lpstr>
      <vt:lpstr>PowerPoint Presentation</vt:lpstr>
    </vt:vector>
  </TitlesOfParts>
  <Company>Stanford University, CS Dept.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CS206 --- Electronic Commerce</dc:title>
  <dc:creator>Jeff Ullman</dc:creator>
  <cp:lastModifiedBy>Wei-Min Shen</cp:lastModifiedBy>
  <cp:revision>803</cp:revision>
  <cp:lastPrinted>2019-01-19T18:24:37Z</cp:lastPrinted>
  <dcterms:created xsi:type="dcterms:W3CDTF">2002-03-23T20:14:09Z</dcterms:created>
  <dcterms:modified xsi:type="dcterms:W3CDTF">2020-01-21T17:30:08Z</dcterms:modified>
</cp:coreProperties>
</file>