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335" r:id="rId3"/>
    <p:sldId id="345" r:id="rId4"/>
    <p:sldId id="325" r:id="rId5"/>
    <p:sldId id="346" r:id="rId6"/>
    <p:sldId id="347" r:id="rId7"/>
    <p:sldId id="348" r:id="rId8"/>
    <p:sldId id="349" r:id="rId9"/>
    <p:sldId id="350" r:id="rId10"/>
    <p:sldId id="351" r:id="rId11"/>
    <p:sldId id="314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259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96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6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9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88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839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36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1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8" y="746578"/>
            <a:ext cx="9224598" cy="52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17794" y="1809539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및 설치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대화식 모드 및 스크립트 모드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계산기 수준의 연습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처음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작성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한번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더 프로그램 작성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80654" y="2619209"/>
            <a:ext cx="6519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및 설치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설치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65" y="784777"/>
            <a:ext cx="7196310" cy="43565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57" y="3698037"/>
            <a:ext cx="5019675" cy="22383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2203" y="5248327"/>
            <a:ext cx="258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https://www.python.org/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4709" y="3275201"/>
            <a:ext cx="50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텐서플로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호환을 위해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3.8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다운로드진행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설치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2" y="848072"/>
            <a:ext cx="6028286" cy="3733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34" y="4751556"/>
            <a:ext cx="4905375" cy="1466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9885" y="1143000"/>
            <a:ext cx="50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 깔려있어서 업데이트만 진행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3923" y="5356455"/>
            <a:ext cx="506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 중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설치함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pip install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9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설치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32" y="965349"/>
            <a:ext cx="9975100" cy="3557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632" y="4661862"/>
            <a:ext cx="884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업그레이드 진행해야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설치할 수 있어서 업데이트 진행함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11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7" y="784777"/>
            <a:ext cx="7086600" cy="5534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646" y="2698000"/>
            <a:ext cx="10472998" cy="3154865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918683" y="1908897"/>
            <a:ext cx="884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바탕화면에 디렉토리와 배치파일을 만들어서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배차파일에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 명령어를 쓰고 저장하면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아래처럼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웹페이지가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실행된다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주피터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노트패드임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2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1" y="846323"/>
            <a:ext cx="7258050" cy="4657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177" y="846323"/>
            <a:ext cx="4162425" cy="1809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821" y="5026272"/>
            <a:ext cx="884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위와 같이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값과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넣으면 바로 나옴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이걸 저장하면 아까 지정한 디렉토리에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jpnb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생성된다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5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4393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대화식 모드 및 스크립트 모드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42939" y="0"/>
            <a:ext cx="2749062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대화식</a:t>
            </a:r>
            <a:r>
              <a:rPr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스크립트식</a:t>
            </a:r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모드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6299" y="137592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대화식 모드</a:t>
            </a:r>
            <a:endParaRPr lang="ko-KR" altLang="en-US" dirty="0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명령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스크립트모드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편집기로 하나의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소스파일로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두고 일괄 실행</a:t>
            </a:r>
          </a:p>
          <a:p>
            <a:pPr fontAlgn="base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실행방법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File -&gt; New File 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단축기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ctrl+N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명령어들을 작성해 나감</a:t>
            </a:r>
          </a:p>
          <a:p>
            <a:pPr fontAlgn="base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 Save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확장자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.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자동 저장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동작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Run -&gt; Run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Module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ko-KR" altLang="en-US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472962" y="1714500"/>
            <a:ext cx="4000500" cy="61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936523" y="1573631"/>
            <a:ext cx="369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방금 설치한 주피터 같은 것이 대화식 모드임</a:t>
            </a:r>
            <a:r>
              <a:rPr lang="en-US" altLang="ko-KR" dirty="0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779477" y="3758835"/>
            <a:ext cx="20896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09792" y="3435669"/>
            <a:ext cx="369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VS</a:t>
            </a:r>
            <a:r>
              <a:rPr lang="ko-KR" altLang="en-US" dirty="0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나 </a:t>
            </a:r>
            <a:r>
              <a:rPr lang="en-US" altLang="ko-KR" dirty="0" err="1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Pycharm</a:t>
            </a:r>
            <a:r>
              <a:rPr lang="ko-KR" altLang="en-US" dirty="0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과 같은 에디터를 통해서 주로 </a:t>
            </a:r>
            <a:r>
              <a:rPr lang="en-US" altLang="ko-KR" dirty="0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app.py</a:t>
            </a:r>
            <a:r>
              <a:rPr lang="ko-KR" altLang="en-US" dirty="0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를 만들어서 </a:t>
            </a:r>
            <a:r>
              <a:rPr lang="ko-KR" altLang="en-US" dirty="0" err="1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파이썬을</a:t>
            </a:r>
            <a:r>
              <a:rPr lang="ko-KR" altLang="en-US" dirty="0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사용하는게 스크립트 모드임</a:t>
            </a:r>
            <a:r>
              <a:rPr lang="en-US" altLang="ko-KR" dirty="0" smtClean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4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7388</TotalTime>
  <Words>245</Words>
  <Application>Microsoft Office PowerPoint</Application>
  <PresentationFormat>와이드스크린</PresentationFormat>
  <Paragraphs>71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HY중고딕</vt:lpstr>
      <vt:lpstr>Dotum</vt:lpstr>
      <vt:lpstr>맑은 고딕</vt:lpstr>
      <vt:lpstr>Arial</vt:lpstr>
      <vt:lpstr>다이아몬드 눈금 16x9</vt:lpstr>
      <vt:lpstr>1강. 파이썬 기초 </vt:lpstr>
      <vt:lpstr>실 습 목 차</vt:lpstr>
      <vt:lpstr>PowerPoint 프레젠테이션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170</cp:revision>
  <dcterms:created xsi:type="dcterms:W3CDTF">2022-03-25T05:03:58Z</dcterms:created>
  <dcterms:modified xsi:type="dcterms:W3CDTF">2022-05-01T16:22:35Z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