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335" r:id="rId3"/>
    <p:sldId id="325" r:id="rId4"/>
    <p:sldId id="352" r:id="rId5"/>
    <p:sldId id="353" r:id="rId6"/>
    <p:sldId id="354" r:id="rId7"/>
    <p:sldId id="355" r:id="rId8"/>
    <p:sldId id="356" r:id="rId9"/>
    <p:sldId id="357" r:id="rId10"/>
    <p:sldId id="359" r:id="rId11"/>
    <p:sldId id="360" r:id="rId12"/>
    <p:sldId id="361" r:id="rId13"/>
    <p:sldId id="351" r:id="rId14"/>
    <p:sldId id="314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Kim" initials="w" lastIdx="1" clrIdx="0">
    <p:extLst>
      <p:ext uri="{19B8F6BF-5375-455C-9EA6-DF929625EA0E}">
        <p15:presenceInfo xmlns:p15="http://schemas.microsoft.com/office/powerpoint/2012/main" userId="9d49e23875a90a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E57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6" autoAdjust="0"/>
    <p:restoredTop sz="95309" autoAdjust="0"/>
  </p:normalViewPr>
  <p:slideViewPr>
    <p:cSldViewPr snapToGrid="0">
      <p:cViewPr varScale="1">
        <p:scale>
          <a:sx n="87" d="100"/>
          <a:sy n="87" d="100"/>
        </p:scale>
        <p:origin x="43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5월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2022년 5월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690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23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890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465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09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5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84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54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42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519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55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416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27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7" y="1909346"/>
            <a:ext cx="9604309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7" y="5432564"/>
            <a:ext cx="9604309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2022년 5월 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8"/>
            <a:ext cx="1687285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2" y="489858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4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/>
            </a:lvl2pPr>
            <a:lvl3pPr marL="914422" indent="0">
              <a:buNone/>
              <a:defRPr sz="1801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4" y="50385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1981203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2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5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8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11" indent="-182884" algn="l" defTabSz="914422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18" indent="-179392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22" indent="-182884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29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35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1600240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1828846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1878059" indent="0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&#54028;&#51060;&#50028;%20&#44284;&#51228;_&#44608;&#50864;&#54788;_10&#44053;.pptx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779" y="1909349"/>
            <a:ext cx="10893778" cy="3383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800" dirty="0" smtClean="0"/>
              <a:t>10</a:t>
            </a:r>
            <a:r>
              <a:rPr lang="ko-KR" altLang="en-US" sz="4800" dirty="0" smtClean="0"/>
              <a:t>강</a:t>
            </a:r>
            <a:r>
              <a:rPr lang="en-US" altLang="ko-KR" sz="4800" dirty="0" smtClean="0"/>
              <a:t>. </a:t>
            </a:r>
            <a:r>
              <a:rPr lang="ko-KR" altLang="en-US" sz="4800" dirty="0" err="1" smtClean="0"/>
              <a:t>파이썬</a:t>
            </a:r>
            <a:r>
              <a:rPr lang="ko-KR" altLang="en-US" sz="4800" dirty="0" smtClean="0"/>
              <a:t> 기초 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 sz="2800" b="1" dirty="0">
                <a:solidFill>
                  <a:schemeClr val="tx1"/>
                </a:solidFill>
              </a:rPr>
              <a:t>KOPO06 - </a:t>
            </a:r>
            <a:r>
              <a:rPr lang="ko-KR" altLang="en-US" sz="2800" b="1" dirty="0">
                <a:solidFill>
                  <a:schemeClr val="tx1"/>
                </a:solidFill>
              </a:rPr>
              <a:t>김우현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1" y="3764499"/>
            <a:ext cx="1650683" cy="17013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3692" y="3118168"/>
            <a:ext cx="921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 action="ppaction://hlinkpres?slideindex=1&amp;slidetitle="/>
              </a:rPr>
              <a:t>https://github.com/W00hyun-Kim/Python/blob/main/src/Chapter10.ipynb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926855"/>
            <a:ext cx="89154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627" y="715967"/>
            <a:ext cx="90297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6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386" y="376970"/>
            <a:ext cx="89058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1247775"/>
            <a:ext cx="84105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7523" y="2827531"/>
            <a:ext cx="345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069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440" y="0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4000" dirty="0" smtClean="0"/>
              <a:t>실 습 목 차</a:t>
            </a:r>
            <a:endParaRPr lang="ko-KR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16633" y="1616109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다루기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다루기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함수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검사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 바꾸기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함수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공백제거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정리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함수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연습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포멧팅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포멧팅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문자표현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포멧팅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포멧팅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연습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6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31152"/>
            <a:ext cx="88582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82427"/>
            <a:ext cx="8839200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8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926" y="0"/>
            <a:ext cx="8441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1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165" y="0"/>
            <a:ext cx="8402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8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477796"/>
            <a:ext cx="89535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5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116" y="715967"/>
            <a:ext cx="89820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9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387" y="1040789"/>
            <a:ext cx="88963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7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7439</TotalTime>
  <Words>82</Words>
  <Application>Microsoft Office PowerPoint</Application>
  <PresentationFormat>와이드스크린</PresentationFormat>
  <Paragraphs>43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HY중고딕</vt:lpstr>
      <vt:lpstr>맑은 고딕</vt:lpstr>
      <vt:lpstr>Arial</vt:lpstr>
      <vt:lpstr>다이아몬드 눈금 16x9</vt:lpstr>
      <vt:lpstr>10강. 파이썬 기초 </vt:lpstr>
      <vt:lpstr>실 습 목 차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1일차 – 리눅스 과제</dc:title>
  <dc:creator>김우현</dc:creator>
  <cp:lastModifiedBy>whKim</cp:lastModifiedBy>
  <cp:revision>180</cp:revision>
  <dcterms:created xsi:type="dcterms:W3CDTF">2022-03-25T05:03:58Z</dcterms:created>
  <dcterms:modified xsi:type="dcterms:W3CDTF">2022-05-01T17:13:53Z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