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335" r:id="rId3"/>
    <p:sldId id="358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9" r:id="rId12"/>
    <p:sldId id="360" r:id="rId13"/>
    <p:sldId id="361" r:id="rId14"/>
    <p:sldId id="366" r:id="rId15"/>
    <p:sldId id="314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4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810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896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83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771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1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18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58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98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606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03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12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 smtClean="0"/>
              <a:t>12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31" y="3766415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8686" y="2975051"/>
            <a:ext cx="7717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 action="ppaction://hlinkpres?slideindex=1&amp;slidetitle="/>
              </a:rPr>
              <a:t>https://github.com/W00hyun-Kim/Python/blob/main/src/Chapter12.ipynb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97" y="0"/>
            <a:ext cx="8674711" cy="6983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53" y="715967"/>
            <a:ext cx="1436524" cy="63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53" y="0"/>
            <a:ext cx="8517548" cy="71145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9" y="904251"/>
            <a:ext cx="1676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41" y="239626"/>
            <a:ext cx="88201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71" y="785446"/>
            <a:ext cx="8743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38" y="882894"/>
            <a:ext cx="87249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97987" y="1633693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다루기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기초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도구설치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테이블생성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DB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자료 조회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sqlite3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sqlite3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10228" y="2725588"/>
            <a:ext cx="292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sqlite3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3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96700" y="861618"/>
            <a:ext cx="569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https://sqlitebrowser.org/blog/version-3-12-2-released/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42" y="1376601"/>
            <a:ext cx="8039100" cy="3038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011" y="3521429"/>
            <a:ext cx="4353657" cy="3451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794" y="4620004"/>
            <a:ext cx="2460533" cy="21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68" y="815841"/>
            <a:ext cx="4044754" cy="45849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82" y="5230495"/>
            <a:ext cx="5572125" cy="1495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379" y="775022"/>
            <a:ext cx="4231512" cy="46257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775" y="4981575"/>
            <a:ext cx="2562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902652"/>
            <a:ext cx="5543550" cy="3914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39" y="1435100"/>
            <a:ext cx="3869239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설치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2" y="784776"/>
            <a:ext cx="4941542" cy="22155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863" y="677768"/>
            <a:ext cx="4859937" cy="3835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24" y="3403600"/>
            <a:ext cx="4448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설치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" y="1092517"/>
            <a:ext cx="4486275" cy="1990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05" y="1092517"/>
            <a:ext cx="4400550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105" y="2087879"/>
            <a:ext cx="2800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6" y="879157"/>
            <a:ext cx="6822220" cy="10667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78" y="2109142"/>
            <a:ext cx="3126662" cy="3671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995" y="879156"/>
            <a:ext cx="5910290" cy="106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064" y="1945951"/>
            <a:ext cx="3750023" cy="37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8228</TotalTime>
  <Words>107</Words>
  <Application>Microsoft Office PowerPoint</Application>
  <PresentationFormat>와이드스크린</PresentationFormat>
  <Paragraphs>52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HY중고딕</vt:lpstr>
      <vt:lpstr>맑은 고딕</vt:lpstr>
      <vt:lpstr>Arial</vt:lpstr>
      <vt:lpstr>다이아몬드 눈금 16x9</vt:lpstr>
      <vt:lpstr>12강. 파이썬 기초 </vt:lpstr>
      <vt:lpstr>실 습 목 차</vt:lpstr>
      <vt:lpstr>PowerPoint 프레젠테이션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174</cp:revision>
  <dcterms:created xsi:type="dcterms:W3CDTF">2022-03-25T05:03:58Z</dcterms:created>
  <dcterms:modified xsi:type="dcterms:W3CDTF">2022-05-01T17:26:14Z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