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335" r:id="rId3"/>
    <p:sldId id="325" r:id="rId4"/>
    <p:sldId id="352" r:id="rId5"/>
    <p:sldId id="353" r:id="rId6"/>
    <p:sldId id="354" r:id="rId7"/>
    <p:sldId id="355" r:id="rId8"/>
    <p:sldId id="356" r:id="rId9"/>
    <p:sldId id="357" r:id="rId10"/>
    <p:sldId id="351" r:id="rId11"/>
    <p:sldId id="314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hKim" initials="w" lastIdx="1" clrIdx="0">
    <p:extLst>
      <p:ext uri="{19B8F6BF-5375-455C-9EA6-DF929625EA0E}">
        <p15:presenceInfo xmlns:p15="http://schemas.microsoft.com/office/powerpoint/2012/main" userId="9d49e23875a90a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E57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86" autoAdjust="0"/>
    <p:restoredTop sz="95309" autoAdjust="0"/>
  </p:normalViewPr>
  <p:slideViewPr>
    <p:cSldViewPr snapToGrid="0">
      <p:cViewPr varScale="1">
        <p:scale>
          <a:sx n="87" d="100"/>
          <a:sy n="87" d="100"/>
        </p:scale>
        <p:origin x="715" y="10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2022년 5월 2일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2022년 5월 2일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465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0098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6253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843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5919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6542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9471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704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14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6592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7" y="1909346"/>
            <a:ext cx="9604309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7" y="5432564"/>
            <a:ext cx="9604309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4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2022년 5월 2일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8"/>
            <a:ext cx="1687285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402" y="489858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4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4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000"/>
            </a:lvl2pPr>
            <a:lvl3pPr marL="914422" indent="0">
              <a:buNone/>
              <a:defRPr sz="1801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4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1" y="1981201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1" y="1981201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1" y="2503715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1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1" y="2503715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1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6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1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1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1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4" y="503855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4" y="1981203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2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5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22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7" indent="-228607" algn="l" defTabSz="914422" rtl="0" eaLnBrk="1" latinLnBrk="1" hangingPunct="1">
        <a:lnSpc>
          <a:spcPct val="90000"/>
        </a:lnSpc>
        <a:spcBef>
          <a:spcPts val="18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11" indent="-182884" algn="l" defTabSz="914422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18" indent="-179392" algn="l" defTabSz="914422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22" indent="-182884" algn="l" defTabSz="914422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29" indent="-179392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35" indent="-182884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+mn-lt"/>
          <a:ea typeface="+mn-ea"/>
          <a:cs typeface="+mn-cs"/>
        </a:defRPr>
      </a:lvl6pPr>
      <a:lvl7pPr marL="1600240" indent="-179392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+mn-lt"/>
          <a:ea typeface="+mn-ea"/>
          <a:cs typeface="+mn-cs"/>
        </a:defRPr>
      </a:lvl7pPr>
      <a:lvl8pPr marL="1828846" indent="-182884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+mn-lt"/>
          <a:ea typeface="+mn-ea"/>
          <a:cs typeface="+mn-cs"/>
        </a:defRPr>
      </a:lvl8pPr>
      <a:lvl9pPr marL="1878059" indent="0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&#54028;&#51060;&#50028;%20&#44284;&#51228;_&#44608;&#50864;&#54788;_13&#44053;.pptx" TargetMode="Externa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1779" y="1909349"/>
            <a:ext cx="10893778" cy="338328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4800" dirty="0" smtClean="0"/>
              <a:t>13</a:t>
            </a:r>
            <a:r>
              <a:rPr lang="ko-KR" altLang="en-US" sz="4800" dirty="0" smtClean="0"/>
              <a:t>강</a:t>
            </a:r>
            <a:r>
              <a:rPr lang="en-US" altLang="ko-KR" sz="4800" dirty="0" smtClean="0"/>
              <a:t>. </a:t>
            </a:r>
            <a:r>
              <a:rPr lang="ko-KR" altLang="en-US" sz="4800" dirty="0" err="1" smtClean="0"/>
              <a:t>파이썬</a:t>
            </a:r>
            <a:r>
              <a:rPr lang="ko-KR" altLang="en-US" sz="4800" dirty="0" smtClean="0"/>
              <a:t> 기초 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 sz="2800" b="1" dirty="0">
                <a:solidFill>
                  <a:schemeClr val="tx1"/>
                </a:solidFill>
              </a:rPr>
              <a:t>KOPO06 - </a:t>
            </a:r>
            <a:r>
              <a:rPr lang="ko-KR" altLang="en-US" sz="2800" b="1" dirty="0">
                <a:solidFill>
                  <a:schemeClr val="tx1"/>
                </a:solidFill>
              </a:rPr>
              <a:t>김우현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61" y="3764499"/>
            <a:ext cx="1650683" cy="17013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13692" y="3118168"/>
            <a:ext cx="9217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5" action="ppaction://hlinkpres?slideindex=1&amp;slidetitle="/>
              </a:rPr>
              <a:t>https://github.com/W00hyun-Kim/Python/blob/main/src/Chapter13.ipynb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50002" y="308436"/>
            <a:ext cx="3177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87891" y="0"/>
            <a:ext cx="1704109" cy="3677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필기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560" y="1221031"/>
            <a:ext cx="70294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0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57523" y="2827531"/>
            <a:ext cx="345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0696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440" y="0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 sz="4000" dirty="0" smtClean="0"/>
              <a:t>실 습 목 차</a:t>
            </a:r>
            <a:endParaRPr lang="ko-KR" altLang="en-US" sz="4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894829" y="1923840"/>
            <a:ext cx="773411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객체지향 프로그래밍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구조체와 클래스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클래스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self</a:t>
            </a: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상속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정보은닉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클래스메서드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스테틱메서드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연산자메서드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유틸리티 클래스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–Decimal, Fraction</a:t>
            </a:r>
          </a:p>
        </p:txBody>
      </p:sp>
    </p:spTree>
    <p:extLst>
      <p:ext uri="{BB962C8B-B14F-4D97-AF65-F5344CB8AC3E}">
        <p14:creationId xmlns:p14="http://schemas.microsoft.com/office/powerpoint/2010/main" val="390167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275" y="0"/>
            <a:ext cx="8304610" cy="6858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6335" y="0"/>
            <a:ext cx="1352550" cy="705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0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966" y="0"/>
            <a:ext cx="7334249" cy="686593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5429" y="47440"/>
            <a:ext cx="1851099" cy="681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4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572" y="0"/>
            <a:ext cx="7871313" cy="6800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3197" y="0"/>
            <a:ext cx="1019175" cy="688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6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074" y="0"/>
            <a:ext cx="8867775" cy="706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1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604" y="147272"/>
            <a:ext cx="90297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8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568" y="-1"/>
            <a:ext cx="7253286" cy="693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5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052" y="1628775"/>
            <a:ext cx="90011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8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7457</TotalTime>
  <Words>71</Words>
  <Application>Microsoft Office PowerPoint</Application>
  <PresentationFormat>와이드스크린</PresentationFormat>
  <Paragraphs>35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HY중고딕</vt:lpstr>
      <vt:lpstr>맑은 고딕</vt:lpstr>
      <vt:lpstr>Arial</vt:lpstr>
      <vt:lpstr>다이아몬드 눈금 16x9</vt:lpstr>
      <vt:lpstr>13강. 파이썬 기초 </vt:lpstr>
      <vt:lpstr>실 습 목 차</vt:lpstr>
      <vt:lpstr>실습하기</vt:lpstr>
      <vt:lpstr>실습하기</vt:lpstr>
      <vt:lpstr>실습하기</vt:lpstr>
      <vt:lpstr>실습하기</vt:lpstr>
      <vt:lpstr>실습하기</vt:lpstr>
      <vt:lpstr>실습하기</vt:lpstr>
      <vt:lpstr>실습하기</vt:lpstr>
      <vt:lpstr>실습하기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1일차 – 리눅스 과제</dc:title>
  <dc:creator>김우현</dc:creator>
  <cp:lastModifiedBy>whKim</cp:lastModifiedBy>
  <cp:revision>183</cp:revision>
  <dcterms:created xsi:type="dcterms:W3CDTF">2022-03-25T05:03:58Z</dcterms:created>
  <dcterms:modified xsi:type="dcterms:W3CDTF">2022-05-01T17:31:18Z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