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1" r:id="rId11"/>
    <p:sldId id="31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259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48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54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7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0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6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3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1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2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 action="ppaction://hlinkpres?slideindex=1&amp;slidetitle="/>
              </a:rPr>
              <a:t>https://github.com/W00hyun-Kim/Python/blob/main/src/Chapter2.ipynb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7" y="1345221"/>
            <a:ext cx="9112494" cy="46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17794" y="180953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사용법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명명법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86" y="477796"/>
            <a:ext cx="88963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67" y="9525"/>
            <a:ext cx="89344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49" y="0"/>
            <a:ext cx="7504967" cy="69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8" y="161193"/>
            <a:ext cx="7859590" cy="65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98" y="239626"/>
            <a:ext cx="88582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48" y="98545"/>
            <a:ext cx="7639783" cy="68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06" y="2189650"/>
            <a:ext cx="9077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7397</TotalTime>
  <Words>65</Words>
  <Application>Microsoft Office PowerPoint</Application>
  <PresentationFormat>와이드스크린</PresentationFormat>
  <Paragraphs>37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다이아몬드 눈금 16x9</vt:lpstr>
      <vt:lpstr>2강.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171</cp:revision>
  <dcterms:created xsi:type="dcterms:W3CDTF">2022-03-25T05:03:58Z</dcterms:created>
  <dcterms:modified xsi:type="dcterms:W3CDTF">2022-05-01T16:31:40Z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