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51" r:id="rId11"/>
    <p:sldId id="314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00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3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30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05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37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3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3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https://github.com/W00hyun-Kim/Python/blob/main/src/Chapter3.ipynb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234220"/>
            <a:ext cx="8343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17794" y="180953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정수형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실수형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문자형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확장문자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긴문자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기타형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부울형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기타형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256" y="142875"/>
            <a:ext cx="88963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73" y="28208"/>
            <a:ext cx="8484948" cy="68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73" y="175480"/>
            <a:ext cx="88773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4" y="377703"/>
            <a:ext cx="87630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26" y="477796"/>
            <a:ext cx="88868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46197"/>
            <a:ext cx="89154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51" y="399683"/>
            <a:ext cx="8867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7402</TotalTime>
  <Words>60</Words>
  <Application>Microsoft Office PowerPoint</Application>
  <PresentationFormat>와이드스크린</PresentationFormat>
  <Paragraphs>37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HY중고딕</vt:lpstr>
      <vt:lpstr>맑은 고딕</vt:lpstr>
      <vt:lpstr>Arial</vt:lpstr>
      <vt:lpstr>다이아몬드 눈금 16x9</vt:lpstr>
      <vt:lpstr>3강.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172</cp:revision>
  <dcterms:created xsi:type="dcterms:W3CDTF">2022-03-25T05:03:58Z</dcterms:created>
  <dcterms:modified xsi:type="dcterms:W3CDTF">2022-05-01T16:36:10Z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