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335" r:id="rId3"/>
    <p:sldId id="325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51" r:id="rId14"/>
    <p:sldId id="314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Kim" initials="w" lastIdx="1" clrIdx="0">
    <p:extLst>
      <p:ext uri="{19B8F6BF-5375-455C-9EA6-DF929625EA0E}">
        <p15:presenceInfo xmlns:p15="http://schemas.microsoft.com/office/powerpoint/2012/main" userId="9d49e23875a90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E5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6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43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5월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522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867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73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465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09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8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8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13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86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63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927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15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7" y="1909346"/>
            <a:ext cx="9604309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7" y="5432564"/>
            <a:ext cx="9604309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5월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5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2" y="489858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4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/>
            </a:lvl2pPr>
            <a:lvl3pPr marL="914422" indent="0">
              <a:buNone/>
              <a:defRPr sz="1801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4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1981203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2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5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8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11" indent="-182884" algn="l" defTabSz="914422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18" indent="-179392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22" indent="-182884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29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35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1600240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1828846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1878059" indent="0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54028;&#51060;&#50028;%20&#44284;&#51228;_&#44608;&#50864;&#54788;_4&#44053;.pptx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779" y="1909349"/>
            <a:ext cx="10893778" cy="3383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/>
              <a:t>4</a:t>
            </a:r>
            <a:r>
              <a:rPr lang="ko-KR" altLang="en-US" sz="4800" dirty="0" smtClean="0"/>
              <a:t>강</a:t>
            </a:r>
            <a:r>
              <a:rPr lang="en-US" altLang="ko-KR" sz="4800" dirty="0" smtClean="0"/>
              <a:t>. </a:t>
            </a:r>
            <a:r>
              <a:rPr lang="ko-KR" altLang="en-US" sz="4800" dirty="0" err="1" smtClean="0"/>
              <a:t>파이썬</a:t>
            </a:r>
            <a:r>
              <a:rPr lang="ko-KR" altLang="en-US" sz="4800" dirty="0" smtClean="0"/>
              <a:t> 기초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 sz="2800" b="1" dirty="0">
                <a:solidFill>
                  <a:schemeClr val="tx1"/>
                </a:solidFill>
              </a:rPr>
              <a:t>KOPO06 - </a:t>
            </a:r>
            <a:r>
              <a:rPr lang="ko-KR" altLang="en-US" sz="2800" b="1" dirty="0">
                <a:solidFill>
                  <a:schemeClr val="tx1"/>
                </a:solidFill>
              </a:rPr>
              <a:t>김우현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1" y="3764499"/>
            <a:ext cx="1650683" cy="17013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3692" y="3118168"/>
            <a:ext cx="921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 action="ppaction://hlinkpres?slideindex=1&amp;slidetitle="/>
              </a:rPr>
              <a:t>https://github.com/W00hyun-Kim/Python/blob/main/src/Chapter4.ipynb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520" y="66807"/>
            <a:ext cx="8596679" cy="67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2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373" y="239626"/>
            <a:ext cx="88677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9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704" y="1128712"/>
            <a:ext cx="87915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9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98" y="784777"/>
            <a:ext cx="96964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7523" y="2827531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69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440" y="0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 smtClean="0"/>
              <a:t>실 습 목 차</a:t>
            </a:r>
            <a:endParaRPr lang="ko-KR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27648" y="1747993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대입연산자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단순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대입연산자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대입연산자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복합형태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대입연산자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산술 연산자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산술 연산자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산술연산자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복합 연산자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캐스팅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문자형 변환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캐스팅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숫자형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변환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6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037" y="0"/>
            <a:ext cx="89344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323850"/>
            <a:ext cx="87344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817" y="179367"/>
            <a:ext cx="8384198" cy="667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758" y="95250"/>
            <a:ext cx="89535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4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30" y="166974"/>
            <a:ext cx="8292978" cy="66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8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79" y="239626"/>
            <a:ext cx="8076717" cy="65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711" y="0"/>
            <a:ext cx="8609135" cy="67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9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7407</TotalTime>
  <Words>72</Words>
  <Application>Microsoft Office PowerPoint</Application>
  <PresentationFormat>와이드스크린</PresentationFormat>
  <Paragraphs>43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HY중고딕</vt:lpstr>
      <vt:lpstr>맑은 고딕</vt:lpstr>
      <vt:lpstr>Arial</vt:lpstr>
      <vt:lpstr>다이아몬드 눈금 16x9</vt:lpstr>
      <vt:lpstr>4강. 파이썬 기초 </vt:lpstr>
      <vt:lpstr>실 습 목 차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1일차 – 리눅스 과제</dc:title>
  <dc:creator>김우현</dc:creator>
  <cp:lastModifiedBy>whKim</cp:lastModifiedBy>
  <cp:revision>173</cp:revision>
  <dcterms:created xsi:type="dcterms:W3CDTF">2022-03-25T05:03:58Z</dcterms:created>
  <dcterms:modified xsi:type="dcterms:W3CDTF">2022-05-01T16:41:51Z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