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35" r:id="rId3"/>
    <p:sldId id="325" r:id="rId4"/>
    <p:sldId id="352" r:id="rId5"/>
    <p:sldId id="359" r:id="rId6"/>
    <p:sldId id="360" r:id="rId7"/>
    <p:sldId id="351" r:id="rId8"/>
    <p:sldId id="31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02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62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06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5&#44053;.pptx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5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https://github.com/W00hyun-Kim/Python/blob/main/src/Chapter5.ipynb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27648" y="1747993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if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조건문의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범위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if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블록구조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블록구조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블록구조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블록구조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심화학습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40" y="239626"/>
            <a:ext cx="88963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16" y="154231"/>
            <a:ext cx="87630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96" y="-9977"/>
            <a:ext cx="8069873" cy="68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96" y="-72903"/>
            <a:ext cx="8163657" cy="71037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27" y="5555639"/>
            <a:ext cx="4000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43" y="1205645"/>
            <a:ext cx="10477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7411</TotalTime>
  <Words>67</Words>
  <Application>Microsoft Office PowerPoint</Application>
  <PresentationFormat>와이드스크린</PresentationFormat>
  <Paragraphs>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맑은 고딕</vt:lpstr>
      <vt:lpstr>Arial</vt:lpstr>
      <vt:lpstr>다이아몬드 눈금 16x9</vt:lpstr>
      <vt:lpstr>5강.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174</cp:revision>
  <dcterms:created xsi:type="dcterms:W3CDTF">2022-03-25T05:03:58Z</dcterms:created>
  <dcterms:modified xsi:type="dcterms:W3CDTF">2022-05-01T16:46:05Z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