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1" r:id="rId11"/>
    <p:sldId id="31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60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97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05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88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58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47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6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6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https://github.com/W00hyun-Kim/Python/blob/main/src/Chapter6.ipynb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41" y="1311519"/>
            <a:ext cx="8782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27648" y="1747993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for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다중반복구조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다중반복구조 예제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다중반복구조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심화실습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다중반복구조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심화실습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2, 3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86" y="0"/>
            <a:ext cx="7844937" cy="66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87" y="66409"/>
            <a:ext cx="8401783" cy="67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15" y="0"/>
            <a:ext cx="8686800" cy="7419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518" y="0"/>
            <a:ext cx="21812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06" y="95250"/>
            <a:ext cx="89344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75" y="1276716"/>
            <a:ext cx="8696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279" y="239626"/>
            <a:ext cx="88963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652" y="116131"/>
            <a:ext cx="89249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7416</TotalTime>
  <Words>64</Words>
  <Application>Microsoft Office PowerPoint</Application>
  <PresentationFormat>와이드스크린</PresentationFormat>
  <Paragraphs>37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맑은 고딕</vt:lpstr>
      <vt:lpstr>Arial</vt:lpstr>
      <vt:lpstr>다이아몬드 눈금 16x9</vt:lpstr>
      <vt:lpstr>6강.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175</cp:revision>
  <dcterms:created xsi:type="dcterms:W3CDTF">2022-03-25T05:03:58Z</dcterms:created>
  <dcterms:modified xsi:type="dcterms:W3CDTF">2022-05-01T16:50:29Z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