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335" r:id="rId3"/>
    <p:sldId id="325" r:id="rId4"/>
    <p:sldId id="352" r:id="rId5"/>
    <p:sldId id="353" r:id="rId6"/>
    <p:sldId id="354" r:id="rId7"/>
    <p:sldId id="355" r:id="rId8"/>
    <p:sldId id="356" r:id="rId9"/>
    <p:sldId id="357" r:id="rId10"/>
    <p:sldId id="360" r:id="rId11"/>
    <p:sldId id="351" r:id="rId12"/>
    <p:sldId id="314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Kim" initials="w" lastIdx="1" clrIdx="0">
    <p:extLst>
      <p:ext uri="{19B8F6BF-5375-455C-9EA6-DF929625EA0E}">
        <p15:presenceInfo xmlns:p15="http://schemas.microsoft.com/office/powerpoint/2012/main" userId="9d49e23875a9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E5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6" autoAdjust="0"/>
    <p:restoredTop sz="95309" autoAdjust="0"/>
  </p:normalViewPr>
  <p:slideViewPr>
    <p:cSldViewPr snapToGrid="0">
      <p:cViewPr varScale="1">
        <p:scale>
          <a:sx n="87" d="100"/>
          <a:sy n="87" d="100"/>
        </p:scale>
        <p:origin x="432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25T20:08:24.35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2022년 5월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2022년 5월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737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46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009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25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843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19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87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27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610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9664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563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7" y="1909346"/>
            <a:ext cx="9604309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7" y="5432564"/>
            <a:ext cx="9604309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2022년 5월 2일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8"/>
            <a:ext cx="1687285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402" y="489858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4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/>
            </a:lvl2pPr>
            <a:lvl3pPr marL="914422" indent="0">
              <a:buNone/>
              <a:defRPr sz="1801"/>
            </a:lvl3pPr>
            <a:lvl4pPr marL="1371635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1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4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1" y="1981201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1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1" y="2503715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6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1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1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1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90" y="2895600"/>
            <a:ext cx="3659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1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1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4" y="503855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4" y="1981203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2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2022년 5월 2일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5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8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11" indent="-182884" algn="l" defTabSz="914422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18" indent="-179392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22" indent="-182884" algn="l" defTabSz="914422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29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35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6pPr>
      <a:lvl7pPr marL="1600240" indent="-179392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7pPr>
      <a:lvl8pPr marL="1828846" indent="-182884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1" kern="1200">
          <a:solidFill>
            <a:schemeClr val="tx1"/>
          </a:solidFill>
          <a:latin typeface="+mn-lt"/>
          <a:ea typeface="+mn-ea"/>
          <a:cs typeface="+mn-cs"/>
        </a:defRPr>
      </a:lvl8pPr>
      <a:lvl9pPr marL="1878059" indent="0" algn="l" defTabSz="914422" rtl="0" eaLnBrk="1" latinLnBrk="1" hangingPunct="1">
        <a:lnSpc>
          <a:spcPct val="90000"/>
        </a:lnSpc>
        <a:spcBef>
          <a:spcPts val="601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&#54028;&#51060;&#50028;%20&#44284;&#51228;_&#44608;&#50864;&#54788;_7&#44053;.pptx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1779" y="1909349"/>
            <a:ext cx="10893778" cy="338328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800" dirty="0"/>
              <a:t>7</a:t>
            </a:r>
            <a:r>
              <a:rPr lang="ko-KR" altLang="en-US" sz="4800" dirty="0" smtClean="0"/>
              <a:t>강</a:t>
            </a:r>
            <a:r>
              <a:rPr lang="en-US" altLang="ko-KR" sz="4800" dirty="0" smtClean="0"/>
              <a:t>. </a:t>
            </a:r>
            <a:r>
              <a:rPr lang="ko-KR" altLang="en-US" sz="4800" dirty="0" err="1" smtClean="0"/>
              <a:t>파이썬</a:t>
            </a:r>
            <a:r>
              <a:rPr lang="ko-KR" altLang="en-US" sz="4800" dirty="0" smtClean="0"/>
              <a:t> 기초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 sz="2800" b="1" dirty="0">
                <a:solidFill>
                  <a:schemeClr val="tx1"/>
                </a:solidFill>
              </a:rPr>
              <a:t>KOPO06 - </a:t>
            </a:r>
            <a:r>
              <a:rPr lang="ko-KR" altLang="en-US" sz="2800" b="1" dirty="0">
                <a:solidFill>
                  <a:schemeClr val="tx1"/>
                </a:solidFill>
              </a:rPr>
              <a:t>김우현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61" y="3764499"/>
            <a:ext cx="1650683" cy="17013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13692" y="3118168"/>
            <a:ext cx="9217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 action="ppaction://hlinkpres?slideindex=1&amp;slidetitle="/>
              </a:rPr>
              <a:t>https://github.com/W00hyun-Kim/Python/blob/main/src/Chapter7.ipynb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797" y="1317014"/>
            <a:ext cx="88677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9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350002" y="308436"/>
            <a:ext cx="317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0487891" y="0"/>
            <a:ext cx="1704109" cy="3677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필기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76337"/>
            <a:ext cx="92964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7523" y="2827531"/>
            <a:ext cx="345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069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440" y="0"/>
            <a:ext cx="9601200" cy="1142385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4000" dirty="0" smtClean="0"/>
              <a:t>실 습 목 차</a:t>
            </a:r>
            <a:endParaRPr lang="ko-KR" altLang="en-US" sz="4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16633" y="1616109"/>
            <a:ext cx="773411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인수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함수와 인수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–return, pass</a:t>
            </a: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범위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가변인수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범위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디폴트값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범위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키워드인수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키워드 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가변인수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함수의 특이사항 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ko-KR" altLang="en-US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전역변수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지역변수</a:t>
            </a:r>
            <a:endParaRPr lang="en-US" altLang="ko-KR" sz="2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spcBef>
                <a:spcPct val="0"/>
              </a:spcBef>
              <a:buAutoNum type="arabicParenR"/>
            </a:pPr>
            <a:r>
              <a:rPr lang="en-US" altLang="ko-KR" sz="2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docstring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6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66" y="239626"/>
            <a:ext cx="87153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796" y="0"/>
            <a:ext cx="7670190" cy="68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5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915" y="0"/>
            <a:ext cx="7230208" cy="690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36" y="73268"/>
            <a:ext cx="7052531" cy="68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4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301" y="126389"/>
            <a:ext cx="88296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21" y="239626"/>
            <a:ext cx="8858250" cy="58483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018" y="3259051"/>
            <a:ext cx="28670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-703460" y="239626"/>
            <a:ext cx="4565396" cy="47634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ko-KR" altLang="en-US" dirty="0" smtClean="0"/>
              <a:t>실습하기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366" y="-45596"/>
            <a:ext cx="8245719" cy="69035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754" y="4530969"/>
            <a:ext cx="37338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7422</TotalTime>
  <Words>75</Words>
  <Application>Microsoft Office PowerPoint</Application>
  <PresentationFormat>와이드스크린</PresentationFormat>
  <Paragraphs>41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HY중고딕</vt:lpstr>
      <vt:lpstr>맑은 고딕</vt:lpstr>
      <vt:lpstr>Arial</vt:lpstr>
      <vt:lpstr>다이아몬드 눈금 16x9</vt:lpstr>
      <vt:lpstr>7강. 파이썬 기초 </vt:lpstr>
      <vt:lpstr>실 습 목 차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실습하기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1일차 – 리눅스 과제</dc:title>
  <dc:creator>김우현</dc:creator>
  <cp:lastModifiedBy>whKim</cp:lastModifiedBy>
  <cp:revision>176</cp:revision>
  <dcterms:created xsi:type="dcterms:W3CDTF">2022-03-25T05:03:58Z</dcterms:created>
  <dcterms:modified xsi:type="dcterms:W3CDTF">2022-05-01T16:56:27Z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