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60" r:id="rId12"/>
    <p:sldId id="361" r:id="rId13"/>
    <p:sldId id="362" r:id="rId14"/>
    <p:sldId id="359" r:id="rId15"/>
    <p:sldId id="363" r:id="rId16"/>
    <p:sldId id="364" r:id="rId17"/>
    <p:sldId id="365" r:id="rId18"/>
    <p:sldId id="351" r:id="rId19"/>
    <p:sldId id="314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78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7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71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217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488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66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559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3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3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77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29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48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7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8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8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https://github.com/W00hyun-Kim/Python/blob/main/src/Chapter8.ipynb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33" y="19050"/>
            <a:ext cx="88868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70" y="239626"/>
            <a:ext cx="87534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29" y="134449"/>
            <a:ext cx="89344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89" y="166687"/>
            <a:ext cx="88773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337771"/>
            <a:ext cx="87439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60" y="0"/>
            <a:ext cx="7907948" cy="67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31" y="0"/>
            <a:ext cx="89154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08" y="0"/>
            <a:ext cx="8238761" cy="68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14" y="1195387"/>
            <a:ext cx="9620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16633" y="1616109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표현방식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다중리스트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컴프리헨션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연습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관리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관리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심화학습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222" y="239626"/>
            <a:ext cx="88487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35" y="71437"/>
            <a:ext cx="88677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97" y="114300"/>
            <a:ext cx="88677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28" y="136646"/>
            <a:ext cx="89439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0" y="636837"/>
            <a:ext cx="6332660" cy="6108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8739"/>
          <a:stretch/>
        </p:blipFill>
        <p:spPr>
          <a:xfrm>
            <a:off x="6606126" y="715967"/>
            <a:ext cx="5514158" cy="26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28" y="120743"/>
            <a:ext cx="88106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03" y="0"/>
            <a:ext cx="8582585" cy="68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7428</TotalTime>
  <Words>86</Words>
  <Application>Microsoft Office PowerPoint</Application>
  <PresentationFormat>와이드스크린</PresentationFormat>
  <Paragraphs>53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HY중고딕</vt:lpstr>
      <vt:lpstr>맑은 고딕</vt:lpstr>
      <vt:lpstr>Arial</vt:lpstr>
      <vt:lpstr>다이아몬드 눈금 16x9</vt:lpstr>
      <vt:lpstr>8강.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178</cp:revision>
  <dcterms:created xsi:type="dcterms:W3CDTF">2022-03-25T05:03:58Z</dcterms:created>
  <dcterms:modified xsi:type="dcterms:W3CDTF">2022-05-01T17:03:05Z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