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51" r:id="rId13"/>
    <p:sldId id="314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58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72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26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05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9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03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697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01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9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9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https://github.com/W00hyun-Kim/Python/blob/main/src/Chapter9.ipynb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33" y="0"/>
            <a:ext cx="7865452" cy="68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8946"/>
          <a:stretch/>
        </p:blipFill>
        <p:spPr>
          <a:xfrm>
            <a:off x="5911362" y="0"/>
            <a:ext cx="6280638" cy="6981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115" r="28516"/>
          <a:stretch/>
        </p:blipFill>
        <p:spPr>
          <a:xfrm>
            <a:off x="8792" y="2059231"/>
            <a:ext cx="590257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83" y="1498355"/>
            <a:ext cx="8294810" cy="38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16633" y="1616109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집합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집합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컬렉션으로 변환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인자 전달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copy,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deepcopy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78" y="0"/>
            <a:ext cx="8315692" cy="677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092" y="68141"/>
            <a:ext cx="86868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419" y="239626"/>
            <a:ext cx="89535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6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31" y="74754"/>
            <a:ext cx="8332176" cy="67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314" y="0"/>
            <a:ext cx="88487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043" y="86458"/>
            <a:ext cx="8058150" cy="68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7851"/>
          <a:stretch/>
        </p:blipFill>
        <p:spPr>
          <a:xfrm>
            <a:off x="536698" y="711158"/>
            <a:ext cx="5517173" cy="4933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48" y="4480413"/>
            <a:ext cx="714375" cy="1238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058" y="477796"/>
            <a:ext cx="55245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7435</TotalTime>
  <Words>65</Words>
  <Application>Microsoft Office PowerPoint</Application>
  <PresentationFormat>와이드스크린</PresentationFormat>
  <Paragraphs>41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맑은 고딕</vt:lpstr>
      <vt:lpstr>Arial</vt:lpstr>
      <vt:lpstr>다이아몬드 눈금 16x9</vt:lpstr>
      <vt:lpstr>9강.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179</cp:revision>
  <dcterms:created xsi:type="dcterms:W3CDTF">2022-03-25T05:03:58Z</dcterms:created>
  <dcterms:modified xsi:type="dcterms:W3CDTF">2022-05-01T17:09:25Z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