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 id="2147483720" r:id="rId2"/>
  </p:sldMasterIdLst>
  <p:notesMasterIdLst>
    <p:notesMasterId r:id="rId8"/>
  </p:notesMasterIdLst>
  <p:handoutMasterIdLst>
    <p:handoutMasterId r:id="rId9"/>
  </p:handoutMasterIdLst>
  <p:sldIdLst>
    <p:sldId id="257" r:id="rId3"/>
    <p:sldId id="268" r:id="rId4"/>
    <p:sldId id="283" r:id="rId5"/>
    <p:sldId id="286" r:id="rId6"/>
    <p:sldId id="287" r:id="rId7"/>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Verdana" pitchFamily="34" charset="0"/>
        <a:ea typeface="ＭＳ Ｐゴシック" pitchFamily="34" charset="-128"/>
        <a:cs typeface="Arial" charset="0"/>
      </a:defRPr>
    </a:lvl1pPr>
    <a:lvl2pPr marL="457200" algn="l" rtl="0" fontAlgn="base">
      <a:spcBef>
        <a:spcPct val="0"/>
      </a:spcBef>
      <a:spcAft>
        <a:spcPct val="0"/>
      </a:spcAft>
      <a:defRPr kern="1200">
        <a:solidFill>
          <a:schemeClr val="tx1"/>
        </a:solidFill>
        <a:latin typeface="Verdana" pitchFamily="34"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Verdana" pitchFamily="34"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Verdana" pitchFamily="34"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Verdana" pitchFamily="34" charset="0"/>
        <a:ea typeface="ＭＳ Ｐゴシック" pitchFamily="34" charset="-128"/>
        <a:cs typeface="Arial" charset="0"/>
      </a:defRPr>
    </a:lvl5pPr>
    <a:lvl6pPr marL="2286000" algn="l" defTabSz="914400" rtl="0" eaLnBrk="1" latinLnBrk="0" hangingPunct="1">
      <a:defRPr kern="1200">
        <a:solidFill>
          <a:schemeClr val="tx1"/>
        </a:solidFill>
        <a:latin typeface="Verdana" pitchFamily="34" charset="0"/>
        <a:ea typeface="ＭＳ Ｐゴシック" pitchFamily="34" charset="-128"/>
        <a:cs typeface="Arial" charset="0"/>
      </a:defRPr>
    </a:lvl6pPr>
    <a:lvl7pPr marL="2743200" algn="l" defTabSz="914400" rtl="0" eaLnBrk="1" latinLnBrk="0" hangingPunct="1">
      <a:defRPr kern="1200">
        <a:solidFill>
          <a:schemeClr val="tx1"/>
        </a:solidFill>
        <a:latin typeface="Verdana" pitchFamily="34" charset="0"/>
        <a:ea typeface="ＭＳ Ｐゴシック" pitchFamily="34" charset="-128"/>
        <a:cs typeface="Arial" charset="0"/>
      </a:defRPr>
    </a:lvl7pPr>
    <a:lvl8pPr marL="3200400" algn="l" defTabSz="914400" rtl="0" eaLnBrk="1" latinLnBrk="0" hangingPunct="1">
      <a:defRPr kern="1200">
        <a:solidFill>
          <a:schemeClr val="tx1"/>
        </a:solidFill>
        <a:latin typeface="Verdana" pitchFamily="34" charset="0"/>
        <a:ea typeface="ＭＳ Ｐゴシック" pitchFamily="34" charset="-128"/>
        <a:cs typeface="Arial" charset="0"/>
      </a:defRPr>
    </a:lvl8pPr>
    <a:lvl9pPr marL="3657600" algn="l" defTabSz="914400" rtl="0" eaLnBrk="1" latinLnBrk="0" hangingPunct="1">
      <a:defRPr kern="1200">
        <a:solidFill>
          <a:schemeClr val="tx1"/>
        </a:solidFill>
        <a:latin typeface="Verdana" pitchFamily="34"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889"/>
    <a:srgbClr val="336699"/>
    <a:srgbClr val="FFFFFF"/>
    <a:srgbClr val="547B98"/>
    <a:srgbClr val="147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3" autoAdjust="0"/>
    <p:restoredTop sz="94698" autoAdjust="0"/>
  </p:normalViewPr>
  <p:slideViewPr>
    <p:cSldViewPr>
      <p:cViewPr varScale="1">
        <p:scale>
          <a:sx n="70" d="100"/>
          <a:sy n="70" d="100"/>
        </p:scale>
        <p:origin x="154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gen,Courtney" userId="S::w0263284@campus.nscc.ca::ee4cfb58-5733-48a4-80b2-354a68b39cb8" providerId="AD" clId="Web-{4CC80EA4-4B9F-6610-FEC0-370D78E132D9}"/>
    <pc:docChg chg="modSld">
      <pc:chgData name="Hagen,Courtney" userId="S::w0263284@campus.nscc.ca::ee4cfb58-5733-48a4-80b2-354a68b39cb8" providerId="AD" clId="Web-{4CC80EA4-4B9F-6610-FEC0-370D78E132D9}" dt="2019-07-07T21:35:03.426" v="28" actId="20577"/>
      <pc:docMkLst>
        <pc:docMk/>
      </pc:docMkLst>
      <pc:sldChg chg="modSp">
        <pc:chgData name="Hagen,Courtney" userId="S::w0263284@campus.nscc.ca::ee4cfb58-5733-48a4-80b2-354a68b39cb8" providerId="AD" clId="Web-{4CC80EA4-4B9F-6610-FEC0-370D78E132D9}" dt="2019-07-07T21:35:03.426" v="28" actId="20577"/>
        <pc:sldMkLst>
          <pc:docMk/>
          <pc:sldMk cId="2791557857" sldId="283"/>
        </pc:sldMkLst>
        <pc:spChg chg="mod">
          <ac:chgData name="Hagen,Courtney" userId="S::w0263284@campus.nscc.ca::ee4cfb58-5733-48a4-80b2-354a68b39cb8" providerId="AD" clId="Web-{4CC80EA4-4B9F-6610-FEC0-370D78E132D9}" dt="2019-07-07T21:35:03.426" v="28" actId="20577"/>
          <ac:spMkLst>
            <pc:docMk/>
            <pc:sldMk cId="2791557857" sldId="283"/>
            <ac:spMk id="2" creationId="{3666FAAE-5D55-4AB3-A2B8-090105ED83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 charset="0"/>
                <a:ea typeface="+mn-ea"/>
                <a:cs typeface="+mn-cs"/>
              </a:defRPr>
            </a:lvl1pPr>
          </a:lstStyle>
          <a:p>
            <a:pPr>
              <a:defRPr/>
            </a:pPr>
            <a:endParaRPr lang="en-GB"/>
          </a:p>
        </p:txBody>
      </p:sp>
      <p:sp>
        <p:nvSpPr>
          <p:cNvPr id="112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 charset="-128"/>
                <a:cs typeface="+mn-cs"/>
              </a:defRPr>
            </a:lvl1pPr>
          </a:lstStyle>
          <a:p>
            <a:pPr>
              <a:defRPr/>
            </a:pPr>
            <a:fld id="{DEB31F62-2427-44D5-A99D-641686C267F4}" type="datetime1">
              <a:rPr lang="en-US"/>
              <a:pPr>
                <a:defRPr/>
              </a:pPr>
              <a:t>7/7/2019</a:t>
            </a:fld>
            <a:endParaRPr lang="en-US"/>
          </a:p>
        </p:txBody>
      </p:sp>
      <p:sp>
        <p:nvSpPr>
          <p:cNvPr id="112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1" charset="-128"/>
                <a:cs typeface="+mn-cs"/>
              </a:defRPr>
            </a:lvl1pPr>
          </a:lstStyle>
          <a:p>
            <a:pPr>
              <a:defRPr/>
            </a:pPr>
            <a:r>
              <a:rPr lang="en-US"/>
              <a:t>Akoostix Inc. of Nova Scotia</a:t>
            </a:r>
          </a:p>
        </p:txBody>
      </p:sp>
      <p:sp>
        <p:nvSpPr>
          <p:cNvPr id="112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pitchFamily="1" charset="-128"/>
                <a:cs typeface="+mn-cs"/>
              </a:defRPr>
            </a:lvl1pPr>
          </a:lstStyle>
          <a:p>
            <a:pPr>
              <a:defRPr/>
            </a:pPr>
            <a:fld id="{7268DFED-F172-4380-A52F-408AFAAE786B}" type="slidenum">
              <a:rPr lang="en-US"/>
              <a:pPr>
                <a:defRPr/>
              </a:pPr>
              <a:t>‹#›</a:t>
            </a:fld>
            <a:endParaRPr lang="en-US"/>
          </a:p>
        </p:txBody>
      </p:sp>
    </p:spTree>
    <p:extLst>
      <p:ext uri="{BB962C8B-B14F-4D97-AF65-F5344CB8AC3E}">
        <p14:creationId xmlns:p14="http://schemas.microsoft.com/office/powerpoint/2010/main" val="311566405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 charset="0"/>
                <a:ea typeface="+mn-ea"/>
                <a:cs typeface="+mn-cs"/>
              </a:defRPr>
            </a:lvl1pPr>
          </a:lstStyle>
          <a:p>
            <a:pPr>
              <a:defRPr/>
            </a:pPr>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 charset="-128"/>
                <a:cs typeface="+mn-cs"/>
              </a:defRPr>
            </a:lvl1pPr>
          </a:lstStyle>
          <a:p>
            <a:pPr>
              <a:defRPr/>
            </a:pPr>
            <a:fld id="{FD83C662-BB95-42F5-B02A-9DB38E00A9DD}" type="datetime1">
              <a:rPr lang="en-US"/>
              <a:pPr>
                <a:defRPr/>
              </a:pPr>
              <a:t>7/7/2019</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1" charset="-128"/>
                <a:cs typeface="+mn-cs"/>
              </a:defRPr>
            </a:lvl1pPr>
          </a:lstStyle>
          <a:p>
            <a:pPr>
              <a:defRPr/>
            </a:pPr>
            <a:r>
              <a:rPr lang="en-US"/>
              <a:t>Akoostix Inc. of Nova Scotia</a:t>
            </a:r>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pitchFamily="1" charset="-128"/>
                <a:cs typeface="+mn-cs"/>
              </a:defRPr>
            </a:lvl1pPr>
          </a:lstStyle>
          <a:p>
            <a:pPr>
              <a:defRPr/>
            </a:pPr>
            <a:fld id="{CE33B425-792D-418E-91CA-96073A417A2C}" type="slidenum">
              <a:rPr lang="en-US"/>
              <a:pPr>
                <a:defRPr/>
              </a:pPr>
              <a:t>‹#›</a:t>
            </a:fld>
            <a:endParaRPr lang="en-US"/>
          </a:p>
        </p:txBody>
      </p:sp>
    </p:spTree>
    <p:extLst>
      <p:ext uri="{BB962C8B-B14F-4D97-AF65-F5344CB8AC3E}">
        <p14:creationId xmlns:p14="http://schemas.microsoft.com/office/powerpoint/2010/main" val="654661513"/>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D83C662-BB95-42F5-B02A-9DB38E00A9DD}" type="datetime1">
              <a:rPr lang="en-US" smtClean="0"/>
              <a:pPr>
                <a:defRPr/>
              </a:pPr>
              <a:t>7/7/2019</a:t>
            </a:fld>
            <a:endParaRPr lang="en-US" dirty="0"/>
          </a:p>
        </p:txBody>
      </p:sp>
      <p:sp>
        <p:nvSpPr>
          <p:cNvPr id="5" name="Footer Placeholder 4"/>
          <p:cNvSpPr>
            <a:spLocks noGrp="1"/>
          </p:cNvSpPr>
          <p:nvPr>
            <p:ph type="ftr" sz="quarter" idx="11"/>
          </p:nvPr>
        </p:nvSpPr>
        <p:spPr/>
        <p:txBody>
          <a:bodyPr/>
          <a:lstStyle/>
          <a:p>
            <a:pPr>
              <a:defRPr/>
            </a:pPr>
            <a:r>
              <a:rPr lang="en-US" dirty="0" err="1"/>
              <a:t>Akoostix</a:t>
            </a:r>
            <a:r>
              <a:rPr lang="en-US"/>
              <a:t> Inc. of Nova Scotia</a:t>
            </a:r>
          </a:p>
        </p:txBody>
      </p:sp>
      <p:sp>
        <p:nvSpPr>
          <p:cNvPr id="6" name="Slide Number Placeholder 5"/>
          <p:cNvSpPr>
            <a:spLocks noGrp="1"/>
          </p:cNvSpPr>
          <p:nvPr>
            <p:ph type="sldNum" sz="quarter" idx="12"/>
          </p:nvPr>
        </p:nvSpPr>
        <p:spPr/>
        <p:txBody>
          <a:bodyPr/>
          <a:lstStyle/>
          <a:p>
            <a:pPr>
              <a:defRPr/>
            </a:pPr>
            <a:fld id="{CE33B425-792D-418E-91CA-96073A417A2C}" type="slidenum">
              <a:rPr lang="en-US" smtClean="0"/>
              <a:pPr>
                <a:defRPr/>
              </a:pPr>
              <a:t>1</a:t>
            </a:fld>
            <a:endParaRPr lang="en-US"/>
          </a:p>
        </p:txBody>
      </p:sp>
    </p:spTree>
    <p:extLst>
      <p:ext uri="{BB962C8B-B14F-4D97-AF65-F5344CB8AC3E}">
        <p14:creationId xmlns:p14="http://schemas.microsoft.com/office/powerpoint/2010/main" val="257146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FD83C662-BB95-42F5-B02A-9DB38E00A9DD}" type="datetime1">
              <a:rPr lang="en-US" smtClean="0"/>
              <a:pPr>
                <a:defRPr/>
              </a:pPr>
              <a:t>7/7/2019</a:t>
            </a:fld>
            <a:endParaRPr lang="en-US"/>
          </a:p>
        </p:txBody>
      </p:sp>
      <p:sp>
        <p:nvSpPr>
          <p:cNvPr id="5" name="Footer Placeholder 4"/>
          <p:cNvSpPr>
            <a:spLocks noGrp="1"/>
          </p:cNvSpPr>
          <p:nvPr>
            <p:ph type="ftr" sz="quarter" idx="11"/>
          </p:nvPr>
        </p:nvSpPr>
        <p:spPr/>
        <p:txBody>
          <a:bodyPr/>
          <a:lstStyle/>
          <a:p>
            <a:pPr>
              <a:defRPr/>
            </a:pPr>
            <a:r>
              <a:rPr lang="en-US" dirty="0"/>
              <a:t>Geospectrum Technologies Inc.</a:t>
            </a:r>
          </a:p>
        </p:txBody>
      </p:sp>
      <p:sp>
        <p:nvSpPr>
          <p:cNvPr id="6" name="Slide Number Placeholder 5"/>
          <p:cNvSpPr>
            <a:spLocks noGrp="1"/>
          </p:cNvSpPr>
          <p:nvPr>
            <p:ph type="sldNum" sz="quarter" idx="12"/>
          </p:nvPr>
        </p:nvSpPr>
        <p:spPr/>
        <p:txBody>
          <a:bodyPr/>
          <a:lstStyle/>
          <a:p>
            <a:pPr>
              <a:defRPr/>
            </a:pPr>
            <a:fld id="{CE33B425-792D-418E-91CA-96073A417A2C}" type="slidenum">
              <a:rPr lang="en-US" smtClean="0"/>
              <a:pPr>
                <a:defRPr/>
              </a:pPr>
              <a:t>2</a:t>
            </a:fld>
            <a:endParaRPr lang="en-US" dirty="0"/>
          </a:p>
        </p:txBody>
      </p:sp>
    </p:spTree>
    <p:extLst>
      <p:ext uri="{BB962C8B-B14F-4D97-AF65-F5344CB8AC3E}">
        <p14:creationId xmlns:p14="http://schemas.microsoft.com/office/powerpoint/2010/main" val="277326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10" name="Content Placeholder 9"/>
          <p:cNvSpPr>
            <a:spLocks noGrp="1"/>
          </p:cNvSpPr>
          <p:nvPr>
            <p:ph sz="quarter" idx="17" hasCustomPrompt="1"/>
          </p:nvPr>
        </p:nvSpPr>
        <p:spPr>
          <a:xfrm>
            <a:off x="152400" y="990600"/>
            <a:ext cx="8839200" cy="5029200"/>
          </a:xfrm>
          <a:prstGeom prst="rect">
            <a:avLst/>
          </a:prstGeom>
        </p:spPr>
        <p:txBody>
          <a:bodyPr/>
          <a:lstStyle>
            <a:lvl1pPr>
              <a:defRPr baseline="0"/>
            </a:lvl1pPr>
          </a:lstStyle>
          <a:p>
            <a:pPr lvl="0"/>
            <a:r>
              <a:rPr lang="en-US" dirty="0"/>
              <a:t>Enter text or insert picture</a:t>
            </a:r>
            <a:endParaRPr lang="en-CA" dirty="0"/>
          </a:p>
        </p:txBody>
      </p:sp>
      <p:sp>
        <p:nvSpPr>
          <p:cNvPr id="4"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cSld>
  <p:clrMapOvr>
    <a:masterClrMapping/>
  </p:clrMapOvr>
  <p:transition spd="slow"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ubtitle + Content">
    <p:spTree>
      <p:nvGrpSpPr>
        <p:cNvPr id="1" name=""/>
        <p:cNvGrpSpPr/>
        <p:nvPr/>
      </p:nvGrpSpPr>
      <p:grpSpPr>
        <a:xfrm>
          <a:off x="0" y="0"/>
          <a:ext cx="0" cy="0"/>
          <a:chOff x="0" y="0"/>
          <a:chExt cx="0" cy="0"/>
        </a:xfrm>
      </p:grpSpPr>
      <p:sp>
        <p:nvSpPr>
          <p:cNvPr id="22" name="Content Placeholder 21"/>
          <p:cNvSpPr>
            <a:spLocks noGrp="1"/>
          </p:cNvSpPr>
          <p:nvPr>
            <p:ph sz="quarter" idx="17" hasCustomPrompt="1"/>
          </p:nvPr>
        </p:nvSpPr>
        <p:spPr>
          <a:xfrm>
            <a:off x="76200" y="1828800"/>
            <a:ext cx="8915400" cy="4191000"/>
          </a:xfrm>
          <a:prstGeom prst="rect">
            <a:avLst/>
          </a:prstGeom>
        </p:spPr>
        <p:txBody>
          <a:bodyPr/>
          <a:lstStyle/>
          <a:p>
            <a:pPr lvl="0"/>
            <a:r>
              <a:rPr lang="en-US" dirty="0"/>
              <a:t>Enter text or insert picture</a:t>
            </a:r>
            <a:endParaRPr lang="en-CA" dirty="0"/>
          </a:p>
        </p:txBody>
      </p:sp>
      <p:sp>
        <p:nvSpPr>
          <p:cNvPr id="6" name="Text Placeholder 6"/>
          <p:cNvSpPr>
            <a:spLocks noGrp="1"/>
          </p:cNvSpPr>
          <p:nvPr>
            <p:ph type="body" sz="quarter" idx="13" hasCustomPrompt="1"/>
          </p:nvPr>
        </p:nvSpPr>
        <p:spPr>
          <a:xfrm>
            <a:off x="381000" y="970002"/>
            <a:ext cx="8534400" cy="553998"/>
          </a:xfrm>
          <a:prstGeom prst="rect">
            <a:avLst/>
          </a:prstGeom>
          <a:ln w="25400"/>
        </p:spPr>
        <p:txBody>
          <a:bodyPr>
            <a:normAutofit/>
          </a:bodyPr>
          <a:lstStyle>
            <a:lvl1pPr marL="0" indent="0" algn="ctr" rtl="0" fontAlgn="base">
              <a:spcBef>
                <a:spcPct val="0"/>
              </a:spcBef>
              <a:spcAft>
                <a:spcPct val="0"/>
              </a:spcAft>
              <a:buFontTx/>
              <a:buNone/>
              <a:defRPr lang="en-US" sz="3000" b="0" i="0" kern="1200" spc="0" baseline="0" dirty="0" smtClean="0">
                <a:ln w="1905">
                  <a:noFill/>
                </a:ln>
                <a:gradFill>
                  <a:gsLst>
                    <a:gs pos="0">
                      <a:schemeClr val="tx2">
                        <a:lumMod val="50000"/>
                      </a:schemeClr>
                    </a:gs>
                    <a:gs pos="78000">
                      <a:schemeClr val="tx2"/>
                    </a:gs>
                  </a:gsLst>
                  <a:lin ang="5400000"/>
                </a:gradFill>
                <a:effectLst/>
                <a:latin typeface="+mj-lt"/>
                <a:ea typeface="ＭＳ Ｐゴシック" pitchFamily="1" charset="-128"/>
                <a:cs typeface="+mn-cs"/>
              </a:defRPr>
            </a:lvl1pPr>
            <a:lvl2pPr>
              <a:buFontTx/>
              <a:buNone/>
              <a:defRPr/>
            </a:lvl2pPr>
            <a:lvl3pPr>
              <a:buFontTx/>
              <a:buNone/>
              <a:defRPr/>
            </a:lvl3pPr>
            <a:lvl4pPr>
              <a:buFontTx/>
              <a:buNone/>
              <a:defRPr/>
            </a:lvl4pPr>
            <a:lvl5pPr>
              <a:buFontTx/>
              <a:buNone/>
              <a:defRPr/>
            </a:lvl5pPr>
          </a:lstStyle>
          <a:p>
            <a:pPr marL="0" lvl="0" indent="0" algn="ctr" rtl="0" eaLnBrk="1" fontAlgn="base" hangingPunct="1">
              <a:spcBef>
                <a:spcPct val="0"/>
              </a:spcBef>
              <a:spcAft>
                <a:spcPct val="0"/>
              </a:spcAft>
              <a:buClr>
                <a:schemeClr val="accent1"/>
              </a:buClr>
              <a:buSzPct val="100000"/>
              <a:buFontTx/>
              <a:buNone/>
            </a:pPr>
            <a:r>
              <a:rPr lang="en-US" dirty="0"/>
              <a:t>Subtitle</a:t>
            </a:r>
          </a:p>
        </p:txBody>
      </p:sp>
      <p:sp>
        <p:nvSpPr>
          <p:cNvPr id="7"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cSld>
  <p:clrMapOvr>
    <a:masterClrMapping/>
  </p:clrMapOvr>
  <p:transition spd="slow"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304800" y="990600"/>
            <a:ext cx="4191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defRPr lang="en-CA" dirty="0"/>
            </a:lvl1pPr>
          </a:lstStyle>
          <a:p>
            <a:pPr marL="360000" lvl="0" indent="-360000"/>
            <a:r>
              <a:rPr lang="en-US" dirty="0"/>
              <a:t>Enter text or insert picture</a:t>
            </a:r>
            <a:endParaRPr lang="en-CA" dirty="0"/>
          </a:p>
        </p:txBody>
      </p:sp>
      <p:sp>
        <p:nvSpPr>
          <p:cNvPr id="8"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 name="Content Placeholder 4"/>
          <p:cNvSpPr>
            <a:spLocks noGrp="1"/>
          </p:cNvSpPr>
          <p:nvPr>
            <p:ph sz="quarter" idx="12" hasCustomPrompt="1"/>
          </p:nvPr>
        </p:nvSpPr>
        <p:spPr>
          <a:xfrm>
            <a:off x="4618121" y="990600"/>
            <a:ext cx="4191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defRPr lang="en-CA" dirty="0"/>
            </a:lvl1pPr>
          </a:lstStyle>
          <a:p>
            <a:pPr marL="360000" lvl="0" indent="-360000"/>
            <a:r>
              <a:rPr lang="en-US" dirty="0"/>
              <a:t>Enter text or insert picture</a:t>
            </a:r>
            <a:endParaRPr lang="en-CA" dirty="0"/>
          </a:p>
        </p:txBody>
      </p:sp>
      <p:sp>
        <p:nvSpPr>
          <p:cNvPr id="6"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cSld>
  <p:clrMapOvr>
    <a:masterClrMapping/>
  </p:clrMapOvr>
  <p:transition spd="slow" advTm="5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2 H_Content">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304800" y="990600"/>
            <a:ext cx="85344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defRPr lang="en-CA" dirty="0"/>
            </a:lvl1pPr>
          </a:lstStyle>
          <a:p>
            <a:pPr marL="360000" lvl="0" indent="-360000"/>
            <a:r>
              <a:rPr lang="en-US" dirty="0"/>
              <a:t>Enter text or insert picture</a:t>
            </a:r>
            <a:endParaRPr lang="en-CA" dirty="0"/>
          </a:p>
        </p:txBody>
      </p:sp>
      <p:sp>
        <p:nvSpPr>
          <p:cNvPr id="8"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Content Placeholder 4"/>
          <p:cNvSpPr>
            <a:spLocks noGrp="1"/>
          </p:cNvSpPr>
          <p:nvPr>
            <p:ph sz="quarter" idx="12" hasCustomPrompt="1"/>
          </p:nvPr>
        </p:nvSpPr>
        <p:spPr>
          <a:xfrm>
            <a:off x="304800" y="3581400"/>
            <a:ext cx="85344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defRPr lang="en-CA" dirty="0"/>
            </a:lvl1pPr>
          </a:lstStyle>
          <a:p>
            <a:pPr marL="360000" lvl="0" indent="-360000"/>
            <a:r>
              <a:rPr lang="en-US" dirty="0"/>
              <a:t>Enter text or insert picture</a:t>
            </a:r>
            <a:endParaRPr lang="en-CA" dirty="0"/>
          </a:p>
        </p:txBody>
      </p:sp>
      <p:sp>
        <p:nvSpPr>
          <p:cNvPr id="9"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extLst>
      <p:ext uri="{BB962C8B-B14F-4D97-AF65-F5344CB8AC3E}">
        <p14:creationId xmlns:p14="http://schemas.microsoft.com/office/powerpoint/2010/main" val="4173891469"/>
      </p:ext>
    </p:extLst>
  </p:cSld>
  <p:clrMapOvr>
    <a:masterClrMapping/>
  </p:clrMapOvr>
  <p:transition spd="slow" advTm="5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304800" y="914400"/>
            <a:ext cx="4267200" cy="2514600"/>
          </a:xfrm>
          <a:prstGeom prst="rect">
            <a:avLst/>
          </a:prstGeom>
        </p:spPr>
        <p:txBody>
          <a:bodyPr/>
          <a:lstStyle>
            <a:lvl1pPr marL="360000" indent="-360000">
              <a:defRPr baseline="0"/>
            </a:lvl1pPr>
            <a:lvl2pPr>
              <a:defRPr/>
            </a:lvl2pPr>
          </a:lstStyle>
          <a:p>
            <a:pPr lvl="0"/>
            <a:r>
              <a:rPr lang="en-US" dirty="0"/>
              <a:t>Enter text or insert picture</a:t>
            </a:r>
            <a:endParaRPr lang="en-CA" dirty="0"/>
          </a:p>
        </p:txBody>
      </p:sp>
      <p:sp>
        <p:nvSpPr>
          <p:cNvPr id="10"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Content Placeholder 4"/>
          <p:cNvSpPr>
            <a:spLocks noGrp="1"/>
          </p:cNvSpPr>
          <p:nvPr>
            <p:ph sz="quarter" idx="12" hasCustomPrompt="1"/>
          </p:nvPr>
        </p:nvSpPr>
        <p:spPr>
          <a:xfrm>
            <a:off x="4768516" y="914400"/>
            <a:ext cx="4267200" cy="2514600"/>
          </a:xfrm>
          <a:prstGeom prst="rect">
            <a:avLst/>
          </a:prstGeom>
        </p:spPr>
        <p:txBody>
          <a:bodyPr/>
          <a:lstStyle>
            <a:lvl1pPr marL="360000" indent="-360000">
              <a:defRPr baseline="0"/>
            </a:lvl1pPr>
            <a:lvl2pPr>
              <a:defRPr/>
            </a:lvl2pPr>
          </a:lstStyle>
          <a:p>
            <a:pPr lvl="0"/>
            <a:r>
              <a:rPr lang="en-US" dirty="0"/>
              <a:t>Enter text or insert picture</a:t>
            </a:r>
            <a:endParaRPr lang="en-CA" dirty="0"/>
          </a:p>
        </p:txBody>
      </p:sp>
      <p:sp>
        <p:nvSpPr>
          <p:cNvPr id="12" name="Content Placeholder 4"/>
          <p:cNvSpPr>
            <a:spLocks noGrp="1"/>
          </p:cNvSpPr>
          <p:nvPr>
            <p:ph sz="quarter" idx="13" hasCustomPrompt="1"/>
          </p:nvPr>
        </p:nvSpPr>
        <p:spPr>
          <a:xfrm>
            <a:off x="304800" y="3493307"/>
            <a:ext cx="4267200" cy="2514600"/>
          </a:xfrm>
          <a:prstGeom prst="rect">
            <a:avLst/>
          </a:prstGeom>
        </p:spPr>
        <p:txBody>
          <a:bodyPr/>
          <a:lstStyle>
            <a:lvl1pPr marL="360000" indent="-360000">
              <a:defRPr baseline="0"/>
            </a:lvl1pPr>
            <a:lvl2pPr>
              <a:defRPr/>
            </a:lvl2pPr>
          </a:lstStyle>
          <a:p>
            <a:pPr lvl="0"/>
            <a:r>
              <a:rPr lang="en-US" dirty="0"/>
              <a:t>Enter text or insert picture</a:t>
            </a:r>
            <a:endParaRPr lang="en-CA" dirty="0"/>
          </a:p>
        </p:txBody>
      </p:sp>
      <p:sp>
        <p:nvSpPr>
          <p:cNvPr id="13" name="Content Placeholder 4"/>
          <p:cNvSpPr>
            <a:spLocks noGrp="1"/>
          </p:cNvSpPr>
          <p:nvPr>
            <p:ph sz="quarter" idx="14" hasCustomPrompt="1"/>
          </p:nvPr>
        </p:nvSpPr>
        <p:spPr>
          <a:xfrm>
            <a:off x="4768516" y="3493307"/>
            <a:ext cx="4267200" cy="2514600"/>
          </a:xfrm>
          <a:prstGeom prst="rect">
            <a:avLst/>
          </a:prstGeom>
        </p:spPr>
        <p:txBody>
          <a:bodyPr/>
          <a:lstStyle>
            <a:lvl1pPr marL="360000" indent="-360000">
              <a:defRPr baseline="0"/>
            </a:lvl1pPr>
            <a:lvl2pPr>
              <a:defRPr/>
            </a:lvl2pPr>
          </a:lstStyle>
          <a:p>
            <a:pPr lvl="0"/>
            <a:r>
              <a:rPr lang="en-US" dirty="0"/>
              <a:t>Enter text or insert picture</a:t>
            </a:r>
            <a:endParaRPr lang="en-CA" dirty="0"/>
          </a:p>
        </p:txBody>
      </p:sp>
      <p:sp>
        <p:nvSpPr>
          <p:cNvPr id="8"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cSld>
  <p:clrMapOvr>
    <a:masterClrMapping/>
  </p:clrMapOvr>
  <p:transition spd="slow"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2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152400" y="990600"/>
            <a:ext cx="42672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defRPr lang="en-CA" dirty="0"/>
            </a:lvl1pPr>
          </a:lstStyle>
          <a:p>
            <a:pPr marL="360000" lvl="0" indent="-360000"/>
            <a:r>
              <a:rPr lang="en-US"/>
              <a:t>Click icon to add picture</a:t>
            </a:r>
            <a:endParaRPr lang="en-CA" dirty="0"/>
          </a:p>
        </p:txBody>
      </p:sp>
      <p:sp>
        <p:nvSpPr>
          <p:cNvPr id="10" name="Text Placeholder 9"/>
          <p:cNvSpPr>
            <a:spLocks noGrp="1"/>
          </p:cNvSpPr>
          <p:nvPr>
            <p:ph type="body" sz="quarter" idx="15"/>
          </p:nvPr>
        </p:nvSpPr>
        <p:spPr>
          <a:xfrm>
            <a:off x="383400" y="5467290"/>
            <a:ext cx="3960000" cy="400110"/>
          </a:xfrm>
          <a:prstGeom prst="rect">
            <a:avLst/>
          </a:prstGeom>
          <a:solidFill>
            <a:schemeClr val="bg2">
              <a:lumMod val="60000"/>
              <a:lumOff val="40000"/>
            </a:schemeClr>
          </a:solidFill>
          <a:ln>
            <a:solidFill>
              <a:schemeClr val="accent1"/>
            </a:solidFill>
          </a:ln>
        </p:spPr>
        <p:txBody>
          <a:bodyPr/>
          <a:lstStyle>
            <a:lvl1pPr marL="0" indent="0" algn="ctr">
              <a:buNone/>
              <a:defRPr lang="en-US" sz="2000" dirty="0" smtClean="0">
                <a:solidFill>
                  <a:schemeClr val="tx2">
                    <a:lumMod val="50000"/>
                  </a:schemeClr>
                </a:solidFill>
              </a:defRPr>
            </a:lvl1pPr>
            <a:lvl2pPr algn="ctr">
              <a:buNone/>
              <a:defRPr lang="en-US" dirty="0" smtClean="0"/>
            </a:lvl2pPr>
            <a:lvl3pPr algn="ctr">
              <a:buNone/>
              <a:defRPr lang="en-US" dirty="0" smtClean="0"/>
            </a:lvl3pPr>
            <a:lvl4pPr algn="ctr">
              <a:buNone/>
              <a:defRPr lang="en-US" dirty="0" smtClean="0"/>
            </a:lvl4pPr>
            <a:lvl5pPr algn="ctr">
              <a:buNone/>
              <a:defRPr lang="en-CA" dirty="0"/>
            </a:lvl5pPr>
          </a:lstStyle>
          <a:p>
            <a:pPr lvl="0"/>
            <a:r>
              <a:rPr lang="en-US"/>
              <a:t>Click to edit Master text styles</a:t>
            </a:r>
          </a:p>
        </p:txBody>
      </p:sp>
      <p:sp>
        <p:nvSpPr>
          <p:cNvPr id="11" name="Text Placeholder 9"/>
          <p:cNvSpPr>
            <a:spLocks noGrp="1"/>
          </p:cNvSpPr>
          <p:nvPr>
            <p:ph type="body" sz="quarter" idx="16"/>
          </p:nvPr>
        </p:nvSpPr>
        <p:spPr>
          <a:xfrm>
            <a:off x="4800600" y="5467290"/>
            <a:ext cx="3960000" cy="400110"/>
          </a:xfrm>
          <a:prstGeom prst="rect">
            <a:avLst/>
          </a:prstGeom>
          <a:solidFill>
            <a:schemeClr val="bg2">
              <a:lumMod val="60000"/>
              <a:lumOff val="40000"/>
            </a:schemeClr>
          </a:solidFill>
          <a:ln>
            <a:solidFill>
              <a:schemeClr val="accent1"/>
            </a:solidFill>
          </a:ln>
        </p:spPr>
        <p:txBody>
          <a:bodyPr/>
          <a:lstStyle>
            <a:lvl1pPr marL="0" indent="0" algn="ctr">
              <a:buNone/>
              <a:defRPr lang="en-US" sz="2000" dirty="0" smtClean="0">
                <a:solidFill>
                  <a:schemeClr val="tx2">
                    <a:lumMod val="50000"/>
                  </a:schemeClr>
                </a:solidFill>
              </a:defRPr>
            </a:lvl1pPr>
            <a:lvl2pPr algn="ctr">
              <a:buNone/>
              <a:defRPr lang="en-US" dirty="0" smtClean="0"/>
            </a:lvl2pPr>
            <a:lvl3pPr algn="ctr">
              <a:buNone/>
              <a:defRPr lang="en-US" dirty="0" smtClean="0"/>
            </a:lvl3pPr>
            <a:lvl4pPr algn="ctr">
              <a:buNone/>
              <a:defRPr lang="en-US" dirty="0" smtClean="0"/>
            </a:lvl4pPr>
            <a:lvl5pPr algn="ctr">
              <a:buNone/>
              <a:defRPr lang="en-CA" dirty="0"/>
            </a:lvl5pPr>
          </a:lstStyle>
          <a:p>
            <a:pPr lvl="0"/>
            <a:r>
              <a:rPr lang="en-US"/>
              <a:t>Click to edit Master text styles</a:t>
            </a:r>
          </a:p>
        </p:txBody>
      </p:sp>
      <p:sp>
        <p:nvSpPr>
          <p:cNvPr id="13"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5" name="Picture Placeholder 6"/>
          <p:cNvSpPr>
            <a:spLocks noGrp="1"/>
          </p:cNvSpPr>
          <p:nvPr>
            <p:ph type="pic" sz="quarter" idx="17"/>
          </p:nvPr>
        </p:nvSpPr>
        <p:spPr>
          <a:xfrm>
            <a:off x="4647000" y="990600"/>
            <a:ext cx="42672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defRPr lang="en-CA" dirty="0"/>
            </a:lvl1pPr>
          </a:lstStyle>
          <a:p>
            <a:pPr marL="360000" lvl="0" indent="-360000"/>
            <a:r>
              <a:rPr lang="en-US"/>
              <a:t>Click icon to add picture</a:t>
            </a:r>
            <a:endParaRPr lang="en-CA" dirty="0"/>
          </a:p>
        </p:txBody>
      </p:sp>
      <p:sp>
        <p:nvSpPr>
          <p:cNvPr id="8"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cSld>
  <p:clrMapOvr>
    <a:masterClrMapping/>
  </p:clrMapOvr>
  <p:transition spd="slow"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Slide Number Placeholder 2"/>
          <p:cNvSpPr>
            <a:spLocks noGrp="1"/>
          </p:cNvSpPr>
          <p:nvPr>
            <p:ph type="sldNum" sz="quarter" idx="10"/>
          </p:nvPr>
        </p:nvSpPr>
        <p:spPr/>
        <p:txBody>
          <a:bodyPr/>
          <a:lstStyle/>
          <a:p>
            <a:fld id="{9A236900-483C-E142-96D8-FF7BC833F755}" type="slidenum">
              <a:rPr lang="en-CA" smtClean="0"/>
              <a:pPr/>
              <a:t>‹#›</a:t>
            </a:fld>
            <a:endParaRPr lang="en-CA" dirty="0"/>
          </a:p>
        </p:txBody>
      </p:sp>
    </p:spTree>
    <p:extLst>
      <p:ext uri="{BB962C8B-B14F-4D97-AF65-F5344CB8AC3E}">
        <p14:creationId xmlns:p14="http://schemas.microsoft.com/office/powerpoint/2010/main" val="1208923774"/>
      </p:ext>
    </p:extLst>
  </p:cSld>
  <p:clrMapOvr>
    <a:masterClrMapping/>
  </p:clrMapOvr>
  <p:transition spd="slow"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CA" dirty="0"/>
              <a:t>Click to edit master title style</a:t>
            </a:r>
          </a:p>
        </p:txBody>
      </p:sp>
      <p:sp>
        <p:nvSpPr>
          <p:cNvPr id="5" name="Text Placeholder 4"/>
          <p:cNvSpPr>
            <a:spLocks noGrp="1"/>
          </p:cNvSpPr>
          <p:nvPr>
            <p:ph type="body" sz="quarter" idx="11" hasCustomPrompt="1"/>
          </p:nvPr>
        </p:nvSpPr>
        <p:spPr>
          <a:xfrm>
            <a:off x="609600" y="5867400"/>
            <a:ext cx="3124200" cy="457200"/>
          </a:xfrm>
          <a:prstGeom prst="rect">
            <a:avLst/>
          </a:prstGeom>
        </p:spPr>
        <p:txBody>
          <a:bodyPr vert="horz"/>
          <a:lstStyle>
            <a:lvl1pPr marL="0">
              <a:defRPr/>
            </a:lvl1pPr>
          </a:lstStyle>
          <a:p>
            <a:pPr lvl="0"/>
            <a:r>
              <a:rPr lang="en-CA" dirty="0"/>
              <a:t>Click to add presenter</a:t>
            </a:r>
          </a:p>
        </p:txBody>
      </p:sp>
      <p:sp>
        <p:nvSpPr>
          <p:cNvPr id="6" name="Text Placeholder 4"/>
          <p:cNvSpPr>
            <a:spLocks noGrp="1"/>
          </p:cNvSpPr>
          <p:nvPr>
            <p:ph type="body" sz="quarter" idx="12" hasCustomPrompt="1"/>
          </p:nvPr>
        </p:nvSpPr>
        <p:spPr>
          <a:xfrm>
            <a:off x="5029200" y="5867400"/>
            <a:ext cx="3124200" cy="457200"/>
          </a:xfrm>
          <a:prstGeom prst="rect">
            <a:avLst/>
          </a:prstGeom>
        </p:spPr>
        <p:txBody>
          <a:bodyPr vert="horz"/>
          <a:lstStyle>
            <a:lvl1pPr marL="0" algn="r">
              <a:defRPr/>
            </a:lvl1pPr>
          </a:lstStyle>
          <a:p>
            <a:pPr lvl="0"/>
            <a:r>
              <a:rPr lang="en-CA" dirty="0"/>
              <a:t>Click to add date</a:t>
            </a:r>
          </a:p>
        </p:txBody>
      </p:sp>
    </p:spTree>
    <p:extLst>
      <p:ext uri="{BB962C8B-B14F-4D97-AF65-F5344CB8AC3E}">
        <p14:creationId xmlns:p14="http://schemas.microsoft.com/office/powerpoint/2010/main" val="3076503074"/>
      </p:ext>
    </p:extLst>
  </p:cSld>
  <p:clrMapOvr>
    <a:masterClrMapping/>
  </p:clrMapOvr>
  <p:transition spd="slow"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pic>
        <p:nvPicPr>
          <p:cNvPr id="10" name="תמונה 5">
            <a:extLst>
              <a:ext uri="{FF2B5EF4-FFF2-40B4-BE49-F238E27FC236}">
                <a16:creationId xmlns:a16="http://schemas.microsoft.com/office/drawing/2014/main" id="{085ABF53-F996-4061-927E-BE9EAB3E81D8}"/>
              </a:ext>
            </a:extLst>
          </p:cNvPr>
          <p:cNvPicPr>
            <a:picLocks noChangeAspect="1"/>
          </p:cNvPicPr>
          <p:nvPr/>
        </p:nvPicPr>
        <p:blipFill rotWithShape="1">
          <a:blip r:embed="rId10">
            <a:extLst>
              <a:ext uri="{28A0092B-C50C-407E-A947-70E740481C1C}">
                <a14:useLocalDpi xmlns:a14="http://schemas.microsoft.com/office/drawing/2010/main" val="0"/>
              </a:ext>
            </a:extLst>
          </a:blip>
          <a:srcRect t="52258" b="36360"/>
          <a:stretch/>
        </p:blipFill>
        <p:spPr>
          <a:xfrm>
            <a:off x="0" y="6164318"/>
            <a:ext cx="9144000" cy="693682"/>
          </a:xfrm>
          <a:prstGeom prst="rect">
            <a:avLst/>
          </a:prstGeom>
        </p:spPr>
      </p:pic>
      <p:pic>
        <p:nvPicPr>
          <p:cNvPr id="9" name="תמונה 37">
            <a:extLst>
              <a:ext uri="{FF2B5EF4-FFF2-40B4-BE49-F238E27FC236}">
                <a16:creationId xmlns:a16="http://schemas.microsoft.com/office/drawing/2014/main" id="{AC657A16-EB6D-493A-912A-959CC20FC34B}"/>
              </a:ext>
            </a:extLst>
          </p:cNvPr>
          <p:cNvPicPr>
            <a:picLocks noChangeAspect="1"/>
          </p:cNvPicPr>
          <p:nvPr/>
        </p:nvPicPr>
        <p:blipFill rotWithShape="1">
          <a:blip r:embed="rId11"/>
          <a:srcRect l="2574" r="2639" b="26399"/>
          <a:stretch/>
        </p:blipFill>
        <p:spPr>
          <a:xfrm>
            <a:off x="0" y="3948419"/>
            <a:ext cx="9144000" cy="2905275"/>
          </a:xfrm>
          <a:prstGeom prst="rect">
            <a:avLst/>
          </a:prstGeom>
        </p:spPr>
      </p:pic>
      <p:pic>
        <p:nvPicPr>
          <p:cNvPr id="7" name="תמונה 36">
            <a:extLst>
              <a:ext uri="{FF2B5EF4-FFF2-40B4-BE49-F238E27FC236}">
                <a16:creationId xmlns:a16="http://schemas.microsoft.com/office/drawing/2014/main" id="{23F44463-D267-4F24-A3E0-06BFCAD3E803}"/>
              </a:ext>
            </a:extLst>
          </p:cNvPr>
          <p:cNvPicPr>
            <a:picLocks noChangeAspect="1"/>
          </p:cNvPicPr>
          <p:nvPr/>
        </p:nvPicPr>
        <p:blipFill rotWithShape="1">
          <a:blip r:embed="rId10">
            <a:extLst>
              <a:ext uri="{28A0092B-C50C-407E-A947-70E740481C1C}">
                <a14:useLocalDpi xmlns:a14="http://schemas.microsoft.com/office/drawing/2010/main" val="0"/>
              </a:ext>
            </a:extLst>
          </a:blip>
          <a:srcRect t="4777" b="83841"/>
          <a:stretch/>
        </p:blipFill>
        <p:spPr>
          <a:xfrm>
            <a:off x="0" y="0"/>
            <a:ext cx="9144000" cy="693682"/>
          </a:xfrm>
          <a:prstGeom prst="rect">
            <a:avLst/>
          </a:prstGeom>
        </p:spPr>
      </p:pic>
      <p:pic>
        <p:nvPicPr>
          <p:cNvPr id="13" name="תמונה 35">
            <a:extLst>
              <a:ext uri="{FF2B5EF4-FFF2-40B4-BE49-F238E27FC236}">
                <a16:creationId xmlns:a16="http://schemas.microsoft.com/office/drawing/2014/main" id="{C6AD58FF-C3BE-40ED-90D8-76B61C695E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1459" y="6289635"/>
            <a:ext cx="2663923" cy="445732"/>
          </a:xfrm>
          <a:prstGeom prst="rect">
            <a:avLst/>
          </a:prstGeom>
        </p:spPr>
      </p:pic>
      <p:sp>
        <p:nvSpPr>
          <p:cNvPr id="15" name="Text Box 8">
            <a:extLst>
              <a:ext uri="{FF2B5EF4-FFF2-40B4-BE49-F238E27FC236}">
                <a16:creationId xmlns:a16="http://schemas.microsoft.com/office/drawing/2014/main" id="{C10CE454-6E0C-4310-8E75-CAAB7F8A3312}"/>
              </a:ext>
            </a:extLst>
          </p:cNvPr>
          <p:cNvSpPr txBox="1">
            <a:spLocks noChangeArrowheads="1"/>
          </p:cNvSpPr>
          <p:nvPr/>
        </p:nvSpPr>
        <p:spPr bwMode="auto">
          <a:xfrm>
            <a:off x="5105400" y="6638250"/>
            <a:ext cx="3502571" cy="215444"/>
          </a:xfrm>
          <a:prstGeom prst="rect">
            <a:avLst/>
          </a:prstGeom>
          <a:noFill/>
          <a:ln w="9525">
            <a:noFill/>
            <a:miter lim="800000"/>
            <a:headEnd/>
            <a:tailEnd/>
          </a:ln>
          <a:effectLst/>
        </p:spPr>
        <p:txBody>
          <a:bodyPr wrap="square">
            <a:spAutoFit/>
          </a:bodyPr>
          <a:lstStyle/>
          <a:p>
            <a:pPr algn="ctr">
              <a:spcBef>
                <a:spcPct val="50000"/>
              </a:spcBef>
              <a:defRPr/>
            </a:pPr>
            <a:r>
              <a:rPr lang="en-US" sz="800" dirty="0">
                <a:solidFill>
                  <a:schemeClr val="bg1"/>
                </a:solidFill>
                <a:cs typeface="Calibri" pitchFamily="34" charset="0"/>
              </a:rPr>
              <a:t>© 2018 by GeoSpectrum Technologies Inc. | GTI Proprietary</a:t>
            </a:r>
          </a:p>
        </p:txBody>
      </p:sp>
      <p:sp>
        <p:nvSpPr>
          <p:cNvPr id="2" name="Title Placeholder 1"/>
          <p:cNvSpPr>
            <a:spLocks noGrp="1"/>
          </p:cNvSpPr>
          <p:nvPr>
            <p:ph type="title"/>
          </p:nvPr>
        </p:nvSpPr>
        <p:spPr>
          <a:xfrm>
            <a:off x="533400" y="110117"/>
            <a:ext cx="7886700" cy="5835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Slide Number Placeholder 2"/>
          <p:cNvSpPr>
            <a:spLocks noGrp="1"/>
          </p:cNvSpPr>
          <p:nvPr>
            <p:ph type="sldNum" sz="quarter" idx="4"/>
          </p:nvPr>
        </p:nvSpPr>
        <p:spPr>
          <a:xfrm>
            <a:off x="7696200" y="6264275"/>
            <a:ext cx="1371600" cy="365125"/>
          </a:xfrm>
          <a:prstGeom prst="rect">
            <a:avLst/>
          </a:prstGeom>
        </p:spPr>
        <p:txBody>
          <a:bodyPr vert="horz" lIns="91440" tIns="45720" rIns="91440" bIns="45720" rtlCol="0" anchor="ctr"/>
          <a:lstStyle>
            <a:lvl1pPr algn="r">
              <a:defRPr sz="1200">
                <a:solidFill>
                  <a:srgbClr val="FFFFFF"/>
                </a:solidFill>
              </a:defRPr>
            </a:lvl1pPr>
          </a:lstStyle>
          <a:p>
            <a:fld id="{9A236900-483C-E142-96D8-FF7BC833F755}"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704" r:id="rId1"/>
    <p:sldLayoutId id="2147483702" r:id="rId2"/>
    <p:sldLayoutId id="2147483711" r:id="rId3"/>
    <p:sldLayoutId id="2147483724" r:id="rId4"/>
    <p:sldLayoutId id="2147483710" r:id="rId5"/>
    <p:sldLayoutId id="2147483706" r:id="rId6"/>
    <p:sldLayoutId id="2147483725" r:id="rId7"/>
  </p:sldLayoutIdLst>
  <p:transition spd="slow" advTm="5000">
    <p:fade/>
  </p:transition>
  <p:hf hdr="0"/>
  <p:txStyles>
    <p:titleStyle>
      <a:lvl1pPr algn="l" rtl="0" eaLnBrk="1" fontAlgn="base" hangingPunct="1">
        <a:spcBef>
          <a:spcPct val="0"/>
        </a:spcBef>
        <a:spcAft>
          <a:spcPct val="0"/>
        </a:spcAft>
        <a:defRPr lang="en-US" sz="2800" b="0" i="0" kern="1200" cap="none" spc="0" baseline="0" dirty="0">
          <a:ln>
            <a:noFill/>
          </a:ln>
          <a:solidFill>
            <a:srgbClr val="FFFFFF"/>
          </a:solidFill>
          <a:effectLst/>
          <a:latin typeface="+mj-lt"/>
          <a:ea typeface="ＭＳ Ｐゴシック" pitchFamily="1" charset="-128"/>
          <a:cs typeface="+mn-cs"/>
        </a:defRPr>
      </a:lvl1pPr>
      <a:lvl2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2pPr>
      <a:lvl3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3pPr>
      <a:lvl4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4pPr>
      <a:lvl5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5pPr>
      <a:lvl6pPr marL="457200" algn="l" rtl="0" eaLnBrk="1" fontAlgn="base" hangingPunct="1">
        <a:spcBef>
          <a:spcPct val="0"/>
        </a:spcBef>
        <a:spcAft>
          <a:spcPct val="0"/>
        </a:spcAft>
        <a:defRPr sz="3600">
          <a:solidFill>
            <a:schemeClr val="tx2"/>
          </a:solidFill>
          <a:latin typeface="Arial" pitchFamily="1" charset="0"/>
        </a:defRPr>
      </a:lvl6pPr>
      <a:lvl7pPr marL="914400" algn="l" rtl="0" eaLnBrk="1" fontAlgn="base" hangingPunct="1">
        <a:spcBef>
          <a:spcPct val="0"/>
        </a:spcBef>
        <a:spcAft>
          <a:spcPct val="0"/>
        </a:spcAft>
        <a:defRPr sz="3600">
          <a:solidFill>
            <a:schemeClr val="tx2"/>
          </a:solidFill>
          <a:latin typeface="Arial" pitchFamily="1" charset="0"/>
        </a:defRPr>
      </a:lvl7pPr>
      <a:lvl8pPr marL="1371600" algn="l" rtl="0" eaLnBrk="1" fontAlgn="base" hangingPunct="1">
        <a:spcBef>
          <a:spcPct val="0"/>
        </a:spcBef>
        <a:spcAft>
          <a:spcPct val="0"/>
        </a:spcAft>
        <a:defRPr sz="3600">
          <a:solidFill>
            <a:schemeClr val="tx2"/>
          </a:solidFill>
          <a:latin typeface="Arial" pitchFamily="1" charset="0"/>
        </a:defRPr>
      </a:lvl8pPr>
      <a:lvl9pPr marL="1828800" algn="l" rtl="0" eaLnBrk="1" fontAlgn="base" hangingPunct="1">
        <a:spcBef>
          <a:spcPct val="0"/>
        </a:spcBef>
        <a:spcAft>
          <a:spcPct val="0"/>
        </a:spcAft>
        <a:defRPr sz="3600">
          <a:solidFill>
            <a:schemeClr val="tx2"/>
          </a:solidFill>
          <a:latin typeface="Arial" pitchFamily="1" charset="0"/>
        </a:defRPr>
      </a:lvl9pPr>
    </p:titleStyle>
    <p:bodyStyle>
      <a:lvl1pPr marL="360000" indent="-360000" algn="l" rtl="0" eaLnBrk="1" fontAlgn="base" hangingPunct="1">
        <a:spcBef>
          <a:spcPct val="20000"/>
        </a:spcBef>
        <a:spcAft>
          <a:spcPct val="0"/>
        </a:spcAft>
        <a:buClr>
          <a:schemeClr val="accent1"/>
        </a:buClr>
        <a:buSzPct val="100000"/>
        <a:buFont typeface="Wingdings" pitchFamily="2" charset="2"/>
        <a:buChar char="§"/>
        <a:defRPr sz="2600" baseline="0">
          <a:solidFill>
            <a:schemeClr val="tx2">
              <a:lumMod val="75000"/>
            </a:schemeClr>
          </a:solidFill>
          <a:latin typeface="+mn-lt"/>
          <a:ea typeface="ＭＳ Ｐゴシック" pitchFamily="1" charset="-128"/>
          <a:cs typeface="+mn-cs"/>
        </a:defRPr>
      </a:lvl1pPr>
      <a:lvl2pPr marL="720000" indent="-360000" algn="l" rtl="0" eaLnBrk="1" fontAlgn="base" hangingPunct="1">
        <a:spcBef>
          <a:spcPct val="20000"/>
        </a:spcBef>
        <a:spcAft>
          <a:spcPct val="0"/>
        </a:spcAft>
        <a:buClr>
          <a:schemeClr val="tx2"/>
        </a:buClr>
        <a:buSzPct val="120000"/>
        <a:buFont typeface="Arial" charset="0"/>
        <a:buChar char="•"/>
        <a:defRPr sz="2400">
          <a:solidFill>
            <a:schemeClr val="tx2">
              <a:lumMod val="75000"/>
            </a:schemeClr>
          </a:solidFill>
          <a:latin typeface="+mn-lt"/>
          <a:ea typeface="ＭＳ Ｐゴシック" pitchFamily="1" charset="-128"/>
        </a:defRPr>
      </a:lvl2pPr>
      <a:lvl3pPr marL="1080000" indent="-270000" algn="l" rtl="0" eaLnBrk="1" fontAlgn="base" hangingPunct="1">
        <a:spcBef>
          <a:spcPct val="20000"/>
        </a:spcBef>
        <a:spcAft>
          <a:spcPct val="0"/>
        </a:spcAft>
        <a:buClr>
          <a:schemeClr val="accent3">
            <a:lumMod val="50000"/>
          </a:schemeClr>
        </a:buClr>
        <a:buSzPct val="80000"/>
        <a:buFont typeface="Wingdings" pitchFamily="2" charset="2"/>
        <a:buChar char="Ø"/>
        <a:defRPr sz="2200">
          <a:solidFill>
            <a:schemeClr val="tx2">
              <a:lumMod val="75000"/>
            </a:schemeClr>
          </a:solidFill>
          <a:latin typeface="+mn-lt"/>
          <a:ea typeface="ＭＳ Ｐゴシック" pitchFamily="1" charset="-128"/>
        </a:defRPr>
      </a:lvl3pPr>
      <a:lvl4pPr marL="1440000" indent="-180000" algn="l" rtl="0" eaLnBrk="1" fontAlgn="base" hangingPunct="1">
        <a:spcBef>
          <a:spcPct val="20000"/>
        </a:spcBef>
        <a:spcAft>
          <a:spcPct val="0"/>
        </a:spcAft>
        <a:buClr>
          <a:schemeClr val="accent1"/>
        </a:buClr>
        <a:buSzPct val="80000"/>
        <a:buFont typeface="Wingdings" pitchFamily="2" charset="2"/>
        <a:buChar char="§"/>
        <a:defRPr sz="2000">
          <a:solidFill>
            <a:schemeClr val="tx2">
              <a:lumMod val="75000"/>
            </a:schemeClr>
          </a:solidFill>
          <a:latin typeface="+mn-lt"/>
          <a:ea typeface="ＭＳ Ｐゴシック" pitchFamily="1" charset="-128"/>
        </a:defRPr>
      </a:lvl4pPr>
      <a:lvl5pPr marL="1800000" indent="-180000" algn="l" rtl="0" eaLnBrk="1" fontAlgn="base" hangingPunct="1">
        <a:spcBef>
          <a:spcPct val="20000"/>
        </a:spcBef>
        <a:spcAft>
          <a:spcPct val="0"/>
        </a:spcAft>
        <a:buClr>
          <a:schemeClr val="tx2"/>
        </a:buClr>
        <a:buSzPct val="80000"/>
        <a:buFont typeface="Arial" charset="0"/>
        <a:buChar char="•"/>
        <a:defRPr sz="2000">
          <a:solidFill>
            <a:schemeClr val="tx2">
              <a:lumMod val="75000"/>
            </a:schemeClr>
          </a:solidFill>
          <a:latin typeface="+mn-lt"/>
          <a:ea typeface="ＭＳ Ｐゴシック" pitchFamily="1" charset="-128"/>
        </a:defRPr>
      </a:lvl5pPr>
      <a:lvl6pPr marL="2514600" indent="-228600" algn="l" rtl="0" eaLnBrk="1" fontAlgn="base" hangingPunct="1">
        <a:spcBef>
          <a:spcPct val="20000"/>
        </a:spcBef>
        <a:spcAft>
          <a:spcPct val="0"/>
        </a:spcAft>
        <a:buClr>
          <a:schemeClr val="tx2"/>
        </a:buClr>
        <a:buSzPct val="60000"/>
        <a:buFont typeface="Wingdings" pitchFamily="1" charset="2"/>
        <a:buNone/>
        <a:defRPr sz="1900">
          <a:solidFill>
            <a:schemeClr val="tx1"/>
          </a:solidFill>
          <a:latin typeface="+mn-lt"/>
          <a:ea typeface="ＭＳ Ｐゴシック" pitchFamily="1" charset="-128"/>
        </a:defRPr>
      </a:lvl6pPr>
      <a:lvl7pPr marL="2971800" indent="-228600" algn="l" rtl="0" eaLnBrk="1" fontAlgn="base" hangingPunct="1">
        <a:spcBef>
          <a:spcPct val="20000"/>
        </a:spcBef>
        <a:spcAft>
          <a:spcPct val="0"/>
        </a:spcAft>
        <a:buClr>
          <a:schemeClr val="tx2"/>
        </a:buClr>
        <a:buSzPct val="60000"/>
        <a:buFont typeface="Wingdings" pitchFamily="1" charset="2"/>
        <a:buChar char="¡"/>
        <a:defRPr sz="1900">
          <a:solidFill>
            <a:schemeClr val="tx1"/>
          </a:solidFill>
          <a:latin typeface="+mn-lt"/>
          <a:ea typeface="ＭＳ Ｐゴシック" pitchFamily="1" charset="-128"/>
        </a:defRPr>
      </a:lvl7pPr>
      <a:lvl8pPr marL="3429000" indent="-228600" algn="l" rtl="0" eaLnBrk="1" fontAlgn="base" hangingPunct="1">
        <a:spcBef>
          <a:spcPct val="20000"/>
        </a:spcBef>
        <a:spcAft>
          <a:spcPct val="0"/>
        </a:spcAft>
        <a:buClr>
          <a:schemeClr val="tx2"/>
        </a:buClr>
        <a:buSzPct val="60000"/>
        <a:buFont typeface="Wingdings" pitchFamily="1" charset="2"/>
        <a:buChar char="¡"/>
        <a:defRPr sz="1900">
          <a:solidFill>
            <a:schemeClr val="tx1"/>
          </a:solidFill>
          <a:latin typeface="+mn-lt"/>
          <a:ea typeface="ＭＳ Ｐゴシック" pitchFamily="1" charset="-128"/>
        </a:defRPr>
      </a:lvl8pPr>
      <a:lvl9pPr marL="3886200" indent="-228600" algn="l" rtl="0" eaLnBrk="1" fontAlgn="base" hangingPunct="1">
        <a:spcBef>
          <a:spcPct val="20000"/>
        </a:spcBef>
        <a:spcAft>
          <a:spcPct val="0"/>
        </a:spcAft>
        <a:buClr>
          <a:schemeClr val="tx2"/>
        </a:buClr>
        <a:buSzPct val="60000"/>
        <a:buFont typeface="Wingdings" pitchFamily="1" charset="2"/>
        <a:buChar char="¡"/>
        <a:defRPr sz="1900">
          <a:solidFill>
            <a:schemeClr val="tx1"/>
          </a:solidFill>
          <a:latin typeface="+mn-lt"/>
          <a:ea typeface="ＭＳ Ｐゴシック" pitchFamily="1"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5" name="תמונה 7">
            <a:extLst>
              <a:ext uri="{FF2B5EF4-FFF2-40B4-BE49-F238E27FC236}">
                <a16:creationId xmlns:a16="http://schemas.microsoft.com/office/drawing/2014/main" id="{EC2F1612-E0B6-48E2-AB23-1BD683EFC18F}"/>
              </a:ext>
            </a:extLst>
          </p:cNvPr>
          <p:cNvPicPr>
            <a:picLocks noChangeAspect="1"/>
          </p:cNvPicPr>
          <p:nvPr/>
        </p:nvPicPr>
        <p:blipFill rotWithShape="1">
          <a:blip r:embed="rId4">
            <a:extLst>
              <a:ext uri="{28A0092B-C50C-407E-A947-70E740481C1C}">
                <a14:useLocalDpi xmlns:a14="http://schemas.microsoft.com/office/drawing/2010/main" val="0"/>
              </a:ext>
            </a:extLst>
          </a:blip>
          <a:srcRect l="4903" t="1" r="6234" b="1"/>
          <a:stretch/>
        </p:blipFill>
        <p:spPr>
          <a:xfrm>
            <a:off x="0" y="0"/>
            <a:ext cx="9144000" cy="6858000"/>
          </a:xfrm>
          <a:prstGeom prst="rect">
            <a:avLst/>
          </a:prstGeom>
        </p:spPr>
      </p:pic>
      <p:sp>
        <p:nvSpPr>
          <p:cNvPr id="14" name="Title Placeholder 13"/>
          <p:cNvSpPr>
            <a:spLocks noGrp="1"/>
          </p:cNvSpPr>
          <p:nvPr>
            <p:ph type="title"/>
          </p:nvPr>
        </p:nvSpPr>
        <p:spPr>
          <a:xfrm>
            <a:off x="685800" y="4282523"/>
            <a:ext cx="7428089" cy="1203877"/>
          </a:xfrm>
          <a:prstGeom prst="rect">
            <a:avLst/>
          </a:prstGeom>
          <a:noFill/>
          <a:effectLst/>
        </p:spPr>
        <p:txBody>
          <a:bodyPr vert="horz" lIns="91440" tIns="45720" rIns="91440" bIns="45720" rtlCol="0" anchor="b">
            <a:noAutofit/>
          </a:bodyPr>
          <a:lstStyle/>
          <a:p>
            <a:r>
              <a:rPr lang="en-US" dirty="0"/>
              <a:t>Click to edit master title style</a:t>
            </a:r>
          </a:p>
        </p:txBody>
      </p:sp>
      <p:grpSp>
        <p:nvGrpSpPr>
          <p:cNvPr id="7" name="קבוצה 21">
            <a:extLst>
              <a:ext uri="{FF2B5EF4-FFF2-40B4-BE49-F238E27FC236}">
                <a16:creationId xmlns:a16="http://schemas.microsoft.com/office/drawing/2014/main" id="{DD9E862E-F543-484E-A2BD-948D18EF57E4}"/>
              </a:ext>
            </a:extLst>
          </p:cNvPr>
          <p:cNvGrpSpPr/>
          <p:nvPr/>
        </p:nvGrpSpPr>
        <p:grpSpPr>
          <a:xfrm>
            <a:off x="2119789" y="1927733"/>
            <a:ext cx="4904422" cy="2294823"/>
            <a:chOff x="1794642" y="-326877"/>
            <a:chExt cx="5554716" cy="2599101"/>
          </a:xfrm>
        </p:grpSpPr>
        <p:pic>
          <p:nvPicPr>
            <p:cNvPr id="8" name="תמונה 9">
              <a:extLst>
                <a:ext uri="{FF2B5EF4-FFF2-40B4-BE49-F238E27FC236}">
                  <a16:creationId xmlns:a16="http://schemas.microsoft.com/office/drawing/2014/main" id="{6AC727D0-6CA3-4C06-A6E4-FDA674EED028}"/>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6081" t="54626" r="14365" b="17033"/>
            <a:stretch/>
          </p:blipFill>
          <p:spPr>
            <a:xfrm>
              <a:off x="2328042" y="1914872"/>
              <a:ext cx="4487917" cy="357352"/>
            </a:xfrm>
            <a:prstGeom prst="rect">
              <a:avLst/>
            </a:prstGeom>
          </p:spPr>
        </p:pic>
        <p:pic>
          <p:nvPicPr>
            <p:cNvPr id="9" name="תמונה 10">
              <a:extLst>
                <a:ext uri="{FF2B5EF4-FFF2-40B4-BE49-F238E27FC236}">
                  <a16:creationId xmlns:a16="http://schemas.microsoft.com/office/drawing/2014/main" id="{527ABFCA-9A67-4660-A602-59957D6F00E7}"/>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75035"/>
            <a:stretch/>
          </p:blipFill>
          <p:spPr>
            <a:xfrm>
              <a:off x="3381704" y="-326877"/>
              <a:ext cx="2380593" cy="1595524"/>
            </a:xfrm>
            <a:prstGeom prst="rect">
              <a:avLst/>
            </a:prstGeom>
          </p:spPr>
        </p:pic>
        <p:pic>
          <p:nvPicPr>
            <p:cNvPr id="10" name="תמונה 11">
              <a:extLst>
                <a:ext uri="{FF2B5EF4-FFF2-40B4-BE49-F238E27FC236}">
                  <a16:creationId xmlns:a16="http://schemas.microsoft.com/office/drawing/2014/main" id="{0ECED0C1-2998-43C8-99FB-E61D8408FFC0}"/>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6290" t="18337" b="44957"/>
            <a:stretch/>
          </p:blipFill>
          <p:spPr>
            <a:xfrm>
              <a:off x="1794642" y="1420519"/>
              <a:ext cx="5554716" cy="462823"/>
            </a:xfrm>
            <a:prstGeom prst="rect">
              <a:avLst/>
            </a:prstGeom>
          </p:spPr>
        </p:pic>
      </p:grpSp>
      <p:sp>
        <p:nvSpPr>
          <p:cNvPr id="13" name="Text Box 8">
            <a:extLst>
              <a:ext uri="{FF2B5EF4-FFF2-40B4-BE49-F238E27FC236}">
                <a16:creationId xmlns:a16="http://schemas.microsoft.com/office/drawing/2014/main" id="{284C6CA6-4B7F-44CA-B9B0-33B59817F5F0}"/>
              </a:ext>
            </a:extLst>
          </p:cNvPr>
          <p:cNvSpPr txBox="1">
            <a:spLocks noChangeArrowheads="1"/>
          </p:cNvSpPr>
          <p:nvPr/>
        </p:nvSpPr>
        <p:spPr bwMode="auto">
          <a:xfrm>
            <a:off x="2916564" y="6555224"/>
            <a:ext cx="3331836" cy="215444"/>
          </a:xfrm>
          <a:prstGeom prst="rect">
            <a:avLst/>
          </a:prstGeom>
          <a:noFill/>
          <a:ln w="9525">
            <a:noFill/>
            <a:miter lim="800000"/>
            <a:headEnd/>
            <a:tailEnd/>
          </a:ln>
          <a:effectLst/>
        </p:spPr>
        <p:txBody>
          <a:bodyPr wrap="square">
            <a:spAutoFit/>
          </a:bodyPr>
          <a:lstStyle/>
          <a:p>
            <a:pPr algn="ctr">
              <a:spcBef>
                <a:spcPct val="50000"/>
              </a:spcBef>
              <a:defRPr/>
            </a:pPr>
            <a:r>
              <a:rPr lang="en-US" sz="800" dirty="0">
                <a:solidFill>
                  <a:schemeClr val="bg1"/>
                </a:solidFill>
                <a:cs typeface="Calibri" pitchFamily="34" charset="0"/>
              </a:rPr>
              <a:t>© 2018 by GeoSpectrum Technologies Inc. | GTI Proprietary</a:t>
            </a:r>
          </a:p>
        </p:txBody>
      </p:sp>
      <p:grpSp>
        <p:nvGrpSpPr>
          <p:cNvPr id="16" name="קבוצה 31">
            <a:extLst>
              <a:ext uri="{FF2B5EF4-FFF2-40B4-BE49-F238E27FC236}">
                <a16:creationId xmlns:a16="http://schemas.microsoft.com/office/drawing/2014/main" id="{64A1A950-6EDD-4F3D-831B-DE8434173D82}"/>
              </a:ext>
            </a:extLst>
          </p:cNvPr>
          <p:cNvGrpSpPr/>
          <p:nvPr userDrawn="1"/>
        </p:nvGrpSpPr>
        <p:grpSpPr>
          <a:xfrm>
            <a:off x="-11388436" y="-11708328"/>
            <a:ext cx="31920872" cy="27945924"/>
            <a:chOff x="-372391" y="-1904676"/>
            <a:chExt cx="9844212" cy="8618361"/>
          </a:xfrm>
        </p:grpSpPr>
        <p:grpSp>
          <p:nvGrpSpPr>
            <p:cNvPr id="17" name="קבוצה 22">
              <a:extLst>
                <a:ext uri="{FF2B5EF4-FFF2-40B4-BE49-F238E27FC236}">
                  <a16:creationId xmlns:a16="http://schemas.microsoft.com/office/drawing/2014/main" id="{4603A50F-B7E5-4264-9F87-EA4F0B889A58}"/>
                </a:ext>
              </a:extLst>
            </p:cNvPr>
            <p:cNvGrpSpPr/>
            <p:nvPr userDrawn="1"/>
          </p:nvGrpSpPr>
          <p:grpSpPr>
            <a:xfrm rot="2153215">
              <a:off x="-372391" y="-1851913"/>
              <a:ext cx="8565598" cy="8565598"/>
              <a:chOff x="299340" y="-745752"/>
              <a:chExt cx="7056947" cy="7056947"/>
            </a:xfrm>
          </p:grpSpPr>
          <p:sp>
            <p:nvSpPr>
              <p:cNvPr id="26" name="קשת מלאה 13">
                <a:extLst>
                  <a:ext uri="{FF2B5EF4-FFF2-40B4-BE49-F238E27FC236}">
                    <a16:creationId xmlns:a16="http://schemas.microsoft.com/office/drawing/2014/main" id="{9565AF68-AFFC-4EB3-8EF3-371FD7B8847E}"/>
                  </a:ext>
                </a:extLst>
              </p:cNvPr>
              <p:cNvSpPr/>
              <p:nvPr userDrawn="1"/>
            </p:nvSpPr>
            <p:spPr>
              <a:xfrm rot="15177975">
                <a:off x="299340" y="-745752"/>
                <a:ext cx="7056947" cy="7056947"/>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קשת מלאה 14">
                <a:extLst>
                  <a:ext uri="{FF2B5EF4-FFF2-40B4-BE49-F238E27FC236}">
                    <a16:creationId xmlns:a16="http://schemas.microsoft.com/office/drawing/2014/main" id="{94F49F4B-89D6-4430-B285-2371AA0A7293}"/>
                  </a:ext>
                </a:extLst>
              </p:cNvPr>
              <p:cNvSpPr/>
              <p:nvPr userDrawn="1"/>
            </p:nvSpPr>
            <p:spPr>
              <a:xfrm rot="15177975">
                <a:off x="754897" y="-248172"/>
                <a:ext cx="6061785" cy="6061785"/>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קשת מלאה 15">
                <a:extLst>
                  <a:ext uri="{FF2B5EF4-FFF2-40B4-BE49-F238E27FC236}">
                    <a16:creationId xmlns:a16="http://schemas.microsoft.com/office/drawing/2014/main" id="{A3AB3267-6F47-41D7-84C2-5F8308FEEC95}"/>
                  </a:ext>
                </a:extLst>
              </p:cNvPr>
              <p:cNvSpPr/>
              <p:nvPr userDrawn="1"/>
            </p:nvSpPr>
            <p:spPr>
              <a:xfrm rot="15177975">
                <a:off x="1279277" y="292267"/>
                <a:ext cx="5013021" cy="501302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קשת מלאה 16">
                <a:extLst>
                  <a:ext uri="{FF2B5EF4-FFF2-40B4-BE49-F238E27FC236}">
                    <a16:creationId xmlns:a16="http://schemas.microsoft.com/office/drawing/2014/main" id="{8CD665E2-D1E2-4A2B-B9AD-A8EDB2C61178}"/>
                  </a:ext>
                </a:extLst>
              </p:cNvPr>
              <p:cNvSpPr/>
              <p:nvPr userDrawn="1"/>
            </p:nvSpPr>
            <p:spPr>
              <a:xfrm rot="15177975">
                <a:off x="1729607" y="742596"/>
                <a:ext cx="4112361" cy="411236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קשת מלאה 17">
                <a:extLst>
                  <a:ext uri="{FF2B5EF4-FFF2-40B4-BE49-F238E27FC236}">
                    <a16:creationId xmlns:a16="http://schemas.microsoft.com/office/drawing/2014/main" id="{A4A64FC0-62A0-43F1-A22B-01F6BF47FD52}"/>
                  </a:ext>
                </a:extLst>
              </p:cNvPr>
              <p:cNvSpPr/>
              <p:nvPr userDrawn="1"/>
            </p:nvSpPr>
            <p:spPr>
              <a:xfrm rot="15177975">
                <a:off x="2204736" y="1165813"/>
                <a:ext cx="3255643" cy="3255643"/>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קשת מלאה 18">
                <a:extLst>
                  <a:ext uri="{FF2B5EF4-FFF2-40B4-BE49-F238E27FC236}">
                    <a16:creationId xmlns:a16="http://schemas.microsoft.com/office/drawing/2014/main" id="{2EF1FE29-AF33-46D7-9017-ED7EA0499C49}"/>
                  </a:ext>
                </a:extLst>
              </p:cNvPr>
              <p:cNvSpPr/>
              <p:nvPr userDrawn="1"/>
            </p:nvSpPr>
            <p:spPr>
              <a:xfrm rot="15177975">
                <a:off x="2706648" y="1695316"/>
                <a:ext cx="2228528" cy="2228528"/>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קשת מלאה 19">
                <a:extLst>
                  <a:ext uri="{FF2B5EF4-FFF2-40B4-BE49-F238E27FC236}">
                    <a16:creationId xmlns:a16="http://schemas.microsoft.com/office/drawing/2014/main" id="{875EE2C5-D05A-4863-A029-037FF4114D03}"/>
                  </a:ext>
                </a:extLst>
              </p:cNvPr>
              <p:cNvSpPr/>
              <p:nvPr userDrawn="1"/>
            </p:nvSpPr>
            <p:spPr>
              <a:xfrm rot="15177975">
                <a:off x="3152597" y="2152138"/>
                <a:ext cx="1350431" cy="135043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קבוצה 23">
              <a:extLst>
                <a:ext uri="{FF2B5EF4-FFF2-40B4-BE49-F238E27FC236}">
                  <a16:creationId xmlns:a16="http://schemas.microsoft.com/office/drawing/2014/main" id="{40132561-4048-4D30-BEEC-45D97F20722F}"/>
                </a:ext>
              </a:extLst>
            </p:cNvPr>
            <p:cNvGrpSpPr/>
            <p:nvPr userDrawn="1"/>
          </p:nvGrpSpPr>
          <p:grpSpPr>
            <a:xfrm rot="13214575">
              <a:off x="906223" y="-1904676"/>
              <a:ext cx="8565598" cy="8565598"/>
              <a:chOff x="299340" y="-745752"/>
              <a:chExt cx="7056947" cy="7056947"/>
            </a:xfrm>
          </p:grpSpPr>
          <p:sp>
            <p:nvSpPr>
              <p:cNvPr id="19" name="קשת מלאה 24">
                <a:extLst>
                  <a:ext uri="{FF2B5EF4-FFF2-40B4-BE49-F238E27FC236}">
                    <a16:creationId xmlns:a16="http://schemas.microsoft.com/office/drawing/2014/main" id="{7703C931-79A7-4BB4-B5BC-B2A80870FF0E}"/>
                  </a:ext>
                </a:extLst>
              </p:cNvPr>
              <p:cNvSpPr/>
              <p:nvPr userDrawn="1"/>
            </p:nvSpPr>
            <p:spPr>
              <a:xfrm rot="15177975">
                <a:off x="299340" y="-745752"/>
                <a:ext cx="7056947" cy="7056947"/>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קשת מלאה 25">
                <a:extLst>
                  <a:ext uri="{FF2B5EF4-FFF2-40B4-BE49-F238E27FC236}">
                    <a16:creationId xmlns:a16="http://schemas.microsoft.com/office/drawing/2014/main" id="{2235DEC5-0962-4646-B347-A3154BE18B65}"/>
                  </a:ext>
                </a:extLst>
              </p:cNvPr>
              <p:cNvSpPr/>
              <p:nvPr userDrawn="1"/>
            </p:nvSpPr>
            <p:spPr>
              <a:xfrm rot="15177975">
                <a:off x="754897" y="-248172"/>
                <a:ext cx="6061785" cy="6061785"/>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קשת מלאה 26">
                <a:extLst>
                  <a:ext uri="{FF2B5EF4-FFF2-40B4-BE49-F238E27FC236}">
                    <a16:creationId xmlns:a16="http://schemas.microsoft.com/office/drawing/2014/main" id="{F7280116-25EE-42A1-B884-8FFAD6D34C46}"/>
                  </a:ext>
                </a:extLst>
              </p:cNvPr>
              <p:cNvSpPr/>
              <p:nvPr userDrawn="1"/>
            </p:nvSpPr>
            <p:spPr>
              <a:xfrm rot="15177975">
                <a:off x="1279277" y="292267"/>
                <a:ext cx="5013021" cy="501302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קשת מלאה 27">
                <a:extLst>
                  <a:ext uri="{FF2B5EF4-FFF2-40B4-BE49-F238E27FC236}">
                    <a16:creationId xmlns:a16="http://schemas.microsoft.com/office/drawing/2014/main" id="{205D7FE4-6926-4A99-9926-45978206C52B}"/>
                  </a:ext>
                </a:extLst>
              </p:cNvPr>
              <p:cNvSpPr/>
              <p:nvPr userDrawn="1"/>
            </p:nvSpPr>
            <p:spPr>
              <a:xfrm rot="15177975">
                <a:off x="1729607" y="742596"/>
                <a:ext cx="4112361" cy="411236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קשת מלאה 28">
                <a:extLst>
                  <a:ext uri="{FF2B5EF4-FFF2-40B4-BE49-F238E27FC236}">
                    <a16:creationId xmlns:a16="http://schemas.microsoft.com/office/drawing/2014/main" id="{49EB1F8D-52E4-4FC3-8F86-DB74D2FC3B1A}"/>
                  </a:ext>
                </a:extLst>
              </p:cNvPr>
              <p:cNvSpPr/>
              <p:nvPr userDrawn="1"/>
            </p:nvSpPr>
            <p:spPr>
              <a:xfrm rot="15177975">
                <a:off x="2204736" y="1165813"/>
                <a:ext cx="3255643" cy="3255643"/>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קשת מלאה 29">
                <a:extLst>
                  <a:ext uri="{FF2B5EF4-FFF2-40B4-BE49-F238E27FC236}">
                    <a16:creationId xmlns:a16="http://schemas.microsoft.com/office/drawing/2014/main" id="{7B541EB8-BFAB-4722-BBBF-D8AC46A11320}"/>
                  </a:ext>
                </a:extLst>
              </p:cNvPr>
              <p:cNvSpPr/>
              <p:nvPr userDrawn="1"/>
            </p:nvSpPr>
            <p:spPr>
              <a:xfrm rot="15177975">
                <a:off x="2706648" y="1695316"/>
                <a:ext cx="2228528" cy="2228528"/>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קשת מלאה 30">
                <a:extLst>
                  <a:ext uri="{FF2B5EF4-FFF2-40B4-BE49-F238E27FC236}">
                    <a16:creationId xmlns:a16="http://schemas.microsoft.com/office/drawing/2014/main" id="{DBFDB3B6-56DE-48F6-9A45-4BDD47114AEC}"/>
                  </a:ext>
                </a:extLst>
              </p:cNvPr>
              <p:cNvSpPr/>
              <p:nvPr userDrawn="1"/>
            </p:nvSpPr>
            <p:spPr>
              <a:xfrm rot="15177975">
                <a:off x="3152597" y="2152138"/>
                <a:ext cx="1350431" cy="135043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3" name="קבוצה 31">
            <a:extLst>
              <a:ext uri="{FF2B5EF4-FFF2-40B4-BE49-F238E27FC236}">
                <a16:creationId xmlns:a16="http://schemas.microsoft.com/office/drawing/2014/main" id="{64A1A950-6EDD-4F3D-831B-DE8434173D82}"/>
              </a:ext>
            </a:extLst>
          </p:cNvPr>
          <p:cNvGrpSpPr/>
          <p:nvPr userDrawn="1"/>
        </p:nvGrpSpPr>
        <p:grpSpPr>
          <a:xfrm>
            <a:off x="-11236036" y="-11555928"/>
            <a:ext cx="31920872" cy="27945924"/>
            <a:chOff x="-372391" y="-1904676"/>
            <a:chExt cx="9844212" cy="8618361"/>
          </a:xfrm>
        </p:grpSpPr>
        <p:grpSp>
          <p:nvGrpSpPr>
            <p:cNvPr id="34" name="קבוצה 22">
              <a:extLst>
                <a:ext uri="{FF2B5EF4-FFF2-40B4-BE49-F238E27FC236}">
                  <a16:creationId xmlns:a16="http://schemas.microsoft.com/office/drawing/2014/main" id="{4603A50F-B7E5-4264-9F87-EA4F0B889A58}"/>
                </a:ext>
              </a:extLst>
            </p:cNvPr>
            <p:cNvGrpSpPr/>
            <p:nvPr userDrawn="1"/>
          </p:nvGrpSpPr>
          <p:grpSpPr>
            <a:xfrm rot="2153215">
              <a:off x="-372391" y="-1851913"/>
              <a:ext cx="8565598" cy="8565598"/>
              <a:chOff x="299340" y="-745752"/>
              <a:chExt cx="7056947" cy="7056947"/>
            </a:xfrm>
          </p:grpSpPr>
          <p:sp>
            <p:nvSpPr>
              <p:cNvPr id="43" name="קשת מלאה 13">
                <a:extLst>
                  <a:ext uri="{FF2B5EF4-FFF2-40B4-BE49-F238E27FC236}">
                    <a16:creationId xmlns:a16="http://schemas.microsoft.com/office/drawing/2014/main" id="{9565AF68-AFFC-4EB3-8EF3-371FD7B8847E}"/>
                  </a:ext>
                </a:extLst>
              </p:cNvPr>
              <p:cNvSpPr/>
              <p:nvPr userDrawn="1"/>
            </p:nvSpPr>
            <p:spPr>
              <a:xfrm rot="15177975">
                <a:off x="299340" y="-745752"/>
                <a:ext cx="7056947" cy="7056947"/>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קשת מלאה 14">
                <a:extLst>
                  <a:ext uri="{FF2B5EF4-FFF2-40B4-BE49-F238E27FC236}">
                    <a16:creationId xmlns:a16="http://schemas.microsoft.com/office/drawing/2014/main" id="{94F49F4B-89D6-4430-B285-2371AA0A7293}"/>
                  </a:ext>
                </a:extLst>
              </p:cNvPr>
              <p:cNvSpPr/>
              <p:nvPr userDrawn="1"/>
            </p:nvSpPr>
            <p:spPr>
              <a:xfrm rot="15177975">
                <a:off x="754897" y="-248172"/>
                <a:ext cx="6061785" cy="6061785"/>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קשת מלאה 15">
                <a:extLst>
                  <a:ext uri="{FF2B5EF4-FFF2-40B4-BE49-F238E27FC236}">
                    <a16:creationId xmlns:a16="http://schemas.microsoft.com/office/drawing/2014/main" id="{A3AB3267-6F47-41D7-84C2-5F8308FEEC95}"/>
                  </a:ext>
                </a:extLst>
              </p:cNvPr>
              <p:cNvSpPr/>
              <p:nvPr userDrawn="1"/>
            </p:nvSpPr>
            <p:spPr>
              <a:xfrm rot="15177975">
                <a:off x="1279277" y="292267"/>
                <a:ext cx="5013021" cy="501302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קשת מלאה 16">
                <a:extLst>
                  <a:ext uri="{FF2B5EF4-FFF2-40B4-BE49-F238E27FC236}">
                    <a16:creationId xmlns:a16="http://schemas.microsoft.com/office/drawing/2014/main" id="{8CD665E2-D1E2-4A2B-B9AD-A8EDB2C61178}"/>
                  </a:ext>
                </a:extLst>
              </p:cNvPr>
              <p:cNvSpPr/>
              <p:nvPr userDrawn="1"/>
            </p:nvSpPr>
            <p:spPr>
              <a:xfrm rot="15177975">
                <a:off x="1729607" y="742596"/>
                <a:ext cx="4112361" cy="411236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קשת מלאה 17">
                <a:extLst>
                  <a:ext uri="{FF2B5EF4-FFF2-40B4-BE49-F238E27FC236}">
                    <a16:creationId xmlns:a16="http://schemas.microsoft.com/office/drawing/2014/main" id="{A4A64FC0-62A0-43F1-A22B-01F6BF47FD52}"/>
                  </a:ext>
                </a:extLst>
              </p:cNvPr>
              <p:cNvSpPr/>
              <p:nvPr userDrawn="1"/>
            </p:nvSpPr>
            <p:spPr>
              <a:xfrm rot="15177975">
                <a:off x="2204736" y="1165813"/>
                <a:ext cx="3255643" cy="3255643"/>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קשת מלאה 18">
                <a:extLst>
                  <a:ext uri="{FF2B5EF4-FFF2-40B4-BE49-F238E27FC236}">
                    <a16:creationId xmlns:a16="http://schemas.microsoft.com/office/drawing/2014/main" id="{2EF1FE29-AF33-46D7-9017-ED7EA0499C49}"/>
                  </a:ext>
                </a:extLst>
              </p:cNvPr>
              <p:cNvSpPr/>
              <p:nvPr userDrawn="1"/>
            </p:nvSpPr>
            <p:spPr>
              <a:xfrm rot="15177975">
                <a:off x="2706648" y="1695316"/>
                <a:ext cx="2228528" cy="2228528"/>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קשת מלאה 19">
                <a:extLst>
                  <a:ext uri="{FF2B5EF4-FFF2-40B4-BE49-F238E27FC236}">
                    <a16:creationId xmlns:a16="http://schemas.microsoft.com/office/drawing/2014/main" id="{875EE2C5-D05A-4863-A029-037FF4114D03}"/>
                  </a:ext>
                </a:extLst>
              </p:cNvPr>
              <p:cNvSpPr/>
              <p:nvPr userDrawn="1"/>
            </p:nvSpPr>
            <p:spPr>
              <a:xfrm rot="15177975">
                <a:off x="3152597" y="2152138"/>
                <a:ext cx="1350431" cy="135043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קבוצה 23">
              <a:extLst>
                <a:ext uri="{FF2B5EF4-FFF2-40B4-BE49-F238E27FC236}">
                  <a16:creationId xmlns:a16="http://schemas.microsoft.com/office/drawing/2014/main" id="{40132561-4048-4D30-BEEC-45D97F20722F}"/>
                </a:ext>
              </a:extLst>
            </p:cNvPr>
            <p:cNvGrpSpPr/>
            <p:nvPr userDrawn="1"/>
          </p:nvGrpSpPr>
          <p:grpSpPr>
            <a:xfrm rot="13214575">
              <a:off x="906223" y="-1904676"/>
              <a:ext cx="8565598" cy="8565598"/>
              <a:chOff x="299340" y="-745752"/>
              <a:chExt cx="7056947" cy="7056947"/>
            </a:xfrm>
          </p:grpSpPr>
          <p:sp>
            <p:nvSpPr>
              <p:cNvPr id="36" name="קשת מלאה 24">
                <a:extLst>
                  <a:ext uri="{FF2B5EF4-FFF2-40B4-BE49-F238E27FC236}">
                    <a16:creationId xmlns:a16="http://schemas.microsoft.com/office/drawing/2014/main" id="{7703C931-79A7-4BB4-B5BC-B2A80870FF0E}"/>
                  </a:ext>
                </a:extLst>
              </p:cNvPr>
              <p:cNvSpPr/>
              <p:nvPr userDrawn="1"/>
            </p:nvSpPr>
            <p:spPr>
              <a:xfrm rot="15177975">
                <a:off x="299340" y="-745752"/>
                <a:ext cx="7056947" cy="7056947"/>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קשת מלאה 25">
                <a:extLst>
                  <a:ext uri="{FF2B5EF4-FFF2-40B4-BE49-F238E27FC236}">
                    <a16:creationId xmlns:a16="http://schemas.microsoft.com/office/drawing/2014/main" id="{2235DEC5-0962-4646-B347-A3154BE18B65}"/>
                  </a:ext>
                </a:extLst>
              </p:cNvPr>
              <p:cNvSpPr/>
              <p:nvPr userDrawn="1"/>
            </p:nvSpPr>
            <p:spPr>
              <a:xfrm rot="15177975">
                <a:off x="754897" y="-248172"/>
                <a:ext cx="6061785" cy="6061785"/>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קשת מלאה 26">
                <a:extLst>
                  <a:ext uri="{FF2B5EF4-FFF2-40B4-BE49-F238E27FC236}">
                    <a16:creationId xmlns:a16="http://schemas.microsoft.com/office/drawing/2014/main" id="{F7280116-25EE-42A1-B884-8FFAD6D34C46}"/>
                  </a:ext>
                </a:extLst>
              </p:cNvPr>
              <p:cNvSpPr/>
              <p:nvPr userDrawn="1"/>
            </p:nvSpPr>
            <p:spPr>
              <a:xfrm rot="15177975">
                <a:off x="1279277" y="292267"/>
                <a:ext cx="5013021" cy="501302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קשת מלאה 27">
                <a:extLst>
                  <a:ext uri="{FF2B5EF4-FFF2-40B4-BE49-F238E27FC236}">
                    <a16:creationId xmlns:a16="http://schemas.microsoft.com/office/drawing/2014/main" id="{205D7FE4-6926-4A99-9926-45978206C52B}"/>
                  </a:ext>
                </a:extLst>
              </p:cNvPr>
              <p:cNvSpPr/>
              <p:nvPr userDrawn="1"/>
            </p:nvSpPr>
            <p:spPr>
              <a:xfrm rot="15177975">
                <a:off x="1729607" y="742596"/>
                <a:ext cx="4112361" cy="411236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קשת מלאה 28">
                <a:extLst>
                  <a:ext uri="{FF2B5EF4-FFF2-40B4-BE49-F238E27FC236}">
                    <a16:creationId xmlns:a16="http://schemas.microsoft.com/office/drawing/2014/main" id="{49EB1F8D-52E4-4FC3-8F86-DB74D2FC3B1A}"/>
                  </a:ext>
                </a:extLst>
              </p:cNvPr>
              <p:cNvSpPr/>
              <p:nvPr userDrawn="1"/>
            </p:nvSpPr>
            <p:spPr>
              <a:xfrm rot="15177975">
                <a:off x="2204736" y="1165813"/>
                <a:ext cx="3255643" cy="3255643"/>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קשת מלאה 29">
                <a:extLst>
                  <a:ext uri="{FF2B5EF4-FFF2-40B4-BE49-F238E27FC236}">
                    <a16:creationId xmlns:a16="http://schemas.microsoft.com/office/drawing/2014/main" id="{7B541EB8-BFAB-4722-BBBF-D8AC46A11320}"/>
                  </a:ext>
                </a:extLst>
              </p:cNvPr>
              <p:cNvSpPr/>
              <p:nvPr userDrawn="1"/>
            </p:nvSpPr>
            <p:spPr>
              <a:xfrm rot="15177975">
                <a:off x="2706648" y="1695316"/>
                <a:ext cx="2228528" cy="2228528"/>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קשת מלאה 30">
                <a:extLst>
                  <a:ext uri="{FF2B5EF4-FFF2-40B4-BE49-F238E27FC236}">
                    <a16:creationId xmlns:a16="http://schemas.microsoft.com/office/drawing/2014/main" id="{DBFDB3B6-56DE-48F6-9A45-4BDD47114AEC}"/>
                  </a:ext>
                </a:extLst>
              </p:cNvPr>
              <p:cNvSpPr/>
              <p:nvPr userDrawn="1"/>
            </p:nvSpPr>
            <p:spPr>
              <a:xfrm rot="15177975">
                <a:off x="3152597" y="2152138"/>
                <a:ext cx="1350431" cy="1350431"/>
              </a:xfrm>
              <a:prstGeom prst="blockArc">
                <a:avLst>
                  <a:gd name="adj1" fmla="val 10800000"/>
                  <a:gd name="adj2" fmla="val 17054224"/>
                  <a:gd name="adj3" fmla="val 124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cxnSp>
        <p:nvCxnSpPr>
          <p:cNvPr id="50" name="מחבר ישר 53">
            <a:extLst>
              <a:ext uri="{FF2B5EF4-FFF2-40B4-BE49-F238E27FC236}">
                <a16:creationId xmlns:a16="http://schemas.microsoft.com/office/drawing/2014/main" id="{87E1AF02-C025-4B54-A6DB-1784E24792E1}"/>
              </a:ext>
            </a:extLst>
          </p:cNvPr>
          <p:cNvCxnSpPr>
            <a:cxnSpLocks/>
          </p:cNvCxnSpPr>
          <p:nvPr userDrawn="1"/>
        </p:nvCxnSpPr>
        <p:spPr>
          <a:xfrm>
            <a:off x="602428" y="5842515"/>
            <a:ext cx="79391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3" r:id="rId1"/>
  </p:sldLayoutIdLst>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0" fill="hold"/>
                                        <p:tgtEl>
                                          <p:spTgt spid="16"/>
                                        </p:tgtEl>
                                        <p:attrNameLst>
                                          <p:attrName>ppt_w</p:attrName>
                                        </p:attrNameLst>
                                      </p:cBhvr>
                                      <p:tavLst>
                                        <p:tav tm="0">
                                          <p:val>
                                            <p:fltVal val="0"/>
                                          </p:val>
                                        </p:tav>
                                        <p:tav tm="100000">
                                          <p:val>
                                            <p:strVal val="#ppt_w"/>
                                          </p:val>
                                        </p:tav>
                                      </p:tavLst>
                                    </p:anim>
                                    <p:anim calcmode="lin" valueType="num">
                                      <p:cBhvr>
                                        <p:cTn id="8" dur="7000" fill="hold"/>
                                        <p:tgtEl>
                                          <p:spTgt spid="16"/>
                                        </p:tgtEl>
                                        <p:attrNameLst>
                                          <p:attrName>ppt_h</p:attrName>
                                        </p:attrNameLst>
                                      </p:cBhvr>
                                      <p:tavLst>
                                        <p:tav tm="0">
                                          <p:val>
                                            <p:fltVal val="0"/>
                                          </p:val>
                                        </p:tav>
                                        <p:tav tm="100000">
                                          <p:val>
                                            <p:strVal val="#ppt_h"/>
                                          </p:val>
                                        </p:tav>
                                      </p:tavLst>
                                    </p:anim>
                                    <p:animEffect transition="in" filter="fade">
                                      <p:cBhvr>
                                        <p:cTn id="9" dur="7000"/>
                                        <p:tgtEl>
                                          <p:spTgt spid="16"/>
                                        </p:tgtEl>
                                      </p:cBhvr>
                                    </p:animEffect>
                                  </p:childTnLst>
                                  <p:subTnLst>
                                    <p:set>
                                      <p:cBhvr override="childStyle">
                                        <p:cTn dur="1" fill="hold" display="0" masterRel="sameClick" afterEffect="1">
                                          <p:stCondLst>
                                            <p:cond evt="end" delay="0">
                                              <p:tn val="5"/>
                                            </p:cond>
                                          </p:stCondLst>
                                        </p:cTn>
                                        <p:tgtEl>
                                          <p:spTgt spid="16"/>
                                        </p:tgtEl>
                                        <p:attrNameLst>
                                          <p:attrName>style.visibility</p:attrName>
                                        </p:attrNameLst>
                                      </p:cBhvr>
                                      <p:to>
                                        <p:strVal val="hidden"/>
                                      </p:to>
                                    </p:set>
                                  </p:subTnLst>
                                </p:cTn>
                              </p:par>
                              <p:par>
                                <p:cTn id="10" presetID="53" presetClass="entr" presetSubtype="16" repeatCount="indefinite" fill="hold" nodeType="withEffect">
                                  <p:stCondLst>
                                    <p:cond delay="35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7000" fill="hold"/>
                                        <p:tgtEl>
                                          <p:spTgt spid="33"/>
                                        </p:tgtEl>
                                        <p:attrNameLst>
                                          <p:attrName>ppt_w</p:attrName>
                                        </p:attrNameLst>
                                      </p:cBhvr>
                                      <p:tavLst>
                                        <p:tav tm="0">
                                          <p:val>
                                            <p:fltVal val="0"/>
                                          </p:val>
                                        </p:tav>
                                        <p:tav tm="100000">
                                          <p:val>
                                            <p:strVal val="#ppt_w"/>
                                          </p:val>
                                        </p:tav>
                                      </p:tavLst>
                                    </p:anim>
                                    <p:anim calcmode="lin" valueType="num">
                                      <p:cBhvr>
                                        <p:cTn id="13" dur="7000" fill="hold"/>
                                        <p:tgtEl>
                                          <p:spTgt spid="33"/>
                                        </p:tgtEl>
                                        <p:attrNameLst>
                                          <p:attrName>ppt_h</p:attrName>
                                        </p:attrNameLst>
                                      </p:cBhvr>
                                      <p:tavLst>
                                        <p:tav tm="0">
                                          <p:val>
                                            <p:fltVal val="0"/>
                                          </p:val>
                                        </p:tav>
                                        <p:tav tm="100000">
                                          <p:val>
                                            <p:strVal val="#ppt_h"/>
                                          </p:val>
                                        </p:tav>
                                      </p:tavLst>
                                    </p:anim>
                                    <p:animEffect transition="in" filter="fade">
                                      <p:cBhvr>
                                        <p:cTn id="14" dur="7000"/>
                                        <p:tgtEl>
                                          <p:spTgt spid="33"/>
                                        </p:tgtEl>
                                      </p:cBhvr>
                                    </p:animEffect>
                                  </p:childTnLst>
                                  <p:subTnLst>
                                    <p:set>
                                      <p:cBhvr override="childStyle">
                                        <p:cTn dur="1" fill="hold" display="0" masterRel="sameClick" afterEffect="1">
                                          <p:stCondLst>
                                            <p:cond evt="end" delay="0">
                                              <p:tn val="10"/>
                                            </p:cond>
                                          </p:stCondLst>
                                        </p:cTn>
                                        <p:tgtEl>
                                          <p:spTgt spid="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ctr" rtl="0" eaLnBrk="1" fontAlgn="base" hangingPunct="1">
        <a:spcBef>
          <a:spcPct val="0"/>
        </a:spcBef>
        <a:spcAft>
          <a:spcPct val="0"/>
        </a:spcAft>
        <a:defRPr lang="en-US" sz="3800" b="0" i="0" kern="1200" cap="none" spc="0" baseline="0" dirty="0">
          <a:ln>
            <a:noFill/>
          </a:ln>
          <a:solidFill>
            <a:schemeClr val="bg1"/>
          </a:solidFill>
          <a:effectLst/>
          <a:latin typeface="+mj-lt"/>
          <a:ea typeface="ＭＳ Ｐゴシック" pitchFamily="1" charset="-128"/>
          <a:cs typeface="+mn-cs"/>
        </a:defRPr>
      </a:lvl1pPr>
      <a:lvl2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2pPr>
      <a:lvl3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3pPr>
      <a:lvl4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4pPr>
      <a:lvl5pPr algn="l" rtl="0" eaLnBrk="1" fontAlgn="base" hangingPunct="1">
        <a:spcBef>
          <a:spcPct val="0"/>
        </a:spcBef>
        <a:spcAft>
          <a:spcPct val="0"/>
        </a:spcAft>
        <a:defRPr sz="3800" i="1">
          <a:solidFill>
            <a:schemeClr val="tx1"/>
          </a:solidFill>
          <a:latin typeface="Arial" pitchFamily="1" charset="0"/>
          <a:ea typeface="ＭＳ Ｐゴシック" pitchFamily="1" charset="-128"/>
        </a:defRPr>
      </a:lvl5pPr>
      <a:lvl6pPr marL="457200" algn="l" rtl="0" eaLnBrk="1" fontAlgn="base" hangingPunct="1">
        <a:spcBef>
          <a:spcPct val="0"/>
        </a:spcBef>
        <a:spcAft>
          <a:spcPct val="0"/>
        </a:spcAft>
        <a:defRPr sz="3600">
          <a:solidFill>
            <a:schemeClr val="tx2"/>
          </a:solidFill>
          <a:latin typeface="Arial" pitchFamily="1" charset="0"/>
        </a:defRPr>
      </a:lvl6pPr>
      <a:lvl7pPr marL="914400" algn="l" rtl="0" eaLnBrk="1" fontAlgn="base" hangingPunct="1">
        <a:spcBef>
          <a:spcPct val="0"/>
        </a:spcBef>
        <a:spcAft>
          <a:spcPct val="0"/>
        </a:spcAft>
        <a:defRPr sz="3600">
          <a:solidFill>
            <a:schemeClr val="tx2"/>
          </a:solidFill>
          <a:latin typeface="Arial" pitchFamily="1" charset="0"/>
        </a:defRPr>
      </a:lvl7pPr>
      <a:lvl8pPr marL="1371600" algn="l" rtl="0" eaLnBrk="1" fontAlgn="base" hangingPunct="1">
        <a:spcBef>
          <a:spcPct val="0"/>
        </a:spcBef>
        <a:spcAft>
          <a:spcPct val="0"/>
        </a:spcAft>
        <a:defRPr sz="3600">
          <a:solidFill>
            <a:schemeClr val="tx2"/>
          </a:solidFill>
          <a:latin typeface="Arial" pitchFamily="1" charset="0"/>
        </a:defRPr>
      </a:lvl8pPr>
      <a:lvl9pPr marL="1828800" algn="l" rtl="0" eaLnBrk="1" fontAlgn="base" hangingPunct="1">
        <a:spcBef>
          <a:spcPct val="0"/>
        </a:spcBef>
        <a:spcAft>
          <a:spcPct val="0"/>
        </a:spcAft>
        <a:defRPr sz="3600">
          <a:solidFill>
            <a:schemeClr val="tx2"/>
          </a:solidFill>
          <a:latin typeface="Arial" pitchFamily="1" charset="0"/>
        </a:defRPr>
      </a:lvl9pPr>
    </p:titleStyle>
    <p:bodyStyle>
      <a:lvl1pPr marL="571500" indent="0" algn="l" rtl="0" eaLnBrk="1" fontAlgn="base" hangingPunct="1">
        <a:spcBef>
          <a:spcPct val="20000"/>
        </a:spcBef>
        <a:spcAft>
          <a:spcPct val="0"/>
        </a:spcAft>
        <a:buClr>
          <a:schemeClr val="accent1"/>
        </a:buClr>
        <a:buSzPct val="100000"/>
        <a:buFont typeface="Wingdings" pitchFamily="2" charset="2"/>
        <a:buNone/>
        <a:defRPr sz="1800">
          <a:solidFill>
            <a:schemeClr val="bg1"/>
          </a:solidFill>
          <a:latin typeface="+mn-lt"/>
          <a:ea typeface="ＭＳ Ｐゴシック" pitchFamily="1" charset="-128"/>
          <a:cs typeface="+mn-cs"/>
        </a:defRPr>
      </a:lvl1pPr>
      <a:lvl2pPr marL="1371600" indent="-285750" algn="l" rtl="0" eaLnBrk="1" fontAlgn="base" hangingPunct="1">
        <a:spcBef>
          <a:spcPct val="20000"/>
        </a:spcBef>
        <a:spcAft>
          <a:spcPct val="0"/>
        </a:spcAft>
        <a:buClr>
          <a:schemeClr val="tx2"/>
        </a:buClr>
        <a:buSzPct val="120000"/>
        <a:buFont typeface="Arial" charset="0"/>
        <a:buChar char="•"/>
        <a:defRPr sz="2400">
          <a:solidFill>
            <a:schemeClr val="tx2">
              <a:lumMod val="75000"/>
            </a:schemeClr>
          </a:solidFill>
          <a:latin typeface="+mn-lt"/>
          <a:ea typeface="ＭＳ Ｐゴシック" pitchFamily="1" charset="-128"/>
        </a:defRPr>
      </a:lvl2pPr>
      <a:lvl3pPr marL="1828800" indent="-228600" algn="l" rtl="0" eaLnBrk="1" fontAlgn="base" hangingPunct="1">
        <a:spcBef>
          <a:spcPct val="20000"/>
        </a:spcBef>
        <a:spcAft>
          <a:spcPct val="0"/>
        </a:spcAft>
        <a:buClr>
          <a:schemeClr val="accent3">
            <a:lumMod val="50000"/>
          </a:schemeClr>
        </a:buClr>
        <a:buSzPct val="80000"/>
        <a:buFont typeface="Wingdings" pitchFamily="2" charset="2"/>
        <a:buChar char="Ø"/>
        <a:defRPr sz="2200">
          <a:solidFill>
            <a:schemeClr val="tx2">
              <a:lumMod val="75000"/>
            </a:schemeClr>
          </a:solidFill>
          <a:latin typeface="+mn-lt"/>
          <a:ea typeface="ＭＳ Ｐゴシック" pitchFamily="1" charset="-128"/>
        </a:defRPr>
      </a:lvl3pPr>
      <a:lvl4pPr marL="2193925" indent="-228600" algn="l" rtl="0" eaLnBrk="1" fontAlgn="base" hangingPunct="1">
        <a:spcBef>
          <a:spcPct val="20000"/>
        </a:spcBef>
        <a:spcAft>
          <a:spcPct val="0"/>
        </a:spcAft>
        <a:buClr>
          <a:schemeClr val="accent1"/>
        </a:buClr>
        <a:buSzPct val="80000"/>
        <a:buFont typeface="Wingdings" pitchFamily="2" charset="2"/>
        <a:buChar char="§"/>
        <a:defRPr sz="2000">
          <a:solidFill>
            <a:schemeClr val="tx2">
              <a:lumMod val="75000"/>
            </a:schemeClr>
          </a:solidFill>
          <a:latin typeface="+mn-lt"/>
          <a:ea typeface="ＭＳ Ｐゴシック" pitchFamily="1" charset="-128"/>
        </a:defRPr>
      </a:lvl4pPr>
      <a:lvl5pPr marL="2514600" indent="-228600" algn="l" rtl="0" eaLnBrk="1" fontAlgn="base" hangingPunct="1">
        <a:spcBef>
          <a:spcPct val="20000"/>
        </a:spcBef>
        <a:spcAft>
          <a:spcPct val="0"/>
        </a:spcAft>
        <a:buClr>
          <a:schemeClr val="tx2"/>
        </a:buClr>
        <a:buSzPct val="80000"/>
        <a:buFont typeface="Arial" charset="0"/>
        <a:buChar char="•"/>
        <a:defRPr sz="2000">
          <a:solidFill>
            <a:schemeClr val="tx2">
              <a:lumMod val="75000"/>
            </a:schemeClr>
          </a:solidFill>
          <a:latin typeface="+mn-lt"/>
          <a:ea typeface="ＭＳ Ｐゴシック" pitchFamily="1" charset="-128"/>
        </a:defRPr>
      </a:lvl5pPr>
      <a:lvl6pPr marL="2514600" indent="-228600" algn="l" rtl="0" eaLnBrk="1" fontAlgn="base" hangingPunct="1">
        <a:spcBef>
          <a:spcPct val="20000"/>
        </a:spcBef>
        <a:spcAft>
          <a:spcPct val="0"/>
        </a:spcAft>
        <a:buClr>
          <a:schemeClr val="tx2"/>
        </a:buClr>
        <a:buSzPct val="60000"/>
        <a:buFont typeface="Wingdings" pitchFamily="1" charset="2"/>
        <a:buNone/>
        <a:defRPr sz="1900">
          <a:solidFill>
            <a:schemeClr val="tx1"/>
          </a:solidFill>
          <a:latin typeface="+mn-lt"/>
          <a:ea typeface="ＭＳ Ｐゴシック" pitchFamily="1" charset="-128"/>
        </a:defRPr>
      </a:lvl6pPr>
      <a:lvl7pPr marL="2971800" indent="-228600" algn="l" rtl="0" eaLnBrk="1" fontAlgn="base" hangingPunct="1">
        <a:spcBef>
          <a:spcPct val="20000"/>
        </a:spcBef>
        <a:spcAft>
          <a:spcPct val="0"/>
        </a:spcAft>
        <a:buClr>
          <a:schemeClr val="tx2"/>
        </a:buClr>
        <a:buSzPct val="60000"/>
        <a:buFont typeface="Wingdings" pitchFamily="1" charset="2"/>
        <a:buChar char="¡"/>
        <a:defRPr sz="1900">
          <a:solidFill>
            <a:schemeClr val="tx1"/>
          </a:solidFill>
          <a:latin typeface="+mn-lt"/>
          <a:ea typeface="ＭＳ Ｐゴシック" pitchFamily="1" charset="-128"/>
        </a:defRPr>
      </a:lvl7pPr>
      <a:lvl8pPr marL="3429000" indent="-228600" algn="l" rtl="0" eaLnBrk="1" fontAlgn="base" hangingPunct="1">
        <a:spcBef>
          <a:spcPct val="20000"/>
        </a:spcBef>
        <a:spcAft>
          <a:spcPct val="0"/>
        </a:spcAft>
        <a:buClr>
          <a:schemeClr val="tx2"/>
        </a:buClr>
        <a:buSzPct val="60000"/>
        <a:buFont typeface="Wingdings" pitchFamily="1" charset="2"/>
        <a:buChar char="¡"/>
        <a:defRPr sz="1900">
          <a:solidFill>
            <a:schemeClr val="tx1"/>
          </a:solidFill>
          <a:latin typeface="+mn-lt"/>
          <a:ea typeface="ＭＳ Ｐゴシック" pitchFamily="1" charset="-128"/>
        </a:defRPr>
      </a:lvl8pPr>
      <a:lvl9pPr marL="3886200" indent="-228600" algn="l" rtl="0" eaLnBrk="1" fontAlgn="base" hangingPunct="1">
        <a:spcBef>
          <a:spcPct val="20000"/>
        </a:spcBef>
        <a:spcAft>
          <a:spcPct val="0"/>
        </a:spcAft>
        <a:buClr>
          <a:schemeClr val="tx2"/>
        </a:buClr>
        <a:buSzPct val="60000"/>
        <a:buFont typeface="Wingdings" pitchFamily="1" charset="2"/>
        <a:buChar char="¡"/>
        <a:defRPr sz="1900">
          <a:solidFill>
            <a:schemeClr val="tx1"/>
          </a:solidFill>
          <a:latin typeface="+mn-lt"/>
          <a:ea typeface="ＭＳ Ｐゴシック" pitchFamily="1"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Phishing Training</a:t>
            </a:r>
          </a:p>
        </p:txBody>
      </p:sp>
    </p:spTree>
    <p:extLst>
      <p:ext uri="{BB962C8B-B14F-4D97-AF65-F5344CB8AC3E}">
        <p14:creationId xmlns:p14="http://schemas.microsoft.com/office/powerpoint/2010/main" val="3698102985"/>
      </p:ext>
    </p:extLst>
  </p:cSld>
  <p:clrMapOvr>
    <a:masterClrMapping/>
  </p:clrMapOvr>
  <p:transition spd="slow"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a:xfrm>
            <a:off x="107504" y="836712"/>
            <a:ext cx="8884096" cy="5183088"/>
          </a:xfrm>
        </p:spPr>
        <p:txBody>
          <a:bodyPr/>
          <a:lstStyle/>
          <a:p>
            <a:pPr lvl="1"/>
            <a:endParaRPr lang="en-CA" sz="1400" dirty="0">
              <a:latin typeface="Calibri" panose="020F0502020204030204" pitchFamily="34" charset="0"/>
              <a:cs typeface="Calibri" panose="020F0502020204030204" pitchFamily="34" charset="0"/>
            </a:endParaRPr>
          </a:p>
          <a:p>
            <a:pPr marL="0" indent="0">
              <a:buNone/>
            </a:pPr>
            <a:r>
              <a:rPr lang="en-CA" sz="16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purpose of this document is to educate all users within the company on how to protect themselves from phishing. </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Phishing is a widely used method of accessing some sort of currency, (whether data, information, or financial currency,) in a malicious way. </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To do this, they attempt </a:t>
            </a:r>
            <a:r>
              <a:rPr lang="en-US" sz="2000" b="1" dirty="0">
                <a:latin typeface="Calibri" panose="020F0502020204030204" pitchFamily="34" charset="0"/>
                <a:cs typeface="Calibri" panose="020F0502020204030204" pitchFamily="34" charset="0"/>
              </a:rPr>
              <a:t>to disguise their emails as legitimate</a:t>
            </a:r>
            <a:r>
              <a:rPr lang="en-US" sz="2000" dirty="0">
                <a:latin typeface="Calibri" panose="020F0502020204030204" pitchFamily="34" charset="0"/>
                <a:cs typeface="Calibri" panose="020F0502020204030204" pitchFamily="34" charset="0"/>
              </a:rPr>
              <a:t> to either convince the recipient to complete a malicious task, or they attach malicious files to the email in an attempt to give the recipient a virus that can potentially affect the entire network.</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It is important that every user is aware of the indicators of phishing</a:t>
            </a:r>
            <a:r>
              <a:rPr lang="en-US" sz="2000" dirty="0">
                <a:latin typeface="Calibri" panose="020F0502020204030204" pitchFamily="34" charset="0"/>
                <a:cs typeface="Calibri" panose="020F0502020204030204" pitchFamily="34" charset="0"/>
              </a:rPr>
              <a:t>, and how to act if phishing is suspected.</a:t>
            </a:r>
            <a:endParaRPr lang="en-CA" sz="2000"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CA" dirty="0"/>
              <a:t>Introduction</a:t>
            </a:r>
          </a:p>
        </p:txBody>
      </p:sp>
      <p:sp>
        <p:nvSpPr>
          <p:cNvPr id="4" name="Slide Number Placeholder 3"/>
          <p:cNvSpPr>
            <a:spLocks noGrp="1"/>
          </p:cNvSpPr>
          <p:nvPr>
            <p:ph type="sldNum" sz="quarter" idx="4"/>
          </p:nvPr>
        </p:nvSpPr>
        <p:spPr/>
        <p:txBody>
          <a:bodyPr/>
          <a:lstStyle/>
          <a:p>
            <a:fld id="{9A236900-483C-E142-96D8-FF7BC833F755}" type="slidenum">
              <a:rPr lang="en-CA" smtClean="0"/>
              <a:pPr/>
              <a:t>2</a:t>
            </a:fld>
            <a:endParaRPr lang="en-CA" dirty="0"/>
          </a:p>
        </p:txBody>
      </p:sp>
    </p:spTree>
    <p:extLst>
      <p:ext uri="{BB962C8B-B14F-4D97-AF65-F5344CB8AC3E}">
        <p14:creationId xmlns:p14="http://schemas.microsoft.com/office/powerpoint/2010/main" val="2468049920"/>
      </p:ext>
    </p:extLst>
  </p:cSld>
  <p:clrMapOvr>
    <a:masterClrMapping/>
  </p:clrMapOvr>
  <p:transition spd="slow"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6FAAE-5D55-4AB3-A2B8-090105ED8366}"/>
              </a:ext>
            </a:extLst>
          </p:cNvPr>
          <p:cNvSpPr>
            <a:spLocks noGrp="1"/>
          </p:cNvSpPr>
          <p:nvPr>
            <p:ph sz="quarter" idx="17"/>
          </p:nvPr>
        </p:nvSpPr>
        <p:spPr>
          <a:xfrm>
            <a:off x="251520" y="908720"/>
            <a:ext cx="8740080" cy="5111080"/>
          </a:xfrm>
        </p:spPr>
        <p:txBody>
          <a:bodyPr anchor="t"/>
          <a:lstStyle/>
          <a:p>
            <a:pPr marL="359410" indent="-359410"/>
            <a:r>
              <a:rPr lang="en-US" sz="1600" dirty="0">
                <a:latin typeface="Calibri"/>
                <a:ea typeface="ＭＳ Ｐゴシック"/>
                <a:cs typeface="Calibri"/>
              </a:rPr>
              <a:t>As a result of previous phishing attacks, [redacted]. Always </a:t>
            </a:r>
            <a:r>
              <a:rPr lang="en-US" sz="1600" b="1" dirty="0">
                <a:latin typeface="Calibri"/>
                <a:ea typeface="ＭＳ Ｐゴシック"/>
                <a:cs typeface="Calibri"/>
              </a:rPr>
              <a:t>verify that the email address matches the name in the email</a:t>
            </a:r>
            <a:r>
              <a:rPr lang="en-US" sz="1600" dirty="0">
                <a:latin typeface="Calibri"/>
                <a:ea typeface="ＭＳ Ｐゴシック"/>
                <a:cs typeface="Calibri"/>
              </a:rPr>
              <a:t>. This way, if someone is trying to represent themselves as someone in the company, it will be an easy distinction if it is fake, as [redacted].</a:t>
            </a:r>
            <a:endParaRPr lang="en-US" dirty="0">
              <a:latin typeface="Calibri"/>
              <a:ea typeface="ＭＳ Ｐゴシック"/>
              <a:cs typeface="Calibri"/>
            </a:endParaRPr>
          </a:p>
          <a:p>
            <a:r>
              <a:rPr lang="en-US" sz="1600" dirty="0">
                <a:latin typeface="Calibri" panose="020F0502020204030204" pitchFamily="34" charset="0"/>
                <a:cs typeface="Calibri" panose="020F0502020204030204" pitchFamily="34" charset="0"/>
              </a:rPr>
              <a:t>In general, if you receive an email you were not expecting, it is always important to take precautions. For example, always verify that if a company is involved, that that company actually exists and the person claiming they are from that company is actually who they say they are.</a:t>
            </a:r>
          </a:p>
          <a:p>
            <a:r>
              <a:rPr lang="en-US" sz="1600" dirty="0">
                <a:latin typeface="Calibri" panose="020F0502020204030204" pitchFamily="34" charset="0"/>
                <a:cs typeface="Calibri" panose="020F0502020204030204" pitchFamily="34" charset="0"/>
              </a:rPr>
              <a:t>Another precaution one should use is to read over the email and see if it even makes sense. </a:t>
            </a:r>
            <a:r>
              <a:rPr lang="en-US" sz="1600" b="1" dirty="0">
                <a:latin typeface="Calibri" panose="020F0502020204030204" pitchFamily="34" charset="0"/>
                <a:cs typeface="Calibri" panose="020F0502020204030204" pitchFamily="34" charset="0"/>
              </a:rPr>
              <a:t>It is very important not to open up any attachments before reading the email and making a sound judgement as to whether or not the file is safe to open</a:t>
            </a:r>
            <a:r>
              <a:rPr lang="en-US" sz="1600" dirty="0">
                <a:latin typeface="Calibri" panose="020F0502020204030204" pitchFamily="34" charset="0"/>
                <a:cs typeface="Calibri" panose="020F0502020204030204" pitchFamily="34" charset="0"/>
              </a:rPr>
              <a:t>. Even if a file appears as though it is harmless, or if it is a known file type, it may be malicious. The following are examples of Windows file types that can possibly be infected:</a:t>
            </a:r>
          </a:p>
          <a:p>
            <a:endParaRPr lang="en-CA" sz="1600" dirty="0">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9A1123F-153B-49FD-9810-69DDA5E80FAD}"/>
              </a:ext>
            </a:extLst>
          </p:cNvPr>
          <p:cNvSpPr>
            <a:spLocks noGrp="1"/>
          </p:cNvSpPr>
          <p:nvPr>
            <p:ph type="title"/>
          </p:nvPr>
        </p:nvSpPr>
        <p:spPr/>
        <p:txBody>
          <a:bodyPr/>
          <a:lstStyle/>
          <a:p>
            <a:r>
              <a:rPr lang="en-CA" dirty="0"/>
              <a:t>Spotting Phishing Emails</a:t>
            </a:r>
          </a:p>
        </p:txBody>
      </p:sp>
      <p:sp>
        <p:nvSpPr>
          <p:cNvPr id="5" name="Slide Number Placeholder 4">
            <a:extLst>
              <a:ext uri="{FF2B5EF4-FFF2-40B4-BE49-F238E27FC236}">
                <a16:creationId xmlns:a16="http://schemas.microsoft.com/office/drawing/2014/main" id="{E456FB24-87BF-46FC-92DD-94B209FAF279}"/>
              </a:ext>
            </a:extLst>
          </p:cNvPr>
          <p:cNvSpPr>
            <a:spLocks noGrp="1"/>
          </p:cNvSpPr>
          <p:nvPr>
            <p:ph type="sldNum" sz="quarter" idx="4"/>
          </p:nvPr>
        </p:nvSpPr>
        <p:spPr/>
        <p:txBody>
          <a:bodyPr/>
          <a:lstStyle/>
          <a:p>
            <a:fld id="{9A236900-483C-E142-96D8-FF7BC833F755}" type="slidenum">
              <a:rPr lang="en-CA" smtClean="0"/>
              <a:pPr/>
              <a:t>3</a:t>
            </a:fld>
            <a:endParaRPr lang="en-CA" dirty="0"/>
          </a:p>
        </p:txBody>
      </p:sp>
      <p:pic>
        <p:nvPicPr>
          <p:cNvPr id="3" name="Picture 2">
            <a:extLst>
              <a:ext uri="{FF2B5EF4-FFF2-40B4-BE49-F238E27FC236}">
                <a16:creationId xmlns:a16="http://schemas.microsoft.com/office/drawing/2014/main" id="{445D4FE3-BD05-4B21-8D0F-F7B5912F4701}"/>
              </a:ext>
            </a:extLst>
          </p:cNvPr>
          <p:cNvPicPr>
            <a:picLocks noChangeAspect="1"/>
          </p:cNvPicPr>
          <p:nvPr/>
        </p:nvPicPr>
        <p:blipFill>
          <a:blip r:embed="rId2"/>
          <a:stretch>
            <a:fillRect/>
          </a:stretch>
        </p:blipFill>
        <p:spPr>
          <a:xfrm>
            <a:off x="4139952" y="4026842"/>
            <a:ext cx="2880320" cy="1992958"/>
          </a:xfrm>
          <a:prstGeom prst="rect">
            <a:avLst/>
          </a:prstGeom>
        </p:spPr>
      </p:pic>
    </p:spTree>
    <p:extLst>
      <p:ext uri="{BB962C8B-B14F-4D97-AF65-F5344CB8AC3E}">
        <p14:creationId xmlns:p14="http://schemas.microsoft.com/office/powerpoint/2010/main" val="2791557857"/>
      </p:ext>
    </p:extLst>
  </p:cSld>
  <p:clrMapOvr>
    <a:masterClrMapping/>
  </p:clrMapOvr>
  <p:transition spd="slow"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6FAAE-5D55-4AB3-A2B8-090105ED8366}"/>
              </a:ext>
            </a:extLst>
          </p:cNvPr>
          <p:cNvSpPr>
            <a:spLocks noGrp="1"/>
          </p:cNvSpPr>
          <p:nvPr>
            <p:ph sz="quarter" idx="17"/>
          </p:nvPr>
        </p:nvSpPr>
        <p:spPr>
          <a:xfrm>
            <a:off x="251520" y="908720"/>
            <a:ext cx="8740080" cy="5111080"/>
          </a:xfrm>
        </p:spPr>
        <p:txBody>
          <a:bodyPr/>
          <a:lstStyle/>
          <a:p>
            <a:r>
              <a:rPr lang="en-US" sz="1600" dirty="0">
                <a:latin typeface="Calibri" panose="020F0502020204030204" pitchFamily="34" charset="0"/>
                <a:cs typeface="Calibri" panose="020F0502020204030204" pitchFamily="34" charset="0"/>
              </a:rPr>
              <a:t>Another method that used by attackers is to motivate you to use an external website link for a variety of reasons. For example, they may ask you to go to their provided link and log in to something you are actually familiar with. However, just because the website seems correct, does not mean it is what it appears to be. </a:t>
            </a:r>
            <a:r>
              <a:rPr lang="en-US" sz="1600" b="1" dirty="0">
                <a:latin typeface="Calibri" panose="020F0502020204030204" pitchFamily="34" charset="0"/>
                <a:cs typeface="Calibri" panose="020F0502020204030204" pitchFamily="34" charset="0"/>
              </a:rPr>
              <a:t>Avoid clicking on links in emails </a:t>
            </a:r>
            <a:r>
              <a:rPr lang="en-US" sz="1600" dirty="0">
                <a:latin typeface="Calibri" panose="020F0502020204030204" pitchFamily="34" charset="0"/>
                <a:cs typeface="Calibri" panose="020F0502020204030204" pitchFamily="34" charset="0"/>
              </a:rPr>
              <a:t>and go directly to the website via its’ actual website address typed into the search bar. </a:t>
            </a:r>
          </a:p>
          <a:p>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In this example, this email is created to look like a 	                                                                          legitimate email from PayPal. However, the link </a:t>
            </a:r>
          </a:p>
          <a:p>
            <a:pPr marL="0" indent="0">
              <a:buNone/>
            </a:pPr>
            <a:r>
              <a:rPr lang="en-US" sz="1600" dirty="0">
                <a:latin typeface="Calibri" panose="020F0502020204030204" pitchFamily="34" charset="0"/>
                <a:cs typeface="Calibri" panose="020F0502020204030204" pitchFamily="34" charset="0"/>
              </a:rPr>
              <a:t>                                                                                              is not an actual PayPal link. If the users enter their</a:t>
            </a:r>
          </a:p>
          <a:p>
            <a:pPr marL="0" indent="0">
              <a:buNone/>
            </a:pPr>
            <a:r>
              <a:rPr lang="en-US" sz="1600" dirty="0">
                <a:latin typeface="Calibri" panose="020F0502020204030204" pitchFamily="34" charset="0"/>
                <a:cs typeface="Calibri" panose="020F0502020204030204" pitchFamily="34" charset="0"/>
              </a:rPr>
              <a:t>                                                                                              information into this fake website, </a:t>
            </a:r>
            <a:r>
              <a:rPr lang="en-US" sz="1600" b="1" dirty="0">
                <a:latin typeface="Calibri" panose="020F0502020204030204" pitchFamily="34" charset="0"/>
                <a:cs typeface="Calibri" panose="020F0502020204030204" pitchFamily="34" charset="0"/>
              </a:rPr>
              <a:t>the attackers </a:t>
            </a:r>
          </a:p>
          <a:p>
            <a:pPr marL="0" indent="0">
              <a:buNone/>
            </a:pPr>
            <a:r>
              <a:rPr lang="en-US" sz="1600" b="1" dirty="0">
                <a:latin typeface="Calibri" panose="020F0502020204030204" pitchFamily="34" charset="0"/>
                <a:cs typeface="Calibri" panose="020F0502020204030204" pitchFamily="34" charset="0"/>
              </a:rPr>
              <a:t>                                                                                              collect this potentially sensitive information to                     </a:t>
            </a:r>
          </a:p>
          <a:p>
            <a:pPr marL="0" indent="0">
              <a:buNone/>
            </a:pPr>
            <a:r>
              <a:rPr lang="en-US" sz="1600" b="1" dirty="0">
                <a:latin typeface="Calibri" panose="020F0502020204030204" pitchFamily="34" charset="0"/>
                <a:cs typeface="Calibri" panose="020F0502020204030204" pitchFamily="34" charset="0"/>
              </a:rPr>
              <a:t>                                                                                              use maliciously</a:t>
            </a:r>
            <a:r>
              <a:rPr lang="en-US" sz="1600" dirty="0">
                <a:latin typeface="Calibri" panose="020F0502020204030204" pitchFamily="34" charset="0"/>
                <a:cs typeface="Calibri" panose="020F0502020204030204" pitchFamily="34" charset="0"/>
              </a:rPr>
              <a:t>.</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Common features of phishing attacks are:</a:t>
            </a:r>
          </a:p>
          <a:p>
            <a:pPr marL="0" indent="0">
              <a:buNone/>
            </a:pPr>
            <a:r>
              <a:rPr lang="en-US" sz="1600" dirty="0">
                <a:latin typeface="Calibri" panose="020F0502020204030204" pitchFamily="34" charset="0"/>
                <a:cs typeface="Calibri" panose="020F0502020204030204" pitchFamily="34" charset="0"/>
              </a:rPr>
              <a:t>                                                                                              - </a:t>
            </a:r>
            <a:r>
              <a:rPr lang="en-US" sz="1600" b="1" dirty="0">
                <a:latin typeface="Calibri" panose="020F0502020204030204" pitchFamily="34" charset="0"/>
                <a:cs typeface="Calibri" panose="020F0502020204030204" pitchFamily="34" charset="0"/>
              </a:rPr>
              <a:t>Deceptive web links </a:t>
            </a:r>
          </a:p>
          <a:p>
            <a:pPr marL="0" indent="0">
              <a:buNone/>
            </a:pPr>
            <a:r>
              <a:rPr lang="en-US" sz="1600" dirty="0">
                <a:latin typeface="Calibri" panose="020F0502020204030204" pitchFamily="34" charset="0"/>
                <a:cs typeface="Calibri" panose="020F0502020204030204" pitchFamily="34" charset="0"/>
              </a:rPr>
              <a:t>                                                                                              - </a:t>
            </a:r>
            <a:r>
              <a:rPr lang="en-US" sz="1600" b="1" dirty="0">
                <a:latin typeface="Calibri" panose="020F0502020204030204" pitchFamily="34" charset="0"/>
                <a:cs typeface="Calibri" panose="020F0502020204030204" pitchFamily="34" charset="0"/>
              </a:rPr>
              <a:t>Logos</a:t>
            </a:r>
            <a:r>
              <a:rPr lang="en-US" sz="1600" dirty="0">
                <a:latin typeface="Calibri" panose="020F0502020204030204" pitchFamily="34" charset="0"/>
                <a:cs typeface="Calibri" panose="020F0502020204030204" pitchFamily="34" charset="0"/>
              </a:rPr>
              <a:t> (to try and resemble a legitimate company)</a:t>
            </a:r>
          </a:p>
          <a:p>
            <a:pPr marL="0" indent="0">
              <a:buNone/>
            </a:pPr>
            <a:r>
              <a:rPr lang="en-US" sz="1600" dirty="0">
                <a:latin typeface="Calibri" panose="020F0502020204030204" pitchFamily="34" charset="0"/>
                <a:cs typeface="Calibri" panose="020F0502020204030204" pitchFamily="34" charset="0"/>
              </a:rPr>
              <a:t>                                                                                              - </a:t>
            </a:r>
            <a:r>
              <a:rPr lang="en-US" sz="1600" b="1" dirty="0">
                <a:latin typeface="Calibri" panose="020F0502020204030204" pitchFamily="34" charset="0"/>
                <a:cs typeface="Calibri" panose="020F0502020204030204" pitchFamily="34" charset="0"/>
              </a:rPr>
              <a:t>Urgent requests </a:t>
            </a:r>
            <a:r>
              <a:rPr lang="en-US" sz="1600" dirty="0">
                <a:latin typeface="Calibri" panose="020F0502020204030204" pitchFamily="34" charset="0"/>
                <a:cs typeface="Calibri" panose="020F0502020204030204" pitchFamily="34" charset="0"/>
              </a:rPr>
              <a:t>(to try and pressure the </a:t>
            </a:r>
          </a:p>
          <a:p>
            <a:pPr marL="0" indent="0">
              <a:buNone/>
            </a:pPr>
            <a:r>
              <a:rPr lang="en-US" sz="1600" dirty="0">
                <a:latin typeface="Calibri" panose="020F0502020204030204" pitchFamily="34" charset="0"/>
                <a:cs typeface="Calibri" panose="020F0502020204030204" pitchFamily="34" charset="0"/>
              </a:rPr>
              <a:t>                                                                                              recipient)                                                                                                                                           </a:t>
            </a:r>
          </a:p>
          <a:p>
            <a:pPr lvl="3"/>
            <a:endParaRPr lang="en-US" sz="1000" dirty="0">
              <a:latin typeface="Calibri" panose="020F0502020204030204" pitchFamily="34" charset="0"/>
              <a:cs typeface="Calibri" panose="020F0502020204030204" pitchFamily="34" charset="0"/>
            </a:endParaRPr>
          </a:p>
          <a:p>
            <a:pPr marL="0" indent="0">
              <a:buNone/>
            </a:pPr>
            <a:r>
              <a:rPr lang="en-CA" sz="1600" dirty="0">
                <a:latin typeface="Calibri" panose="020F0502020204030204" pitchFamily="34" charset="0"/>
                <a:cs typeface="Calibri" panose="020F0502020204030204" pitchFamily="34" charset="0"/>
              </a:rPr>
              <a:t>                                                                                      </a:t>
            </a:r>
          </a:p>
        </p:txBody>
      </p:sp>
      <p:sp>
        <p:nvSpPr>
          <p:cNvPr id="4" name="Title 3">
            <a:extLst>
              <a:ext uri="{FF2B5EF4-FFF2-40B4-BE49-F238E27FC236}">
                <a16:creationId xmlns:a16="http://schemas.microsoft.com/office/drawing/2014/main" id="{99A1123F-153B-49FD-9810-69DDA5E80FAD}"/>
              </a:ext>
            </a:extLst>
          </p:cNvPr>
          <p:cNvSpPr>
            <a:spLocks noGrp="1"/>
          </p:cNvSpPr>
          <p:nvPr>
            <p:ph type="title"/>
          </p:nvPr>
        </p:nvSpPr>
        <p:spPr/>
        <p:txBody>
          <a:bodyPr/>
          <a:lstStyle/>
          <a:p>
            <a:r>
              <a:rPr lang="en-CA" dirty="0"/>
              <a:t>Spotting Phishing Emails Continued</a:t>
            </a:r>
          </a:p>
        </p:txBody>
      </p:sp>
      <p:sp>
        <p:nvSpPr>
          <p:cNvPr id="5" name="Slide Number Placeholder 4">
            <a:extLst>
              <a:ext uri="{FF2B5EF4-FFF2-40B4-BE49-F238E27FC236}">
                <a16:creationId xmlns:a16="http://schemas.microsoft.com/office/drawing/2014/main" id="{E456FB24-87BF-46FC-92DD-94B209FAF279}"/>
              </a:ext>
            </a:extLst>
          </p:cNvPr>
          <p:cNvSpPr>
            <a:spLocks noGrp="1"/>
          </p:cNvSpPr>
          <p:nvPr>
            <p:ph type="sldNum" sz="quarter" idx="4"/>
          </p:nvPr>
        </p:nvSpPr>
        <p:spPr/>
        <p:txBody>
          <a:bodyPr/>
          <a:lstStyle/>
          <a:p>
            <a:fld id="{9A236900-483C-E142-96D8-FF7BC833F755}" type="slidenum">
              <a:rPr lang="en-CA" smtClean="0"/>
              <a:pPr/>
              <a:t>4</a:t>
            </a:fld>
            <a:endParaRPr lang="en-CA" dirty="0"/>
          </a:p>
        </p:txBody>
      </p:sp>
      <p:pic>
        <p:nvPicPr>
          <p:cNvPr id="6" name="Picture 5">
            <a:extLst>
              <a:ext uri="{FF2B5EF4-FFF2-40B4-BE49-F238E27FC236}">
                <a16:creationId xmlns:a16="http://schemas.microsoft.com/office/drawing/2014/main" id="{FF4F9460-AF71-4F3C-903B-F9915962C834}"/>
              </a:ext>
            </a:extLst>
          </p:cNvPr>
          <p:cNvPicPr>
            <a:picLocks noChangeAspect="1"/>
          </p:cNvPicPr>
          <p:nvPr/>
        </p:nvPicPr>
        <p:blipFill>
          <a:blip r:embed="rId2"/>
          <a:stretch>
            <a:fillRect/>
          </a:stretch>
        </p:blipFill>
        <p:spPr>
          <a:xfrm>
            <a:off x="381000" y="2167246"/>
            <a:ext cx="4191000" cy="3782034"/>
          </a:xfrm>
          <a:prstGeom prst="rect">
            <a:avLst/>
          </a:prstGeom>
        </p:spPr>
      </p:pic>
    </p:spTree>
    <p:extLst>
      <p:ext uri="{BB962C8B-B14F-4D97-AF65-F5344CB8AC3E}">
        <p14:creationId xmlns:p14="http://schemas.microsoft.com/office/powerpoint/2010/main" val="685718338"/>
      </p:ext>
    </p:extLst>
  </p:cSld>
  <p:clrMapOvr>
    <a:masterClrMapping/>
  </p:clrMapOvr>
  <p:transition spd="slow" advTm="5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6FAAE-5D55-4AB3-A2B8-090105ED8366}"/>
              </a:ext>
            </a:extLst>
          </p:cNvPr>
          <p:cNvSpPr>
            <a:spLocks noGrp="1"/>
          </p:cNvSpPr>
          <p:nvPr>
            <p:ph sz="quarter" idx="17"/>
          </p:nvPr>
        </p:nvSpPr>
        <p:spPr>
          <a:xfrm>
            <a:off x="251520" y="908720"/>
            <a:ext cx="8740080" cy="5111080"/>
          </a:xfrm>
        </p:spPr>
        <p:txBody>
          <a:bodyPr/>
          <a:lstStyle/>
          <a:p>
            <a:r>
              <a:rPr lang="en-CA" sz="2000" dirty="0">
                <a:latin typeface="Calibri" panose="020F0502020204030204" pitchFamily="34" charset="0"/>
                <a:cs typeface="Calibri" panose="020F0502020204030204" pitchFamily="34" charset="0"/>
              </a:rPr>
              <a:t>The following link is a test to see whether or not you can accurately determine what is and is not a phishing email. </a:t>
            </a:r>
          </a:p>
          <a:p>
            <a:endParaRPr lang="en-CA" sz="2000" dirty="0">
              <a:latin typeface="Calibri" panose="020F0502020204030204" pitchFamily="34" charset="0"/>
              <a:cs typeface="Calibri" panose="020F0502020204030204" pitchFamily="34" charset="0"/>
            </a:endParaRPr>
          </a:p>
          <a:p>
            <a:r>
              <a:rPr lang="en-CA" sz="2000" dirty="0">
                <a:latin typeface="Calibri" panose="020F0502020204030204" pitchFamily="34" charset="0"/>
                <a:cs typeface="Calibri" panose="020F0502020204030204" pitchFamily="34" charset="0"/>
              </a:rPr>
              <a:t>It will display different examples of legitimate emails and phishing emails and ask you to determine whether or not they are legitimate. It will also explain, if you did choose an incorrect answer, why the answer you chose was incorrect. </a:t>
            </a:r>
          </a:p>
          <a:p>
            <a:endParaRPr lang="en-CA" sz="2000" dirty="0">
              <a:latin typeface="Calibri" panose="020F0502020204030204" pitchFamily="34" charset="0"/>
              <a:cs typeface="Calibri" panose="020F0502020204030204" pitchFamily="34" charset="0"/>
            </a:endParaRPr>
          </a:p>
          <a:p>
            <a:r>
              <a:rPr lang="en-CA" sz="2000" dirty="0">
                <a:latin typeface="Calibri" panose="020F0502020204030204" pitchFamily="34" charset="0"/>
                <a:cs typeface="Calibri" panose="020F0502020204030204" pitchFamily="34" charset="0"/>
              </a:rPr>
              <a:t>With this, you can </a:t>
            </a:r>
            <a:r>
              <a:rPr lang="en-CA" sz="2000" b="1" dirty="0">
                <a:latin typeface="Calibri" panose="020F0502020204030204" pitchFamily="34" charset="0"/>
                <a:cs typeface="Calibri" panose="020F0502020204030204" pitchFamily="34" charset="0"/>
              </a:rPr>
              <a:t>understand where you stand in your knowledge of phishing</a:t>
            </a:r>
            <a:r>
              <a:rPr lang="en-CA" sz="2000" dirty="0">
                <a:latin typeface="Calibri" panose="020F0502020204030204" pitchFamily="34" charset="0"/>
                <a:cs typeface="Calibri" panose="020F0502020204030204" pitchFamily="34" charset="0"/>
              </a:rPr>
              <a:t>.</a:t>
            </a:r>
          </a:p>
          <a:p>
            <a:endParaRPr lang="en-CA" sz="2000" dirty="0">
              <a:latin typeface="Calibri" panose="020F0502020204030204" pitchFamily="34" charset="0"/>
              <a:cs typeface="Calibri" panose="020F0502020204030204" pitchFamily="34" charset="0"/>
            </a:endParaRPr>
          </a:p>
          <a:p>
            <a:r>
              <a:rPr lang="en-CA" sz="2000" dirty="0">
                <a:latin typeface="Calibri" panose="020F0502020204030204" pitchFamily="34" charset="0"/>
                <a:cs typeface="Calibri" panose="020F0502020204030204" pitchFamily="34" charset="0"/>
              </a:rPr>
              <a:t>www.sonicwall.com/phishing-iq-test/</a:t>
            </a:r>
          </a:p>
        </p:txBody>
      </p:sp>
      <p:sp>
        <p:nvSpPr>
          <p:cNvPr id="4" name="Title 3">
            <a:extLst>
              <a:ext uri="{FF2B5EF4-FFF2-40B4-BE49-F238E27FC236}">
                <a16:creationId xmlns:a16="http://schemas.microsoft.com/office/drawing/2014/main" id="{99A1123F-153B-49FD-9810-69DDA5E80FAD}"/>
              </a:ext>
            </a:extLst>
          </p:cNvPr>
          <p:cNvSpPr>
            <a:spLocks noGrp="1"/>
          </p:cNvSpPr>
          <p:nvPr>
            <p:ph type="title"/>
          </p:nvPr>
        </p:nvSpPr>
        <p:spPr/>
        <p:txBody>
          <a:bodyPr/>
          <a:lstStyle/>
          <a:p>
            <a:r>
              <a:rPr lang="en-CA" dirty="0"/>
              <a:t>Phishing IQ Test</a:t>
            </a:r>
          </a:p>
        </p:txBody>
      </p:sp>
      <p:sp>
        <p:nvSpPr>
          <p:cNvPr id="5" name="Slide Number Placeholder 4">
            <a:extLst>
              <a:ext uri="{FF2B5EF4-FFF2-40B4-BE49-F238E27FC236}">
                <a16:creationId xmlns:a16="http://schemas.microsoft.com/office/drawing/2014/main" id="{E456FB24-87BF-46FC-92DD-94B209FAF279}"/>
              </a:ext>
            </a:extLst>
          </p:cNvPr>
          <p:cNvSpPr>
            <a:spLocks noGrp="1"/>
          </p:cNvSpPr>
          <p:nvPr>
            <p:ph type="sldNum" sz="quarter" idx="4"/>
          </p:nvPr>
        </p:nvSpPr>
        <p:spPr/>
        <p:txBody>
          <a:bodyPr/>
          <a:lstStyle/>
          <a:p>
            <a:fld id="{9A236900-483C-E142-96D8-FF7BC833F755}" type="slidenum">
              <a:rPr lang="en-CA" smtClean="0"/>
              <a:pPr/>
              <a:t>5</a:t>
            </a:fld>
            <a:endParaRPr lang="en-CA" dirty="0"/>
          </a:p>
        </p:txBody>
      </p:sp>
    </p:spTree>
    <p:extLst>
      <p:ext uri="{BB962C8B-B14F-4D97-AF65-F5344CB8AC3E}">
        <p14:creationId xmlns:p14="http://schemas.microsoft.com/office/powerpoint/2010/main" val="1718570622"/>
      </p:ext>
    </p:extLst>
  </p:cSld>
  <p:clrMapOvr>
    <a:masterClrMapping/>
  </p:clrMapOvr>
  <p:transition spd="slow" advTm="5000">
    <p:fade/>
  </p:transition>
</p:sld>
</file>

<file path=ppt/theme/theme1.xml><?xml version="1.0" encoding="utf-8"?>
<a:theme xmlns:a="http://schemas.openxmlformats.org/drawingml/2006/main" name="GTI Presentation">
  <a:themeElements>
    <a:clrScheme name="GTI Theme colors">
      <a:dk1>
        <a:srgbClr val="000000"/>
      </a:dk1>
      <a:lt1>
        <a:srgbClr val="FFFFFF"/>
      </a:lt1>
      <a:dk2>
        <a:srgbClr val="394A61"/>
      </a:dk2>
      <a:lt2>
        <a:srgbClr val="48A9D8"/>
      </a:lt2>
      <a:accent1>
        <a:srgbClr val="0A5388"/>
      </a:accent1>
      <a:accent2>
        <a:srgbClr val="5F5F5F"/>
      </a:accent2>
      <a:accent3>
        <a:srgbClr val="C0C0C0"/>
      </a:accent3>
      <a:accent4>
        <a:srgbClr val="1185A9"/>
      </a:accent4>
      <a:accent5>
        <a:srgbClr val="1183A8"/>
      </a:accent5>
      <a:accent6>
        <a:srgbClr val="68BFD4"/>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a:ln>
              <a:noFill/>
            </a:ln>
            <a:solidFill>
              <a:schemeClr val="tx1"/>
            </a:solidFill>
            <a:effectLst/>
            <a:latin typeface="Verdana"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a:ln>
              <a:noFill/>
            </a:ln>
            <a:solidFill>
              <a:schemeClr val="tx1"/>
            </a:solidFill>
            <a:effectLst/>
            <a:latin typeface="Verdana" pitchFamily="1"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
      <a:clrScheme name="Eclipse 11">
        <a:dk1>
          <a:srgbClr val="000000"/>
        </a:dk1>
        <a:lt1>
          <a:srgbClr val="FFFFFF"/>
        </a:lt1>
        <a:dk2>
          <a:srgbClr val="1471C8"/>
        </a:dk2>
        <a:lt2>
          <a:srgbClr val="5F5F5F"/>
        </a:lt2>
        <a:accent1>
          <a:srgbClr val="66AEF0"/>
        </a:accent1>
        <a:accent2>
          <a:srgbClr val="12B8CA"/>
        </a:accent2>
        <a:accent3>
          <a:srgbClr val="FFFFFF"/>
        </a:accent3>
        <a:accent4>
          <a:srgbClr val="000000"/>
        </a:accent4>
        <a:accent5>
          <a:srgbClr val="B8D3F6"/>
        </a:accent5>
        <a:accent6>
          <a:srgbClr val="0FA6B7"/>
        </a:accent6>
        <a:hlink>
          <a:srgbClr val="141EC8"/>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TI Presentation" id="{5E5FE9B9-D707-48DC-8044-32A1E9C151E0}" vid="{1DD801A0-0245-4862-A60E-05019BA8D8A7}"/>
    </a:ext>
  </a:extLst>
</a:theme>
</file>

<file path=ppt/theme/theme2.xml><?xml version="1.0" encoding="utf-8"?>
<a:theme xmlns:a="http://schemas.openxmlformats.org/drawingml/2006/main" name="AI Title Slides">
  <a:themeElements>
    <a:clrScheme name="GTI Theme colors">
      <a:dk1>
        <a:srgbClr val="000000"/>
      </a:dk1>
      <a:lt1>
        <a:srgbClr val="FFFFFF"/>
      </a:lt1>
      <a:dk2>
        <a:srgbClr val="394A61"/>
      </a:dk2>
      <a:lt2>
        <a:srgbClr val="48A9D8"/>
      </a:lt2>
      <a:accent1>
        <a:srgbClr val="0A5388"/>
      </a:accent1>
      <a:accent2>
        <a:srgbClr val="5F5F5F"/>
      </a:accent2>
      <a:accent3>
        <a:srgbClr val="C0C0C0"/>
      </a:accent3>
      <a:accent4>
        <a:srgbClr val="1185A9"/>
      </a:accent4>
      <a:accent5>
        <a:srgbClr val="1183A8"/>
      </a:accent5>
      <a:accent6>
        <a:srgbClr val="68BFD4"/>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a:ln>
              <a:noFill/>
            </a:ln>
            <a:solidFill>
              <a:schemeClr val="tx1"/>
            </a:solidFill>
            <a:effectLst/>
            <a:latin typeface="Verdana"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a:ln>
              <a:noFill/>
            </a:ln>
            <a:solidFill>
              <a:schemeClr val="tx1"/>
            </a:solidFill>
            <a:effectLst/>
            <a:latin typeface="Verdana" pitchFamily="1"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
      <a:clrScheme name="Eclipse 11">
        <a:dk1>
          <a:srgbClr val="000000"/>
        </a:dk1>
        <a:lt1>
          <a:srgbClr val="FFFFFF"/>
        </a:lt1>
        <a:dk2>
          <a:srgbClr val="1471C8"/>
        </a:dk2>
        <a:lt2>
          <a:srgbClr val="5F5F5F"/>
        </a:lt2>
        <a:accent1>
          <a:srgbClr val="66AEF0"/>
        </a:accent1>
        <a:accent2>
          <a:srgbClr val="12B8CA"/>
        </a:accent2>
        <a:accent3>
          <a:srgbClr val="FFFFFF"/>
        </a:accent3>
        <a:accent4>
          <a:srgbClr val="000000"/>
        </a:accent4>
        <a:accent5>
          <a:srgbClr val="B8D3F6"/>
        </a:accent5>
        <a:accent6>
          <a:srgbClr val="0FA6B7"/>
        </a:accent6>
        <a:hlink>
          <a:srgbClr val="141EC8"/>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TI Presentation" id="{5E5FE9B9-D707-48DC-8044-32A1E9C151E0}" vid="{C29429E9-4271-4AFA-B060-34CE86401B4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00 GeoSpectrum Presentation Template - do not overwrite</Template>
  <TotalTime>4066</TotalTime>
  <Words>458</Words>
  <Application>Microsoft Office PowerPoint</Application>
  <PresentationFormat>On-screen Show (4:3)</PresentationFormat>
  <Paragraphs>48</Paragraphs>
  <Slides>5</Slides>
  <Notes>2</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GTI Presentation</vt:lpstr>
      <vt:lpstr>AI Title Slides</vt:lpstr>
      <vt:lpstr>Phishing Training</vt:lpstr>
      <vt:lpstr>Introduction</vt:lpstr>
      <vt:lpstr>Spotting Phishing Emails</vt:lpstr>
      <vt:lpstr>Spotting Phishing Emails Continued</vt:lpstr>
      <vt:lpstr>Phishing IQ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Megan Andrus</dc:creator>
  <cp:lastModifiedBy>Courtney Hagen</cp:lastModifiedBy>
  <cp:revision>32</cp:revision>
  <dcterms:created xsi:type="dcterms:W3CDTF">2018-03-02T14:03:42Z</dcterms:created>
  <dcterms:modified xsi:type="dcterms:W3CDTF">2019-07-07T21:35:07Z</dcterms:modified>
</cp:coreProperties>
</file>