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7" r:id="rId5"/>
    <p:sldId id="266" r:id="rId6"/>
    <p:sldId id="262" r:id="rId7"/>
    <p:sldId id="258" r:id="rId8"/>
    <p:sldId id="263" r:id="rId9"/>
    <p:sldId id="260" r:id="rId10"/>
    <p:sldId id="259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7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1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2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2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9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2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D159-FD13-401A-AE8F-82110967F3C6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4C0801-EC39-4CF1-8734-1446467E4AD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1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gqE20PnVXTlLBYmxpY2iIAx1ySUz8M2W" TargetMode="External"/><Relationship Id="rId2" Type="http://schemas.openxmlformats.org/officeDocument/2006/relationships/hyperlink" Target="https://drive.google.com/open?id=1pNHO1pTaEIycPxhjRe7yUS3Eg6mmft-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open?id=1V6WHjYtV2i1K0iKxwQvKsOpnkb1xGUZ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n_Microsyst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B231-9326-4732-8200-E1B7A707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6336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CA" sz="5400" dirty="0">
                <a:ea typeface="Malgun Gothic" panose="020B0503020000020004" pitchFamily="34" charset="-127"/>
              </a:rPr>
              <a:t>VirtualBox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15C47-5EAF-4D56-8801-DCDAF7267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9699" y="2119062"/>
            <a:ext cx="4088599" cy="4196299"/>
          </a:xfrm>
        </p:spPr>
        <p:txBody>
          <a:bodyPr anchor="ctr">
            <a:normAutofit/>
          </a:bodyPr>
          <a:lstStyle/>
          <a:p>
            <a:r>
              <a:rPr lang="en-CA" dirty="0">
                <a:ea typeface="Malgun Gothic" panose="020B0503020000020004" pitchFamily="34" charset="-127"/>
              </a:rPr>
              <a:t>An Introduction &amp; How to </a:t>
            </a:r>
          </a:p>
          <a:p>
            <a:r>
              <a:rPr lang="en-CA" dirty="0">
                <a:ea typeface="Malgun Gothic" panose="020B0503020000020004" pitchFamily="34" charset="-127"/>
              </a:rPr>
              <a:t>use / share  Virtual Machines across Multiple platforms.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99" y="359872"/>
            <a:ext cx="4572396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D9770-1632-407D-903B-6B904E39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0302"/>
            <a:ext cx="9603275" cy="1020229"/>
          </a:xfrm>
        </p:spPr>
        <p:txBody>
          <a:bodyPr>
            <a:normAutofit/>
          </a:bodyPr>
          <a:lstStyle/>
          <a:p>
            <a: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Shared Links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5A12-CAEA-4992-A135-2E0C4ED8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004" y="2366081"/>
            <a:ext cx="8618509" cy="3215530"/>
          </a:xfrm>
        </p:spPr>
        <p:txBody>
          <a:bodyPr>
            <a:normAutofit/>
          </a:bodyPr>
          <a:lstStyle/>
          <a:p>
            <a:r>
              <a:rPr lang="en-CA" b="1" dirty="0"/>
              <a:t>OFV file link: </a:t>
            </a:r>
            <a:r>
              <a:rPr lang="en-CA" u="sng" dirty="0">
                <a:hlinkClick r:id="rId2"/>
              </a:rPr>
              <a:t>https://drive.google.com/open?id=1pNHO1pTaEIycPxhjRe7yUS3Eg6mmft-f</a:t>
            </a:r>
            <a:endParaRPr lang="en-CA" dirty="0"/>
          </a:p>
          <a:p>
            <a:r>
              <a:rPr lang="en-CA" b="1" dirty="0"/>
              <a:t>MF file link: </a:t>
            </a:r>
            <a:r>
              <a:rPr lang="en-CA" u="sng" dirty="0">
                <a:hlinkClick r:id="rId3"/>
              </a:rPr>
              <a:t>https://drive.google.com/open?id=1gqE20PnVXTlLBYmxpY2iIAx1ySUz8M2W</a:t>
            </a:r>
            <a:endParaRPr lang="en-CA" dirty="0"/>
          </a:p>
          <a:p>
            <a:r>
              <a:rPr lang="en-CA" b="1" dirty="0"/>
              <a:t>VMDK file link:</a:t>
            </a:r>
          </a:p>
          <a:p>
            <a:pPr marL="0" indent="0">
              <a:buNone/>
            </a:pPr>
            <a:r>
              <a:rPr lang="en-CA" b="1" dirty="0"/>
              <a:t>   </a:t>
            </a:r>
            <a:r>
              <a:rPr lang="en-CA" dirty="0">
                <a:hlinkClick r:id="rId4"/>
              </a:rPr>
              <a:t>https://drive.google.com/open?id=1V6WHjYtV2i1K0iKxwQvKsOpnkb1xGUZb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99" y="2466584"/>
            <a:ext cx="6678472" cy="20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82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0FE0-88A5-418A-A7DA-22A50B1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F6AD-9701-4BBC-9DFF-1118DB85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VMware Workstation. (2019, January 12). Retrieved January 23, 2019, from https://en.wikipedia.org/wiki/VMware_Workstation *VMWARE LOGO graphic.</a:t>
            </a:r>
          </a:p>
          <a:p>
            <a:r>
              <a:rPr lang="en-CA" sz="1200" dirty="0"/>
              <a:t>File:Virtualbox logo.png. (n.d.). Retrieved January 23, 2019, from https://commons.wikimedia.org/wiki/File:Virtualbox_logo.png *VirtualBox LOGO graphic</a:t>
            </a:r>
          </a:p>
          <a:p>
            <a:r>
              <a:rPr lang="en-US" sz="1200" dirty="0"/>
              <a:t>[Sun Microsystems Logo]. (n.d.). Retrieved February 2, 2019, from </a:t>
            </a:r>
            <a:r>
              <a:rPr lang="en-US" sz="1200" dirty="0">
                <a:hlinkClick r:id="rId2"/>
              </a:rPr>
              <a:t>https://en.wikipedia.org/wiki/Sun_Microsystems</a:t>
            </a:r>
            <a:endParaRPr lang="en-US" sz="1200" dirty="0"/>
          </a:p>
          <a:p>
            <a:r>
              <a:rPr lang="en-US" sz="1200" dirty="0"/>
              <a:t>[Oracle Logo]. (n.d.). Retrieved February 2, 2019, from https://www.cimdata.com/de/resources/solution-provider-profiles/plm-dossier-oracle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55079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B2E-952E-487D-870F-CE93E74B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 History of virtual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BF4-2061-45C5-B252-784C57A6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29771" cy="3450613"/>
          </a:xfrm>
        </p:spPr>
        <p:txBody>
          <a:bodyPr>
            <a:normAutofit fontScale="92500"/>
          </a:bodyPr>
          <a:lstStyle/>
          <a:p>
            <a:r>
              <a:rPr lang="en-CA" dirty="0"/>
              <a:t>Created by </a:t>
            </a:r>
            <a:r>
              <a:rPr lang="en-CA" dirty="0" err="1"/>
              <a:t>Innoktek</a:t>
            </a:r>
            <a:r>
              <a:rPr lang="en-CA" dirty="0"/>
              <a:t> GmbH in 2007</a:t>
            </a:r>
          </a:p>
          <a:p>
            <a:r>
              <a:rPr lang="en-CA" dirty="0"/>
              <a:t>Not initially open source – initially had a proprietary licence – free personal version included</a:t>
            </a:r>
          </a:p>
          <a:p>
            <a:r>
              <a:rPr lang="en-CA" dirty="0"/>
              <a:t>In the same year, officially became free and open source</a:t>
            </a:r>
          </a:p>
          <a:p>
            <a:r>
              <a:rPr lang="en-CA" dirty="0"/>
              <a:t>Acquired by Sun Microsystems in 2008</a:t>
            </a:r>
          </a:p>
          <a:p>
            <a:r>
              <a:rPr lang="en-CA" dirty="0"/>
              <a:t>Oracle bought Sun Microsystems in 2010</a:t>
            </a:r>
          </a:p>
          <a:p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3ECBD8-864B-498F-A881-6C328374E4B1}"/>
              </a:ext>
            </a:extLst>
          </p:cNvPr>
          <p:cNvSpPr txBox="1">
            <a:spLocks/>
          </p:cNvSpPr>
          <p:nvPr/>
        </p:nvSpPr>
        <p:spPr>
          <a:xfrm>
            <a:off x="6210650" y="2015732"/>
            <a:ext cx="45297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D96EB-8ED7-4F11-AAC8-20062144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104" y="2015732"/>
            <a:ext cx="4459683" cy="1928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2CB69-AEB0-4EDB-9D55-DDB481B6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04" y="3994894"/>
            <a:ext cx="4459683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9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B2E-952E-487D-870F-CE93E74B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Comparing  VMWare / VirtualBox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BF4-2061-45C5-B252-784C57A6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29771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VMWare Workstation:</a:t>
            </a:r>
            <a:endParaRPr 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Enterprise grade type 2 hypervisor</a:t>
            </a:r>
          </a:p>
          <a:p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run Windows, Linux, BSD and several other operating systems</a:t>
            </a:r>
          </a:p>
          <a:p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Has extensive virtual networking through VSwitches </a:t>
            </a:r>
          </a:p>
          <a:p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Can run standalone or connect to another Workstation instance or server running ESXi or vSphere</a:t>
            </a:r>
          </a:p>
          <a:p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Requires a license for full feature set </a:t>
            </a:r>
          </a:p>
          <a:p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3ECBD8-864B-498F-A881-6C328374E4B1}"/>
              </a:ext>
            </a:extLst>
          </p:cNvPr>
          <p:cNvSpPr txBox="1">
            <a:spLocks/>
          </p:cNvSpPr>
          <p:nvPr/>
        </p:nvSpPr>
        <p:spPr>
          <a:xfrm>
            <a:off x="6210650" y="2015732"/>
            <a:ext cx="45297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1AB11-90B9-43F3-9C80-AF743FB383C5}"/>
              </a:ext>
            </a:extLst>
          </p:cNvPr>
          <p:cNvSpPr/>
          <p:nvPr/>
        </p:nvSpPr>
        <p:spPr>
          <a:xfrm>
            <a:off x="6210650" y="2118141"/>
            <a:ext cx="4844204" cy="1974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b="1" dirty="0">
                <a:solidFill>
                  <a:prstClr val="whit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VirtualBox: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Type 2 hypervisor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Unlike VMWare you do not need licensing unless you’re in a commercial environment</a:t>
            </a:r>
            <a:endParaRPr lang="en-CA" sz="1400" dirty="0">
              <a:solidFill>
                <a:prstClr val="white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Also uses virtual networking (arguably simpler to implement)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14A32-5154-4905-9735-E66F3B0B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938" y="2015732"/>
            <a:ext cx="871449" cy="86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DB351-3F7E-4F01-8001-D62DDBEC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06" y="2015732"/>
            <a:ext cx="730420" cy="7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s://lh4.googleusercontent.com/oZvcMWssJKk-35aahQjLXSP03CoVV4tpXHgfF9qz4FhZqjEN6oCCzn7jrQW6hxq9klZdzIfOZJf7gTvFagD_C7K47yTBaJQUiTTwWYHqJEsrMBbaMssHwnnjVwZAOsNiKZch27mlpU149zt2FQ">
            <a:extLst>
              <a:ext uri="{FF2B5EF4-FFF2-40B4-BE49-F238E27FC236}">
                <a16:creationId xmlns:a16="http://schemas.microsoft.com/office/drawing/2014/main" id="{AD87150C-9C11-412F-AF50-71C707880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/>
          <a:stretch/>
        </p:blipFill>
        <p:spPr bwMode="auto">
          <a:xfrm>
            <a:off x="305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37B2E-952E-487D-870F-CE93E74B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CA" sz="3000" dirty="0"/>
              <a:t>What is open virtualization format? What Is its purpose?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BF4-2061-45C5-B252-784C57A6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Open Virtualization Format is a format for virtual machines that can be used across various virtualization software interchangeably.</a:t>
            </a:r>
          </a:p>
          <a:p>
            <a:pPr marL="0" indent="0">
              <a:buNone/>
            </a:pPr>
            <a:endParaRPr lang="en-US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Useful for preventing limitations of virtual machines</a:t>
            </a:r>
            <a:endParaRPr 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CA" dirty="0"/>
          </a:p>
        </p:txBody>
      </p:sp>
      <p:sp>
        <p:nvSpPr>
          <p:cNvPr id="81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3ECBD8-864B-498F-A881-6C328374E4B1}"/>
              </a:ext>
            </a:extLst>
          </p:cNvPr>
          <p:cNvSpPr txBox="1">
            <a:spLocks/>
          </p:cNvSpPr>
          <p:nvPr/>
        </p:nvSpPr>
        <p:spPr>
          <a:xfrm>
            <a:off x="6210650" y="2015732"/>
            <a:ext cx="45297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33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B2E-952E-487D-870F-CE93E74B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 History of Open virtualization format (OVF)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CBF4-2061-45C5-B252-784C57A6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529771" cy="345061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September 2007 – Major companies with virtualization software came together to propose OVF to the Distributed Management Task Force</a:t>
            </a:r>
          </a:p>
          <a:p>
            <a:r>
              <a:rPr lang="en-CA" dirty="0"/>
              <a:t>OVF specifications have had different versions, (started with 1.0.0 in 2008)</a:t>
            </a:r>
          </a:p>
          <a:p>
            <a:r>
              <a:rPr lang="en-CA" dirty="0"/>
              <a:t>OVF 1.1 adopted as international standard in 2011 by International Organization of Standardization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3ECBD8-864B-498F-A881-6C328374E4B1}"/>
              </a:ext>
            </a:extLst>
          </p:cNvPr>
          <p:cNvSpPr txBox="1">
            <a:spLocks/>
          </p:cNvSpPr>
          <p:nvPr/>
        </p:nvSpPr>
        <p:spPr>
          <a:xfrm>
            <a:off x="6210650" y="2015732"/>
            <a:ext cx="452977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2050" name="Picture 2" descr="https://lh5.googleusercontent.com/S1TInEi3dchEGWzcbQpB-jk7RqIf-pFSqZH9u3H521_CROXro_3Fu35SEdJhiEi8KME0JBj5lRKzF0eFQ0jY-wkSR1sfarfSkeBAQ1jVrM8SaZojBK7afwEYQIJHi9Qna10IKp1MxaWp4wy-Cg">
            <a:extLst>
              <a:ext uri="{FF2B5EF4-FFF2-40B4-BE49-F238E27FC236}">
                <a16:creationId xmlns:a16="http://schemas.microsoft.com/office/drawing/2014/main" id="{CE30A43D-B100-40D7-9194-5928E3A0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4663"/>
            <a:ext cx="45720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99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445C-64CF-4130-9B12-60EA18B5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Open virtualization format</a:t>
            </a:r>
            <a:b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CA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is the difference between </a:t>
            </a:r>
            <a:r>
              <a:rPr lang="en-CA" sz="1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ovf</a:t>
            </a:r>
            <a:r>
              <a:rPr lang="en-CA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files and ova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460B-B8BA-446C-9C9D-A8153479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CA" dirty="0"/>
              <a:t>Both are file extensions for the same format</a:t>
            </a:r>
          </a:p>
          <a:p>
            <a:r>
              <a:rPr lang="en-CA" dirty="0" err="1"/>
              <a:t>VirtualBox</a:t>
            </a:r>
            <a:r>
              <a:rPr lang="en-CA" dirty="0"/>
              <a:t> – OVA</a:t>
            </a:r>
          </a:p>
          <a:p>
            <a:r>
              <a:rPr lang="en-CA" dirty="0" err="1"/>
              <a:t>Vmware</a:t>
            </a:r>
            <a:r>
              <a:rPr lang="en-CA" dirty="0"/>
              <a:t> – OVF</a:t>
            </a:r>
          </a:p>
          <a:p>
            <a:r>
              <a:rPr lang="en-CA" dirty="0"/>
              <a:t>Used interchangeably between the two, only a matter of creation</a:t>
            </a:r>
          </a:p>
          <a:p>
            <a:r>
              <a:rPr lang="en-CA" dirty="0"/>
              <a:t>All hypervisors use one of these two extensions for Open Virtualization Format</a:t>
            </a:r>
          </a:p>
        </p:txBody>
      </p:sp>
    </p:spTree>
    <p:extLst>
      <p:ext uri="{BB962C8B-B14F-4D97-AF65-F5344CB8AC3E}">
        <p14:creationId xmlns:p14="http://schemas.microsoft.com/office/powerpoint/2010/main" val="113808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445C-64CF-4130-9B12-60EA18B5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Different disk Formats </a:t>
            </a:r>
            <a:b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CA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What are they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460B-B8BA-446C-9C9D-A8153479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CA" dirty="0"/>
              <a:t>VDI</a:t>
            </a:r>
          </a:p>
          <a:p>
            <a:r>
              <a:rPr lang="en-CA" dirty="0"/>
              <a:t>VMDK</a:t>
            </a:r>
          </a:p>
          <a:p>
            <a:r>
              <a:rPr lang="en-CA" dirty="0"/>
              <a:t>VHD</a:t>
            </a:r>
          </a:p>
          <a:p>
            <a:r>
              <a:rPr lang="en-CA" dirty="0"/>
              <a:t>HDD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12" y="2177783"/>
            <a:ext cx="4345389" cy="3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72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445C-64CF-4130-9B12-60EA18B5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Appliance settings</a:t>
            </a:r>
            <a:endParaRPr lang="en-CA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97" y="2000526"/>
            <a:ext cx="6070171" cy="39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7739D-F34A-457E-BEDE-F4C3B958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7007410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DEMO</a:t>
            </a:r>
            <a:br>
              <a:rPr lang="en-US" sz="5400" dirty="0"/>
            </a:br>
            <a:r>
              <a:rPr lang="en-US" sz="2000" dirty="0"/>
              <a:t>Using OVF and OVA files interchangeably between VirtualBox and VMware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0FA7DD-090D-40F6-9D36-0D74C2E99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274" y="641970"/>
            <a:ext cx="1652974" cy="165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2A635-09AA-48CE-9064-5656E3428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761" y="3124987"/>
            <a:ext cx="2039126" cy="20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478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Malgun Gothic</vt:lpstr>
      <vt:lpstr>Arial</vt:lpstr>
      <vt:lpstr>Gill Sans MT</vt:lpstr>
      <vt:lpstr>Gallery</vt:lpstr>
      <vt:lpstr>VirtualBox</vt:lpstr>
      <vt:lpstr>A History of virtual box</vt:lpstr>
      <vt:lpstr>Comparing  VMWare / VirtualBox</vt:lpstr>
      <vt:lpstr>What is open virtualization format? What Is its purpose?</vt:lpstr>
      <vt:lpstr>A History of Open virtualization format (OVF)</vt:lpstr>
      <vt:lpstr>Open virtualization format what is the difference between ovf files and ova files</vt:lpstr>
      <vt:lpstr>Different disk Formats  What are they used for?</vt:lpstr>
      <vt:lpstr>Appliance settings</vt:lpstr>
      <vt:lpstr>DEMO Using OVF and OVA files interchangeably between VirtualBox and VMware</vt:lpstr>
      <vt:lpstr>Shared Links</vt:lpstr>
      <vt:lpstr>Questions?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VirtualBox</dc:title>
  <dc:creator>Parker Oldham</dc:creator>
  <cp:lastModifiedBy>Parker Oldham</cp:lastModifiedBy>
  <cp:revision>3</cp:revision>
  <dcterms:created xsi:type="dcterms:W3CDTF">2019-02-05T00:47:27Z</dcterms:created>
  <dcterms:modified xsi:type="dcterms:W3CDTF">2019-02-05T01:06:50Z</dcterms:modified>
</cp:coreProperties>
</file>