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4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5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6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5D5A-B887-449A-AEF9-CEA06CDA0FE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BB75-D4C3-4718-BF59-B6D354867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轉換檔案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6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666750"/>
            <a:ext cx="50577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57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5218708" cy="433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75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                           串</a:t>
            </a:r>
            <a:r>
              <a:rPr lang="zh-TW" altLang="en-US" dirty="0"/>
              <a:t>流直播</a:t>
            </a:r>
          </a:p>
        </p:txBody>
      </p:sp>
    </p:spTree>
    <p:extLst>
      <p:ext uri="{BB962C8B-B14F-4D97-AF65-F5344CB8AC3E}">
        <p14:creationId xmlns:p14="http://schemas.microsoft.com/office/powerpoint/2010/main" val="28015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49" y="1600200"/>
            <a:ext cx="40867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3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5" y="1600200"/>
            <a:ext cx="69315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7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如螢幕大小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轉換檔案 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2018-03-28T08:34:53Z</dcterms:created>
  <dcterms:modified xsi:type="dcterms:W3CDTF">2018-03-28T09:07:26Z</dcterms:modified>
</cp:coreProperties>
</file>