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>
        <p:guide orient="horz" pos="2160"/>
        <p:guide pos="665"/>
        <p:guide pos="70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A50BE-B9AA-4A9F-9F8A-099526F33C67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7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214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微软雅黑 Light</vt:lpstr>
      <vt:lpstr>Wingdings 3</vt:lpstr>
      <vt:lpstr>微软雅黑</vt:lpstr>
      <vt:lpstr>Microsoft YaHei UI Light</vt:lpstr>
      <vt:lpstr>Microsoft YaHei UI</vt:lpstr>
      <vt:lpstr>微软</vt:lpstr>
      <vt:lpstr>切片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27</cp:revision>
  <dcterms:created xsi:type="dcterms:W3CDTF">2023-06-02T06:35:43Z</dcterms:created>
  <dcterms:modified xsi:type="dcterms:W3CDTF">2023-06-05T09:10:01Z</dcterms:modified>
</cp:coreProperties>
</file>