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52"/>
  </p:normalViewPr>
  <p:slideViewPr>
    <p:cSldViewPr snapToGrid="0" snapToObjects="1">
      <p:cViewPr varScale="1">
        <p:scale>
          <a:sx n="90" d="100"/>
          <a:sy n="90" d="100"/>
        </p:scale>
        <p:origin x="23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90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50469-9455-AC4E-9F56-ACB0221FFE8E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38B94-527E-B34F-85F5-0E2D82AB1D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3763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E5C2-BB29-B44C-A7D4-7CC62DA162FF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AE6-D8F6-594C-BF96-4EC616956B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85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E5C2-BB29-B44C-A7D4-7CC62DA162FF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AE6-D8F6-594C-BF96-4EC616956B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843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E5C2-BB29-B44C-A7D4-7CC62DA162FF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AE6-D8F6-594C-BF96-4EC616956B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0658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557E7-33B7-574A-B881-48DADD05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E5C2-BB29-B44C-A7D4-7CC62DA162FF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DDCA8C-5AC0-AF4B-9948-EF5AA9BA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7F356-AB55-7648-8197-D593EF4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AE6-D8F6-594C-BF96-4EC616956B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087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E5C2-BB29-B44C-A7D4-7CC62DA162FF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AE6-D8F6-594C-BF96-4EC616956B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68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E5C2-BB29-B44C-A7D4-7CC62DA162FF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AE6-D8F6-594C-BF96-4EC616956B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624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E5C2-BB29-B44C-A7D4-7CC62DA162FF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AE6-D8F6-594C-BF96-4EC616956B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750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E5C2-BB29-B44C-A7D4-7CC62DA162FF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AE6-D8F6-594C-BF96-4EC616956B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385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E5C2-BB29-B44C-A7D4-7CC62DA162FF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AE6-D8F6-594C-BF96-4EC616956B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578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E5C2-BB29-B44C-A7D4-7CC62DA162FF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AE6-D8F6-594C-BF96-4EC616956B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351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E5C2-BB29-B44C-A7D4-7CC62DA162FF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AE6-D8F6-594C-BF96-4EC616956B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30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E5C2-BB29-B44C-A7D4-7CC62DA162FF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AE6-D8F6-594C-BF96-4EC616956B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1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CE5C2-BB29-B44C-A7D4-7CC62DA162FF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4AE6-D8F6-594C-BF96-4EC616956B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12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19442-80E4-894C-BC71-ECFFA529DAA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2927350"/>
            <a:ext cx="9144000" cy="1003300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5400" dirty="0"/>
              <a:t>妆面人像拍摄</a:t>
            </a:r>
          </a:p>
        </p:txBody>
      </p:sp>
    </p:spTree>
    <p:extLst>
      <p:ext uri="{BB962C8B-B14F-4D97-AF65-F5344CB8AC3E}">
        <p14:creationId xmlns:p14="http://schemas.microsoft.com/office/powerpoint/2010/main" val="80739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3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Arial</vt:lpstr>
      <vt:lpstr>Century Gothic</vt:lpstr>
      <vt:lpstr>Office 主题​​</vt:lpstr>
      <vt:lpstr>妆面人像拍摄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妆面人像拍摄</dc:title>
  <dc:creator>王 新华</dc:creator>
  <cp:lastModifiedBy>王 新华</cp:lastModifiedBy>
  <cp:revision>2</cp:revision>
  <dcterms:created xsi:type="dcterms:W3CDTF">2023-10-23T12:31:55Z</dcterms:created>
  <dcterms:modified xsi:type="dcterms:W3CDTF">2023-10-23T13:44:42Z</dcterms:modified>
</cp:coreProperties>
</file>