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211" userDrawn="1">
          <p15:clr>
            <a:srgbClr val="A4A3A4"/>
          </p15:clr>
        </p15:guide>
        <p15:guide id="7" pos="7469" userDrawn="1">
          <p15:clr>
            <a:srgbClr val="A4A3A4"/>
          </p15:clr>
        </p15:guide>
        <p15:guide id="8" orient="horz" pos="436" userDrawn="1">
          <p15:clr>
            <a:srgbClr val="A4A3A4"/>
          </p15:clr>
        </p15:guide>
        <p15:guide id="9" orient="horz" pos="3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16A"/>
    <a:srgbClr val="F9D375"/>
    <a:srgbClr val="FDF16A"/>
    <a:srgbClr val="5BC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6683" autoAdjust="0"/>
  </p:normalViewPr>
  <p:slideViewPr>
    <p:cSldViewPr snapToGrid="0">
      <p:cViewPr varScale="1">
        <p:scale>
          <a:sx n="138" d="100"/>
          <a:sy n="138" d="100"/>
        </p:scale>
        <p:origin x="376" y="192"/>
      </p:cViewPr>
      <p:guideLst>
        <p:guide orient="horz" pos="2160"/>
        <p:guide pos="665"/>
        <p:guide pos="7015"/>
        <p:guide pos="3840"/>
        <p:guide pos="211"/>
        <p:guide pos="7469"/>
        <p:guide orient="horz" pos="436"/>
        <p:guide orient="horz" pos="3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40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51073C-95DA-45FC-900A-4B14BFB6A4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FA13B-2680-4D90-BE41-4F86EDFE9D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r">
              <a:defRPr sz="1200"/>
            </a:lvl1pPr>
          </a:lstStyle>
          <a:p>
            <a:fld id="{3444D996-4A24-40D3-9F2C-052EDF450D95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34A60C-7486-45DD-A380-AB320DB04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A53240-57BC-468D-A1F3-86CDE4EF95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r">
              <a:defRPr sz="1200"/>
            </a:lvl1pPr>
          </a:lstStyle>
          <a:p>
            <a:fld id="{59583DF1-C581-4EE4-9141-BAE9F04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4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r">
              <a:defRPr sz="1200"/>
            </a:lvl1pPr>
          </a:lstStyle>
          <a:p>
            <a:fld id="{FC6B9CFD-0A46-423E-B11A-5A25C21747AB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3" tIns="46047" rIns="92093" bIns="460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2093" tIns="46047" rIns="92093" bIns="46047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r">
              <a:defRPr sz="1200"/>
            </a:lvl1pPr>
          </a:lstStyle>
          <a:p>
            <a:fld id="{F590E47E-3D96-4EE4-81E9-9D21AA865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8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33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15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0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90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0D12-06FF-45AF-82F6-CF360F32A8A7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72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760C-9377-4DED-AF68-1C29C8AA98AC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2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3B0F-DC54-4586-A704-9F25B42DC115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5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336E-037A-425B-A88A-37D2C724B9F5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305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B62-0974-42AB-AAD8-46CCCD602E60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61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60E6-2B0B-4BFC-B0C2-D9F565B26274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524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BD7E-D9ED-4919-9DDB-DA3F1C8CF9B3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85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3BF2-16CF-4B1B-A753-4ECE3B58413C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17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C50-BE9B-4663-BE86-CF0F40B8FB75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49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7F52F-F46D-4290-BF70-11588A07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665C-1094-4F7A-8CB6-CD0AD8F3CDE0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66AA5-5AD4-4923-8491-16670152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341" y="6380689"/>
            <a:ext cx="2229720" cy="365125"/>
          </a:xfrm>
        </p:spPr>
        <p:txBody>
          <a:bodyPr/>
          <a:lstStyle/>
          <a:p>
            <a:r>
              <a:rPr lang="en-US" altLang="zh-CN" dirty="0"/>
              <a:t>Every page will display this footer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27767-202E-49C9-8CBD-1FECA0D2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24877" y="6380688"/>
            <a:ext cx="1142245" cy="282661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830D28C-911A-49C0-ADAE-9E758095BB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998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41A77-CF46-4BDD-8BBA-8E1E4665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AA47-8A3E-4B53-880B-778482154B66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10EF1-A434-4AAA-981F-3502993F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Every page will display this footer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EC369-ADC3-4D66-A7B4-6C76D70A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0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799-38D3-4073-95F9-707B0CDE87FA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0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A227-89E4-446D-83FD-0E01BBEA5388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0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8F5-719E-4802-864C-B5AEA6562EAA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0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8BBF-5EE4-4842-AE00-DEB278AF8DEE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87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F785-24AE-451D-9F99-4064A4005495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8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3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C53D-CD6B-42D6-B283-CC646A7DA31D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FE53-FA13-4722-9E60-FEC3C6B8295D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40459" y="6380689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7508FF-794A-4D73-ABA2-52F5B9B9A4D7}" type="datetime1">
              <a:rPr lang="zh-CN" altLang="en-US" smtClean="0"/>
              <a:t>2023/6/17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341" y="6380689"/>
            <a:ext cx="231120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zh-CN" dirty="0"/>
              <a:t>Every page will display this footer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24877" y="6380689"/>
            <a:ext cx="114224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30D28C-911A-49C0-ADAE-9E758095BB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037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650" r:id="rId1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WCAG21/Understanding/contrast-minimum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4B22C-FA1C-4FC8-9FF7-77B64F19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Pass Column 1">
            <a:extLst>
              <a:ext uri="{FF2B5EF4-FFF2-40B4-BE49-F238E27FC236}">
                <a16:creationId xmlns:a16="http://schemas.microsoft.com/office/drawing/2014/main" id="{25326926-6253-F07C-D482-01B55C9F4719}"/>
              </a:ext>
            </a:extLst>
          </p:cNvPr>
          <p:cNvSpPr/>
          <p:nvPr/>
        </p:nvSpPr>
        <p:spPr>
          <a:xfrm>
            <a:off x="1361440" y="2095500"/>
            <a:ext cx="324358" cy="324358"/>
          </a:xfrm>
          <a:prstGeom prst="rect">
            <a:avLst/>
          </a:prstGeom>
          <a:solidFill>
            <a:schemeClr val="bg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3" name="Pass Column 2">
            <a:extLst>
              <a:ext uri="{FF2B5EF4-FFF2-40B4-BE49-F238E27FC236}">
                <a16:creationId xmlns:a16="http://schemas.microsoft.com/office/drawing/2014/main" id="{0CD9AB1C-1869-2298-F5FA-65D6632C9AC3}"/>
              </a:ext>
            </a:extLst>
          </p:cNvPr>
          <p:cNvSpPr/>
          <p:nvPr/>
        </p:nvSpPr>
        <p:spPr>
          <a:xfrm>
            <a:off x="1757680" y="2095500"/>
            <a:ext cx="324358" cy="324358"/>
          </a:xfrm>
          <a:prstGeom prst="rect">
            <a:avLst/>
          </a:prstGeom>
          <a:solidFill>
            <a:schemeClr val="tx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9" name="Pass Column 3">
            <a:extLst>
              <a:ext uri="{FF2B5EF4-FFF2-40B4-BE49-F238E27FC236}">
                <a16:creationId xmlns:a16="http://schemas.microsoft.com/office/drawing/2014/main" id="{40F2B511-0830-FF66-A4FE-B4B47C7E09AA}"/>
              </a:ext>
            </a:extLst>
          </p:cNvPr>
          <p:cNvSpPr/>
          <p:nvPr/>
        </p:nvSpPr>
        <p:spPr>
          <a:xfrm>
            <a:off x="2153920" y="2095500"/>
            <a:ext cx="324358" cy="324358"/>
          </a:xfrm>
          <a:prstGeom prst="rect">
            <a:avLst/>
          </a:prstGeom>
          <a:solidFill>
            <a:schemeClr val="bg2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0" name="Pass Column 4">
            <a:extLst>
              <a:ext uri="{FF2B5EF4-FFF2-40B4-BE49-F238E27FC236}">
                <a16:creationId xmlns:a16="http://schemas.microsoft.com/office/drawing/2014/main" id="{0DE8FBD2-C605-4E0D-06E7-A7ECFC7D0DC0}"/>
              </a:ext>
            </a:extLst>
          </p:cNvPr>
          <p:cNvSpPr/>
          <p:nvPr/>
        </p:nvSpPr>
        <p:spPr>
          <a:xfrm>
            <a:off x="2550160" y="2095500"/>
            <a:ext cx="324358" cy="324358"/>
          </a:xfrm>
          <a:prstGeom prst="rect">
            <a:avLst/>
          </a:prstGeom>
          <a:solidFill>
            <a:schemeClr val="tx2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1" name="Pass Column 5">
            <a:extLst>
              <a:ext uri="{FF2B5EF4-FFF2-40B4-BE49-F238E27FC236}">
                <a16:creationId xmlns:a16="http://schemas.microsoft.com/office/drawing/2014/main" id="{0B24E157-3E04-1B49-ACEF-A12202630BDC}"/>
              </a:ext>
            </a:extLst>
          </p:cNvPr>
          <p:cNvSpPr/>
          <p:nvPr/>
        </p:nvSpPr>
        <p:spPr>
          <a:xfrm>
            <a:off x="2946400" y="2095500"/>
            <a:ext cx="324358" cy="324358"/>
          </a:xfrm>
          <a:prstGeom prst="rect">
            <a:avLst/>
          </a:prstGeom>
          <a:solidFill>
            <a:schemeClr val="accent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2" name="Pass Column 6">
            <a:extLst>
              <a:ext uri="{FF2B5EF4-FFF2-40B4-BE49-F238E27FC236}">
                <a16:creationId xmlns:a16="http://schemas.microsoft.com/office/drawing/2014/main" id="{6056B9D9-1560-A833-9184-BEC7210DC91C}"/>
              </a:ext>
            </a:extLst>
          </p:cNvPr>
          <p:cNvSpPr/>
          <p:nvPr/>
        </p:nvSpPr>
        <p:spPr>
          <a:xfrm>
            <a:off x="3342640" y="2095500"/>
            <a:ext cx="324358" cy="324358"/>
          </a:xfrm>
          <a:prstGeom prst="rect">
            <a:avLst/>
          </a:prstGeom>
          <a:solidFill>
            <a:schemeClr val="accent2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3" name="Pass Column 7">
            <a:extLst>
              <a:ext uri="{FF2B5EF4-FFF2-40B4-BE49-F238E27FC236}">
                <a16:creationId xmlns:a16="http://schemas.microsoft.com/office/drawing/2014/main" id="{72612AE4-CFC8-7F0E-E3EE-D4D9ED81F51B}"/>
              </a:ext>
            </a:extLst>
          </p:cNvPr>
          <p:cNvSpPr/>
          <p:nvPr/>
        </p:nvSpPr>
        <p:spPr>
          <a:xfrm>
            <a:off x="3738880" y="2095500"/>
            <a:ext cx="324358" cy="324358"/>
          </a:xfrm>
          <a:prstGeom prst="rect">
            <a:avLst/>
          </a:prstGeom>
          <a:solidFill>
            <a:schemeClr val="accent3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4" name="Pass Column 8">
            <a:extLst>
              <a:ext uri="{FF2B5EF4-FFF2-40B4-BE49-F238E27FC236}">
                <a16:creationId xmlns:a16="http://schemas.microsoft.com/office/drawing/2014/main" id="{F9824751-CF02-9F7E-9202-18AAF3339E96}"/>
              </a:ext>
            </a:extLst>
          </p:cNvPr>
          <p:cNvSpPr/>
          <p:nvPr/>
        </p:nvSpPr>
        <p:spPr>
          <a:xfrm>
            <a:off x="4135120" y="2095500"/>
            <a:ext cx="324358" cy="324358"/>
          </a:xfrm>
          <a:prstGeom prst="rect">
            <a:avLst/>
          </a:prstGeom>
          <a:solidFill>
            <a:schemeClr val="accent4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5" name="Pass Column 9">
            <a:extLst>
              <a:ext uri="{FF2B5EF4-FFF2-40B4-BE49-F238E27FC236}">
                <a16:creationId xmlns:a16="http://schemas.microsoft.com/office/drawing/2014/main" id="{1AA22FDF-3AF7-9AC1-5BAC-2CA5BF883AA2}"/>
              </a:ext>
            </a:extLst>
          </p:cNvPr>
          <p:cNvSpPr/>
          <p:nvPr/>
        </p:nvSpPr>
        <p:spPr>
          <a:xfrm>
            <a:off x="4531359" y="2095500"/>
            <a:ext cx="324359" cy="324358"/>
          </a:xfrm>
          <a:prstGeom prst="rect">
            <a:avLst/>
          </a:prstGeom>
          <a:solidFill>
            <a:schemeClr val="accent5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6" name="Pass Column 10">
            <a:extLst>
              <a:ext uri="{FF2B5EF4-FFF2-40B4-BE49-F238E27FC236}">
                <a16:creationId xmlns:a16="http://schemas.microsoft.com/office/drawing/2014/main" id="{B86AEB38-F2D0-2B62-5345-763D768C7F10}"/>
              </a:ext>
            </a:extLst>
          </p:cNvPr>
          <p:cNvSpPr/>
          <p:nvPr/>
        </p:nvSpPr>
        <p:spPr>
          <a:xfrm>
            <a:off x="4927600" y="2095500"/>
            <a:ext cx="324358" cy="324358"/>
          </a:xfrm>
          <a:prstGeom prst="rect">
            <a:avLst/>
          </a:prstGeom>
          <a:solidFill>
            <a:schemeClr val="accent6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7" name="Pass Row 1">
            <a:extLst>
              <a:ext uri="{FF2B5EF4-FFF2-40B4-BE49-F238E27FC236}">
                <a16:creationId xmlns:a16="http://schemas.microsoft.com/office/drawing/2014/main" id="{4229DA5D-13A7-D08F-4384-67ECA104D5D4}"/>
              </a:ext>
            </a:extLst>
          </p:cNvPr>
          <p:cNvSpPr/>
          <p:nvPr/>
        </p:nvSpPr>
        <p:spPr>
          <a:xfrm>
            <a:off x="838200" y="2618740"/>
            <a:ext cx="324358" cy="324358"/>
          </a:xfrm>
          <a:prstGeom prst="rect">
            <a:avLst/>
          </a:prstGeom>
          <a:solidFill>
            <a:schemeClr val="bg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8" name="Pass Row 1, Column 1">
            <a:extLst>
              <a:ext uri="{FF2B5EF4-FFF2-40B4-BE49-F238E27FC236}">
                <a16:creationId xmlns:a16="http://schemas.microsoft.com/office/drawing/2014/main" id="{FEA5495C-89C7-E4B5-4F27-C5B3528D2C0C}"/>
              </a:ext>
            </a:extLst>
          </p:cNvPr>
          <p:cNvSpPr/>
          <p:nvPr/>
        </p:nvSpPr>
        <p:spPr>
          <a:xfrm>
            <a:off x="1361440" y="2618740"/>
            <a:ext cx="324358" cy="324358"/>
          </a:xfrm>
          <a:prstGeom prst="rect">
            <a:avLst/>
          </a:prstGeom>
          <a:solidFill>
            <a:srgbClr val="FFFFFF">
              <a:alpha val="10000"/>
            </a:srgb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solidFill>
                <a:schemeClr val="l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B18FA7E9-AD43-E86E-899B-D06E57AF0875}"/>
              </a:ext>
            </a:extLst>
          </p:cNvPr>
          <p:cNvCxnSpPr/>
          <p:nvPr/>
        </p:nvCxnSpPr>
        <p:spPr>
          <a:xfrm>
            <a:off x="1361440" y="261874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52051C8A-8F28-D1E3-779F-553A85ECDB58}"/>
              </a:ext>
            </a:extLst>
          </p:cNvPr>
          <p:cNvCxnSpPr/>
          <p:nvPr/>
        </p:nvCxnSpPr>
        <p:spPr>
          <a:xfrm flipV="1">
            <a:off x="1361440" y="261874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ss Row 1, Column 2">
            <a:extLst>
              <a:ext uri="{FF2B5EF4-FFF2-40B4-BE49-F238E27FC236}">
                <a16:creationId xmlns:a16="http://schemas.microsoft.com/office/drawing/2014/main" id="{4889A782-6312-72B2-574A-4CBA04481F61}"/>
              </a:ext>
            </a:extLst>
          </p:cNvPr>
          <p:cNvSpPr/>
          <p:nvPr/>
        </p:nvSpPr>
        <p:spPr>
          <a:xfrm>
            <a:off x="1757680" y="2618740"/>
            <a:ext cx="324358" cy="324358"/>
          </a:xfrm>
          <a:prstGeom prst="rect">
            <a:avLst/>
          </a:prstGeom>
          <a:solidFill>
            <a:schemeClr val="tx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  <a:latin typeface="Helvetica Neue" panose="02000503000000020004" pitchFamily="2" charset="0"/>
              </a:rPr>
              <a:t>21.0</a:t>
            </a:r>
            <a:endParaRPr kumimoji="1" lang="zh-CN" altLang="en-US" sz="1100" dirty="0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sp>
        <p:nvSpPr>
          <p:cNvPr id="22" name="Pass Row 1, Column 3">
            <a:extLst>
              <a:ext uri="{FF2B5EF4-FFF2-40B4-BE49-F238E27FC236}">
                <a16:creationId xmlns:a16="http://schemas.microsoft.com/office/drawing/2014/main" id="{B11192EA-7350-7C67-CBFD-FDF7B787E4B7}"/>
              </a:ext>
            </a:extLst>
          </p:cNvPr>
          <p:cNvSpPr/>
          <p:nvPr/>
        </p:nvSpPr>
        <p:spPr>
          <a:xfrm>
            <a:off x="2153920" y="2618740"/>
            <a:ext cx="324358" cy="324358"/>
          </a:xfrm>
          <a:prstGeom prst="rect">
            <a:avLst/>
          </a:prstGeom>
          <a:solidFill>
            <a:schemeClr val="bg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>
                    <a:alpha val="10000"/>
                  </a:schemeClr>
                </a:solidFill>
                <a:latin typeface="Helvetica Neue" panose="02000503000000020004" pitchFamily="2" charset="0"/>
              </a:rPr>
              <a:t>1.2</a:t>
            </a:r>
            <a:endParaRPr kumimoji="1" lang="zh-CN" altLang="en-US" sz="1100" dirty="0">
              <a:solidFill>
                <a:schemeClr val="bg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3" name="Pass Row 1, Column 4">
            <a:extLst>
              <a:ext uri="{FF2B5EF4-FFF2-40B4-BE49-F238E27FC236}">
                <a16:creationId xmlns:a16="http://schemas.microsoft.com/office/drawing/2014/main" id="{EDEED25C-4A7D-5E50-C298-0B1AFE608B0E}"/>
              </a:ext>
            </a:extLst>
          </p:cNvPr>
          <p:cNvSpPr/>
          <p:nvPr/>
        </p:nvSpPr>
        <p:spPr>
          <a:xfrm>
            <a:off x="2550160" y="2618740"/>
            <a:ext cx="324358" cy="324358"/>
          </a:xfrm>
          <a:prstGeom prst="rect">
            <a:avLst/>
          </a:prstGeom>
          <a:solidFill>
            <a:schemeClr val="tx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  <a:latin typeface="Helvetica Neue" panose="02000503000000020004" pitchFamily="2" charset="0"/>
              </a:rPr>
              <a:t>7.7</a:t>
            </a:r>
            <a:endParaRPr kumimoji="1" lang="zh-CN" altLang="en-US" sz="1100" dirty="0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sp>
        <p:nvSpPr>
          <p:cNvPr id="24" name="Pass Row 1, Column 5">
            <a:extLst>
              <a:ext uri="{FF2B5EF4-FFF2-40B4-BE49-F238E27FC236}">
                <a16:creationId xmlns:a16="http://schemas.microsoft.com/office/drawing/2014/main" id="{5E8F3651-2B86-C60C-1E5B-0BB88CEA5F9A}"/>
              </a:ext>
            </a:extLst>
          </p:cNvPr>
          <p:cNvSpPr/>
          <p:nvPr/>
        </p:nvSpPr>
        <p:spPr>
          <a:xfrm>
            <a:off x="2946400" y="2618740"/>
            <a:ext cx="324358" cy="32435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  <a:latin typeface="Helvetica Neue" panose="02000503000000020004" pitchFamily="2" charset="0"/>
              </a:rPr>
              <a:t>4.7</a:t>
            </a:r>
            <a:endParaRPr kumimoji="1" lang="zh-CN" altLang="en-US" sz="1100" dirty="0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sp>
        <p:nvSpPr>
          <p:cNvPr id="25" name="Pass Row 1, Column 6">
            <a:extLst>
              <a:ext uri="{FF2B5EF4-FFF2-40B4-BE49-F238E27FC236}">
                <a16:creationId xmlns:a16="http://schemas.microsoft.com/office/drawing/2014/main" id="{EB97D126-0A34-0BA9-B085-02D80544690F}"/>
              </a:ext>
            </a:extLst>
          </p:cNvPr>
          <p:cNvSpPr/>
          <p:nvPr/>
        </p:nvSpPr>
        <p:spPr>
          <a:xfrm>
            <a:off x="3342640" y="2618740"/>
            <a:ext cx="324358" cy="324358"/>
          </a:xfrm>
          <a:prstGeom prst="rect">
            <a:avLst/>
          </a:prstGeom>
          <a:solidFill>
            <a:schemeClr val="accent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>
                    <a:alpha val="10000"/>
                  </a:schemeClr>
                </a:solidFill>
                <a:latin typeface="Helvetica Neue" panose="02000503000000020004" pitchFamily="2" charset="0"/>
              </a:rPr>
              <a:t>2.8</a:t>
            </a:r>
            <a:endParaRPr kumimoji="1" lang="zh-CN" altLang="en-US" sz="1100" dirty="0">
              <a:solidFill>
                <a:schemeClr val="bg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6" name="Pass Row 1, Column 7">
            <a:extLst>
              <a:ext uri="{FF2B5EF4-FFF2-40B4-BE49-F238E27FC236}">
                <a16:creationId xmlns:a16="http://schemas.microsoft.com/office/drawing/2014/main" id="{578F6972-BF1C-4BB8-3612-659326A7353F}"/>
              </a:ext>
            </a:extLst>
          </p:cNvPr>
          <p:cNvSpPr/>
          <p:nvPr/>
        </p:nvSpPr>
        <p:spPr>
          <a:xfrm>
            <a:off x="3738880" y="2618740"/>
            <a:ext cx="324358" cy="324358"/>
          </a:xfrm>
          <a:prstGeom prst="rect">
            <a:avLst/>
          </a:prstGeom>
          <a:solidFill>
            <a:schemeClr val="accent3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>
                    <a:alpha val="10000"/>
                  </a:schemeClr>
                </a:solidFill>
                <a:latin typeface="Helvetica Neue" panose="02000503000000020004" pitchFamily="2" charset="0"/>
              </a:rPr>
              <a:t>2.5</a:t>
            </a:r>
            <a:endParaRPr kumimoji="1" lang="zh-CN" altLang="en-US" sz="1100" dirty="0">
              <a:solidFill>
                <a:schemeClr val="bg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7" name="Pass Row 1, Column 8">
            <a:extLst>
              <a:ext uri="{FF2B5EF4-FFF2-40B4-BE49-F238E27FC236}">
                <a16:creationId xmlns:a16="http://schemas.microsoft.com/office/drawing/2014/main" id="{4F5BE9FD-B8A2-8D09-3848-50DB427D1B13}"/>
              </a:ext>
            </a:extLst>
          </p:cNvPr>
          <p:cNvSpPr/>
          <p:nvPr/>
        </p:nvSpPr>
        <p:spPr>
          <a:xfrm>
            <a:off x="4135120" y="2618740"/>
            <a:ext cx="324358" cy="324358"/>
          </a:xfrm>
          <a:prstGeom prst="rect">
            <a:avLst/>
          </a:prstGeom>
          <a:solidFill>
            <a:schemeClr val="accent4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>
                    <a:alpha val="10000"/>
                  </a:schemeClr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bg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8" name="Pass Row 1, Column 9">
            <a:extLst>
              <a:ext uri="{FF2B5EF4-FFF2-40B4-BE49-F238E27FC236}">
                <a16:creationId xmlns:a16="http://schemas.microsoft.com/office/drawing/2014/main" id="{B9CB6A6F-77DF-8F37-AF8C-E0EBB2CBD06A}"/>
              </a:ext>
            </a:extLst>
          </p:cNvPr>
          <p:cNvSpPr/>
          <p:nvPr/>
        </p:nvSpPr>
        <p:spPr>
          <a:xfrm>
            <a:off x="4531359" y="2618740"/>
            <a:ext cx="324359" cy="324358"/>
          </a:xfrm>
          <a:prstGeom prst="rect">
            <a:avLst/>
          </a:prstGeom>
          <a:solidFill>
            <a:schemeClr val="accent5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>
                    <a:alpha val="10000"/>
                  </a:schemeClr>
                </a:solidFill>
                <a:latin typeface="Helvetica Neue" panose="02000503000000020004" pitchFamily="2" charset="0"/>
              </a:rPr>
              <a:t>3.0</a:t>
            </a:r>
            <a:endParaRPr kumimoji="1" lang="zh-CN" altLang="en-US" sz="1100" dirty="0">
              <a:solidFill>
                <a:schemeClr val="bg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9" name="Pass Row 1, Column 10">
            <a:extLst>
              <a:ext uri="{FF2B5EF4-FFF2-40B4-BE49-F238E27FC236}">
                <a16:creationId xmlns:a16="http://schemas.microsoft.com/office/drawing/2014/main" id="{4D0C6A41-3EC5-DEA8-E8FA-42C7BE629476}"/>
              </a:ext>
            </a:extLst>
          </p:cNvPr>
          <p:cNvSpPr/>
          <p:nvPr/>
        </p:nvSpPr>
        <p:spPr>
          <a:xfrm>
            <a:off x="4927600" y="2618740"/>
            <a:ext cx="324358" cy="3243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>
                    <a:alpha val="10000"/>
                  </a:schemeClr>
                </a:solidFill>
                <a:latin typeface="Helvetica Neue" panose="02000503000000020004" pitchFamily="2" charset="0"/>
              </a:rPr>
              <a:t>2.7</a:t>
            </a:r>
            <a:endParaRPr kumimoji="1" lang="zh-CN" altLang="en-US" sz="1100" dirty="0">
              <a:solidFill>
                <a:schemeClr val="bg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30" name="Pass Row 2">
            <a:extLst>
              <a:ext uri="{FF2B5EF4-FFF2-40B4-BE49-F238E27FC236}">
                <a16:creationId xmlns:a16="http://schemas.microsoft.com/office/drawing/2014/main" id="{07B9C41B-BE1E-7470-42D9-23510C0AF05B}"/>
              </a:ext>
            </a:extLst>
          </p:cNvPr>
          <p:cNvSpPr/>
          <p:nvPr/>
        </p:nvSpPr>
        <p:spPr>
          <a:xfrm>
            <a:off x="838200" y="3014980"/>
            <a:ext cx="324358" cy="324358"/>
          </a:xfrm>
          <a:prstGeom prst="rect">
            <a:avLst/>
          </a:prstGeom>
          <a:solidFill>
            <a:schemeClr val="tx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31" name="Pass Row 2, Column 1">
            <a:extLst>
              <a:ext uri="{FF2B5EF4-FFF2-40B4-BE49-F238E27FC236}">
                <a16:creationId xmlns:a16="http://schemas.microsoft.com/office/drawing/2014/main" id="{6BB21E54-2974-B178-D9E0-E459E289AABE}"/>
              </a:ext>
            </a:extLst>
          </p:cNvPr>
          <p:cNvSpPr/>
          <p:nvPr/>
        </p:nvSpPr>
        <p:spPr>
          <a:xfrm>
            <a:off x="1361440" y="3014980"/>
            <a:ext cx="324358" cy="324358"/>
          </a:xfrm>
          <a:prstGeom prst="rect">
            <a:avLst/>
          </a:prstGeom>
          <a:solidFill>
            <a:schemeClr val="bg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Helvetica Neue" panose="02000503000000020004" pitchFamily="2" charset="0"/>
              </a:rPr>
              <a:t>21.0</a:t>
            </a:r>
            <a:endParaRPr kumimoji="1" lang="zh-CN" altLang="en-US" sz="11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32" name="Pass Row 2, Column 2">
            <a:extLst>
              <a:ext uri="{FF2B5EF4-FFF2-40B4-BE49-F238E27FC236}">
                <a16:creationId xmlns:a16="http://schemas.microsoft.com/office/drawing/2014/main" id="{7C7E3147-3A41-9BB7-2DB0-33D8262ADB18}"/>
              </a:ext>
            </a:extLst>
          </p:cNvPr>
          <p:cNvSpPr/>
          <p:nvPr/>
        </p:nvSpPr>
        <p:spPr>
          <a:xfrm>
            <a:off x="1757680" y="3014980"/>
            <a:ext cx="324358" cy="32435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E38D099-7FFE-0DD0-8869-04192AC24B85}"/>
              </a:ext>
            </a:extLst>
          </p:cNvPr>
          <p:cNvCxnSpPr/>
          <p:nvPr/>
        </p:nvCxnSpPr>
        <p:spPr>
          <a:xfrm>
            <a:off x="1757680" y="301498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B620183-0392-E2F3-DFA3-464E8BDCEA54}"/>
              </a:ext>
            </a:extLst>
          </p:cNvPr>
          <p:cNvCxnSpPr/>
          <p:nvPr/>
        </p:nvCxnSpPr>
        <p:spPr>
          <a:xfrm flipV="1">
            <a:off x="1757680" y="301498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ss Row 2, Column 3">
            <a:extLst>
              <a:ext uri="{FF2B5EF4-FFF2-40B4-BE49-F238E27FC236}">
                <a16:creationId xmlns:a16="http://schemas.microsoft.com/office/drawing/2014/main" id="{3B382484-5846-E369-673A-FFCF035C8258}"/>
              </a:ext>
            </a:extLst>
          </p:cNvPr>
          <p:cNvSpPr/>
          <p:nvPr/>
        </p:nvSpPr>
        <p:spPr>
          <a:xfrm>
            <a:off x="2153920" y="3014980"/>
            <a:ext cx="324358" cy="324358"/>
          </a:xfrm>
          <a:prstGeom prst="rect">
            <a:avLst/>
          </a:prstGeom>
          <a:solidFill>
            <a:schemeClr val="bg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Helvetica Neue" panose="02000503000000020004" pitchFamily="2" charset="0"/>
              </a:rPr>
              <a:t>16.9</a:t>
            </a:r>
            <a:endParaRPr kumimoji="1" lang="zh-CN" altLang="en-US" sz="11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36" name="Pass Row 2, Column 4">
            <a:extLst>
              <a:ext uri="{FF2B5EF4-FFF2-40B4-BE49-F238E27FC236}">
                <a16:creationId xmlns:a16="http://schemas.microsoft.com/office/drawing/2014/main" id="{BF9609F8-C13C-1D26-A75D-F3CF345E48F9}"/>
              </a:ext>
            </a:extLst>
          </p:cNvPr>
          <p:cNvSpPr/>
          <p:nvPr/>
        </p:nvSpPr>
        <p:spPr>
          <a:xfrm>
            <a:off x="2550160" y="3014980"/>
            <a:ext cx="324358" cy="324358"/>
          </a:xfrm>
          <a:prstGeom prst="rect">
            <a:avLst/>
          </a:prstGeom>
          <a:solidFill>
            <a:schemeClr val="tx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>
                    <a:alpha val="10000"/>
                  </a:schemeClr>
                </a:solidFill>
                <a:latin typeface="Helvetica Neue" panose="02000503000000020004" pitchFamily="2" charset="0"/>
              </a:rPr>
              <a:t>2.7</a:t>
            </a:r>
            <a:endParaRPr kumimoji="1" lang="zh-CN" altLang="en-US" sz="1100" dirty="0">
              <a:solidFill>
                <a:schemeClr val="tx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37" name="Pass Row 2, Column 5">
            <a:extLst>
              <a:ext uri="{FF2B5EF4-FFF2-40B4-BE49-F238E27FC236}">
                <a16:creationId xmlns:a16="http://schemas.microsoft.com/office/drawing/2014/main" id="{8ABB5C7C-5782-FA8C-9831-669B42012596}"/>
              </a:ext>
            </a:extLst>
          </p:cNvPr>
          <p:cNvSpPr/>
          <p:nvPr/>
        </p:nvSpPr>
        <p:spPr>
          <a:xfrm>
            <a:off x="2946400" y="3014980"/>
            <a:ext cx="324358" cy="32435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>
                    <a:alpha val="10000"/>
                  </a:schemeClr>
                </a:solidFill>
                <a:latin typeface="Helvetica Neue" panose="02000503000000020004" pitchFamily="2" charset="0"/>
              </a:rPr>
              <a:t>4.4</a:t>
            </a:r>
            <a:endParaRPr kumimoji="1" lang="zh-CN" altLang="en-US" sz="1100" dirty="0">
              <a:solidFill>
                <a:schemeClr val="tx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38" name="Pass Row 2, Column 6">
            <a:extLst>
              <a:ext uri="{FF2B5EF4-FFF2-40B4-BE49-F238E27FC236}">
                <a16:creationId xmlns:a16="http://schemas.microsoft.com/office/drawing/2014/main" id="{F6E730D5-E730-4AC1-891D-D4BAC6F01C54}"/>
              </a:ext>
            </a:extLst>
          </p:cNvPr>
          <p:cNvSpPr/>
          <p:nvPr/>
        </p:nvSpPr>
        <p:spPr>
          <a:xfrm>
            <a:off x="3342640" y="3014980"/>
            <a:ext cx="324358" cy="32435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Helvetica Neue" panose="02000503000000020004" pitchFamily="2" charset="0"/>
              </a:rPr>
              <a:t>7.6</a:t>
            </a:r>
            <a:endParaRPr kumimoji="1" lang="zh-CN" altLang="en-US" sz="11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39" name="Pass Row 2, Column 7">
            <a:extLst>
              <a:ext uri="{FF2B5EF4-FFF2-40B4-BE49-F238E27FC236}">
                <a16:creationId xmlns:a16="http://schemas.microsoft.com/office/drawing/2014/main" id="{619135DB-7DE0-1D91-15C7-BBA64C9CEB5E}"/>
              </a:ext>
            </a:extLst>
          </p:cNvPr>
          <p:cNvSpPr/>
          <p:nvPr/>
        </p:nvSpPr>
        <p:spPr>
          <a:xfrm>
            <a:off x="3738880" y="3014980"/>
            <a:ext cx="324358" cy="324358"/>
          </a:xfrm>
          <a:prstGeom prst="rect">
            <a:avLst/>
          </a:prstGeom>
          <a:solidFill>
            <a:schemeClr val="accent3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Helvetica Neue" panose="02000503000000020004" pitchFamily="2" charset="0"/>
              </a:rPr>
              <a:t>8.5</a:t>
            </a:r>
            <a:endParaRPr kumimoji="1" lang="zh-CN" altLang="en-US" sz="11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40" name="Pass Row 2, Column 8">
            <a:extLst>
              <a:ext uri="{FF2B5EF4-FFF2-40B4-BE49-F238E27FC236}">
                <a16:creationId xmlns:a16="http://schemas.microsoft.com/office/drawing/2014/main" id="{5FFA2F9B-D6CA-E8EA-7480-DCF68C5B9310}"/>
              </a:ext>
            </a:extLst>
          </p:cNvPr>
          <p:cNvSpPr/>
          <p:nvPr/>
        </p:nvSpPr>
        <p:spPr>
          <a:xfrm>
            <a:off x="4135120" y="3014980"/>
            <a:ext cx="324358" cy="324358"/>
          </a:xfrm>
          <a:prstGeom prst="rect">
            <a:avLst/>
          </a:prstGeom>
          <a:solidFill>
            <a:schemeClr val="accent4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Helvetica Neue" panose="02000503000000020004" pitchFamily="2" charset="0"/>
              </a:rPr>
              <a:t>12.8</a:t>
            </a:r>
            <a:endParaRPr kumimoji="1" lang="zh-CN" altLang="en-US" sz="11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41" name="Pass Row 2, Column 9">
            <a:extLst>
              <a:ext uri="{FF2B5EF4-FFF2-40B4-BE49-F238E27FC236}">
                <a16:creationId xmlns:a16="http://schemas.microsoft.com/office/drawing/2014/main" id="{AF20DB06-BC98-C270-4C7E-F5FF67D6FF63}"/>
              </a:ext>
            </a:extLst>
          </p:cNvPr>
          <p:cNvSpPr/>
          <p:nvPr/>
        </p:nvSpPr>
        <p:spPr>
          <a:xfrm>
            <a:off x="4531359" y="3014980"/>
            <a:ext cx="324359" cy="324358"/>
          </a:xfrm>
          <a:prstGeom prst="rect">
            <a:avLst/>
          </a:prstGeom>
          <a:solidFill>
            <a:schemeClr val="accent5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Helvetica Neue" panose="02000503000000020004" pitchFamily="2" charset="0"/>
              </a:rPr>
              <a:t>7.1</a:t>
            </a:r>
            <a:endParaRPr kumimoji="1" lang="zh-CN" altLang="en-US" sz="11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42" name="Pass Row 2, Column 10">
            <a:extLst>
              <a:ext uri="{FF2B5EF4-FFF2-40B4-BE49-F238E27FC236}">
                <a16:creationId xmlns:a16="http://schemas.microsoft.com/office/drawing/2014/main" id="{8347EE7B-E0DE-28AE-FBD9-511626D1E57A}"/>
              </a:ext>
            </a:extLst>
          </p:cNvPr>
          <p:cNvSpPr/>
          <p:nvPr/>
        </p:nvSpPr>
        <p:spPr>
          <a:xfrm>
            <a:off x="4927600" y="3014980"/>
            <a:ext cx="324358" cy="32435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Helvetica Neue" panose="02000503000000020004" pitchFamily="2" charset="0"/>
              </a:rPr>
              <a:t>7.8</a:t>
            </a:r>
            <a:endParaRPr kumimoji="1" lang="zh-CN" altLang="en-US" sz="11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43" name="Pass Row 3">
            <a:extLst>
              <a:ext uri="{FF2B5EF4-FFF2-40B4-BE49-F238E27FC236}">
                <a16:creationId xmlns:a16="http://schemas.microsoft.com/office/drawing/2014/main" id="{D088C1FD-F142-B347-443C-494787297550}"/>
              </a:ext>
            </a:extLst>
          </p:cNvPr>
          <p:cNvSpPr/>
          <p:nvPr/>
        </p:nvSpPr>
        <p:spPr>
          <a:xfrm>
            <a:off x="838200" y="3411220"/>
            <a:ext cx="324358" cy="324358"/>
          </a:xfrm>
          <a:prstGeom prst="rect">
            <a:avLst/>
          </a:prstGeom>
          <a:solidFill>
            <a:schemeClr val="bg2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44" name="Pass Row 3, Column 1">
            <a:extLst>
              <a:ext uri="{FF2B5EF4-FFF2-40B4-BE49-F238E27FC236}">
                <a16:creationId xmlns:a16="http://schemas.microsoft.com/office/drawing/2014/main" id="{9B17D860-22EC-F491-54B6-DAC38AF253F3}"/>
              </a:ext>
            </a:extLst>
          </p:cNvPr>
          <p:cNvSpPr/>
          <p:nvPr/>
        </p:nvSpPr>
        <p:spPr>
          <a:xfrm>
            <a:off x="1361440" y="3411220"/>
            <a:ext cx="324358" cy="324358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alpha val="10000"/>
                  </a:schemeClr>
                </a:solidFill>
                <a:latin typeface="Helvetica Neue" panose="02000503000000020004" pitchFamily="2" charset="0"/>
              </a:rPr>
              <a:t>1.2</a:t>
            </a:r>
            <a:endParaRPr kumimoji="1" lang="zh-CN" altLang="en-US" sz="1100" dirty="0">
              <a:solidFill>
                <a:schemeClr val="bg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45" name="Pass Row 3, Column 2">
            <a:extLst>
              <a:ext uri="{FF2B5EF4-FFF2-40B4-BE49-F238E27FC236}">
                <a16:creationId xmlns:a16="http://schemas.microsoft.com/office/drawing/2014/main" id="{AD1C6A36-40A6-BE10-33C4-D24D33D5DD04}"/>
              </a:ext>
            </a:extLst>
          </p:cNvPr>
          <p:cNvSpPr/>
          <p:nvPr/>
        </p:nvSpPr>
        <p:spPr>
          <a:xfrm>
            <a:off x="1757680" y="3411220"/>
            <a:ext cx="324358" cy="324358"/>
          </a:xfrm>
          <a:prstGeom prst="rect">
            <a:avLst/>
          </a:prstGeom>
          <a:solidFill>
            <a:schemeClr val="tx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/>
                </a:solidFill>
                <a:latin typeface="Helvetica Neue" panose="02000503000000020004" pitchFamily="2" charset="0"/>
              </a:rPr>
              <a:t>16.9</a:t>
            </a:r>
            <a:endParaRPr kumimoji="1" lang="zh-CN" altLang="en-US" sz="1100" dirty="0">
              <a:solidFill>
                <a:schemeClr val="bg2"/>
              </a:solidFill>
              <a:latin typeface="Helvetica Neue" panose="02000503000000020004" pitchFamily="2" charset="0"/>
            </a:endParaRPr>
          </a:p>
        </p:txBody>
      </p:sp>
      <p:sp>
        <p:nvSpPr>
          <p:cNvPr id="46" name="Pass Row 3, Column 3">
            <a:extLst>
              <a:ext uri="{FF2B5EF4-FFF2-40B4-BE49-F238E27FC236}">
                <a16:creationId xmlns:a16="http://schemas.microsoft.com/office/drawing/2014/main" id="{F3F71ED2-EA82-0133-9DB1-58152DDAC994}"/>
              </a:ext>
            </a:extLst>
          </p:cNvPr>
          <p:cNvSpPr/>
          <p:nvPr/>
        </p:nvSpPr>
        <p:spPr>
          <a:xfrm>
            <a:off x="2153920" y="3411220"/>
            <a:ext cx="324358" cy="32435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47C30C84-AF58-BF22-0292-65B2B022CE7C}"/>
              </a:ext>
            </a:extLst>
          </p:cNvPr>
          <p:cNvCxnSpPr/>
          <p:nvPr/>
        </p:nvCxnSpPr>
        <p:spPr>
          <a:xfrm>
            <a:off x="2153920" y="341122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72F6290-1E47-54DE-3A27-DD47864FE8AA}"/>
              </a:ext>
            </a:extLst>
          </p:cNvPr>
          <p:cNvCxnSpPr/>
          <p:nvPr/>
        </p:nvCxnSpPr>
        <p:spPr>
          <a:xfrm flipV="1">
            <a:off x="2153920" y="341122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ass Row 3, Column 4">
            <a:extLst>
              <a:ext uri="{FF2B5EF4-FFF2-40B4-BE49-F238E27FC236}">
                <a16:creationId xmlns:a16="http://schemas.microsoft.com/office/drawing/2014/main" id="{8B21081E-4C58-983C-6A0D-5F2485C8F3E2}"/>
              </a:ext>
            </a:extLst>
          </p:cNvPr>
          <p:cNvSpPr/>
          <p:nvPr/>
        </p:nvSpPr>
        <p:spPr>
          <a:xfrm>
            <a:off x="2550160" y="3411220"/>
            <a:ext cx="324358" cy="324358"/>
          </a:xfrm>
          <a:prstGeom prst="rect">
            <a:avLst/>
          </a:prstGeom>
          <a:solidFill>
            <a:schemeClr val="tx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/>
                </a:solidFill>
                <a:latin typeface="Helvetica Neue" panose="02000503000000020004" pitchFamily="2" charset="0"/>
              </a:rPr>
              <a:t>6.2</a:t>
            </a:r>
            <a:endParaRPr kumimoji="1" lang="zh-CN" altLang="en-US" sz="1100" dirty="0">
              <a:solidFill>
                <a:schemeClr val="bg2"/>
              </a:solidFill>
              <a:latin typeface="Helvetica Neue" panose="02000503000000020004" pitchFamily="2" charset="0"/>
            </a:endParaRPr>
          </a:p>
        </p:txBody>
      </p:sp>
      <p:sp>
        <p:nvSpPr>
          <p:cNvPr id="50" name="Pass Row 3, Column 5">
            <a:extLst>
              <a:ext uri="{FF2B5EF4-FFF2-40B4-BE49-F238E27FC236}">
                <a16:creationId xmlns:a16="http://schemas.microsoft.com/office/drawing/2014/main" id="{DF0F8225-5FB6-0E6D-99F6-015758063FC4}"/>
              </a:ext>
            </a:extLst>
          </p:cNvPr>
          <p:cNvSpPr/>
          <p:nvPr/>
        </p:nvSpPr>
        <p:spPr>
          <a:xfrm>
            <a:off x="2946400" y="3411220"/>
            <a:ext cx="324358" cy="32435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alpha val="10000"/>
                  </a:schemeClr>
                </a:solidFill>
                <a:latin typeface="Helvetica Neue" panose="02000503000000020004" pitchFamily="2" charset="0"/>
              </a:rPr>
              <a:t>3.8</a:t>
            </a:r>
            <a:endParaRPr kumimoji="1" lang="zh-CN" altLang="en-US" sz="1100" dirty="0">
              <a:solidFill>
                <a:schemeClr val="bg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51" name="Pass Row 3, Column 6">
            <a:extLst>
              <a:ext uri="{FF2B5EF4-FFF2-40B4-BE49-F238E27FC236}">
                <a16:creationId xmlns:a16="http://schemas.microsoft.com/office/drawing/2014/main" id="{9EE590F9-5508-00D7-E012-C65F16A55F95}"/>
              </a:ext>
            </a:extLst>
          </p:cNvPr>
          <p:cNvSpPr/>
          <p:nvPr/>
        </p:nvSpPr>
        <p:spPr>
          <a:xfrm>
            <a:off x="3342640" y="3411220"/>
            <a:ext cx="324358" cy="324358"/>
          </a:xfrm>
          <a:prstGeom prst="rect">
            <a:avLst/>
          </a:prstGeom>
          <a:solidFill>
            <a:schemeClr val="accent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alpha val="10000"/>
                  </a:schemeClr>
                </a:solidFill>
                <a:latin typeface="Helvetica Neue" panose="02000503000000020004" pitchFamily="2" charset="0"/>
              </a:rPr>
              <a:t>2.2</a:t>
            </a:r>
            <a:endParaRPr kumimoji="1" lang="zh-CN" altLang="en-US" sz="1100" dirty="0">
              <a:solidFill>
                <a:schemeClr val="bg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52" name="Pass Row 3, Column 7">
            <a:extLst>
              <a:ext uri="{FF2B5EF4-FFF2-40B4-BE49-F238E27FC236}">
                <a16:creationId xmlns:a16="http://schemas.microsoft.com/office/drawing/2014/main" id="{A25D7668-85A6-8F02-FF01-83F21FAE3C32}"/>
              </a:ext>
            </a:extLst>
          </p:cNvPr>
          <p:cNvSpPr/>
          <p:nvPr/>
        </p:nvSpPr>
        <p:spPr>
          <a:xfrm>
            <a:off x="3738880" y="3411220"/>
            <a:ext cx="324358" cy="324358"/>
          </a:xfrm>
          <a:prstGeom prst="rect">
            <a:avLst/>
          </a:prstGeom>
          <a:solidFill>
            <a:schemeClr val="accent3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alpha val="10000"/>
                  </a:schemeClr>
                </a:solidFill>
                <a:latin typeface="Helvetica Neue" panose="02000503000000020004" pitchFamily="2" charset="0"/>
              </a:rPr>
              <a:t>2.0</a:t>
            </a:r>
            <a:endParaRPr kumimoji="1" lang="zh-CN" altLang="en-US" sz="1100" dirty="0">
              <a:solidFill>
                <a:schemeClr val="bg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53" name="Pass Row 3, Column 8">
            <a:extLst>
              <a:ext uri="{FF2B5EF4-FFF2-40B4-BE49-F238E27FC236}">
                <a16:creationId xmlns:a16="http://schemas.microsoft.com/office/drawing/2014/main" id="{05686E2F-3C20-893F-729B-FAEC8EA7D182}"/>
              </a:ext>
            </a:extLst>
          </p:cNvPr>
          <p:cNvSpPr/>
          <p:nvPr/>
        </p:nvSpPr>
        <p:spPr>
          <a:xfrm>
            <a:off x="4135120" y="3411220"/>
            <a:ext cx="324358" cy="324358"/>
          </a:xfrm>
          <a:prstGeom prst="rect">
            <a:avLst/>
          </a:prstGeom>
          <a:solidFill>
            <a:schemeClr val="accent4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alpha val="10000"/>
                  </a:schemeClr>
                </a:solidFill>
                <a:latin typeface="Helvetica Neue" panose="02000503000000020004" pitchFamily="2" charset="0"/>
              </a:rPr>
              <a:t>1.3</a:t>
            </a:r>
            <a:endParaRPr kumimoji="1" lang="zh-CN" altLang="en-US" sz="1100" dirty="0">
              <a:solidFill>
                <a:schemeClr val="bg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54" name="Pass Row 3, Column 9">
            <a:extLst>
              <a:ext uri="{FF2B5EF4-FFF2-40B4-BE49-F238E27FC236}">
                <a16:creationId xmlns:a16="http://schemas.microsoft.com/office/drawing/2014/main" id="{8AA510A1-8DB8-3108-237B-4D3E3A7446BB}"/>
              </a:ext>
            </a:extLst>
          </p:cNvPr>
          <p:cNvSpPr/>
          <p:nvPr/>
        </p:nvSpPr>
        <p:spPr>
          <a:xfrm>
            <a:off x="4531359" y="3411220"/>
            <a:ext cx="324359" cy="324358"/>
          </a:xfrm>
          <a:prstGeom prst="rect">
            <a:avLst/>
          </a:prstGeom>
          <a:solidFill>
            <a:schemeClr val="accent5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alpha val="10000"/>
                  </a:schemeClr>
                </a:solidFill>
                <a:latin typeface="Helvetica Neue" panose="02000503000000020004" pitchFamily="2" charset="0"/>
              </a:rPr>
              <a:t>2.4</a:t>
            </a:r>
            <a:endParaRPr kumimoji="1" lang="zh-CN" altLang="en-US" sz="1100" dirty="0">
              <a:solidFill>
                <a:schemeClr val="bg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55" name="Pass Row 3, Column 10">
            <a:extLst>
              <a:ext uri="{FF2B5EF4-FFF2-40B4-BE49-F238E27FC236}">
                <a16:creationId xmlns:a16="http://schemas.microsoft.com/office/drawing/2014/main" id="{6A6C0D20-9944-41AF-43A3-AC7B8D6D0F04}"/>
              </a:ext>
            </a:extLst>
          </p:cNvPr>
          <p:cNvSpPr/>
          <p:nvPr/>
        </p:nvSpPr>
        <p:spPr>
          <a:xfrm>
            <a:off x="4927600" y="3411220"/>
            <a:ext cx="324358" cy="3243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alpha val="10000"/>
                  </a:schemeClr>
                </a:solidFill>
                <a:latin typeface="Helvetica Neue" panose="02000503000000020004" pitchFamily="2" charset="0"/>
              </a:rPr>
              <a:t>2.2</a:t>
            </a:r>
            <a:endParaRPr kumimoji="1" lang="zh-CN" altLang="en-US" sz="1100" dirty="0">
              <a:solidFill>
                <a:schemeClr val="bg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56" name="Pass Row 4">
            <a:extLst>
              <a:ext uri="{FF2B5EF4-FFF2-40B4-BE49-F238E27FC236}">
                <a16:creationId xmlns:a16="http://schemas.microsoft.com/office/drawing/2014/main" id="{839652A9-3872-F46A-57B1-9654B3535240}"/>
              </a:ext>
            </a:extLst>
          </p:cNvPr>
          <p:cNvSpPr/>
          <p:nvPr/>
        </p:nvSpPr>
        <p:spPr>
          <a:xfrm>
            <a:off x="838200" y="3807460"/>
            <a:ext cx="324358" cy="324358"/>
          </a:xfrm>
          <a:prstGeom prst="rect">
            <a:avLst/>
          </a:prstGeom>
          <a:solidFill>
            <a:schemeClr val="tx2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57" name="Pass Row 4, Column 1">
            <a:extLst>
              <a:ext uri="{FF2B5EF4-FFF2-40B4-BE49-F238E27FC236}">
                <a16:creationId xmlns:a16="http://schemas.microsoft.com/office/drawing/2014/main" id="{5B9857C9-D22E-6698-25FF-6EDC178B94EB}"/>
              </a:ext>
            </a:extLst>
          </p:cNvPr>
          <p:cNvSpPr/>
          <p:nvPr/>
        </p:nvSpPr>
        <p:spPr>
          <a:xfrm>
            <a:off x="1361440" y="3807460"/>
            <a:ext cx="324358" cy="324358"/>
          </a:xfrm>
          <a:prstGeom prst="rect">
            <a:avLst/>
          </a:prstGeom>
          <a:solidFill>
            <a:schemeClr val="bg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/>
                </a:solidFill>
                <a:latin typeface="Helvetica Neue" panose="02000503000000020004" pitchFamily="2" charset="0"/>
              </a:rPr>
              <a:t>7.7</a:t>
            </a:r>
            <a:endParaRPr kumimoji="1" lang="zh-CN" altLang="en-US" sz="1100" dirty="0">
              <a:solidFill>
                <a:schemeClr val="tx2"/>
              </a:solidFill>
              <a:latin typeface="Helvetica Neue" panose="02000503000000020004" pitchFamily="2" charset="0"/>
            </a:endParaRPr>
          </a:p>
        </p:txBody>
      </p:sp>
      <p:sp>
        <p:nvSpPr>
          <p:cNvPr id="58" name="Pass Row 4, Column 2">
            <a:extLst>
              <a:ext uri="{FF2B5EF4-FFF2-40B4-BE49-F238E27FC236}">
                <a16:creationId xmlns:a16="http://schemas.microsoft.com/office/drawing/2014/main" id="{D649EC81-655A-AA8A-F2A7-B480499395F4}"/>
              </a:ext>
            </a:extLst>
          </p:cNvPr>
          <p:cNvSpPr/>
          <p:nvPr/>
        </p:nvSpPr>
        <p:spPr>
          <a:xfrm>
            <a:off x="1757680" y="3807460"/>
            <a:ext cx="324358" cy="324358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>
                    <a:alpha val="10000"/>
                  </a:schemeClr>
                </a:solidFill>
                <a:latin typeface="Helvetica Neue" panose="02000503000000020004" pitchFamily="2" charset="0"/>
              </a:rPr>
              <a:t>2.7</a:t>
            </a:r>
            <a:endParaRPr kumimoji="1" lang="zh-CN" altLang="en-US" sz="1100" dirty="0">
              <a:solidFill>
                <a:schemeClr val="tx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59" name="Pass Row 4, Column 3">
            <a:extLst>
              <a:ext uri="{FF2B5EF4-FFF2-40B4-BE49-F238E27FC236}">
                <a16:creationId xmlns:a16="http://schemas.microsoft.com/office/drawing/2014/main" id="{BF88D86F-80B0-AEA5-9159-B6E15011CD84}"/>
              </a:ext>
            </a:extLst>
          </p:cNvPr>
          <p:cNvSpPr/>
          <p:nvPr/>
        </p:nvSpPr>
        <p:spPr>
          <a:xfrm>
            <a:off x="2153920" y="3807460"/>
            <a:ext cx="324358" cy="324358"/>
          </a:xfrm>
          <a:prstGeom prst="rect">
            <a:avLst/>
          </a:prstGeom>
          <a:solidFill>
            <a:schemeClr val="bg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/>
                </a:solidFill>
                <a:latin typeface="Helvetica Neue" panose="02000503000000020004" pitchFamily="2" charset="0"/>
              </a:rPr>
              <a:t>6.2</a:t>
            </a:r>
            <a:endParaRPr kumimoji="1" lang="zh-CN" altLang="en-US" sz="1100" dirty="0">
              <a:solidFill>
                <a:schemeClr val="tx2"/>
              </a:solidFill>
              <a:latin typeface="Helvetica Neue" panose="02000503000000020004" pitchFamily="2" charset="0"/>
            </a:endParaRPr>
          </a:p>
        </p:txBody>
      </p:sp>
      <p:sp>
        <p:nvSpPr>
          <p:cNvPr id="60" name="Pass Row 4, Column 4">
            <a:extLst>
              <a:ext uri="{FF2B5EF4-FFF2-40B4-BE49-F238E27FC236}">
                <a16:creationId xmlns:a16="http://schemas.microsoft.com/office/drawing/2014/main" id="{AFF7ED99-FA58-4A5C-F0E5-78CB94F9D49D}"/>
              </a:ext>
            </a:extLst>
          </p:cNvPr>
          <p:cNvSpPr/>
          <p:nvPr/>
        </p:nvSpPr>
        <p:spPr>
          <a:xfrm>
            <a:off x="2550160" y="3807460"/>
            <a:ext cx="324358" cy="32435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728FA9-7310-25EA-B6F1-F93552B1A1CE}"/>
              </a:ext>
            </a:extLst>
          </p:cNvPr>
          <p:cNvCxnSpPr/>
          <p:nvPr/>
        </p:nvCxnSpPr>
        <p:spPr>
          <a:xfrm>
            <a:off x="2550160" y="380746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123A6404-CADB-36C3-5809-0CB66F989B5A}"/>
              </a:ext>
            </a:extLst>
          </p:cNvPr>
          <p:cNvCxnSpPr/>
          <p:nvPr/>
        </p:nvCxnSpPr>
        <p:spPr>
          <a:xfrm flipV="1">
            <a:off x="2550160" y="380746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ss Row 4, Column 5">
            <a:extLst>
              <a:ext uri="{FF2B5EF4-FFF2-40B4-BE49-F238E27FC236}">
                <a16:creationId xmlns:a16="http://schemas.microsoft.com/office/drawing/2014/main" id="{71A0C76D-D771-E6DC-E4AB-A2274431B3B8}"/>
              </a:ext>
            </a:extLst>
          </p:cNvPr>
          <p:cNvSpPr/>
          <p:nvPr/>
        </p:nvSpPr>
        <p:spPr>
          <a:xfrm>
            <a:off x="2946400" y="3807460"/>
            <a:ext cx="324358" cy="32435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>
                    <a:alpha val="10000"/>
                  </a:schemeClr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tx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64" name="Pass Row 4, Column 6">
            <a:extLst>
              <a:ext uri="{FF2B5EF4-FFF2-40B4-BE49-F238E27FC236}">
                <a16:creationId xmlns:a16="http://schemas.microsoft.com/office/drawing/2014/main" id="{3B4765FB-9A86-5357-E416-FBE3E6903965}"/>
              </a:ext>
            </a:extLst>
          </p:cNvPr>
          <p:cNvSpPr/>
          <p:nvPr/>
        </p:nvSpPr>
        <p:spPr>
          <a:xfrm>
            <a:off x="3342640" y="3807460"/>
            <a:ext cx="324358" cy="324358"/>
          </a:xfrm>
          <a:prstGeom prst="rect">
            <a:avLst/>
          </a:prstGeom>
          <a:solidFill>
            <a:schemeClr val="accent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>
                    <a:alpha val="10000"/>
                  </a:schemeClr>
                </a:solidFill>
                <a:latin typeface="Helvetica Neue" panose="02000503000000020004" pitchFamily="2" charset="0"/>
              </a:rPr>
              <a:t>2.8</a:t>
            </a:r>
            <a:endParaRPr kumimoji="1" lang="zh-CN" altLang="en-US" sz="1100" dirty="0">
              <a:solidFill>
                <a:schemeClr val="tx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65" name="Pass Row 4, Column 7">
            <a:extLst>
              <a:ext uri="{FF2B5EF4-FFF2-40B4-BE49-F238E27FC236}">
                <a16:creationId xmlns:a16="http://schemas.microsoft.com/office/drawing/2014/main" id="{0EFBC222-0F83-B82C-029E-C9F765BE008C}"/>
              </a:ext>
            </a:extLst>
          </p:cNvPr>
          <p:cNvSpPr/>
          <p:nvPr/>
        </p:nvSpPr>
        <p:spPr>
          <a:xfrm>
            <a:off x="3738880" y="3807460"/>
            <a:ext cx="324358" cy="324358"/>
          </a:xfrm>
          <a:prstGeom prst="rect">
            <a:avLst/>
          </a:prstGeom>
          <a:solidFill>
            <a:schemeClr val="accent3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>
                    <a:alpha val="10000"/>
                  </a:schemeClr>
                </a:solidFill>
                <a:latin typeface="Helvetica Neue" panose="02000503000000020004" pitchFamily="2" charset="0"/>
              </a:rPr>
              <a:t>3.1</a:t>
            </a:r>
            <a:endParaRPr kumimoji="1" lang="zh-CN" altLang="en-US" sz="1100" dirty="0">
              <a:solidFill>
                <a:schemeClr val="tx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66" name="Pass Row 4, Column 8">
            <a:extLst>
              <a:ext uri="{FF2B5EF4-FFF2-40B4-BE49-F238E27FC236}">
                <a16:creationId xmlns:a16="http://schemas.microsoft.com/office/drawing/2014/main" id="{FB6A6B44-6F16-883B-6D18-1DD8EA3FB26A}"/>
              </a:ext>
            </a:extLst>
          </p:cNvPr>
          <p:cNvSpPr/>
          <p:nvPr/>
        </p:nvSpPr>
        <p:spPr>
          <a:xfrm>
            <a:off x="4135120" y="3807460"/>
            <a:ext cx="324358" cy="324358"/>
          </a:xfrm>
          <a:prstGeom prst="rect">
            <a:avLst/>
          </a:prstGeom>
          <a:solidFill>
            <a:schemeClr val="accent4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/>
                </a:solidFill>
                <a:latin typeface="Helvetica Neue" panose="02000503000000020004" pitchFamily="2" charset="0"/>
              </a:rPr>
              <a:t>4.7</a:t>
            </a:r>
            <a:endParaRPr kumimoji="1" lang="zh-CN" altLang="en-US" sz="1100" dirty="0">
              <a:solidFill>
                <a:schemeClr val="tx2"/>
              </a:solidFill>
              <a:latin typeface="Helvetica Neue" panose="02000503000000020004" pitchFamily="2" charset="0"/>
            </a:endParaRPr>
          </a:p>
        </p:txBody>
      </p:sp>
      <p:sp>
        <p:nvSpPr>
          <p:cNvPr id="67" name="Pass Row 4, Column 9">
            <a:extLst>
              <a:ext uri="{FF2B5EF4-FFF2-40B4-BE49-F238E27FC236}">
                <a16:creationId xmlns:a16="http://schemas.microsoft.com/office/drawing/2014/main" id="{50BBF473-EEE7-BA26-16A9-9B2925668FCA}"/>
              </a:ext>
            </a:extLst>
          </p:cNvPr>
          <p:cNvSpPr/>
          <p:nvPr/>
        </p:nvSpPr>
        <p:spPr>
          <a:xfrm>
            <a:off x="4531359" y="3807460"/>
            <a:ext cx="324359" cy="324358"/>
          </a:xfrm>
          <a:prstGeom prst="rect">
            <a:avLst/>
          </a:prstGeom>
          <a:solidFill>
            <a:schemeClr val="accent5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>
                    <a:alpha val="10000"/>
                  </a:schemeClr>
                </a:solidFill>
                <a:latin typeface="Helvetica Neue" panose="02000503000000020004" pitchFamily="2" charset="0"/>
              </a:rPr>
              <a:t>2.6</a:t>
            </a:r>
            <a:endParaRPr kumimoji="1" lang="zh-CN" altLang="en-US" sz="1100" dirty="0">
              <a:solidFill>
                <a:schemeClr val="tx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68" name="Pass Row 4, Column 10">
            <a:extLst>
              <a:ext uri="{FF2B5EF4-FFF2-40B4-BE49-F238E27FC236}">
                <a16:creationId xmlns:a16="http://schemas.microsoft.com/office/drawing/2014/main" id="{1B478C94-D107-2182-6692-C29ECBD453A7}"/>
              </a:ext>
            </a:extLst>
          </p:cNvPr>
          <p:cNvSpPr/>
          <p:nvPr/>
        </p:nvSpPr>
        <p:spPr>
          <a:xfrm>
            <a:off x="4927600" y="3807460"/>
            <a:ext cx="324358" cy="3243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>
                    <a:alpha val="10000"/>
                  </a:schemeClr>
                </a:solidFill>
                <a:latin typeface="Helvetica Neue" panose="02000503000000020004" pitchFamily="2" charset="0"/>
              </a:rPr>
              <a:t>2.8</a:t>
            </a:r>
            <a:endParaRPr kumimoji="1" lang="zh-CN" altLang="en-US" sz="1100" dirty="0">
              <a:solidFill>
                <a:schemeClr val="tx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69" name="Pass Row 5">
            <a:extLst>
              <a:ext uri="{FF2B5EF4-FFF2-40B4-BE49-F238E27FC236}">
                <a16:creationId xmlns:a16="http://schemas.microsoft.com/office/drawing/2014/main" id="{2B146E49-FA38-2ECB-08DD-33C3C2680B2F}"/>
              </a:ext>
            </a:extLst>
          </p:cNvPr>
          <p:cNvSpPr/>
          <p:nvPr/>
        </p:nvSpPr>
        <p:spPr>
          <a:xfrm>
            <a:off x="838200" y="4203700"/>
            <a:ext cx="324358" cy="324358"/>
          </a:xfrm>
          <a:prstGeom prst="rect">
            <a:avLst/>
          </a:prstGeom>
          <a:solidFill>
            <a:schemeClr val="accent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70" name="Pass Row 5, Column 1">
            <a:extLst>
              <a:ext uri="{FF2B5EF4-FFF2-40B4-BE49-F238E27FC236}">
                <a16:creationId xmlns:a16="http://schemas.microsoft.com/office/drawing/2014/main" id="{2D32493B-BB25-7F13-263E-0CE1C575439F}"/>
              </a:ext>
            </a:extLst>
          </p:cNvPr>
          <p:cNvSpPr/>
          <p:nvPr/>
        </p:nvSpPr>
        <p:spPr>
          <a:xfrm>
            <a:off x="1361440" y="4203700"/>
            <a:ext cx="324358" cy="324358"/>
          </a:xfrm>
          <a:prstGeom prst="rect">
            <a:avLst/>
          </a:prstGeom>
          <a:solidFill>
            <a:schemeClr val="bg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/>
                </a:solidFill>
                <a:latin typeface="Helvetica Neue" panose="02000503000000020004" pitchFamily="2" charset="0"/>
              </a:rPr>
              <a:t>4.7</a:t>
            </a:r>
            <a:endParaRPr kumimoji="1" lang="zh-CN" altLang="en-US" sz="1100" dirty="0">
              <a:solidFill>
                <a:schemeClr val="accent1"/>
              </a:solidFill>
              <a:latin typeface="Helvetica Neue" panose="02000503000000020004" pitchFamily="2" charset="0"/>
            </a:endParaRPr>
          </a:p>
        </p:txBody>
      </p:sp>
      <p:sp>
        <p:nvSpPr>
          <p:cNvPr id="71" name="Pass Row 5, Column 2">
            <a:extLst>
              <a:ext uri="{FF2B5EF4-FFF2-40B4-BE49-F238E27FC236}">
                <a16:creationId xmlns:a16="http://schemas.microsoft.com/office/drawing/2014/main" id="{035003C8-BF71-076B-ABFA-2A092078D4B6}"/>
              </a:ext>
            </a:extLst>
          </p:cNvPr>
          <p:cNvSpPr/>
          <p:nvPr/>
        </p:nvSpPr>
        <p:spPr>
          <a:xfrm>
            <a:off x="1757680" y="4203700"/>
            <a:ext cx="324358" cy="324358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>
                    <a:alpha val="10000"/>
                  </a:schemeClr>
                </a:solidFill>
                <a:latin typeface="Helvetica Neue" panose="02000503000000020004" pitchFamily="2" charset="0"/>
              </a:rPr>
              <a:t>4.4</a:t>
            </a:r>
            <a:endParaRPr kumimoji="1" lang="zh-CN" altLang="en-US" sz="1100" dirty="0">
              <a:solidFill>
                <a:schemeClr val="accen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72" name="Pass Row 5, Column 3">
            <a:extLst>
              <a:ext uri="{FF2B5EF4-FFF2-40B4-BE49-F238E27FC236}">
                <a16:creationId xmlns:a16="http://schemas.microsoft.com/office/drawing/2014/main" id="{F87E178D-12AC-830A-7D74-49E541BD2C84}"/>
              </a:ext>
            </a:extLst>
          </p:cNvPr>
          <p:cNvSpPr/>
          <p:nvPr/>
        </p:nvSpPr>
        <p:spPr>
          <a:xfrm>
            <a:off x="2153920" y="4203700"/>
            <a:ext cx="324358" cy="324358"/>
          </a:xfrm>
          <a:prstGeom prst="rect">
            <a:avLst/>
          </a:prstGeom>
          <a:solidFill>
            <a:schemeClr val="bg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>
                    <a:alpha val="10000"/>
                  </a:schemeClr>
                </a:solidFill>
                <a:latin typeface="Helvetica Neue" panose="02000503000000020004" pitchFamily="2" charset="0"/>
              </a:rPr>
              <a:t>3.8</a:t>
            </a:r>
            <a:endParaRPr kumimoji="1" lang="zh-CN" altLang="en-US" sz="1100" dirty="0">
              <a:solidFill>
                <a:schemeClr val="accen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73" name="Pass Row 5, Column 4">
            <a:extLst>
              <a:ext uri="{FF2B5EF4-FFF2-40B4-BE49-F238E27FC236}">
                <a16:creationId xmlns:a16="http://schemas.microsoft.com/office/drawing/2014/main" id="{B712A33E-D0AF-1C3F-A2E7-5F7944C85C10}"/>
              </a:ext>
            </a:extLst>
          </p:cNvPr>
          <p:cNvSpPr/>
          <p:nvPr/>
        </p:nvSpPr>
        <p:spPr>
          <a:xfrm>
            <a:off x="2550160" y="4203700"/>
            <a:ext cx="324358" cy="324358"/>
          </a:xfrm>
          <a:prstGeom prst="rect">
            <a:avLst/>
          </a:prstGeom>
          <a:solidFill>
            <a:schemeClr val="tx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>
                    <a:alpha val="10000"/>
                  </a:schemeClr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accen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74" name="Pass Row 5, Column 5">
            <a:extLst>
              <a:ext uri="{FF2B5EF4-FFF2-40B4-BE49-F238E27FC236}">
                <a16:creationId xmlns:a16="http://schemas.microsoft.com/office/drawing/2014/main" id="{2E3493B4-AB14-CB87-9200-BB643C10CAC0}"/>
              </a:ext>
            </a:extLst>
          </p:cNvPr>
          <p:cNvSpPr/>
          <p:nvPr/>
        </p:nvSpPr>
        <p:spPr>
          <a:xfrm>
            <a:off x="2946400" y="4203700"/>
            <a:ext cx="324358" cy="324358"/>
          </a:xfrm>
          <a:prstGeom prst="rect">
            <a:avLst/>
          </a:prstGeom>
          <a:solidFill>
            <a:srgbClr val="FFFFFF">
              <a:alpha val="10000"/>
            </a:srgb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solidFill>
                <a:schemeClr val="l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0419A3E-1FBF-7168-AE59-B0757BC38374}"/>
              </a:ext>
            </a:extLst>
          </p:cNvPr>
          <p:cNvCxnSpPr/>
          <p:nvPr/>
        </p:nvCxnSpPr>
        <p:spPr>
          <a:xfrm>
            <a:off x="2946400" y="420370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57D3CCBA-4764-D665-15A7-131D7D32B185}"/>
              </a:ext>
            </a:extLst>
          </p:cNvPr>
          <p:cNvCxnSpPr/>
          <p:nvPr/>
        </p:nvCxnSpPr>
        <p:spPr>
          <a:xfrm flipV="1">
            <a:off x="2946400" y="420370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ass Row 5, Column 6">
            <a:extLst>
              <a:ext uri="{FF2B5EF4-FFF2-40B4-BE49-F238E27FC236}">
                <a16:creationId xmlns:a16="http://schemas.microsoft.com/office/drawing/2014/main" id="{8619333D-7384-5133-13CE-36346C90CDBF}"/>
              </a:ext>
            </a:extLst>
          </p:cNvPr>
          <p:cNvSpPr/>
          <p:nvPr/>
        </p:nvSpPr>
        <p:spPr>
          <a:xfrm>
            <a:off x="3342640" y="4203700"/>
            <a:ext cx="324358" cy="324358"/>
          </a:xfrm>
          <a:prstGeom prst="rect">
            <a:avLst/>
          </a:prstGeom>
          <a:solidFill>
            <a:schemeClr val="accent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>
                    <a:alpha val="10000"/>
                  </a:schemeClr>
                </a:solidFill>
                <a:latin typeface="Helvetica Neue" panose="02000503000000020004" pitchFamily="2" charset="0"/>
              </a:rPr>
              <a:t>1.7</a:t>
            </a:r>
            <a:endParaRPr kumimoji="1" lang="zh-CN" altLang="en-US" sz="1100" dirty="0">
              <a:solidFill>
                <a:schemeClr val="accen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78" name="Pass Row 5, Column 7">
            <a:extLst>
              <a:ext uri="{FF2B5EF4-FFF2-40B4-BE49-F238E27FC236}">
                <a16:creationId xmlns:a16="http://schemas.microsoft.com/office/drawing/2014/main" id="{3204AF54-8563-0C94-951F-DCE39CED68E2}"/>
              </a:ext>
            </a:extLst>
          </p:cNvPr>
          <p:cNvSpPr/>
          <p:nvPr/>
        </p:nvSpPr>
        <p:spPr>
          <a:xfrm>
            <a:off x="3738880" y="4203700"/>
            <a:ext cx="324358" cy="324358"/>
          </a:xfrm>
          <a:prstGeom prst="rect">
            <a:avLst/>
          </a:prstGeom>
          <a:solidFill>
            <a:schemeClr val="accent3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>
                    <a:alpha val="10000"/>
                  </a:schemeClr>
                </a:solidFill>
                <a:latin typeface="Helvetica Neue" panose="02000503000000020004" pitchFamily="2" charset="0"/>
              </a:rPr>
              <a:t>1.9</a:t>
            </a:r>
            <a:endParaRPr kumimoji="1" lang="zh-CN" altLang="en-US" sz="1100" dirty="0">
              <a:solidFill>
                <a:schemeClr val="accen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79" name="Pass Row 5, Column 8">
            <a:extLst>
              <a:ext uri="{FF2B5EF4-FFF2-40B4-BE49-F238E27FC236}">
                <a16:creationId xmlns:a16="http://schemas.microsoft.com/office/drawing/2014/main" id="{76479847-0C13-84D6-755B-509E115C6B47}"/>
              </a:ext>
            </a:extLst>
          </p:cNvPr>
          <p:cNvSpPr/>
          <p:nvPr/>
        </p:nvSpPr>
        <p:spPr>
          <a:xfrm>
            <a:off x="4135120" y="4203700"/>
            <a:ext cx="324358" cy="324358"/>
          </a:xfrm>
          <a:prstGeom prst="rect">
            <a:avLst/>
          </a:prstGeom>
          <a:solidFill>
            <a:schemeClr val="accent4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>
                    <a:alpha val="10000"/>
                  </a:schemeClr>
                </a:solidFill>
                <a:latin typeface="Helvetica Neue" panose="02000503000000020004" pitchFamily="2" charset="0"/>
              </a:rPr>
              <a:t>2.9</a:t>
            </a:r>
            <a:endParaRPr kumimoji="1" lang="zh-CN" altLang="en-US" sz="1100" dirty="0">
              <a:solidFill>
                <a:schemeClr val="accen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80" name="Pass Row 5, Column 9">
            <a:extLst>
              <a:ext uri="{FF2B5EF4-FFF2-40B4-BE49-F238E27FC236}">
                <a16:creationId xmlns:a16="http://schemas.microsoft.com/office/drawing/2014/main" id="{A3412184-4ABD-1640-A9D1-E241F346849D}"/>
              </a:ext>
            </a:extLst>
          </p:cNvPr>
          <p:cNvSpPr/>
          <p:nvPr/>
        </p:nvSpPr>
        <p:spPr>
          <a:xfrm>
            <a:off x="4531359" y="4203700"/>
            <a:ext cx="324359" cy="324358"/>
          </a:xfrm>
          <a:prstGeom prst="rect">
            <a:avLst/>
          </a:prstGeom>
          <a:solidFill>
            <a:schemeClr val="accent5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>
                    <a:alpha val="10000"/>
                  </a:schemeClr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accen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81" name="Pass Row 5, Column 10">
            <a:extLst>
              <a:ext uri="{FF2B5EF4-FFF2-40B4-BE49-F238E27FC236}">
                <a16:creationId xmlns:a16="http://schemas.microsoft.com/office/drawing/2014/main" id="{F190F210-E548-785E-98EB-17E441573385}"/>
              </a:ext>
            </a:extLst>
          </p:cNvPr>
          <p:cNvSpPr/>
          <p:nvPr/>
        </p:nvSpPr>
        <p:spPr>
          <a:xfrm>
            <a:off x="4927600" y="4203700"/>
            <a:ext cx="324358" cy="3243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>
                    <a:alpha val="10000"/>
                  </a:schemeClr>
                </a:solidFill>
                <a:latin typeface="Helvetica Neue" panose="02000503000000020004" pitchFamily="2" charset="0"/>
              </a:rPr>
              <a:t>1.7</a:t>
            </a:r>
            <a:endParaRPr kumimoji="1" lang="zh-CN" altLang="en-US" sz="1100" dirty="0">
              <a:solidFill>
                <a:schemeClr val="accen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82" name="Pass Row 6">
            <a:extLst>
              <a:ext uri="{FF2B5EF4-FFF2-40B4-BE49-F238E27FC236}">
                <a16:creationId xmlns:a16="http://schemas.microsoft.com/office/drawing/2014/main" id="{F10ACDB3-3FF2-7798-6B31-C5B10EA88B71}"/>
              </a:ext>
            </a:extLst>
          </p:cNvPr>
          <p:cNvSpPr/>
          <p:nvPr/>
        </p:nvSpPr>
        <p:spPr>
          <a:xfrm>
            <a:off x="838200" y="4599941"/>
            <a:ext cx="324358" cy="324358"/>
          </a:xfrm>
          <a:prstGeom prst="rect">
            <a:avLst/>
          </a:prstGeom>
          <a:solidFill>
            <a:schemeClr val="accent2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83" name="Pass Row 6, Column 1">
            <a:extLst>
              <a:ext uri="{FF2B5EF4-FFF2-40B4-BE49-F238E27FC236}">
                <a16:creationId xmlns:a16="http://schemas.microsoft.com/office/drawing/2014/main" id="{571E98E3-625B-79DE-0D42-3B7C911ED9CC}"/>
              </a:ext>
            </a:extLst>
          </p:cNvPr>
          <p:cNvSpPr/>
          <p:nvPr/>
        </p:nvSpPr>
        <p:spPr>
          <a:xfrm>
            <a:off x="1361440" y="4599941"/>
            <a:ext cx="324358" cy="324358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>
                    <a:alpha val="10000"/>
                  </a:schemeClr>
                </a:solidFill>
                <a:latin typeface="Helvetica Neue" panose="02000503000000020004" pitchFamily="2" charset="0"/>
              </a:rPr>
              <a:t>2.8</a:t>
            </a:r>
            <a:endParaRPr kumimoji="1" lang="zh-CN" altLang="en-US" sz="1100" dirty="0">
              <a:solidFill>
                <a:schemeClr val="accent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84" name="Pass Row 6, Column 2">
            <a:extLst>
              <a:ext uri="{FF2B5EF4-FFF2-40B4-BE49-F238E27FC236}">
                <a16:creationId xmlns:a16="http://schemas.microsoft.com/office/drawing/2014/main" id="{FA53E15C-6697-9651-DFE9-045670A8C36C}"/>
              </a:ext>
            </a:extLst>
          </p:cNvPr>
          <p:cNvSpPr/>
          <p:nvPr/>
        </p:nvSpPr>
        <p:spPr>
          <a:xfrm>
            <a:off x="1757680" y="4599941"/>
            <a:ext cx="324358" cy="324358"/>
          </a:xfrm>
          <a:prstGeom prst="rect">
            <a:avLst/>
          </a:prstGeom>
          <a:solidFill>
            <a:schemeClr val="tx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/>
                </a:solidFill>
                <a:latin typeface="Helvetica Neue" panose="02000503000000020004" pitchFamily="2" charset="0"/>
              </a:rPr>
              <a:t>7.6</a:t>
            </a:r>
            <a:endParaRPr kumimoji="1" lang="zh-CN" altLang="en-US" sz="1100" dirty="0">
              <a:solidFill>
                <a:schemeClr val="accent2"/>
              </a:solidFill>
              <a:latin typeface="Helvetica Neue" panose="02000503000000020004" pitchFamily="2" charset="0"/>
            </a:endParaRPr>
          </a:p>
        </p:txBody>
      </p:sp>
      <p:sp>
        <p:nvSpPr>
          <p:cNvPr id="85" name="Pass Row 6, Column 3">
            <a:extLst>
              <a:ext uri="{FF2B5EF4-FFF2-40B4-BE49-F238E27FC236}">
                <a16:creationId xmlns:a16="http://schemas.microsoft.com/office/drawing/2014/main" id="{81E109B2-BD1D-909D-CFD2-808B6804D4E3}"/>
              </a:ext>
            </a:extLst>
          </p:cNvPr>
          <p:cNvSpPr/>
          <p:nvPr/>
        </p:nvSpPr>
        <p:spPr>
          <a:xfrm>
            <a:off x="2153920" y="4599941"/>
            <a:ext cx="324358" cy="324358"/>
          </a:xfrm>
          <a:prstGeom prst="rect">
            <a:avLst/>
          </a:prstGeom>
          <a:solidFill>
            <a:schemeClr val="bg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>
                    <a:alpha val="10000"/>
                  </a:schemeClr>
                </a:solidFill>
                <a:latin typeface="Helvetica Neue" panose="02000503000000020004" pitchFamily="2" charset="0"/>
              </a:rPr>
              <a:t>2.2</a:t>
            </a:r>
            <a:endParaRPr kumimoji="1" lang="zh-CN" altLang="en-US" sz="1100" dirty="0">
              <a:solidFill>
                <a:schemeClr val="accent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86" name="Pass Row 6, Column 4">
            <a:extLst>
              <a:ext uri="{FF2B5EF4-FFF2-40B4-BE49-F238E27FC236}">
                <a16:creationId xmlns:a16="http://schemas.microsoft.com/office/drawing/2014/main" id="{92D15E2B-1209-1FB0-4841-3C640F44DBA4}"/>
              </a:ext>
            </a:extLst>
          </p:cNvPr>
          <p:cNvSpPr/>
          <p:nvPr/>
        </p:nvSpPr>
        <p:spPr>
          <a:xfrm>
            <a:off x="2550160" y="4599941"/>
            <a:ext cx="324358" cy="324358"/>
          </a:xfrm>
          <a:prstGeom prst="rect">
            <a:avLst/>
          </a:prstGeom>
          <a:solidFill>
            <a:schemeClr val="tx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>
                    <a:alpha val="10000"/>
                  </a:schemeClr>
                </a:solidFill>
                <a:latin typeface="Helvetica Neue" panose="02000503000000020004" pitchFamily="2" charset="0"/>
              </a:rPr>
              <a:t>2.8</a:t>
            </a:r>
            <a:endParaRPr kumimoji="1" lang="zh-CN" altLang="en-US" sz="1100" dirty="0">
              <a:solidFill>
                <a:schemeClr val="accent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87" name="Pass Row 6, Column 5">
            <a:extLst>
              <a:ext uri="{FF2B5EF4-FFF2-40B4-BE49-F238E27FC236}">
                <a16:creationId xmlns:a16="http://schemas.microsoft.com/office/drawing/2014/main" id="{AC08FA6D-95F3-8C41-5C61-7587E793F3C2}"/>
              </a:ext>
            </a:extLst>
          </p:cNvPr>
          <p:cNvSpPr/>
          <p:nvPr/>
        </p:nvSpPr>
        <p:spPr>
          <a:xfrm>
            <a:off x="2946400" y="4599941"/>
            <a:ext cx="324358" cy="32435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>
                    <a:alpha val="10000"/>
                  </a:schemeClr>
                </a:solidFill>
                <a:latin typeface="Helvetica Neue" panose="02000503000000020004" pitchFamily="2" charset="0"/>
              </a:rPr>
              <a:t>1.7</a:t>
            </a:r>
            <a:endParaRPr kumimoji="1" lang="zh-CN" altLang="en-US" sz="1100" dirty="0">
              <a:solidFill>
                <a:schemeClr val="accent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88" name="Pass Row 6, Column 6">
            <a:extLst>
              <a:ext uri="{FF2B5EF4-FFF2-40B4-BE49-F238E27FC236}">
                <a16:creationId xmlns:a16="http://schemas.microsoft.com/office/drawing/2014/main" id="{E6E52859-D788-9FBD-6B6E-4DB79F0320E7}"/>
              </a:ext>
            </a:extLst>
          </p:cNvPr>
          <p:cNvSpPr/>
          <p:nvPr/>
        </p:nvSpPr>
        <p:spPr>
          <a:xfrm>
            <a:off x="3342640" y="4599941"/>
            <a:ext cx="324358" cy="324358"/>
          </a:xfrm>
          <a:prstGeom prst="rect">
            <a:avLst/>
          </a:prstGeom>
          <a:solidFill>
            <a:srgbClr val="FFFFFF">
              <a:alpha val="10000"/>
            </a:srgb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solidFill>
                <a:schemeClr val="l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228E8ABF-7597-4533-F59F-B970D98EB1AB}"/>
              </a:ext>
            </a:extLst>
          </p:cNvPr>
          <p:cNvCxnSpPr/>
          <p:nvPr/>
        </p:nvCxnSpPr>
        <p:spPr>
          <a:xfrm>
            <a:off x="3342640" y="4599941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6D3C8E2F-C24B-021D-E455-54423AE2FE5A}"/>
              </a:ext>
            </a:extLst>
          </p:cNvPr>
          <p:cNvCxnSpPr/>
          <p:nvPr/>
        </p:nvCxnSpPr>
        <p:spPr>
          <a:xfrm flipV="1">
            <a:off x="3342640" y="4599941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Pass Row 6, Column 7">
            <a:extLst>
              <a:ext uri="{FF2B5EF4-FFF2-40B4-BE49-F238E27FC236}">
                <a16:creationId xmlns:a16="http://schemas.microsoft.com/office/drawing/2014/main" id="{FD1D8FC6-56AD-89D3-20DC-95BDEA801FD1}"/>
              </a:ext>
            </a:extLst>
          </p:cNvPr>
          <p:cNvSpPr/>
          <p:nvPr/>
        </p:nvSpPr>
        <p:spPr>
          <a:xfrm>
            <a:off x="3738880" y="4599941"/>
            <a:ext cx="324358" cy="324358"/>
          </a:xfrm>
          <a:prstGeom prst="rect">
            <a:avLst/>
          </a:prstGeom>
          <a:solidFill>
            <a:schemeClr val="accent3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>
                    <a:alpha val="10000"/>
                  </a:schemeClr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92" name="Pass Row 6, Column 8">
            <a:extLst>
              <a:ext uri="{FF2B5EF4-FFF2-40B4-BE49-F238E27FC236}">
                <a16:creationId xmlns:a16="http://schemas.microsoft.com/office/drawing/2014/main" id="{77B09F71-F1DB-7CD7-C035-90502C9BC885}"/>
              </a:ext>
            </a:extLst>
          </p:cNvPr>
          <p:cNvSpPr/>
          <p:nvPr/>
        </p:nvSpPr>
        <p:spPr>
          <a:xfrm>
            <a:off x="4135120" y="4599941"/>
            <a:ext cx="324358" cy="324358"/>
          </a:xfrm>
          <a:prstGeom prst="rect">
            <a:avLst/>
          </a:prstGeom>
          <a:solidFill>
            <a:schemeClr val="accent4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>
                    <a:alpha val="10000"/>
                  </a:schemeClr>
                </a:solidFill>
                <a:latin typeface="Helvetica Neue" panose="02000503000000020004" pitchFamily="2" charset="0"/>
              </a:rPr>
              <a:t>1.7</a:t>
            </a:r>
            <a:endParaRPr kumimoji="1" lang="zh-CN" altLang="en-US" sz="1100" dirty="0">
              <a:solidFill>
                <a:schemeClr val="accent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93" name="Pass Row 6, Column 9">
            <a:extLst>
              <a:ext uri="{FF2B5EF4-FFF2-40B4-BE49-F238E27FC236}">
                <a16:creationId xmlns:a16="http://schemas.microsoft.com/office/drawing/2014/main" id="{7E415FBD-150D-19E8-4F70-B44332C5FCC9}"/>
              </a:ext>
            </a:extLst>
          </p:cNvPr>
          <p:cNvSpPr/>
          <p:nvPr/>
        </p:nvSpPr>
        <p:spPr>
          <a:xfrm>
            <a:off x="4531359" y="4599941"/>
            <a:ext cx="324359" cy="324358"/>
          </a:xfrm>
          <a:prstGeom prst="rect">
            <a:avLst/>
          </a:prstGeom>
          <a:solidFill>
            <a:schemeClr val="accent5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>
                    <a:alpha val="10000"/>
                  </a:schemeClr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94" name="Pass Row 6, Column 10">
            <a:extLst>
              <a:ext uri="{FF2B5EF4-FFF2-40B4-BE49-F238E27FC236}">
                <a16:creationId xmlns:a16="http://schemas.microsoft.com/office/drawing/2014/main" id="{568B3214-EB1D-6812-97A4-1B8160752AC6}"/>
              </a:ext>
            </a:extLst>
          </p:cNvPr>
          <p:cNvSpPr/>
          <p:nvPr/>
        </p:nvSpPr>
        <p:spPr>
          <a:xfrm>
            <a:off x="4927600" y="4599941"/>
            <a:ext cx="324358" cy="3243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>
                    <a:alpha val="10000"/>
                  </a:schemeClr>
                </a:solidFill>
                <a:latin typeface="Helvetica Neue" panose="02000503000000020004" pitchFamily="2" charset="0"/>
              </a:rPr>
              <a:t>1.0</a:t>
            </a:r>
            <a:endParaRPr kumimoji="1" lang="zh-CN" altLang="en-US" sz="1100" dirty="0">
              <a:solidFill>
                <a:schemeClr val="accent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95" name="Pass Row 7">
            <a:extLst>
              <a:ext uri="{FF2B5EF4-FFF2-40B4-BE49-F238E27FC236}">
                <a16:creationId xmlns:a16="http://schemas.microsoft.com/office/drawing/2014/main" id="{38F44401-F553-79EE-19FE-BF49752AB2FE}"/>
              </a:ext>
            </a:extLst>
          </p:cNvPr>
          <p:cNvSpPr/>
          <p:nvPr/>
        </p:nvSpPr>
        <p:spPr>
          <a:xfrm>
            <a:off x="838200" y="4996180"/>
            <a:ext cx="324358" cy="324358"/>
          </a:xfrm>
          <a:prstGeom prst="rect">
            <a:avLst/>
          </a:prstGeom>
          <a:solidFill>
            <a:schemeClr val="accent3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96" name="Pass Row 7, Column 1">
            <a:extLst>
              <a:ext uri="{FF2B5EF4-FFF2-40B4-BE49-F238E27FC236}">
                <a16:creationId xmlns:a16="http://schemas.microsoft.com/office/drawing/2014/main" id="{1E8A9462-1D09-022B-F731-927F7C94EFF6}"/>
              </a:ext>
            </a:extLst>
          </p:cNvPr>
          <p:cNvSpPr/>
          <p:nvPr/>
        </p:nvSpPr>
        <p:spPr>
          <a:xfrm>
            <a:off x="1361440" y="4996180"/>
            <a:ext cx="324358" cy="324358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>
                    <a:alpha val="10000"/>
                  </a:schemeClr>
                </a:solidFill>
                <a:latin typeface="Helvetica Neue" panose="02000503000000020004" pitchFamily="2" charset="0"/>
              </a:rPr>
              <a:t>2.5</a:t>
            </a:r>
            <a:endParaRPr kumimoji="1" lang="zh-CN" altLang="en-US" sz="1100" dirty="0">
              <a:solidFill>
                <a:schemeClr val="accent3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97" name="Pass Row 7, Column 2">
            <a:extLst>
              <a:ext uri="{FF2B5EF4-FFF2-40B4-BE49-F238E27FC236}">
                <a16:creationId xmlns:a16="http://schemas.microsoft.com/office/drawing/2014/main" id="{A74392F5-56B8-2109-26DA-9275D9F3554B}"/>
              </a:ext>
            </a:extLst>
          </p:cNvPr>
          <p:cNvSpPr/>
          <p:nvPr/>
        </p:nvSpPr>
        <p:spPr>
          <a:xfrm>
            <a:off x="1757680" y="4996180"/>
            <a:ext cx="324358" cy="324358"/>
          </a:xfrm>
          <a:prstGeom prst="rect">
            <a:avLst/>
          </a:prstGeom>
          <a:solidFill>
            <a:schemeClr val="tx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/>
                </a:solidFill>
                <a:latin typeface="Helvetica Neue" panose="02000503000000020004" pitchFamily="2" charset="0"/>
              </a:rPr>
              <a:t>8.5</a:t>
            </a:r>
            <a:endParaRPr kumimoji="1" lang="zh-CN" altLang="en-US" sz="1100" dirty="0">
              <a:solidFill>
                <a:schemeClr val="accent3"/>
              </a:solidFill>
              <a:latin typeface="Helvetica Neue" panose="02000503000000020004" pitchFamily="2" charset="0"/>
            </a:endParaRPr>
          </a:p>
        </p:txBody>
      </p:sp>
      <p:sp>
        <p:nvSpPr>
          <p:cNvPr id="98" name="Pass Row 7, Column 3">
            <a:extLst>
              <a:ext uri="{FF2B5EF4-FFF2-40B4-BE49-F238E27FC236}">
                <a16:creationId xmlns:a16="http://schemas.microsoft.com/office/drawing/2014/main" id="{8D78A579-6428-CBFE-4775-D915DC9CBEEA}"/>
              </a:ext>
            </a:extLst>
          </p:cNvPr>
          <p:cNvSpPr/>
          <p:nvPr/>
        </p:nvSpPr>
        <p:spPr>
          <a:xfrm>
            <a:off x="2153920" y="4996180"/>
            <a:ext cx="324358" cy="324358"/>
          </a:xfrm>
          <a:prstGeom prst="rect">
            <a:avLst/>
          </a:prstGeom>
          <a:solidFill>
            <a:schemeClr val="bg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>
                    <a:alpha val="10000"/>
                  </a:schemeClr>
                </a:solidFill>
                <a:latin typeface="Helvetica Neue" panose="02000503000000020004" pitchFamily="2" charset="0"/>
              </a:rPr>
              <a:t>2.0</a:t>
            </a:r>
            <a:endParaRPr kumimoji="1" lang="zh-CN" altLang="en-US" sz="1100" dirty="0">
              <a:solidFill>
                <a:schemeClr val="accent3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99" name="Pass Row 7, Column 4">
            <a:extLst>
              <a:ext uri="{FF2B5EF4-FFF2-40B4-BE49-F238E27FC236}">
                <a16:creationId xmlns:a16="http://schemas.microsoft.com/office/drawing/2014/main" id="{3EF43B64-6CC6-1BA9-AC40-E117806FA2F8}"/>
              </a:ext>
            </a:extLst>
          </p:cNvPr>
          <p:cNvSpPr/>
          <p:nvPr/>
        </p:nvSpPr>
        <p:spPr>
          <a:xfrm>
            <a:off x="2550160" y="4996180"/>
            <a:ext cx="324358" cy="324358"/>
          </a:xfrm>
          <a:prstGeom prst="rect">
            <a:avLst/>
          </a:prstGeom>
          <a:solidFill>
            <a:schemeClr val="tx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>
                    <a:alpha val="10000"/>
                  </a:schemeClr>
                </a:solidFill>
                <a:latin typeface="Helvetica Neue" panose="02000503000000020004" pitchFamily="2" charset="0"/>
              </a:rPr>
              <a:t>3.1</a:t>
            </a:r>
            <a:endParaRPr kumimoji="1" lang="zh-CN" altLang="en-US" sz="1100" dirty="0">
              <a:solidFill>
                <a:schemeClr val="accent3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00" name="Pass Row 7, Column 5">
            <a:extLst>
              <a:ext uri="{FF2B5EF4-FFF2-40B4-BE49-F238E27FC236}">
                <a16:creationId xmlns:a16="http://schemas.microsoft.com/office/drawing/2014/main" id="{C5C008CE-8414-112B-1389-E8DBAAA14B26}"/>
              </a:ext>
            </a:extLst>
          </p:cNvPr>
          <p:cNvSpPr/>
          <p:nvPr/>
        </p:nvSpPr>
        <p:spPr>
          <a:xfrm>
            <a:off x="2946400" y="4996180"/>
            <a:ext cx="324358" cy="32435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>
                    <a:alpha val="10000"/>
                  </a:schemeClr>
                </a:solidFill>
                <a:latin typeface="Helvetica Neue" panose="02000503000000020004" pitchFamily="2" charset="0"/>
              </a:rPr>
              <a:t>1.9</a:t>
            </a:r>
            <a:endParaRPr kumimoji="1" lang="zh-CN" altLang="en-US" sz="1100" dirty="0">
              <a:solidFill>
                <a:schemeClr val="accent3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01" name="Pass Row 7, Column 6">
            <a:extLst>
              <a:ext uri="{FF2B5EF4-FFF2-40B4-BE49-F238E27FC236}">
                <a16:creationId xmlns:a16="http://schemas.microsoft.com/office/drawing/2014/main" id="{A109E117-77B2-59D8-666B-6503AA2FCD1C}"/>
              </a:ext>
            </a:extLst>
          </p:cNvPr>
          <p:cNvSpPr/>
          <p:nvPr/>
        </p:nvSpPr>
        <p:spPr>
          <a:xfrm>
            <a:off x="3342640" y="4996180"/>
            <a:ext cx="324358" cy="324358"/>
          </a:xfrm>
          <a:prstGeom prst="rect">
            <a:avLst/>
          </a:prstGeom>
          <a:solidFill>
            <a:schemeClr val="accent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>
                    <a:alpha val="10000"/>
                  </a:schemeClr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3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02" name="Pass Row 7, Column 7">
            <a:extLst>
              <a:ext uri="{FF2B5EF4-FFF2-40B4-BE49-F238E27FC236}">
                <a16:creationId xmlns:a16="http://schemas.microsoft.com/office/drawing/2014/main" id="{7618B18C-3151-C582-D768-31189BAFC81A}"/>
              </a:ext>
            </a:extLst>
          </p:cNvPr>
          <p:cNvSpPr/>
          <p:nvPr/>
        </p:nvSpPr>
        <p:spPr>
          <a:xfrm>
            <a:off x="3738880" y="4996180"/>
            <a:ext cx="324358" cy="324358"/>
          </a:xfrm>
          <a:prstGeom prst="rect">
            <a:avLst/>
          </a:prstGeom>
          <a:solidFill>
            <a:srgbClr val="FFFFFF">
              <a:alpha val="10000"/>
            </a:srgb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solidFill>
                <a:schemeClr val="l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B02DC9CE-CC02-DFF4-8D65-8E69BC8F5F6F}"/>
              </a:ext>
            </a:extLst>
          </p:cNvPr>
          <p:cNvCxnSpPr/>
          <p:nvPr/>
        </p:nvCxnSpPr>
        <p:spPr>
          <a:xfrm>
            <a:off x="3738880" y="499618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271E773-393D-0765-B031-B123834C7F4C}"/>
              </a:ext>
            </a:extLst>
          </p:cNvPr>
          <p:cNvCxnSpPr/>
          <p:nvPr/>
        </p:nvCxnSpPr>
        <p:spPr>
          <a:xfrm flipV="1">
            <a:off x="3738880" y="499618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Pass Row 7, Column 8">
            <a:extLst>
              <a:ext uri="{FF2B5EF4-FFF2-40B4-BE49-F238E27FC236}">
                <a16:creationId xmlns:a16="http://schemas.microsoft.com/office/drawing/2014/main" id="{1CE1A786-92A2-6D7C-E78F-031E21BEC90D}"/>
              </a:ext>
            </a:extLst>
          </p:cNvPr>
          <p:cNvSpPr/>
          <p:nvPr/>
        </p:nvSpPr>
        <p:spPr>
          <a:xfrm>
            <a:off x="4135120" y="4996180"/>
            <a:ext cx="324358" cy="324358"/>
          </a:xfrm>
          <a:prstGeom prst="rect">
            <a:avLst/>
          </a:prstGeom>
          <a:solidFill>
            <a:schemeClr val="accent4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>
                    <a:alpha val="10000"/>
                  </a:schemeClr>
                </a:solidFill>
                <a:latin typeface="Helvetica Neue" panose="02000503000000020004" pitchFamily="2" charset="0"/>
              </a:rPr>
              <a:t>1.5</a:t>
            </a:r>
            <a:endParaRPr kumimoji="1" lang="zh-CN" altLang="en-US" sz="1100" dirty="0">
              <a:solidFill>
                <a:schemeClr val="accent3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06" name="Pass Row 7, Column 9">
            <a:extLst>
              <a:ext uri="{FF2B5EF4-FFF2-40B4-BE49-F238E27FC236}">
                <a16:creationId xmlns:a16="http://schemas.microsoft.com/office/drawing/2014/main" id="{4D9BF8D0-5DB7-44B8-D36A-1AE9DDE22B3E}"/>
              </a:ext>
            </a:extLst>
          </p:cNvPr>
          <p:cNvSpPr/>
          <p:nvPr/>
        </p:nvSpPr>
        <p:spPr>
          <a:xfrm>
            <a:off x="4531359" y="4996180"/>
            <a:ext cx="324359" cy="324358"/>
          </a:xfrm>
          <a:prstGeom prst="rect">
            <a:avLst/>
          </a:prstGeom>
          <a:solidFill>
            <a:schemeClr val="accent5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>
                    <a:alpha val="10000"/>
                  </a:schemeClr>
                </a:solidFill>
                <a:latin typeface="Helvetica Neue" panose="02000503000000020004" pitchFamily="2" charset="0"/>
              </a:rPr>
              <a:t>1.2</a:t>
            </a:r>
            <a:endParaRPr kumimoji="1" lang="zh-CN" altLang="en-US" sz="1100" dirty="0">
              <a:solidFill>
                <a:schemeClr val="accent3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07" name="Pass Row 7, Column 10">
            <a:extLst>
              <a:ext uri="{FF2B5EF4-FFF2-40B4-BE49-F238E27FC236}">
                <a16:creationId xmlns:a16="http://schemas.microsoft.com/office/drawing/2014/main" id="{C3696566-16BC-0F47-3652-F77B6DA9827C}"/>
              </a:ext>
            </a:extLst>
          </p:cNvPr>
          <p:cNvSpPr/>
          <p:nvPr/>
        </p:nvSpPr>
        <p:spPr>
          <a:xfrm>
            <a:off x="4927600" y="4996180"/>
            <a:ext cx="324358" cy="3243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>
                    <a:alpha val="10000"/>
                  </a:schemeClr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3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08" name="Pass Row 8">
            <a:extLst>
              <a:ext uri="{FF2B5EF4-FFF2-40B4-BE49-F238E27FC236}">
                <a16:creationId xmlns:a16="http://schemas.microsoft.com/office/drawing/2014/main" id="{343C6A7E-3D40-A269-BD00-AA92B62C7982}"/>
              </a:ext>
            </a:extLst>
          </p:cNvPr>
          <p:cNvSpPr/>
          <p:nvPr/>
        </p:nvSpPr>
        <p:spPr>
          <a:xfrm>
            <a:off x="838200" y="5392420"/>
            <a:ext cx="324358" cy="324359"/>
          </a:xfrm>
          <a:prstGeom prst="rect">
            <a:avLst/>
          </a:prstGeom>
          <a:solidFill>
            <a:schemeClr val="accent4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09" name="Pass Row 8, Column 1">
            <a:extLst>
              <a:ext uri="{FF2B5EF4-FFF2-40B4-BE49-F238E27FC236}">
                <a16:creationId xmlns:a16="http://schemas.microsoft.com/office/drawing/2014/main" id="{08041400-6C1F-0975-428D-EC48E7DD6592}"/>
              </a:ext>
            </a:extLst>
          </p:cNvPr>
          <p:cNvSpPr/>
          <p:nvPr/>
        </p:nvSpPr>
        <p:spPr>
          <a:xfrm>
            <a:off x="1361440" y="5392420"/>
            <a:ext cx="324358" cy="324359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>
                    <a:alpha val="10000"/>
                  </a:schemeClr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accent4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10" name="Pass Row 8, Column 2">
            <a:extLst>
              <a:ext uri="{FF2B5EF4-FFF2-40B4-BE49-F238E27FC236}">
                <a16:creationId xmlns:a16="http://schemas.microsoft.com/office/drawing/2014/main" id="{D0E0B171-AC6C-998E-C00B-220C8D2766D9}"/>
              </a:ext>
            </a:extLst>
          </p:cNvPr>
          <p:cNvSpPr/>
          <p:nvPr/>
        </p:nvSpPr>
        <p:spPr>
          <a:xfrm>
            <a:off x="1757680" y="5392420"/>
            <a:ext cx="324358" cy="324359"/>
          </a:xfrm>
          <a:prstGeom prst="rect">
            <a:avLst/>
          </a:prstGeom>
          <a:solidFill>
            <a:schemeClr val="tx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/>
                </a:solidFill>
                <a:latin typeface="Helvetica Neue" panose="02000503000000020004" pitchFamily="2" charset="0"/>
              </a:rPr>
              <a:t>12.8</a:t>
            </a:r>
            <a:endParaRPr kumimoji="1" lang="zh-CN" altLang="en-US" sz="1100" dirty="0">
              <a:solidFill>
                <a:schemeClr val="accent4"/>
              </a:solidFill>
              <a:latin typeface="Helvetica Neue" panose="02000503000000020004" pitchFamily="2" charset="0"/>
            </a:endParaRPr>
          </a:p>
        </p:txBody>
      </p:sp>
      <p:sp>
        <p:nvSpPr>
          <p:cNvPr id="111" name="Pass Row 8, Column 3">
            <a:extLst>
              <a:ext uri="{FF2B5EF4-FFF2-40B4-BE49-F238E27FC236}">
                <a16:creationId xmlns:a16="http://schemas.microsoft.com/office/drawing/2014/main" id="{BD25B35C-AD05-DFA1-C622-D6728B3E6916}"/>
              </a:ext>
            </a:extLst>
          </p:cNvPr>
          <p:cNvSpPr/>
          <p:nvPr/>
        </p:nvSpPr>
        <p:spPr>
          <a:xfrm>
            <a:off x="2153920" y="5392420"/>
            <a:ext cx="324358" cy="324359"/>
          </a:xfrm>
          <a:prstGeom prst="rect">
            <a:avLst/>
          </a:prstGeom>
          <a:solidFill>
            <a:schemeClr val="bg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>
                    <a:alpha val="10000"/>
                  </a:schemeClr>
                </a:solidFill>
                <a:latin typeface="Helvetica Neue" panose="02000503000000020004" pitchFamily="2" charset="0"/>
              </a:rPr>
              <a:t>1.3</a:t>
            </a:r>
            <a:endParaRPr kumimoji="1" lang="zh-CN" altLang="en-US" sz="1100" dirty="0">
              <a:solidFill>
                <a:schemeClr val="accent4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12" name="Pass Row 8, Column 4">
            <a:extLst>
              <a:ext uri="{FF2B5EF4-FFF2-40B4-BE49-F238E27FC236}">
                <a16:creationId xmlns:a16="http://schemas.microsoft.com/office/drawing/2014/main" id="{B8A9D833-4A68-3187-6DEC-49599F27E20F}"/>
              </a:ext>
            </a:extLst>
          </p:cNvPr>
          <p:cNvSpPr/>
          <p:nvPr/>
        </p:nvSpPr>
        <p:spPr>
          <a:xfrm>
            <a:off x="2550160" y="5392420"/>
            <a:ext cx="324358" cy="324359"/>
          </a:xfrm>
          <a:prstGeom prst="rect">
            <a:avLst/>
          </a:prstGeom>
          <a:solidFill>
            <a:schemeClr val="tx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/>
                </a:solidFill>
                <a:latin typeface="Helvetica Neue" panose="02000503000000020004" pitchFamily="2" charset="0"/>
              </a:rPr>
              <a:t>4.7</a:t>
            </a:r>
            <a:endParaRPr kumimoji="1" lang="zh-CN" altLang="en-US" sz="1100" dirty="0">
              <a:solidFill>
                <a:schemeClr val="accent4"/>
              </a:solidFill>
              <a:latin typeface="Helvetica Neue" panose="02000503000000020004" pitchFamily="2" charset="0"/>
            </a:endParaRPr>
          </a:p>
        </p:txBody>
      </p:sp>
      <p:sp>
        <p:nvSpPr>
          <p:cNvPr id="113" name="Pass Row 8, Column 5">
            <a:extLst>
              <a:ext uri="{FF2B5EF4-FFF2-40B4-BE49-F238E27FC236}">
                <a16:creationId xmlns:a16="http://schemas.microsoft.com/office/drawing/2014/main" id="{7AB572DD-3D43-1FC6-B81D-DCA74D590788}"/>
              </a:ext>
            </a:extLst>
          </p:cNvPr>
          <p:cNvSpPr/>
          <p:nvPr/>
        </p:nvSpPr>
        <p:spPr>
          <a:xfrm>
            <a:off x="2946400" y="5392420"/>
            <a:ext cx="324358" cy="324359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>
                    <a:alpha val="10000"/>
                  </a:schemeClr>
                </a:solidFill>
                <a:latin typeface="Helvetica Neue" panose="02000503000000020004" pitchFamily="2" charset="0"/>
              </a:rPr>
              <a:t>2.9</a:t>
            </a:r>
            <a:endParaRPr kumimoji="1" lang="zh-CN" altLang="en-US" sz="1100" dirty="0">
              <a:solidFill>
                <a:schemeClr val="accent4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14" name="Pass Row 8, Column 6">
            <a:extLst>
              <a:ext uri="{FF2B5EF4-FFF2-40B4-BE49-F238E27FC236}">
                <a16:creationId xmlns:a16="http://schemas.microsoft.com/office/drawing/2014/main" id="{5B192991-D9B1-E89D-A617-EC09B5189363}"/>
              </a:ext>
            </a:extLst>
          </p:cNvPr>
          <p:cNvSpPr/>
          <p:nvPr/>
        </p:nvSpPr>
        <p:spPr>
          <a:xfrm>
            <a:off x="3342640" y="5392420"/>
            <a:ext cx="324358" cy="324359"/>
          </a:xfrm>
          <a:prstGeom prst="rect">
            <a:avLst/>
          </a:prstGeom>
          <a:solidFill>
            <a:schemeClr val="accent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>
                    <a:alpha val="10000"/>
                  </a:schemeClr>
                </a:solidFill>
                <a:latin typeface="Helvetica Neue" panose="02000503000000020004" pitchFamily="2" charset="0"/>
              </a:rPr>
              <a:t>1.7</a:t>
            </a:r>
            <a:endParaRPr kumimoji="1" lang="zh-CN" altLang="en-US" sz="1100" dirty="0">
              <a:solidFill>
                <a:schemeClr val="accent4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15" name="Pass Row 8, Column 7">
            <a:extLst>
              <a:ext uri="{FF2B5EF4-FFF2-40B4-BE49-F238E27FC236}">
                <a16:creationId xmlns:a16="http://schemas.microsoft.com/office/drawing/2014/main" id="{FBA8F53E-0293-C03B-E279-7CB6D3EF85C0}"/>
              </a:ext>
            </a:extLst>
          </p:cNvPr>
          <p:cNvSpPr/>
          <p:nvPr/>
        </p:nvSpPr>
        <p:spPr>
          <a:xfrm>
            <a:off x="3738880" y="5392420"/>
            <a:ext cx="324358" cy="324359"/>
          </a:xfrm>
          <a:prstGeom prst="rect">
            <a:avLst/>
          </a:prstGeom>
          <a:solidFill>
            <a:schemeClr val="accent3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>
                    <a:alpha val="10000"/>
                  </a:schemeClr>
                </a:solidFill>
                <a:latin typeface="Helvetica Neue" panose="02000503000000020004" pitchFamily="2" charset="0"/>
              </a:rPr>
              <a:t>1.5</a:t>
            </a:r>
            <a:endParaRPr kumimoji="1" lang="zh-CN" altLang="en-US" sz="1100" dirty="0">
              <a:solidFill>
                <a:schemeClr val="accent4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16" name="Pass Row 8, Column 8">
            <a:extLst>
              <a:ext uri="{FF2B5EF4-FFF2-40B4-BE49-F238E27FC236}">
                <a16:creationId xmlns:a16="http://schemas.microsoft.com/office/drawing/2014/main" id="{015B5CE5-7550-246E-D858-F4AD8797485A}"/>
              </a:ext>
            </a:extLst>
          </p:cNvPr>
          <p:cNvSpPr/>
          <p:nvPr/>
        </p:nvSpPr>
        <p:spPr>
          <a:xfrm>
            <a:off x="4135120" y="5392420"/>
            <a:ext cx="324358" cy="324359"/>
          </a:xfrm>
          <a:prstGeom prst="rect">
            <a:avLst/>
          </a:prstGeom>
          <a:solidFill>
            <a:srgbClr val="FFFFFF">
              <a:alpha val="10000"/>
            </a:srgb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solidFill>
                <a:schemeClr val="l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43551B89-B6A6-B7E4-840B-986D06207C94}"/>
              </a:ext>
            </a:extLst>
          </p:cNvPr>
          <p:cNvCxnSpPr/>
          <p:nvPr/>
        </p:nvCxnSpPr>
        <p:spPr>
          <a:xfrm>
            <a:off x="4135120" y="5392420"/>
            <a:ext cx="324358" cy="324359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B88DAF20-3299-934D-7B03-A06444F61FED}"/>
              </a:ext>
            </a:extLst>
          </p:cNvPr>
          <p:cNvCxnSpPr/>
          <p:nvPr/>
        </p:nvCxnSpPr>
        <p:spPr>
          <a:xfrm flipV="1">
            <a:off x="4135120" y="5392420"/>
            <a:ext cx="324358" cy="324359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Pass Row 8, Column 9">
            <a:extLst>
              <a:ext uri="{FF2B5EF4-FFF2-40B4-BE49-F238E27FC236}">
                <a16:creationId xmlns:a16="http://schemas.microsoft.com/office/drawing/2014/main" id="{861545D0-4780-90C6-A904-5153396AA9F5}"/>
              </a:ext>
            </a:extLst>
          </p:cNvPr>
          <p:cNvSpPr/>
          <p:nvPr/>
        </p:nvSpPr>
        <p:spPr>
          <a:xfrm>
            <a:off x="4531359" y="5392420"/>
            <a:ext cx="324359" cy="324359"/>
          </a:xfrm>
          <a:prstGeom prst="rect">
            <a:avLst/>
          </a:prstGeom>
          <a:solidFill>
            <a:schemeClr val="accent5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>
                    <a:alpha val="10000"/>
                  </a:schemeClr>
                </a:solidFill>
                <a:latin typeface="Helvetica Neue" panose="02000503000000020004" pitchFamily="2" charset="0"/>
              </a:rPr>
              <a:t>1.8</a:t>
            </a:r>
            <a:endParaRPr kumimoji="1" lang="zh-CN" altLang="en-US" sz="1100" dirty="0">
              <a:solidFill>
                <a:schemeClr val="accent4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20" name="Pass Row 8, Column 10">
            <a:extLst>
              <a:ext uri="{FF2B5EF4-FFF2-40B4-BE49-F238E27FC236}">
                <a16:creationId xmlns:a16="http://schemas.microsoft.com/office/drawing/2014/main" id="{49311B1F-458E-718A-47F8-17438A8C252D}"/>
              </a:ext>
            </a:extLst>
          </p:cNvPr>
          <p:cNvSpPr/>
          <p:nvPr/>
        </p:nvSpPr>
        <p:spPr>
          <a:xfrm>
            <a:off x="4927600" y="5392420"/>
            <a:ext cx="324358" cy="324359"/>
          </a:xfrm>
          <a:prstGeom prst="rect">
            <a:avLst/>
          </a:prstGeom>
          <a:solidFill>
            <a:schemeClr val="accent6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>
                    <a:alpha val="10000"/>
                  </a:schemeClr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accent4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21" name="Pass Row 9">
            <a:extLst>
              <a:ext uri="{FF2B5EF4-FFF2-40B4-BE49-F238E27FC236}">
                <a16:creationId xmlns:a16="http://schemas.microsoft.com/office/drawing/2014/main" id="{F401B08E-37B0-37C9-9CBB-88001EE41D04}"/>
              </a:ext>
            </a:extLst>
          </p:cNvPr>
          <p:cNvSpPr/>
          <p:nvPr/>
        </p:nvSpPr>
        <p:spPr>
          <a:xfrm>
            <a:off x="838200" y="5788661"/>
            <a:ext cx="324358" cy="324358"/>
          </a:xfrm>
          <a:prstGeom prst="rect">
            <a:avLst/>
          </a:prstGeom>
          <a:solidFill>
            <a:schemeClr val="accent5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22" name="Pass Row 9, Column 1">
            <a:extLst>
              <a:ext uri="{FF2B5EF4-FFF2-40B4-BE49-F238E27FC236}">
                <a16:creationId xmlns:a16="http://schemas.microsoft.com/office/drawing/2014/main" id="{F81011F7-A526-5B49-59C1-52D1F7BDB9E9}"/>
              </a:ext>
            </a:extLst>
          </p:cNvPr>
          <p:cNvSpPr/>
          <p:nvPr/>
        </p:nvSpPr>
        <p:spPr>
          <a:xfrm>
            <a:off x="1361440" y="5788661"/>
            <a:ext cx="324358" cy="324358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>
                    <a:alpha val="10000"/>
                  </a:schemeClr>
                </a:solidFill>
                <a:latin typeface="Helvetica Neue" panose="02000503000000020004" pitchFamily="2" charset="0"/>
              </a:rPr>
              <a:t>3.0</a:t>
            </a:r>
            <a:endParaRPr kumimoji="1" lang="zh-CN" altLang="en-US" sz="1100" dirty="0">
              <a:solidFill>
                <a:schemeClr val="accent5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23" name="Pass Row 9, Column 2">
            <a:extLst>
              <a:ext uri="{FF2B5EF4-FFF2-40B4-BE49-F238E27FC236}">
                <a16:creationId xmlns:a16="http://schemas.microsoft.com/office/drawing/2014/main" id="{BD4745E0-BE01-50F9-A6F9-0395C015FE0F}"/>
              </a:ext>
            </a:extLst>
          </p:cNvPr>
          <p:cNvSpPr/>
          <p:nvPr/>
        </p:nvSpPr>
        <p:spPr>
          <a:xfrm>
            <a:off x="1757680" y="5788661"/>
            <a:ext cx="324358" cy="324358"/>
          </a:xfrm>
          <a:prstGeom prst="rect">
            <a:avLst/>
          </a:prstGeom>
          <a:solidFill>
            <a:schemeClr val="tx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/>
                </a:solidFill>
                <a:latin typeface="Helvetica Neue" panose="02000503000000020004" pitchFamily="2" charset="0"/>
              </a:rPr>
              <a:t>7.1</a:t>
            </a:r>
            <a:endParaRPr kumimoji="1" lang="zh-CN" altLang="en-US" sz="1100" dirty="0">
              <a:solidFill>
                <a:schemeClr val="accent5"/>
              </a:solidFill>
              <a:latin typeface="Helvetica Neue" panose="02000503000000020004" pitchFamily="2" charset="0"/>
            </a:endParaRPr>
          </a:p>
        </p:txBody>
      </p:sp>
      <p:sp>
        <p:nvSpPr>
          <p:cNvPr id="124" name="Pass Row 9, Column 3">
            <a:extLst>
              <a:ext uri="{FF2B5EF4-FFF2-40B4-BE49-F238E27FC236}">
                <a16:creationId xmlns:a16="http://schemas.microsoft.com/office/drawing/2014/main" id="{502D0F34-EF3A-2BC0-BBA6-BBE3B9B45799}"/>
              </a:ext>
            </a:extLst>
          </p:cNvPr>
          <p:cNvSpPr/>
          <p:nvPr/>
        </p:nvSpPr>
        <p:spPr>
          <a:xfrm>
            <a:off x="2153920" y="5788661"/>
            <a:ext cx="324358" cy="324358"/>
          </a:xfrm>
          <a:prstGeom prst="rect">
            <a:avLst/>
          </a:prstGeom>
          <a:solidFill>
            <a:schemeClr val="bg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>
                    <a:alpha val="10000"/>
                  </a:schemeClr>
                </a:solidFill>
                <a:latin typeface="Helvetica Neue" panose="02000503000000020004" pitchFamily="2" charset="0"/>
              </a:rPr>
              <a:t>2.4</a:t>
            </a:r>
            <a:endParaRPr kumimoji="1" lang="zh-CN" altLang="en-US" sz="1100" dirty="0">
              <a:solidFill>
                <a:schemeClr val="accent5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25" name="Pass Row 9, Column 4">
            <a:extLst>
              <a:ext uri="{FF2B5EF4-FFF2-40B4-BE49-F238E27FC236}">
                <a16:creationId xmlns:a16="http://schemas.microsoft.com/office/drawing/2014/main" id="{FC91979C-2A2D-FD82-2868-C9ED2F048D60}"/>
              </a:ext>
            </a:extLst>
          </p:cNvPr>
          <p:cNvSpPr/>
          <p:nvPr/>
        </p:nvSpPr>
        <p:spPr>
          <a:xfrm>
            <a:off x="2550160" y="5788661"/>
            <a:ext cx="324358" cy="324358"/>
          </a:xfrm>
          <a:prstGeom prst="rect">
            <a:avLst/>
          </a:prstGeom>
          <a:solidFill>
            <a:schemeClr val="tx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>
                    <a:alpha val="10000"/>
                  </a:schemeClr>
                </a:solidFill>
                <a:latin typeface="Helvetica Neue" panose="02000503000000020004" pitchFamily="2" charset="0"/>
              </a:rPr>
              <a:t>2.6</a:t>
            </a:r>
            <a:endParaRPr kumimoji="1" lang="zh-CN" altLang="en-US" sz="1100" dirty="0">
              <a:solidFill>
                <a:schemeClr val="accent5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26" name="Pass Row 9, Column 5">
            <a:extLst>
              <a:ext uri="{FF2B5EF4-FFF2-40B4-BE49-F238E27FC236}">
                <a16:creationId xmlns:a16="http://schemas.microsoft.com/office/drawing/2014/main" id="{A6020AE6-7222-0829-FD42-5E03CF7C289D}"/>
              </a:ext>
            </a:extLst>
          </p:cNvPr>
          <p:cNvSpPr/>
          <p:nvPr/>
        </p:nvSpPr>
        <p:spPr>
          <a:xfrm>
            <a:off x="2946400" y="5788661"/>
            <a:ext cx="324358" cy="32435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>
                    <a:alpha val="10000"/>
                  </a:schemeClr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accent5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27" name="Pass Row 9, Column 6">
            <a:extLst>
              <a:ext uri="{FF2B5EF4-FFF2-40B4-BE49-F238E27FC236}">
                <a16:creationId xmlns:a16="http://schemas.microsoft.com/office/drawing/2014/main" id="{6BFE1DC3-1ADE-B3BD-1F04-86E2C593666C}"/>
              </a:ext>
            </a:extLst>
          </p:cNvPr>
          <p:cNvSpPr/>
          <p:nvPr/>
        </p:nvSpPr>
        <p:spPr>
          <a:xfrm>
            <a:off x="3342640" y="5788661"/>
            <a:ext cx="324358" cy="324358"/>
          </a:xfrm>
          <a:prstGeom prst="rect">
            <a:avLst/>
          </a:prstGeom>
          <a:solidFill>
            <a:schemeClr val="accent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>
                    <a:alpha val="10000"/>
                  </a:schemeClr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5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28" name="Pass Row 9, Column 7">
            <a:extLst>
              <a:ext uri="{FF2B5EF4-FFF2-40B4-BE49-F238E27FC236}">
                <a16:creationId xmlns:a16="http://schemas.microsoft.com/office/drawing/2014/main" id="{2D049C0F-272D-9024-7F71-17A0BB107A91}"/>
              </a:ext>
            </a:extLst>
          </p:cNvPr>
          <p:cNvSpPr/>
          <p:nvPr/>
        </p:nvSpPr>
        <p:spPr>
          <a:xfrm>
            <a:off x="3738880" y="5788661"/>
            <a:ext cx="324358" cy="324358"/>
          </a:xfrm>
          <a:prstGeom prst="rect">
            <a:avLst/>
          </a:prstGeom>
          <a:solidFill>
            <a:schemeClr val="accent3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>
                    <a:alpha val="10000"/>
                  </a:schemeClr>
                </a:solidFill>
                <a:latin typeface="Helvetica Neue" panose="02000503000000020004" pitchFamily="2" charset="0"/>
              </a:rPr>
              <a:t>1.2</a:t>
            </a:r>
            <a:endParaRPr kumimoji="1" lang="zh-CN" altLang="en-US" sz="1100" dirty="0">
              <a:solidFill>
                <a:schemeClr val="accent5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29" name="Pass Row 9, Column 8">
            <a:extLst>
              <a:ext uri="{FF2B5EF4-FFF2-40B4-BE49-F238E27FC236}">
                <a16:creationId xmlns:a16="http://schemas.microsoft.com/office/drawing/2014/main" id="{258ABF5A-18CB-AA81-E469-9674C297BECB}"/>
              </a:ext>
            </a:extLst>
          </p:cNvPr>
          <p:cNvSpPr/>
          <p:nvPr/>
        </p:nvSpPr>
        <p:spPr>
          <a:xfrm>
            <a:off x="4135120" y="5788661"/>
            <a:ext cx="324358" cy="324358"/>
          </a:xfrm>
          <a:prstGeom prst="rect">
            <a:avLst/>
          </a:prstGeom>
          <a:solidFill>
            <a:schemeClr val="accent4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>
                    <a:alpha val="10000"/>
                  </a:schemeClr>
                </a:solidFill>
                <a:latin typeface="Helvetica Neue" panose="02000503000000020004" pitchFamily="2" charset="0"/>
              </a:rPr>
              <a:t>1.8</a:t>
            </a:r>
            <a:endParaRPr kumimoji="1" lang="zh-CN" altLang="en-US" sz="1100" dirty="0">
              <a:solidFill>
                <a:schemeClr val="accent5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30" name="Pass Row 9, Column 9">
            <a:extLst>
              <a:ext uri="{FF2B5EF4-FFF2-40B4-BE49-F238E27FC236}">
                <a16:creationId xmlns:a16="http://schemas.microsoft.com/office/drawing/2014/main" id="{7AE4179C-4ACA-F41E-8B5B-BBDF49749A40}"/>
              </a:ext>
            </a:extLst>
          </p:cNvPr>
          <p:cNvSpPr/>
          <p:nvPr/>
        </p:nvSpPr>
        <p:spPr>
          <a:xfrm>
            <a:off x="4531359" y="5788661"/>
            <a:ext cx="324359" cy="324358"/>
          </a:xfrm>
          <a:prstGeom prst="rect">
            <a:avLst/>
          </a:prstGeom>
          <a:solidFill>
            <a:srgbClr val="FFFFFF">
              <a:alpha val="10000"/>
            </a:srgb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solidFill>
                <a:schemeClr val="l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7106C731-19FA-6E8F-F8BE-523A50036277}"/>
              </a:ext>
            </a:extLst>
          </p:cNvPr>
          <p:cNvCxnSpPr/>
          <p:nvPr/>
        </p:nvCxnSpPr>
        <p:spPr>
          <a:xfrm>
            <a:off x="4531359" y="5788661"/>
            <a:ext cx="324359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D102488A-32F8-0B95-0755-CDF2BAA4DE9A}"/>
              </a:ext>
            </a:extLst>
          </p:cNvPr>
          <p:cNvCxnSpPr/>
          <p:nvPr/>
        </p:nvCxnSpPr>
        <p:spPr>
          <a:xfrm flipV="1">
            <a:off x="4531359" y="5788661"/>
            <a:ext cx="324359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Pass Row 9, Column 10">
            <a:extLst>
              <a:ext uri="{FF2B5EF4-FFF2-40B4-BE49-F238E27FC236}">
                <a16:creationId xmlns:a16="http://schemas.microsoft.com/office/drawing/2014/main" id="{9754840B-F0EA-BCDA-BAA3-AE3F6726CEB2}"/>
              </a:ext>
            </a:extLst>
          </p:cNvPr>
          <p:cNvSpPr/>
          <p:nvPr/>
        </p:nvSpPr>
        <p:spPr>
          <a:xfrm>
            <a:off x="4927600" y="5788661"/>
            <a:ext cx="324358" cy="3243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>
                    <a:alpha val="10000"/>
                  </a:schemeClr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5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34" name="Pass Row 10">
            <a:extLst>
              <a:ext uri="{FF2B5EF4-FFF2-40B4-BE49-F238E27FC236}">
                <a16:creationId xmlns:a16="http://schemas.microsoft.com/office/drawing/2014/main" id="{B484EA06-B196-561C-4194-128C171A62DE}"/>
              </a:ext>
            </a:extLst>
          </p:cNvPr>
          <p:cNvSpPr/>
          <p:nvPr/>
        </p:nvSpPr>
        <p:spPr>
          <a:xfrm>
            <a:off x="838200" y="6184901"/>
            <a:ext cx="324358" cy="324357"/>
          </a:xfrm>
          <a:prstGeom prst="rect">
            <a:avLst/>
          </a:prstGeom>
          <a:solidFill>
            <a:schemeClr val="accent6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35" name="Pass Row 10, Column 1">
            <a:extLst>
              <a:ext uri="{FF2B5EF4-FFF2-40B4-BE49-F238E27FC236}">
                <a16:creationId xmlns:a16="http://schemas.microsoft.com/office/drawing/2014/main" id="{7C8E387F-9A24-86E4-AAEC-979E2D6EE83B}"/>
              </a:ext>
            </a:extLst>
          </p:cNvPr>
          <p:cNvSpPr/>
          <p:nvPr/>
        </p:nvSpPr>
        <p:spPr>
          <a:xfrm>
            <a:off x="1361440" y="6184901"/>
            <a:ext cx="324358" cy="324357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>
                    <a:alpha val="10000"/>
                  </a:schemeClr>
                </a:solidFill>
                <a:latin typeface="Helvetica Neue" panose="02000503000000020004" pitchFamily="2" charset="0"/>
              </a:rPr>
              <a:t>2.7</a:t>
            </a:r>
            <a:endParaRPr kumimoji="1" lang="zh-CN" altLang="en-US" sz="1100" dirty="0">
              <a:solidFill>
                <a:schemeClr val="accent6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36" name="Pass Row 10, Column 2">
            <a:extLst>
              <a:ext uri="{FF2B5EF4-FFF2-40B4-BE49-F238E27FC236}">
                <a16:creationId xmlns:a16="http://schemas.microsoft.com/office/drawing/2014/main" id="{8E1C5FE5-75E3-E170-99A8-3C683A0FEDF3}"/>
              </a:ext>
            </a:extLst>
          </p:cNvPr>
          <p:cNvSpPr/>
          <p:nvPr/>
        </p:nvSpPr>
        <p:spPr>
          <a:xfrm>
            <a:off x="1757680" y="6184901"/>
            <a:ext cx="324358" cy="324357"/>
          </a:xfrm>
          <a:prstGeom prst="rect">
            <a:avLst/>
          </a:prstGeom>
          <a:solidFill>
            <a:schemeClr val="tx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/>
                </a:solidFill>
                <a:latin typeface="Helvetica Neue" panose="02000503000000020004" pitchFamily="2" charset="0"/>
              </a:rPr>
              <a:t>7.8</a:t>
            </a:r>
            <a:endParaRPr kumimoji="1" lang="zh-CN" altLang="en-US" sz="1100" dirty="0">
              <a:solidFill>
                <a:schemeClr val="accent6"/>
              </a:solidFill>
              <a:latin typeface="Helvetica Neue" panose="02000503000000020004" pitchFamily="2" charset="0"/>
            </a:endParaRPr>
          </a:p>
        </p:txBody>
      </p:sp>
      <p:sp>
        <p:nvSpPr>
          <p:cNvPr id="137" name="Pass Row 10, Column 3">
            <a:extLst>
              <a:ext uri="{FF2B5EF4-FFF2-40B4-BE49-F238E27FC236}">
                <a16:creationId xmlns:a16="http://schemas.microsoft.com/office/drawing/2014/main" id="{DA90601F-8897-5812-E873-C243B9D679C6}"/>
              </a:ext>
            </a:extLst>
          </p:cNvPr>
          <p:cNvSpPr/>
          <p:nvPr/>
        </p:nvSpPr>
        <p:spPr>
          <a:xfrm>
            <a:off x="2153920" y="6184901"/>
            <a:ext cx="324358" cy="324357"/>
          </a:xfrm>
          <a:prstGeom prst="rect">
            <a:avLst/>
          </a:prstGeom>
          <a:solidFill>
            <a:schemeClr val="bg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>
                    <a:alpha val="10000"/>
                  </a:schemeClr>
                </a:solidFill>
                <a:latin typeface="Helvetica Neue" panose="02000503000000020004" pitchFamily="2" charset="0"/>
              </a:rPr>
              <a:t>2.2</a:t>
            </a:r>
            <a:endParaRPr kumimoji="1" lang="zh-CN" altLang="en-US" sz="1100" dirty="0">
              <a:solidFill>
                <a:schemeClr val="accent6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38" name="Pass Row 10, Column 4">
            <a:extLst>
              <a:ext uri="{FF2B5EF4-FFF2-40B4-BE49-F238E27FC236}">
                <a16:creationId xmlns:a16="http://schemas.microsoft.com/office/drawing/2014/main" id="{B7806F00-C89A-39AA-EA5B-C5DB98B17DBA}"/>
              </a:ext>
            </a:extLst>
          </p:cNvPr>
          <p:cNvSpPr/>
          <p:nvPr/>
        </p:nvSpPr>
        <p:spPr>
          <a:xfrm>
            <a:off x="2550160" y="6184901"/>
            <a:ext cx="324358" cy="324357"/>
          </a:xfrm>
          <a:prstGeom prst="rect">
            <a:avLst/>
          </a:prstGeom>
          <a:solidFill>
            <a:schemeClr val="tx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>
                    <a:alpha val="10000"/>
                  </a:schemeClr>
                </a:solidFill>
                <a:latin typeface="Helvetica Neue" panose="02000503000000020004" pitchFamily="2" charset="0"/>
              </a:rPr>
              <a:t>2.8</a:t>
            </a:r>
            <a:endParaRPr kumimoji="1" lang="zh-CN" altLang="en-US" sz="1100" dirty="0">
              <a:solidFill>
                <a:schemeClr val="accent6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39" name="Pass Row 10, Column 5">
            <a:extLst>
              <a:ext uri="{FF2B5EF4-FFF2-40B4-BE49-F238E27FC236}">
                <a16:creationId xmlns:a16="http://schemas.microsoft.com/office/drawing/2014/main" id="{A2168931-73F2-E69F-395D-BA038996F754}"/>
              </a:ext>
            </a:extLst>
          </p:cNvPr>
          <p:cNvSpPr/>
          <p:nvPr/>
        </p:nvSpPr>
        <p:spPr>
          <a:xfrm>
            <a:off x="2946400" y="6184901"/>
            <a:ext cx="324358" cy="324357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>
                    <a:alpha val="10000"/>
                  </a:schemeClr>
                </a:solidFill>
                <a:latin typeface="Helvetica Neue" panose="02000503000000020004" pitchFamily="2" charset="0"/>
              </a:rPr>
              <a:t>1.7</a:t>
            </a:r>
            <a:endParaRPr kumimoji="1" lang="zh-CN" altLang="en-US" sz="1100" dirty="0">
              <a:solidFill>
                <a:schemeClr val="accent6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40" name="Pass Row 10, Column 6">
            <a:extLst>
              <a:ext uri="{FF2B5EF4-FFF2-40B4-BE49-F238E27FC236}">
                <a16:creationId xmlns:a16="http://schemas.microsoft.com/office/drawing/2014/main" id="{5912FE03-4795-9D69-96AC-506AE33CEC80}"/>
              </a:ext>
            </a:extLst>
          </p:cNvPr>
          <p:cNvSpPr/>
          <p:nvPr/>
        </p:nvSpPr>
        <p:spPr>
          <a:xfrm>
            <a:off x="3342640" y="6184901"/>
            <a:ext cx="324358" cy="324357"/>
          </a:xfrm>
          <a:prstGeom prst="rect">
            <a:avLst/>
          </a:prstGeom>
          <a:solidFill>
            <a:schemeClr val="accent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>
                    <a:alpha val="10000"/>
                  </a:schemeClr>
                </a:solidFill>
                <a:latin typeface="Helvetica Neue" panose="02000503000000020004" pitchFamily="2" charset="0"/>
              </a:rPr>
              <a:t>1.0</a:t>
            </a:r>
            <a:endParaRPr kumimoji="1" lang="zh-CN" altLang="en-US" sz="1100" dirty="0">
              <a:solidFill>
                <a:schemeClr val="accent6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41" name="Pass Row 10, Column 7">
            <a:extLst>
              <a:ext uri="{FF2B5EF4-FFF2-40B4-BE49-F238E27FC236}">
                <a16:creationId xmlns:a16="http://schemas.microsoft.com/office/drawing/2014/main" id="{7F979C72-2F3D-080A-72F7-559BE3364ED3}"/>
              </a:ext>
            </a:extLst>
          </p:cNvPr>
          <p:cNvSpPr/>
          <p:nvPr/>
        </p:nvSpPr>
        <p:spPr>
          <a:xfrm>
            <a:off x="3738880" y="6184901"/>
            <a:ext cx="324358" cy="324357"/>
          </a:xfrm>
          <a:prstGeom prst="rect">
            <a:avLst/>
          </a:prstGeom>
          <a:solidFill>
            <a:schemeClr val="accent3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>
                    <a:alpha val="10000"/>
                  </a:schemeClr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6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42" name="Pass Row 10, Column 8">
            <a:extLst>
              <a:ext uri="{FF2B5EF4-FFF2-40B4-BE49-F238E27FC236}">
                <a16:creationId xmlns:a16="http://schemas.microsoft.com/office/drawing/2014/main" id="{86A93C36-EE1E-7D38-6DDC-853EEC93F55E}"/>
              </a:ext>
            </a:extLst>
          </p:cNvPr>
          <p:cNvSpPr/>
          <p:nvPr/>
        </p:nvSpPr>
        <p:spPr>
          <a:xfrm>
            <a:off x="4135120" y="6184901"/>
            <a:ext cx="324358" cy="324357"/>
          </a:xfrm>
          <a:prstGeom prst="rect">
            <a:avLst/>
          </a:prstGeom>
          <a:solidFill>
            <a:schemeClr val="accent4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>
                    <a:alpha val="10000"/>
                  </a:schemeClr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accent6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43" name="Pass Row 10, Column 9">
            <a:extLst>
              <a:ext uri="{FF2B5EF4-FFF2-40B4-BE49-F238E27FC236}">
                <a16:creationId xmlns:a16="http://schemas.microsoft.com/office/drawing/2014/main" id="{A77B4A9D-66CA-2342-0DF6-CE4143323E03}"/>
              </a:ext>
            </a:extLst>
          </p:cNvPr>
          <p:cNvSpPr/>
          <p:nvPr/>
        </p:nvSpPr>
        <p:spPr>
          <a:xfrm>
            <a:off x="4531359" y="6184901"/>
            <a:ext cx="324359" cy="324357"/>
          </a:xfrm>
          <a:prstGeom prst="rect">
            <a:avLst/>
          </a:prstGeom>
          <a:solidFill>
            <a:schemeClr val="accent5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>
                    <a:alpha val="10000"/>
                  </a:schemeClr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6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44" name="Pass Row 10, Column 10">
            <a:extLst>
              <a:ext uri="{FF2B5EF4-FFF2-40B4-BE49-F238E27FC236}">
                <a16:creationId xmlns:a16="http://schemas.microsoft.com/office/drawing/2014/main" id="{F1A449BB-C970-E5CA-A9AD-FD017C4D1D8A}"/>
              </a:ext>
            </a:extLst>
          </p:cNvPr>
          <p:cNvSpPr/>
          <p:nvPr/>
        </p:nvSpPr>
        <p:spPr>
          <a:xfrm>
            <a:off x="4927600" y="6184901"/>
            <a:ext cx="324358" cy="324357"/>
          </a:xfrm>
          <a:prstGeom prst="rect">
            <a:avLst/>
          </a:prstGeom>
          <a:solidFill>
            <a:srgbClr val="FFFFFF">
              <a:alpha val="10000"/>
            </a:srgb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solidFill>
                <a:schemeClr val="l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FF7457B8-E5B9-E3F7-D49B-37303E8138EF}"/>
              </a:ext>
            </a:extLst>
          </p:cNvPr>
          <p:cNvCxnSpPr/>
          <p:nvPr/>
        </p:nvCxnSpPr>
        <p:spPr>
          <a:xfrm>
            <a:off x="4927600" y="6184901"/>
            <a:ext cx="324358" cy="324357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2B024661-59A5-1A88-344A-01B66B3DBA9C}"/>
              </a:ext>
            </a:extLst>
          </p:cNvPr>
          <p:cNvCxnSpPr/>
          <p:nvPr/>
        </p:nvCxnSpPr>
        <p:spPr>
          <a:xfrm flipV="1">
            <a:off x="4927600" y="6184901"/>
            <a:ext cx="324358" cy="324357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itle: Pass Shape Fill">
            <a:extLst>
              <a:ext uri="{FF2B5EF4-FFF2-40B4-BE49-F238E27FC236}">
                <a16:creationId xmlns:a16="http://schemas.microsoft.com/office/drawing/2014/main" id="{2543A469-2469-3A82-A18F-3FB1C2DBC9AA}"/>
              </a:ext>
            </a:extLst>
          </p:cNvPr>
          <p:cNvSpPr/>
          <p:nvPr/>
        </p:nvSpPr>
        <p:spPr>
          <a:xfrm>
            <a:off x="1361440" y="1778000"/>
            <a:ext cx="389051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54000">
                      <a:schemeClr val="bg1">
                        <a:lumMod val="65000"/>
                        <a:lumOff val="35000"/>
                        <a:alpha val="0"/>
                      </a:schemeClr>
                    </a:gs>
                    <a:gs pos="0">
                      <a:schemeClr val="accent1">
                        <a:alpha val="54000"/>
                        <a:lumMod val="65000"/>
                        <a:lumOff val="35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400000" scaled="0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/>
            <a:r>
              <a:rPr kumimoji="1" lang="en" altLang="zh-CN" sz="1600" dirty="0">
                <a:solidFill>
                  <a:schemeClr val="dk1"/>
                </a:solidFill>
                <a:latin typeface="Helvetica Neue" panose="02000503000000020004" pitchFamily="2" charset="0"/>
              </a:rPr>
              <a:t>Shape Fill</a:t>
            </a:r>
            <a:endParaRPr kumimoji="1" lang="zh-CN" altLang="en-US" sz="1600" dirty="0">
              <a:solidFill>
                <a:schemeClr val="dk1"/>
              </a:solidFill>
              <a:latin typeface="Helvetica Neue" panose="02000503000000020004" pitchFamily="2" charset="0"/>
            </a:endParaRPr>
          </a:p>
        </p:txBody>
      </p:sp>
      <p:sp>
        <p:nvSpPr>
          <p:cNvPr id="148" name="Title: Pass Text Fill">
            <a:extLst>
              <a:ext uri="{FF2B5EF4-FFF2-40B4-BE49-F238E27FC236}">
                <a16:creationId xmlns:a16="http://schemas.microsoft.com/office/drawing/2014/main" id="{549642BC-AF37-6A5F-3F65-7D10F762E3A9}"/>
              </a:ext>
            </a:extLst>
          </p:cNvPr>
          <p:cNvSpPr/>
          <p:nvPr/>
        </p:nvSpPr>
        <p:spPr>
          <a:xfrm rot="-5400000">
            <a:off x="-1301448" y="4440889"/>
            <a:ext cx="389051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54000">
                      <a:schemeClr val="bg1">
                        <a:lumMod val="65000"/>
                        <a:lumOff val="35000"/>
                        <a:alpha val="0"/>
                      </a:schemeClr>
                    </a:gs>
                    <a:gs pos="0">
                      <a:schemeClr val="accent1">
                        <a:alpha val="54000"/>
                        <a:lumMod val="65000"/>
                        <a:lumOff val="35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400000" scaled="0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/>
            <a:r>
              <a:rPr kumimoji="1" lang="en" altLang="zh-CN" sz="1600" dirty="0">
                <a:solidFill>
                  <a:schemeClr val="dk1"/>
                </a:solidFill>
                <a:latin typeface="Helvetica Neue" panose="02000503000000020004" pitchFamily="2" charset="0"/>
              </a:rPr>
              <a:t>Text Fill</a:t>
            </a:r>
            <a:endParaRPr kumimoji="1" lang="zh-CN" altLang="en-US" sz="1600" dirty="0">
              <a:solidFill>
                <a:schemeClr val="dk1"/>
              </a:solidFill>
              <a:latin typeface="Helvetica Neue" panose="02000503000000020004" pitchFamily="2" charset="0"/>
            </a:endParaRPr>
          </a:p>
        </p:txBody>
      </p:sp>
      <p:sp>
        <p:nvSpPr>
          <p:cNvPr id="149" name="Fail Column 1">
            <a:extLst>
              <a:ext uri="{FF2B5EF4-FFF2-40B4-BE49-F238E27FC236}">
                <a16:creationId xmlns:a16="http://schemas.microsoft.com/office/drawing/2014/main" id="{0FAB16A0-1D76-649C-F1AF-A27CC913A48D}"/>
              </a:ext>
            </a:extLst>
          </p:cNvPr>
          <p:cNvSpPr/>
          <p:nvPr/>
        </p:nvSpPr>
        <p:spPr>
          <a:xfrm>
            <a:off x="7457440" y="2095500"/>
            <a:ext cx="324358" cy="324358"/>
          </a:xfrm>
          <a:prstGeom prst="rect">
            <a:avLst/>
          </a:prstGeom>
          <a:solidFill>
            <a:schemeClr val="bg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50" name="Fail Column 2">
            <a:extLst>
              <a:ext uri="{FF2B5EF4-FFF2-40B4-BE49-F238E27FC236}">
                <a16:creationId xmlns:a16="http://schemas.microsoft.com/office/drawing/2014/main" id="{34562817-5DB4-2A4F-685F-098BACA434D3}"/>
              </a:ext>
            </a:extLst>
          </p:cNvPr>
          <p:cNvSpPr/>
          <p:nvPr/>
        </p:nvSpPr>
        <p:spPr>
          <a:xfrm>
            <a:off x="7853680" y="2095500"/>
            <a:ext cx="324358" cy="324358"/>
          </a:xfrm>
          <a:prstGeom prst="rect">
            <a:avLst/>
          </a:prstGeom>
          <a:solidFill>
            <a:schemeClr val="tx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51" name="Fail Column 3">
            <a:extLst>
              <a:ext uri="{FF2B5EF4-FFF2-40B4-BE49-F238E27FC236}">
                <a16:creationId xmlns:a16="http://schemas.microsoft.com/office/drawing/2014/main" id="{429AE60B-1DD3-91F2-DDE7-8C76BA0FFD2A}"/>
              </a:ext>
            </a:extLst>
          </p:cNvPr>
          <p:cNvSpPr/>
          <p:nvPr/>
        </p:nvSpPr>
        <p:spPr>
          <a:xfrm>
            <a:off x="8249920" y="2095500"/>
            <a:ext cx="324357" cy="324358"/>
          </a:xfrm>
          <a:prstGeom prst="rect">
            <a:avLst/>
          </a:prstGeom>
          <a:solidFill>
            <a:schemeClr val="bg2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52" name="Fail Column 4">
            <a:extLst>
              <a:ext uri="{FF2B5EF4-FFF2-40B4-BE49-F238E27FC236}">
                <a16:creationId xmlns:a16="http://schemas.microsoft.com/office/drawing/2014/main" id="{83DDDA50-8FFA-CE42-7307-156AA4649802}"/>
              </a:ext>
            </a:extLst>
          </p:cNvPr>
          <p:cNvSpPr/>
          <p:nvPr/>
        </p:nvSpPr>
        <p:spPr>
          <a:xfrm>
            <a:off x="8646160" y="2095500"/>
            <a:ext cx="324358" cy="324358"/>
          </a:xfrm>
          <a:prstGeom prst="rect">
            <a:avLst/>
          </a:prstGeom>
          <a:solidFill>
            <a:schemeClr val="tx2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53" name="Fail Column 5">
            <a:extLst>
              <a:ext uri="{FF2B5EF4-FFF2-40B4-BE49-F238E27FC236}">
                <a16:creationId xmlns:a16="http://schemas.microsoft.com/office/drawing/2014/main" id="{0038AD5F-66C8-EA27-7135-D1E802BBF3A8}"/>
              </a:ext>
            </a:extLst>
          </p:cNvPr>
          <p:cNvSpPr/>
          <p:nvPr/>
        </p:nvSpPr>
        <p:spPr>
          <a:xfrm>
            <a:off x="9042400" y="2095500"/>
            <a:ext cx="324358" cy="324358"/>
          </a:xfrm>
          <a:prstGeom prst="rect">
            <a:avLst/>
          </a:prstGeom>
          <a:solidFill>
            <a:schemeClr val="accent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54" name="Fail Column 6">
            <a:extLst>
              <a:ext uri="{FF2B5EF4-FFF2-40B4-BE49-F238E27FC236}">
                <a16:creationId xmlns:a16="http://schemas.microsoft.com/office/drawing/2014/main" id="{23C10ABA-AD37-612A-92CD-265CA7AB1921}"/>
              </a:ext>
            </a:extLst>
          </p:cNvPr>
          <p:cNvSpPr/>
          <p:nvPr/>
        </p:nvSpPr>
        <p:spPr>
          <a:xfrm>
            <a:off x="9438640" y="2095500"/>
            <a:ext cx="324358" cy="324358"/>
          </a:xfrm>
          <a:prstGeom prst="rect">
            <a:avLst/>
          </a:prstGeom>
          <a:solidFill>
            <a:schemeClr val="accent2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55" name="Fail Column 7">
            <a:extLst>
              <a:ext uri="{FF2B5EF4-FFF2-40B4-BE49-F238E27FC236}">
                <a16:creationId xmlns:a16="http://schemas.microsoft.com/office/drawing/2014/main" id="{6A02EFCA-C1F2-0BD1-5F6E-635492CBD871}"/>
              </a:ext>
            </a:extLst>
          </p:cNvPr>
          <p:cNvSpPr/>
          <p:nvPr/>
        </p:nvSpPr>
        <p:spPr>
          <a:xfrm>
            <a:off x="9834880" y="2095500"/>
            <a:ext cx="324357" cy="324358"/>
          </a:xfrm>
          <a:prstGeom prst="rect">
            <a:avLst/>
          </a:prstGeom>
          <a:solidFill>
            <a:schemeClr val="accent3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56" name="Fail Column 8">
            <a:extLst>
              <a:ext uri="{FF2B5EF4-FFF2-40B4-BE49-F238E27FC236}">
                <a16:creationId xmlns:a16="http://schemas.microsoft.com/office/drawing/2014/main" id="{75735869-CF6F-B371-4BDF-6CE28100E012}"/>
              </a:ext>
            </a:extLst>
          </p:cNvPr>
          <p:cNvSpPr/>
          <p:nvPr/>
        </p:nvSpPr>
        <p:spPr>
          <a:xfrm>
            <a:off x="10231120" y="2095500"/>
            <a:ext cx="324357" cy="324358"/>
          </a:xfrm>
          <a:prstGeom prst="rect">
            <a:avLst/>
          </a:prstGeom>
          <a:solidFill>
            <a:schemeClr val="accent4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57" name="Fail Column 9">
            <a:extLst>
              <a:ext uri="{FF2B5EF4-FFF2-40B4-BE49-F238E27FC236}">
                <a16:creationId xmlns:a16="http://schemas.microsoft.com/office/drawing/2014/main" id="{668BE9EB-0A11-876E-FAFA-DE0A1E3D9097}"/>
              </a:ext>
            </a:extLst>
          </p:cNvPr>
          <p:cNvSpPr/>
          <p:nvPr/>
        </p:nvSpPr>
        <p:spPr>
          <a:xfrm>
            <a:off x="10627360" y="2095500"/>
            <a:ext cx="324358" cy="324358"/>
          </a:xfrm>
          <a:prstGeom prst="rect">
            <a:avLst/>
          </a:prstGeom>
          <a:solidFill>
            <a:schemeClr val="accent5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58" name="Fail Column 10">
            <a:extLst>
              <a:ext uri="{FF2B5EF4-FFF2-40B4-BE49-F238E27FC236}">
                <a16:creationId xmlns:a16="http://schemas.microsoft.com/office/drawing/2014/main" id="{C6D69D08-AE6F-F3CC-B437-45B8CD3A7922}"/>
              </a:ext>
            </a:extLst>
          </p:cNvPr>
          <p:cNvSpPr/>
          <p:nvPr/>
        </p:nvSpPr>
        <p:spPr>
          <a:xfrm>
            <a:off x="11023600" y="2095500"/>
            <a:ext cx="324358" cy="324358"/>
          </a:xfrm>
          <a:prstGeom prst="rect">
            <a:avLst/>
          </a:prstGeom>
          <a:solidFill>
            <a:schemeClr val="accent6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59" name="Fail Row 1">
            <a:extLst>
              <a:ext uri="{FF2B5EF4-FFF2-40B4-BE49-F238E27FC236}">
                <a16:creationId xmlns:a16="http://schemas.microsoft.com/office/drawing/2014/main" id="{70997AF2-168D-BC16-F6C9-7D3A76025834}"/>
              </a:ext>
            </a:extLst>
          </p:cNvPr>
          <p:cNvSpPr/>
          <p:nvPr/>
        </p:nvSpPr>
        <p:spPr>
          <a:xfrm>
            <a:off x="6934200" y="2618740"/>
            <a:ext cx="324358" cy="324358"/>
          </a:xfrm>
          <a:prstGeom prst="rect">
            <a:avLst/>
          </a:prstGeom>
          <a:solidFill>
            <a:schemeClr val="bg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60" name="Fail Row 1, Column 1">
            <a:extLst>
              <a:ext uri="{FF2B5EF4-FFF2-40B4-BE49-F238E27FC236}">
                <a16:creationId xmlns:a16="http://schemas.microsoft.com/office/drawing/2014/main" id="{84DE622D-8F94-175E-6F9C-BAB6FCF87425}"/>
              </a:ext>
            </a:extLst>
          </p:cNvPr>
          <p:cNvSpPr/>
          <p:nvPr/>
        </p:nvSpPr>
        <p:spPr>
          <a:xfrm>
            <a:off x="7457440" y="2618740"/>
            <a:ext cx="324358" cy="32435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39AA5BE7-C511-20AE-35D2-01C1A2B19C4E}"/>
              </a:ext>
            </a:extLst>
          </p:cNvPr>
          <p:cNvCxnSpPr/>
          <p:nvPr/>
        </p:nvCxnSpPr>
        <p:spPr>
          <a:xfrm>
            <a:off x="7457440" y="261874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FCEDF085-D6D2-05E1-2613-2DBF8D876A0F}"/>
              </a:ext>
            </a:extLst>
          </p:cNvPr>
          <p:cNvCxnSpPr/>
          <p:nvPr/>
        </p:nvCxnSpPr>
        <p:spPr>
          <a:xfrm flipV="1">
            <a:off x="7457440" y="261874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ail Row 1, Column 2">
            <a:extLst>
              <a:ext uri="{FF2B5EF4-FFF2-40B4-BE49-F238E27FC236}">
                <a16:creationId xmlns:a16="http://schemas.microsoft.com/office/drawing/2014/main" id="{2960DE0F-B429-5AE7-633C-B6E40B491C68}"/>
              </a:ext>
            </a:extLst>
          </p:cNvPr>
          <p:cNvSpPr/>
          <p:nvPr/>
        </p:nvSpPr>
        <p:spPr>
          <a:xfrm>
            <a:off x="7853680" y="2618740"/>
            <a:ext cx="324358" cy="324358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>
                    <a:alpha val="10000"/>
                  </a:schemeClr>
                </a:solidFill>
                <a:latin typeface="Helvetica Neue" panose="02000503000000020004" pitchFamily="2" charset="0"/>
              </a:rPr>
              <a:t>21.0</a:t>
            </a:r>
            <a:endParaRPr kumimoji="1" lang="zh-CN" altLang="en-US" sz="1100" dirty="0">
              <a:solidFill>
                <a:schemeClr val="bg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64" name="Fail Row 1, Column 3">
            <a:extLst>
              <a:ext uri="{FF2B5EF4-FFF2-40B4-BE49-F238E27FC236}">
                <a16:creationId xmlns:a16="http://schemas.microsoft.com/office/drawing/2014/main" id="{61B08CD9-F32A-F069-F754-F8F5DD7F942F}"/>
              </a:ext>
            </a:extLst>
          </p:cNvPr>
          <p:cNvSpPr/>
          <p:nvPr/>
        </p:nvSpPr>
        <p:spPr>
          <a:xfrm>
            <a:off x="8249920" y="2618740"/>
            <a:ext cx="324357" cy="324358"/>
          </a:xfrm>
          <a:prstGeom prst="rect">
            <a:avLst/>
          </a:prstGeom>
          <a:solidFill>
            <a:schemeClr val="bg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  <a:latin typeface="Helvetica Neue" panose="02000503000000020004" pitchFamily="2" charset="0"/>
              </a:rPr>
              <a:t>1.2</a:t>
            </a:r>
            <a:endParaRPr kumimoji="1" lang="zh-CN" altLang="en-US" sz="1100" dirty="0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sp>
        <p:nvSpPr>
          <p:cNvPr id="165" name="Fail Row 1, Column 4">
            <a:extLst>
              <a:ext uri="{FF2B5EF4-FFF2-40B4-BE49-F238E27FC236}">
                <a16:creationId xmlns:a16="http://schemas.microsoft.com/office/drawing/2014/main" id="{EF96009A-9248-7EFB-71A8-50F8E8D18019}"/>
              </a:ext>
            </a:extLst>
          </p:cNvPr>
          <p:cNvSpPr/>
          <p:nvPr/>
        </p:nvSpPr>
        <p:spPr>
          <a:xfrm>
            <a:off x="8646160" y="2618740"/>
            <a:ext cx="324358" cy="324358"/>
          </a:xfrm>
          <a:prstGeom prst="rect">
            <a:avLst/>
          </a:prstGeom>
          <a:solidFill>
            <a:schemeClr val="tx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>
                    <a:alpha val="10000"/>
                  </a:schemeClr>
                </a:solidFill>
                <a:latin typeface="Helvetica Neue" panose="02000503000000020004" pitchFamily="2" charset="0"/>
              </a:rPr>
              <a:t>7.7</a:t>
            </a:r>
            <a:endParaRPr kumimoji="1" lang="zh-CN" altLang="en-US" sz="1100" dirty="0">
              <a:solidFill>
                <a:schemeClr val="bg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66" name="Fail Row 1, Column 5">
            <a:extLst>
              <a:ext uri="{FF2B5EF4-FFF2-40B4-BE49-F238E27FC236}">
                <a16:creationId xmlns:a16="http://schemas.microsoft.com/office/drawing/2014/main" id="{C8F59C05-7828-ED58-35DD-ABC4D30DC007}"/>
              </a:ext>
            </a:extLst>
          </p:cNvPr>
          <p:cNvSpPr/>
          <p:nvPr/>
        </p:nvSpPr>
        <p:spPr>
          <a:xfrm>
            <a:off x="9042400" y="2618740"/>
            <a:ext cx="324358" cy="32435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>
                    <a:alpha val="10000"/>
                  </a:schemeClr>
                </a:solidFill>
                <a:latin typeface="Helvetica Neue" panose="02000503000000020004" pitchFamily="2" charset="0"/>
              </a:rPr>
              <a:t>4.7</a:t>
            </a:r>
            <a:endParaRPr kumimoji="1" lang="zh-CN" altLang="en-US" sz="1100" dirty="0">
              <a:solidFill>
                <a:schemeClr val="bg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67" name="Fail Row 1, Column 6">
            <a:extLst>
              <a:ext uri="{FF2B5EF4-FFF2-40B4-BE49-F238E27FC236}">
                <a16:creationId xmlns:a16="http://schemas.microsoft.com/office/drawing/2014/main" id="{E1503B95-C6D2-75B0-6CA8-9283B95789BB}"/>
              </a:ext>
            </a:extLst>
          </p:cNvPr>
          <p:cNvSpPr/>
          <p:nvPr/>
        </p:nvSpPr>
        <p:spPr>
          <a:xfrm>
            <a:off x="9438640" y="2618740"/>
            <a:ext cx="324358" cy="32435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  <a:latin typeface="Helvetica Neue" panose="02000503000000020004" pitchFamily="2" charset="0"/>
              </a:rPr>
              <a:t>2.8</a:t>
            </a:r>
            <a:endParaRPr kumimoji="1" lang="zh-CN" altLang="en-US" sz="1100" dirty="0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sp>
        <p:nvSpPr>
          <p:cNvPr id="168" name="Fail Row 1, Column 7">
            <a:extLst>
              <a:ext uri="{FF2B5EF4-FFF2-40B4-BE49-F238E27FC236}">
                <a16:creationId xmlns:a16="http://schemas.microsoft.com/office/drawing/2014/main" id="{15D06B97-3C7E-7533-19B2-CFE738E86C6A}"/>
              </a:ext>
            </a:extLst>
          </p:cNvPr>
          <p:cNvSpPr/>
          <p:nvPr/>
        </p:nvSpPr>
        <p:spPr>
          <a:xfrm>
            <a:off x="9834880" y="2618740"/>
            <a:ext cx="324357" cy="324358"/>
          </a:xfrm>
          <a:prstGeom prst="rect">
            <a:avLst/>
          </a:prstGeom>
          <a:solidFill>
            <a:schemeClr val="accent3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  <a:latin typeface="Helvetica Neue" panose="02000503000000020004" pitchFamily="2" charset="0"/>
              </a:rPr>
              <a:t>2.5</a:t>
            </a:r>
            <a:endParaRPr kumimoji="1" lang="zh-CN" altLang="en-US" sz="1100" dirty="0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sp>
        <p:nvSpPr>
          <p:cNvPr id="169" name="Fail Row 1, Column 8">
            <a:extLst>
              <a:ext uri="{FF2B5EF4-FFF2-40B4-BE49-F238E27FC236}">
                <a16:creationId xmlns:a16="http://schemas.microsoft.com/office/drawing/2014/main" id="{E6061168-AC9B-CC98-13C6-1152FCD81313}"/>
              </a:ext>
            </a:extLst>
          </p:cNvPr>
          <p:cNvSpPr/>
          <p:nvPr/>
        </p:nvSpPr>
        <p:spPr>
          <a:xfrm>
            <a:off x="10231120" y="2618740"/>
            <a:ext cx="324357" cy="324358"/>
          </a:xfrm>
          <a:prstGeom prst="rect">
            <a:avLst/>
          </a:prstGeom>
          <a:solidFill>
            <a:schemeClr val="accent4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sp>
        <p:nvSpPr>
          <p:cNvPr id="170" name="Fail Row 1, Column 9">
            <a:extLst>
              <a:ext uri="{FF2B5EF4-FFF2-40B4-BE49-F238E27FC236}">
                <a16:creationId xmlns:a16="http://schemas.microsoft.com/office/drawing/2014/main" id="{FABEA64E-1142-1B77-85F7-C70AA07668F5}"/>
              </a:ext>
            </a:extLst>
          </p:cNvPr>
          <p:cNvSpPr/>
          <p:nvPr/>
        </p:nvSpPr>
        <p:spPr>
          <a:xfrm>
            <a:off x="10627360" y="2618740"/>
            <a:ext cx="324358" cy="324358"/>
          </a:xfrm>
          <a:prstGeom prst="rect">
            <a:avLst/>
          </a:prstGeom>
          <a:solidFill>
            <a:schemeClr val="accent5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  <a:latin typeface="Helvetica Neue" panose="02000503000000020004" pitchFamily="2" charset="0"/>
              </a:rPr>
              <a:t>3.0</a:t>
            </a:r>
            <a:endParaRPr kumimoji="1" lang="zh-CN" altLang="en-US" sz="1100" dirty="0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sp>
        <p:nvSpPr>
          <p:cNvPr id="171" name="Fail Row 1, Column 10">
            <a:extLst>
              <a:ext uri="{FF2B5EF4-FFF2-40B4-BE49-F238E27FC236}">
                <a16:creationId xmlns:a16="http://schemas.microsoft.com/office/drawing/2014/main" id="{3ABBB9DA-7755-10F4-B221-4FB46C964E25}"/>
              </a:ext>
            </a:extLst>
          </p:cNvPr>
          <p:cNvSpPr/>
          <p:nvPr/>
        </p:nvSpPr>
        <p:spPr>
          <a:xfrm>
            <a:off x="11023600" y="2618740"/>
            <a:ext cx="324358" cy="32435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  <a:latin typeface="Helvetica Neue" panose="02000503000000020004" pitchFamily="2" charset="0"/>
              </a:rPr>
              <a:t>2.7</a:t>
            </a:r>
            <a:endParaRPr kumimoji="1" lang="zh-CN" altLang="en-US" sz="1100" dirty="0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sp>
        <p:nvSpPr>
          <p:cNvPr id="172" name="Fail Row 2">
            <a:extLst>
              <a:ext uri="{FF2B5EF4-FFF2-40B4-BE49-F238E27FC236}">
                <a16:creationId xmlns:a16="http://schemas.microsoft.com/office/drawing/2014/main" id="{B31457F5-D0E3-C47C-7483-1B04F9F63958}"/>
              </a:ext>
            </a:extLst>
          </p:cNvPr>
          <p:cNvSpPr/>
          <p:nvPr/>
        </p:nvSpPr>
        <p:spPr>
          <a:xfrm>
            <a:off x="6934200" y="3014980"/>
            <a:ext cx="324358" cy="324358"/>
          </a:xfrm>
          <a:prstGeom prst="rect">
            <a:avLst/>
          </a:prstGeom>
          <a:solidFill>
            <a:schemeClr val="tx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73" name="Fail Row 2, Column 1">
            <a:extLst>
              <a:ext uri="{FF2B5EF4-FFF2-40B4-BE49-F238E27FC236}">
                <a16:creationId xmlns:a16="http://schemas.microsoft.com/office/drawing/2014/main" id="{70316521-9D8F-4C0C-887B-B1A8BFC1B8D2}"/>
              </a:ext>
            </a:extLst>
          </p:cNvPr>
          <p:cNvSpPr/>
          <p:nvPr/>
        </p:nvSpPr>
        <p:spPr>
          <a:xfrm>
            <a:off x="7457440" y="3014980"/>
            <a:ext cx="324358" cy="324358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>
                    <a:alpha val="10000"/>
                  </a:schemeClr>
                </a:solidFill>
                <a:latin typeface="Helvetica Neue" panose="02000503000000020004" pitchFamily="2" charset="0"/>
              </a:rPr>
              <a:t>21.0</a:t>
            </a:r>
            <a:endParaRPr kumimoji="1" lang="zh-CN" altLang="en-US" sz="1100" dirty="0">
              <a:solidFill>
                <a:schemeClr val="tx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74" name="Fail Row 2, Column 2">
            <a:extLst>
              <a:ext uri="{FF2B5EF4-FFF2-40B4-BE49-F238E27FC236}">
                <a16:creationId xmlns:a16="http://schemas.microsoft.com/office/drawing/2014/main" id="{06690BBF-E898-2415-E1D4-31A288CDAEBF}"/>
              </a:ext>
            </a:extLst>
          </p:cNvPr>
          <p:cNvSpPr/>
          <p:nvPr/>
        </p:nvSpPr>
        <p:spPr>
          <a:xfrm>
            <a:off x="7853680" y="3014980"/>
            <a:ext cx="324358" cy="324358"/>
          </a:xfrm>
          <a:prstGeom prst="rect">
            <a:avLst/>
          </a:prstGeom>
          <a:solidFill>
            <a:srgbClr val="FFFFFF">
              <a:alpha val="10000"/>
            </a:srgb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solidFill>
                <a:schemeClr val="l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023888CD-FE70-AA2F-5CF2-1D641D893283}"/>
              </a:ext>
            </a:extLst>
          </p:cNvPr>
          <p:cNvCxnSpPr/>
          <p:nvPr/>
        </p:nvCxnSpPr>
        <p:spPr>
          <a:xfrm>
            <a:off x="7853680" y="301498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6E027077-DE0E-3AC2-5E74-96F362F2C2C5}"/>
              </a:ext>
            </a:extLst>
          </p:cNvPr>
          <p:cNvCxnSpPr/>
          <p:nvPr/>
        </p:nvCxnSpPr>
        <p:spPr>
          <a:xfrm flipV="1">
            <a:off x="7853680" y="301498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ail Row 2, Column 3">
            <a:extLst>
              <a:ext uri="{FF2B5EF4-FFF2-40B4-BE49-F238E27FC236}">
                <a16:creationId xmlns:a16="http://schemas.microsoft.com/office/drawing/2014/main" id="{162A0A13-C642-193A-9F04-FE7A0610BE2A}"/>
              </a:ext>
            </a:extLst>
          </p:cNvPr>
          <p:cNvSpPr/>
          <p:nvPr/>
        </p:nvSpPr>
        <p:spPr>
          <a:xfrm>
            <a:off x="8249920" y="3014980"/>
            <a:ext cx="324357" cy="324358"/>
          </a:xfrm>
          <a:prstGeom prst="rect">
            <a:avLst/>
          </a:prstGeom>
          <a:solidFill>
            <a:schemeClr val="bg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>
                    <a:alpha val="10000"/>
                  </a:schemeClr>
                </a:solidFill>
                <a:latin typeface="Helvetica Neue" panose="02000503000000020004" pitchFamily="2" charset="0"/>
              </a:rPr>
              <a:t>16.9</a:t>
            </a:r>
            <a:endParaRPr kumimoji="1" lang="zh-CN" altLang="en-US" sz="1100" dirty="0">
              <a:solidFill>
                <a:schemeClr val="tx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78" name="Fail Row 2, Column 4">
            <a:extLst>
              <a:ext uri="{FF2B5EF4-FFF2-40B4-BE49-F238E27FC236}">
                <a16:creationId xmlns:a16="http://schemas.microsoft.com/office/drawing/2014/main" id="{23DECAEB-1B1A-7F7B-3713-3E9147700875}"/>
              </a:ext>
            </a:extLst>
          </p:cNvPr>
          <p:cNvSpPr/>
          <p:nvPr/>
        </p:nvSpPr>
        <p:spPr>
          <a:xfrm>
            <a:off x="8646160" y="3014980"/>
            <a:ext cx="324358" cy="324358"/>
          </a:xfrm>
          <a:prstGeom prst="rect">
            <a:avLst/>
          </a:prstGeom>
          <a:solidFill>
            <a:schemeClr val="tx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Helvetica Neue" panose="02000503000000020004" pitchFamily="2" charset="0"/>
              </a:rPr>
              <a:t>2.7</a:t>
            </a:r>
            <a:endParaRPr kumimoji="1" lang="zh-CN" altLang="en-US" sz="11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179" name="Fail Row 2, Column 5">
            <a:extLst>
              <a:ext uri="{FF2B5EF4-FFF2-40B4-BE49-F238E27FC236}">
                <a16:creationId xmlns:a16="http://schemas.microsoft.com/office/drawing/2014/main" id="{CECA86F9-3DB6-C738-1CEA-F6281FC31861}"/>
              </a:ext>
            </a:extLst>
          </p:cNvPr>
          <p:cNvSpPr/>
          <p:nvPr/>
        </p:nvSpPr>
        <p:spPr>
          <a:xfrm>
            <a:off x="9042400" y="3014980"/>
            <a:ext cx="324358" cy="32435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Helvetica Neue" panose="02000503000000020004" pitchFamily="2" charset="0"/>
              </a:rPr>
              <a:t>4.4</a:t>
            </a:r>
            <a:endParaRPr kumimoji="1" lang="zh-CN" altLang="en-US" sz="11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180" name="Fail Row 2, Column 6">
            <a:extLst>
              <a:ext uri="{FF2B5EF4-FFF2-40B4-BE49-F238E27FC236}">
                <a16:creationId xmlns:a16="http://schemas.microsoft.com/office/drawing/2014/main" id="{C3EE5117-0FE8-9C82-9B90-255DEBEA105A}"/>
              </a:ext>
            </a:extLst>
          </p:cNvPr>
          <p:cNvSpPr/>
          <p:nvPr/>
        </p:nvSpPr>
        <p:spPr>
          <a:xfrm>
            <a:off x="9438640" y="3014980"/>
            <a:ext cx="324358" cy="324358"/>
          </a:xfrm>
          <a:prstGeom prst="rect">
            <a:avLst/>
          </a:prstGeom>
          <a:solidFill>
            <a:schemeClr val="accent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>
                    <a:alpha val="10000"/>
                  </a:schemeClr>
                </a:solidFill>
                <a:latin typeface="Helvetica Neue" panose="02000503000000020004" pitchFamily="2" charset="0"/>
              </a:rPr>
              <a:t>7.6</a:t>
            </a:r>
            <a:endParaRPr kumimoji="1" lang="zh-CN" altLang="en-US" sz="1100" dirty="0">
              <a:solidFill>
                <a:schemeClr val="tx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81" name="Fail Row 2, Column 7">
            <a:extLst>
              <a:ext uri="{FF2B5EF4-FFF2-40B4-BE49-F238E27FC236}">
                <a16:creationId xmlns:a16="http://schemas.microsoft.com/office/drawing/2014/main" id="{F7A7C3EE-85FC-3F19-80B2-80719B8ED2FC}"/>
              </a:ext>
            </a:extLst>
          </p:cNvPr>
          <p:cNvSpPr/>
          <p:nvPr/>
        </p:nvSpPr>
        <p:spPr>
          <a:xfrm>
            <a:off x="9834880" y="3014980"/>
            <a:ext cx="324357" cy="324358"/>
          </a:xfrm>
          <a:prstGeom prst="rect">
            <a:avLst/>
          </a:prstGeom>
          <a:solidFill>
            <a:schemeClr val="accent3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>
                    <a:alpha val="10000"/>
                  </a:schemeClr>
                </a:solidFill>
                <a:latin typeface="Helvetica Neue" panose="02000503000000020004" pitchFamily="2" charset="0"/>
              </a:rPr>
              <a:t>8.5</a:t>
            </a:r>
            <a:endParaRPr kumimoji="1" lang="zh-CN" altLang="en-US" sz="1100" dirty="0">
              <a:solidFill>
                <a:schemeClr val="tx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82" name="Fail Row 2, Column 8">
            <a:extLst>
              <a:ext uri="{FF2B5EF4-FFF2-40B4-BE49-F238E27FC236}">
                <a16:creationId xmlns:a16="http://schemas.microsoft.com/office/drawing/2014/main" id="{337BC377-0E71-6B3A-DC31-9E28C2698C01}"/>
              </a:ext>
            </a:extLst>
          </p:cNvPr>
          <p:cNvSpPr/>
          <p:nvPr/>
        </p:nvSpPr>
        <p:spPr>
          <a:xfrm>
            <a:off x="10231120" y="3014980"/>
            <a:ext cx="324357" cy="324358"/>
          </a:xfrm>
          <a:prstGeom prst="rect">
            <a:avLst/>
          </a:prstGeom>
          <a:solidFill>
            <a:schemeClr val="accent4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>
                    <a:alpha val="10000"/>
                  </a:schemeClr>
                </a:solidFill>
                <a:latin typeface="Helvetica Neue" panose="02000503000000020004" pitchFamily="2" charset="0"/>
              </a:rPr>
              <a:t>12.8</a:t>
            </a:r>
            <a:endParaRPr kumimoji="1" lang="zh-CN" altLang="en-US" sz="1100" dirty="0">
              <a:solidFill>
                <a:schemeClr val="tx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83" name="Fail Row 2, Column 9">
            <a:extLst>
              <a:ext uri="{FF2B5EF4-FFF2-40B4-BE49-F238E27FC236}">
                <a16:creationId xmlns:a16="http://schemas.microsoft.com/office/drawing/2014/main" id="{6733B5B0-6891-1DA9-F489-2ED4176993F3}"/>
              </a:ext>
            </a:extLst>
          </p:cNvPr>
          <p:cNvSpPr/>
          <p:nvPr/>
        </p:nvSpPr>
        <p:spPr>
          <a:xfrm>
            <a:off x="10627360" y="3014980"/>
            <a:ext cx="324358" cy="324358"/>
          </a:xfrm>
          <a:prstGeom prst="rect">
            <a:avLst/>
          </a:prstGeom>
          <a:solidFill>
            <a:schemeClr val="accent5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>
                    <a:alpha val="10000"/>
                  </a:schemeClr>
                </a:solidFill>
                <a:latin typeface="Helvetica Neue" panose="02000503000000020004" pitchFamily="2" charset="0"/>
              </a:rPr>
              <a:t>7.1</a:t>
            </a:r>
            <a:endParaRPr kumimoji="1" lang="zh-CN" altLang="en-US" sz="1100" dirty="0">
              <a:solidFill>
                <a:schemeClr val="tx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84" name="Fail Row 2, Column 10">
            <a:extLst>
              <a:ext uri="{FF2B5EF4-FFF2-40B4-BE49-F238E27FC236}">
                <a16:creationId xmlns:a16="http://schemas.microsoft.com/office/drawing/2014/main" id="{AF405F61-734D-6C75-0630-3390C2225A68}"/>
              </a:ext>
            </a:extLst>
          </p:cNvPr>
          <p:cNvSpPr/>
          <p:nvPr/>
        </p:nvSpPr>
        <p:spPr>
          <a:xfrm>
            <a:off x="11023600" y="3014980"/>
            <a:ext cx="324358" cy="3243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>
                    <a:alpha val="10000"/>
                  </a:schemeClr>
                </a:solidFill>
                <a:latin typeface="Helvetica Neue" panose="02000503000000020004" pitchFamily="2" charset="0"/>
              </a:rPr>
              <a:t>7.8</a:t>
            </a:r>
            <a:endParaRPr kumimoji="1" lang="zh-CN" altLang="en-US" sz="1100" dirty="0">
              <a:solidFill>
                <a:schemeClr val="tx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85" name="Fail Row 3">
            <a:extLst>
              <a:ext uri="{FF2B5EF4-FFF2-40B4-BE49-F238E27FC236}">
                <a16:creationId xmlns:a16="http://schemas.microsoft.com/office/drawing/2014/main" id="{66D75E80-31F8-4B01-956D-0C073B4632A6}"/>
              </a:ext>
            </a:extLst>
          </p:cNvPr>
          <p:cNvSpPr/>
          <p:nvPr/>
        </p:nvSpPr>
        <p:spPr>
          <a:xfrm>
            <a:off x="6934200" y="3411220"/>
            <a:ext cx="324358" cy="324358"/>
          </a:xfrm>
          <a:prstGeom prst="rect">
            <a:avLst/>
          </a:prstGeom>
          <a:solidFill>
            <a:schemeClr val="bg2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86" name="Fail Row 3, Column 1">
            <a:extLst>
              <a:ext uri="{FF2B5EF4-FFF2-40B4-BE49-F238E27FC236}">
                <a16:creationId xmlns:a16="http://schemas.microsoft.com/office/drawing/2014/main" id="{6B194823-B799-DB71-514A-85647626DF52}"/>
              </a:ext>
            </a:extLst>
          </p:cNvPr>
          <p:cNvSpPr/>
          <p:nvPr/>
        </p:nvSpPr>
        <p:spPr>
          <a:xfrm>
            <a:off x="7457440" y="3411220"/>
            <a:ext cx="324358" cy="324358"/>
          </a:xfrm>
          <a:prstGeom prst="rect">
            <a:avLst/>
          </a:prstGeom>
          <a:solidFill>
            <a:schemeClr val="bg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/>
                </a:solidFill>
                <a:latin typeface="Helvetica Neue" panose="02000503000000020004" pitchFamily="2" charset="0"/>
              </a:rPr>
              <a:t>1.2</a:t>
            </a:r>
            <a:endParaRPr kumimoji="1" lang="zh-CN" altLang="en-US" sz="1100" dirty="0">
              <a:solidFill>
                <a:schemeClr val="bg2"/>
              </a:solidFill>
              <a:latin typeface="Helvetica Neue" panose="02000503000000020004" pitchFamily="2" charset="0"/>
            </a:endParaRPr>
          </a:p>
        </p:txBody>
      </p:sp>
      <p:sp>
        <p:nvSpPr>
          <p:cNvPr id="187" name="Fail Row 3, Column 2">
            <a:extLst>
              <a:ext uri="{FF2B5EF4-FFF2-40B4-BE49-F238E27FC236}">
                <a16:creationId xmlns:a16="http://schemas.microsoft.com/office/drawing/2014/main" id="{B69FF014-F065-0D64-44AA-12629C1F55C5}"/>
              </a:ext>
            </a:extLst>
          </p:cNvPr>
          <p:cNvSpPr/>
          <p:nvPr/>
        </p:nvSpPr>
        <p:spPr>
          <a:xfrm>
            <a:off x="7853680" y="3411220"/>
            <a:ext cx="324358" cy="324358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alpha val="10000"/>
                  </a:schemeClr>
                </a:solidFill>
                <a:latin typeface="Helvetica Neue" panose="02000503000000020004" pitchFamily="2" charset="0"/>
              </a:rPr>
              <a:t>16.9</a:t>
            </a:r>
            <a:endParaRPr kumimoji="1" lang="zh-CN" altLang="en-US" sz="1100" dirty="0">
              <a:solidFill>
                <a:schemeClr val="bg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88" name="Fail Row 3, Column 3">
            <a:extLst>
              <a:ext uri="{FF2B5EF4-FFF2-40B4-BE49-F238E27FC236}">
                <a16:creationId xmlns:a16="http://schemas.microsoft.com/office/drawing/2014/main" id="{060AA78B-A188-0B73-07EC-BEEBCB8490D0}"/>
              </a:ext>
            </a:extLst>
          </p:cNvPr>
          <p:cNvSpPr/>
          <p:nvPr/>
        </p:nvSpPr>
        <p:spPr>
          <a:xfrm>
            <a:off x="8249920" y="3411220"/>
            <a:ext cx="324357" cy="324358"/>
          </a:xfrm>
          <a:prstGeom prst="rect">
            <a:avLst/>
          </a:prstGeom>
          <a:solidFill>
            <a:srgbClr val="FFFFFF">
              <a:alpha val="10000"/>
            </a:srgb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solidFill>
                <a:schemeClr val="l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617D9573-4919-09F0-7A3B-D7CB843CA290}"/>
              </a:ext>
            </a:extLst>
          </p:cNvPr>
          <p:cNvCxnSpPr/>
          <p:nvPr/>
        </p:nvCxnSpPr>
        <p:spPr>
          <a:xfrm>
            <a:off x="8249920" y="3411220"/>
            <a:ext cx="324357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EB7B6236-9A4A-C245-ED21-4883ECD8C13E}"/>
              </a:ext>
            </a:extLst>
          </p:cNvPr>
          <p:cNvCxnSpPr/>
          <p:nvPr/>
        </p:nvCxnSpPr>
        <p:spPr>
          <a:xfrm flipV="1">
            <a:off x="8249920" y="3411220"/>
            <a:ext cx="324357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Fail Row 3, Column 4">
            <a:extLst>
              <a:ext uri="{FF2B5EF4-FFF2-40B4-BE49-F238E27FC236}">
                <a16:creationId xmlns:a16="http://schemas.microsoft.com/office/drawing/2014/main" id="{F5C5F801-2515-B563-D108-C7BA72F3E4E7}"/>
              </a:ext>
            </a:extLst>
          </p:cNvPr>
          <p:cNvSpPr/>
          <p:nvPr/>
        </p:nvSpPr>
        <p:spPr>
          <a:xfrm>
            <a:off x="8646160" y="3411220"/>
            <a:ext cx="324358" cy="324358"/>
          </a:xfrm>
          <a:prstGeom prst="rect">
            <a:avLst/>
          </a:prstGeom>
          <a:solidFill>
            <a:schemeClr val="tx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alpha val="10000"/>
                  </a:schemeClr>
                </a:solidFill>
                <a:latin typeface="Helvetica Neue" panose="02000503000000020004" pitchFamily="2" charset="0"/>
              </a:rPr>
              <a:t>6.2</a:t>
            </a:r>
            <a:endParaRPr kumimoji="1" lang="zh-CN" altLang="en-US" sz="1100" dirty="0">
              <a:solidFill>
                <a:schemeClr val="bg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92" name="Fail Row 3, Column 5">
            <a:extLst>
              <a:ext uri="{FF2B5EF4-FFF2-40B4-BE49-F238E27FC236}">
                <a16:creationId xmlns:a16="http://schemas.microsoft.com/office/drawing/2014/main" id="{735DB137-2620-9616-5E9D-CDA9C766AB42}"/>
              </a:ext>
            </a:extLst>
          </p:cNvPr>
          <p:cNvSpPr/>
          <p:nvPr/>
        </p:nvSpPr>
        <p:spPr>
          <a:xfrm>
            <a:off x="9042400" y="3411220"/>
            <a:ext cx="324358" cy="32435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/>
                </a:solidFill>
                <a:latin typeface="Helvetica Neue" panose="02000503000000020004" pitchFamily="2" charset="0"/>
              </a:rPr>
              <a:t>3.8</a:t>
            </a:r>
            <a:endParaRPr kumimoji="1" lang="zh-CN" altLang="en-US" sz="1100" dirty="0">
              <a:solidFill>
                <a:schemeClr val="bg2"/>
              </a:solidFill>
              <a:latin typeface="Helvetica Neue" panose="02000503000000020004" pitchFamily="2" charset="0"/>
            </a:endParaRPr>
          </a:p>
        </p:txBody>
      </p:sp>
      <p:sp>
        <p:nvSpPr>
          <p:cNvPr id="193" name="Fail Row 3, Column 6">
            <a:extLst>
              <a:ext uri="{FF2B5EF4-FFF2-40B4-BE49-F238E27FC236}">
                <a16:creationId xmlns:a16="http://schemas.microsoft.com/office/drawing/2014/main" id="{A418EBC5-5877-81B6-0FD9-EF017AF1B7BB}"/>
              </a:ext>
            </a:extLst>
          </p:cNvPr>
          <p:cNvSpPr/>
          <p:nvPr/>
        </p:nvSpPr>
        <p:spPr>
          <a:xfrm>
            <a:off x="9438640" y="3411220"/>
            <a:ext cx="324358" cy="32435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/>
                </a:solidFill>
                <a:latin typeface="Helvetica Neue" panose="02000503000000020004" pitchFamily="2" charset="0"/>
              </a:rPr>
              <a:t>2.2</a:t>
            </a:r>
            <a:endParaRPr kumimoji="1" lang="zh-CN" altLang="en-US" sz="1100" dirty="0">
              <a:solidFill>
                <a:schemeClr val="bg2"/>
              </a:solidFill>
              <a:latin typeface="Helvetica Neue" panose="02000503000000020004" pitchFamily="2" charset="0"/>
            </a:endParaRPr>
          </a:p>
        </p:txBody>
      </p:sp>
      <p:sp>
        <p:nvSpPr>
          <p:cNvPr id="194" name="Fail Row 3, Column 7">
            <a:extLst>
              <a:ext uri="{FF2B5EF4-FFF2-40B4-BE49-F238E27FC236}">
                <a16:creationId xmlns:a16="http://schemas.microsoft.com/office/drawing/2014/main" id="{9CF046BF-F572-DEA6-384F-1CAA1826DA0A}"/>
              </a:ext>
            </a:extLst>
          </p:cNvPr>
          <p:cNvSpPr/>
          <p:nvPr/>
        </p:nvSpPr>
        <p:spPr>
          <a:xfrm>
            <a:off x="9834880" y="3411220"/>
            <a:ext cx="324357" cy="324358"/>
          </a:xfrm>
          <a:prstGeom prst="rect">
            <a:avLst/>
          </a:prstGeom>
          <a:solidFill>
            <a:schemeClr val="accent3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/>
                </a:solidFill>
                <a:latin typeface="Helvetica Neue" panose="02000503000000020004" pitchFamily="2" charset="0"/>
              </a:rPr>
              <a:t>2.0</a:t>
            </a:r>
            <a:endParaRPr kumimoji="1" lang="zh-CN" altLang="en-US" sz="1100" dirty="0">
              <a:solidFill>
                <a:schemeClr val="bg2"/>
              </a:solidFill>
              <a:latin typeface="Helvetica Neue" panose="02000503000000020004" pitchFamily="2" charset="0"/>
            </a:endParaRPr>
          </a:p>
        </p:txBody>
      </p:sp>
      <p:sp>
        <p:nvSpPr>
          <p:cNvPr id="195" name="Fail Row 3, Column 8">
            <a:extLst>
              <a:ext uri="{FF2B5EF4-FFF2-40B4-BE49-F238E27FC236}">
                <a16:creationId xmlns:a16="http://schemas.microsoft.com/office/drawing/2014/main" id="{C5C86500-5088-D001-56BD-FF899FA542A6}"/>
              </a:ext>
            </a:extLst>
          </p:cNvPr>
          <p:cNvSpPr/>
          <p:nvPr/>
        </p:nvSpPr>
        <p:spPr>
          <a:xfrm>
            <a:off x="10231120" y="3411220"/>
            <a:ext cx="324357" cy="324358"/>
          </a:xfrm>
          <a:prstGeom prst="rect">
            <a:avLst/>
          </a:prstGeom>
          <a:solidFill>
            <a:schemeClr val="accent4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/>
                </a:solidFill>
                <a:latin typeface="Helvetica Neue" panose="02000503000000020004" pitchFamily="2" charset="0"/>
              </a:rPr>
              <a:t>1.3</a:t>
            </a:r>
            <a:endParaRPr kumimoji="1" lang="zh-CN" altLang="en-US" sz="1100" dirty="0">
              <a:solidFill>
                <a:schemeClr val="bg2"/>
              </a:solidFill>
              <a:latin typeface="Helvetica Neue" panose="02000503000000020004" pitchFamily="2" charset="0"/>
            </a:endParaRPr>
          </a:p>
        </p:txBody>
      </p:sp>
      <p:sp>
        <p:nvSpPr>
          <p:cNvPr id="196" name="Fail Row 3, Column 9">
            <a:extLst>
              <a:ext uri="{FF2B5EF4-FFF2-40B4-BE49-F238E27FC236}">
                <a16:creationId xmlns:a16="http://schemas.microsoft.com/office/drawing/2014/main" id="{0D14E0D9-549F-23B0-F459-39C691169B81}"/>
              </a:ext>
            </a:extLst>
          </p:cNvPr>
          <p:cNvSpPr/>
          <p:nvPr/>
        </p:nvSpPr>
        <p:spPr>
          <a:xfrm>
            <a:off x="10627360" y="3411220"/>
            <a:ext cx="324358" cy="324358"/>
          </a:xfrm>
          <a:prstGeom prst="rect">
            <a:avLst/>
          </a:prstGeom>
          <a:solidFill>
            <a:schemeClr val="accent5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/>
                </a:solidFill>
                <a:latin typeface="Helvetica Neue" panose="02000503000000020004" pitchFamily="2" charset="0"/>
              </a:rPr>
              <a:t>2.4</a:t>
            </a:r>
            <a:endParaRPr kumimoji="1" lang="zh-CN" altLang="en-US" sz="1100" dirty="0">
              <a:solidFill>
                <a:schemeClr val="bg2"/>
              </a:solidFill>
              <a:latin typeface="Helvetica Neue" panose="02000503000000020004" pitchFamily="2" charset="0"/>
            </a:endParaRPr>
          </a:p>
        </p:txBody>
      </p:sp>
      <p:sp>
        <p:nvSpPr>
          <p:cNvPr id="197" name="Fail Row 3, Column 10">
            <a:extLst>
              <a:ext uri="{FF2B5EF4-FFF2-40B4-BE49-F238E27FC236}">
                <a16:creationId xmlns:a16="http://schemas.microsoft.com/office/drawing/2014/main" id="{E5A4A4AC-8218-D545-B24D-67C906D175E7}"/>
              </a:ext>
            </a:extLst>
          </p:cNvPr>
          <p:cNvSpPr/>
          <p:nvPr/>
        </p:nvSpPr>
        <p:spPr>
          <a:xfrm>
            <a:off x="11023600" y="3411220"/>
            <a:ext cx="324358" cy="32435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/>
                </a:solidFill>
                <a:latin typeface="Helvetica Neue" panose="02000503000000020004" pitchFamily="2" charset="0"/>
              </a:rPr>
              <a:t>2.2</a:t>
            </a:r>
            <a:endParaRPr kumimoji="1" lang="zh-CN" altLang="en-US" sz="1100" dirty="0">
              <a:solidFill>
                <a:schemeClr val="bg2"/>
              </a:solidFill>
              <a:latin typeface="Helvetica Neue" panose="02000503000000020004" pitchFamily="2" charset="0"/>
            </a:endParaRPr>
          </a:p>
        </p:txBody>
      </p:sp>
      <p:sp>
        <p:nvSpPr>
          <p:cNvPr id="198" name="Fail Row 4">
            <a:extLst>
              <a:ext uri="{FF2B5EF4-FFF2-40B4-BE49-F238E27FC236}">
                <a16:creationId xmlns:a16="http://schemas.microsoft.com/office/drawing/2014/main" id="{B5945F16-4B7F-3B8B-A265-0A9752DD9D5A}"/>
              </a:ext>
            </a:extLst>
          </p:cNvPr>
          <p:cNvSpPr/>
          <p:nvPr/>
        </p:nvSpPr>
        <p:spPr>
          <a:xfrm>
            <a:off x="6934200" y="3807460"/>
            <a:ext cx="324358" cy="324358"/>
          </a:xfrm>
          <a:prstGeom prst="rect">
            <a:avLst/>
          </a:prstGeom>
          <a:solidFill>
            <a:schemeClr val="tx2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99" name="Fail Row 4, Column 1">
            <a:extLst>
              <a:ext uri="{FF2B5EF4-FFF2-40B4-BE49-F238E27FC236}">
                <a16:creationId xmlns:a16="http://schemas.microsoft.com/office/drawing/2014/main" id="{8977489B-9F00-9451-28A2-FECE99600BB6}"/>
              </a:ext>
            </a:extLst>
          </p:cNvPr>
          <p:cNvSpPr/>
          <p:nvPr/>
        </p:nvSpPr>
        <p:spPr>
          <a:xfrm>
            <a:off x="7457440" y="3807460"/>
            <a:ext cx="324358" cy="324358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>
                    <a:alpha val="10000"/>
                  </a:schemeClr>
                </a:solidFill>
                <a:latin typeface="Helvetica Neue" panose="02000503000000020004" pitchFamily="2" charset="0"/>
              </a:rPr>
              <a:t>7.7</a:t>
            </a:r>
            <a:endParaRPr kumimoji="1" lang="zh-CN" altLang="en-US" sz="1100" dirty="0">
              <a:solidFill>
                <a:schemeClr val="tx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00" name="Fail Row 4, Column 2">
            <a:extLst>
              <a:ext uri="{FF2B5EF4-FFF2-40B4-BE49-F238E27FC236}">
                <a16:creationId xmlns:a16="http://schemas.microsoft.com/office/drawing/2014/main" id="{6F298C31-2382-ABBA-532C-AD7B7AA42D4F}"/>
              </a:ext>
            </a:extLst>
          </p:cNvPr>
          <p:cNvSpPr/>
          <p:nvPr/>
        </p:nvSpPr>
        <p:spPr>
          <a:xfrm>
            <a:off x="7853680" y="3807460"/>
            <a:ext cx="324358" cy="324358"/>
          </a:xfrm>
          <a:prstGeom prst="rect">
            <a:avLst/>
          </a:prstGeom>
          <a:solidFill>
            <a:schemeClr val="tx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/>
                </a:solidFill>
                <a:latin typeface="Helvetica Neue" panose="02000503000000020004" pitchFamily="2" charset="0"/>
              </a:rPr>
              <a:t>2.7</a:t>
            </a:r>
            <a:endParaRPr kumimoji="1" lang="zh-CN" altLang="en-US" sz="1100" dirty="0">
              <a:solidFill>
                <a:schemeClr val="tx2"/>
              </a:solidFill>
              <a:latin typeface="Helvetica Neue" panose="02000503000000020004" pitchFamily="2" charset="0"/>
            </a:endParaRPr>
          </a:p>
        </p:txBody>
      </p:sp>
      <p:sp>
        <p:nvSpPr>
          <p:cNvPr id="201" name="Fail Row 4, Column 3">
            <a:extLst>
              <a:ext uri="{FF2B5EF4-FFF2-40B4-BE49-F238E27FC236}">
                <a16:creationId xmlns:a16="http://schemas.microsoft.com/office/drawing/2014/main" id="{4C401A16-EB8A-FE0B-8257-E409178A3D9D}"/>
              </a:ext>
            </a:extLst>
          </p:cNvPr>
          <p:cNvSpPr/>
          <p:nvPr/>
        </p:nvSpPr>
        <p:spPr>
          <a:xfrm>
            <a:off x="8249920" y="3807460"/>
            <a:ext cx="324357" cy="324358"/>
          </a:xfrm>
          <a:prstGeom prst="rect">
            <a:avLst/>
          </a:prstGeom>
          <a:solidFill>
            <a:schemeClr val="bg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>
                    <a:alpha val="10000"/>
                  </a:schemeClr>
                </a:solidFill>
                <a:latin typeface="Helvetica Neue" panose="02000503000000020004" pitchFamily="2" charset="0"/>
              </a:rPr>
              <a:t>6.2</a:t>
            </a:r>
            <a:endParaRPr kumimoji="1" lang="zh-CN" altLang="en-US" sz="1100" dirty="0">
              <a:solidFill>
                <a:schemeClr val="tx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02" name="Fail Row 4, Column 4">
            <a:extLst>
              <a:ext uri="{FF2B5EF4-FFF2-40B4-BE49-F238E27FC236}">
                <a16:creationId xmlns:a16="http://schemas.microsoft.com/office/drawing/2014/main" id="{4DD03991-D567-1313-1008-9B2661434096}"/>
              </a:ext>
            </a:extLst>
          </p:cNvPr>
          <p:cNvSpPr/>
          <p:nvPr/>
        </p:nvSpPr>
        <p:spPr>
          <a:xfrm>
            <a:off x="8646160" y="3807460"/>
            <a:ext cx="324358" cy="324358"/>
          </a:xfrm>
          <a:prstGeom prst="rect">
            <a:avLst/>
          </a:prstGeom>
          <a:solidFill>
            <a:srgbClr val="FFFFFF">
              <a:alpha val="10000"/>
            </a:srgb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solidFill>
                <a:schemeClr val="l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cxnSp>
        <p:nvCxnSpPr>
          <p:cNvPr id="203" name="直线连接符 202">
            <a:extLst>
              <a:ext uri="{FF2B5EF4-FFF2-40B4-BE49-F238E27FC236}">
                <a16:creationId xmlns:a16="http://schemas.microsoft.com/office/drawing/2014/main" id="{09FA83E1-82F8-C278-A8E9-0EC5B43C3E9C}"/>
              </a:ext>
            </a:extLst>
          </p:cNvPr>
          <p:cNvCxnSpPr/>
          <p:nvPr/>
        </p:nvCxnSpPr>
        <p:spPr>
          <a:xfrm>
            <a:off x="8646160" y="380746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18CA0FED-8CD3-D258-251C-977037961391}"/>
              </a:ext>
            </a:extLst>
          </p:cNvPr>
          <p:cNvCxnSpPr/>
          <p:nvPr/>
        </p:nvCxnSpPr>
        <p:spPr>
          <a:xfrm flipV="1">
            <a:off x="8646160" y="380746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Fail Row 4, Column 5">
            <a:extLst>
              <a:ext uri="{FF2B5EF4-FFF2-40B4-BE49-F238E27FC236}">
                <a16:creationId xmlns:a16="http://schemas.microsoft.com/office/drawing/2014/main" id="{9F95F2FB-C19D-02BA-96A7-1396309C7F84}"/>
              </a:ext>
            </a:extLst>
          </p:cNvPr>
          <p:cNvSpPr/>
          <p:nvPr/>
        </p:nvSpPr>
        <p:spPr>
          <a:xfrm>
            <a:off x="9042400" y="3807460"/>
            <a:ext cx="324358" cy="32435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/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tx2"/>
              </a:solidFill>
              <a:latin typeface="Helvetica Neue" panose="02000503000000020004" pitchFamily="2" charset="0"/>
            </a:endParaRPr>
          </a:p>
        </p:txBody>
      </p:sp>
      <p:sp>
        <p:nvSpPr>
          <p:cNvPr id="206" name="Fail Row 4, Column 6">
            <a:extLst>
              <a:ext uri="{FF2B5EF4-FFF2-40B4-BE49-F238E27FC236}">
                <a16:creationId xmlns:a16="http://schemas.microsoft.com/office/drawing/2014/main" id="{5124A265-81F2-AC31-D9BB-D346318DD2BE}"/>
              </a:ext>
            </a:extLst>
          </p:cNvPr>
          <p:cNvSpPr/>
          <p:nvPr/>
        </p:nvSpPr>
        <p:spPr>
          <a:xfrm>
            <a:off x="9438640" y="3807460"/>
            <a:ext cx="324358" cy="32435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/>
                </a:solidFill>
                <a:latin typeface="Helvetica Neue" panose="02000503000000020004" pitchFamily="2" charset="0"/>
              </a:rPr>
              <a:t>2.8</a:t>
            </a:r>
            <a:endParaRPr kumimoji="1" lang="zh-CN" altLang="en-US" sz="1100" dirty="0">
              <a:solidFill>
                <a:schemeClr val="tx2"/>
              </a:solidFill>
              <a:latin typeface="Helvetica Neue" panose="02000503000000020004" pitchFamily="2" charset="0"/>
            </a:endParaRPr>
          </a:p>
        </p:txBody>
      </p:sp>
      <p:sp>
        <p:nvSpPr>
          <p:cNvPr id="207" name="Fail Row 4, Column 7">
            <a:extLst>
              <a:ext uri="{FF2B5EF4-FFF2-40B4-BE49-F238E27FC236}">
                <a16:creationId xmlns:a16="http://schemas.microsoft.com/office/drawing/2014/main" id="{03B3E306-5AF2-36B9-22E3-3CC69E468499}"/>
              </a:ext>
            </a:extLst>
          </p:cNvPr>
          <p:cNvSpPr/>
          <p:nvPr/>
        </p:nvSpPr>
        <p:spPr>
          <a:xfrm>
            <a:off x="9834880" y="3807460"/>
            <a:ext cx="324357" cy="324358"/>
          </a:xfrm>
          <a:prstGeom prst="rect">
            <a:avLst/>
          </a:prstGeom>
          <a:solidFill>
            <a:schemeClr val="accent3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/>
                </a:solidFill>
                <a:latin typeface="Helvetica Neue" panose="02000503000000020004" pitchFamily="2" charset="0"/>
              </a:rPr>
              <a:t>3.1</a:t>
            </a:r>
            <a:endParaRPr kumimoji="1" lang="zh-CN" altLang="en-US" sz="1100" dirty="0">
              <a:solidFill>
                <a:schemeClr val="tx2"/>
              </a:solidFill>
              <a:latin typeface="Helvetica Neue" panose="02000503000000020004" pitchFamily="2" charset="0"/>
            </a:endParaRPr>
          </a:p>
        </p:txBody>
      </p:sp>
      <p:sp>
        <p:nvSpPr>
          <p:cNvPr id="208" name="Fail Row 4, Column 8">
            <a:extLst>
              <a:ext uri="{FF2B5EF4-FFF2-40B4-BE49-F238E27FC236}">
                <a16:creationId xmlns:a16="http://schemas.microsoft.com/office/drawing/2014/main" id="{DEAC7302-BBCB-7152-90C8-8B0ED51F7F6E}"/>
              </a:ext>
            </a:extLst>
          </p:cNvPr>
          <p:cNvSpPr/>
          <p:nvPr/>
        </p:nvSpPr>
        <p:spPr>
          <a:xfrm>
            <a:off x="10231120" y="3807460"/>
            <a:ext cx="324357" cy="324358"/>
          </a:xfrm>
          <a:prstGeom prst="rect">
            <a:avLst/>
          </a:prstGeom>
          <a:solidFill>
            <a:schemeClr val="accent4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>
                    <a:alpha val="10000"/>
                  </a:schemeClr>
                </a:solidFill>
                <a:latin typeface="Helvetica Neue" panose="02000503000000020004" pitchFamily="2" charset="0"/>
              </a:rPr>
              <a:t>4.7</a:t>
            </a:r>
            <a:endParaRPr kumimoji="1" lang="zh-CN" altLang="en-US" sz="1100" dirty="0">
              <a:solidFill>
                <a:schemeClr val="tx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09" name="Fail Row 4, Column 9">
            <a:extLst>
              <a:ext uri="{FF2B5EF4-FFF2-40B4-BE49-F238E27FC236}">
                <a16:creationId xmlns:a16="http://schemas.microsoft.com/office/drawing/2014/main" id="{F72242E9-A125-224E-D551-689167E1853C}"/>
              </a:ext>
            </a:extLst>
          </p:cNvPr>
          <p:cNvSpPr/>
          <p:nvPr/>
        </p:nvSpPr>
        <p:spPr>
          <a:xfrm>
            <a:off x="10627360" y="3807460"/>
            <a:ext cx="324358" cy="324358"/>
          </a:xfrm>
          <a:prstGeom prst="rect">
            <a:avLst/>
          </a:prstGeom>
          <a:solidFill>
            <a:schemeClr val="accent5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/>
                </a:solidFill>
                <a:latin typeface="Helvetica Neue" panose="02000503000000020004" pitchFamily="2" charset="0"/>
              </a:rPr>
              <a:t>2.6</a:t>
            </a:r>
            <a:endParaRPr kumimoji="1" lang="zh-CN" altLang="en-US" sz="1100" dirty="0">
              <a:solidFill>
                <a:schemeClr val="tx2"/>
              </a:solidFill>
              <a:latin typeface="Helvetica Neue" panose="02000503000000020004" pitchFamily="2" charset="0"/>
            </a:endParaRPr>
          </a:p>
        </p:txBody>
      </p:sp>
      <p:sp>
        <p:nvSpPr>
          <p:cNvPr id="210" name="Fail Row 4, Column 10">
            <a:extLst>
              <a:ext uri="{FF2B5EF4-FFF2-40B4-BE49-F238E27FC236}">
                <a16:creationId xmlns:a16="http://schemas.microsoft.com/office/drawing/2014/main" id="{453028A0-2482-203D-C798-FEA8C29BFFE4}"/>
              </a:ext>
            </a:extLst>
          </p:cNvPr>
          <p:cNvSpPr/>
          <p:nvPr/>
        </p:nvSpPr>
        <p:spPr>
          <a:xfrm>
            <a:off x="11023600" y="3807460"/>
            <a:ext cx="324358" cy="32435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/>
                </a:solidFill>
                <a:latin typeface="Helvetica Neue" panose="02000503000000020004" pitchFamily="2" charset="0"/>
              </a:rPr>
              <a:t>2.8</a:t>
            </a:r>
            <a:endParaRPr kumimoji="1" lang="zh-CN" altLang="en-US" sz="1100" dirty="0">
              <a:solidFill>
                <a:schemeClr val="tx2"/>
              </a:solidFill>
              <a:latin typeface="Helvetica Neue" panose="02000503000000020004" pitchFamily="2" charset="0"/>
            </a:endParaRPr>
          </a:p>
        </p:txBody>
      </p:sp>
      <p:sp>
        <p:nvSpPr>
          <p:cNvPr id="211" name="Fail Row 5">
            <a:extLst>
              <a:ext uri="{FF2B5EF4-FFF2-40B4-BE49-F238E27FC236}">
                <a16:creationId xmlns:a16="http://schemas.microsoft.com/office/drawing/2014/main" id="{C8C68104-F004-1BC8-3F0C-622A7818329B}"/>
              </a:ext>
            </a:extLst>
          </p:cNvPr>
          <p:cNvSpPr/>
          <p:nvPr/>
        </p:nvSpPr>
        <p:spPr>
          <a:xfrm>
            <a:off x="6934200" y="4203700"/>
            <a:ext cx="324358" cy="324358"/>
          </a:xfrm>
          <a:prstGeom prst="rect">
            <a:avLst/>
          </a:prstGeom>
          <a:solidFill>
            <a:schemeClr val="accent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212" name="Fail Row 5, Column 1">
            <a:extLst>
              <a:ext uri="{FF2B5EF4-FFF2-40B4-BE49-F238E27FC236}">
                <a16:creationId xmlns:a16="http://schemas.microsoft.com/office/drawing/2014/main" id="{966C18AC-1BA1-A2A6-B519-25DB1CB542C9}"/>
              </a:ext>
            </a:extLst>
          </p:cNvPr>
          <p:cNvSpPr/>
          <p:nvPr/>
        </p:nvSpPr>
        <p:spPr>
          <a:xfrm>
            <a:off x="7457440" y="4203700"/>
            <a:ext cx="324358" cy="324358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>
                    <a:alpha val="10000"/>
                  </a:schemeClr>
                </a:solidFill>
                <a:latin typeface="Helvetica Neue" panose="02000503000000020004" pitchFamily="2" charset="0"/>
              </a:rPr>
              <a:t>4.7</a:t>
            </a:r>
            <a:endParaRPr kumimoji="1" lang="zh-CN" altLang="en-US" sz="1100" dirty="0">
              <a:solidFill>
                <a:schemeClr val="accen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13" name="Fail Row 5, Column 2">
            <a:extLst>
              <a:ext uri="{FF2B5EF4-FFF2-40B4-BE49-F238E27FC236}">
                <a16:creationId xmlns:a16="http://schemas.microsoft.com/office/drawing/2014/main" id="{92F1896C-C31C-9CB0-7E03-AF678F3C11B6}"/>
              </a:ext>
            </a:extLst>
          </p:cNvPr>
          <p:cNvSpPr/>
          <p:nvPr/>
        </p:nvSpPr>
        <p:spPr>
          <a:xfrm>
            <a:off x="7853680" y="4203700"/>
            <a:ext cx="324358" cy="324358"/>
          </a:xfrm>
          <a:prstGeom prst="rect">
            <a:avLst/>
          </a:prstGeom>
          <a:solidFill>
            <a:schemeClr val="tx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/>
                </a:solidFill>
                <a:latin typeface="Helvetica Neue" panose="02000503000000020004" pitchFamily="2" charset="0"/>
              </a:rPr>
              <a:t>4.4</a:t>
            </a:r>
            <a:endParaRPr kumimoji="1" lang="zh-CN" altLang="en-US" sz="1100" dirty="0">
              <a:solidFill>
                <a:schemeClr val="accent1"/>
              </a:solidFill>
              <a:latin typeface="Helvetica Neue" panose="02000503000000020004" pitchFamily="2" charset="0"/>
            </a:endParaRPr>
          </a:p>
        </p:txBody>
      </p:sp>
      <p:sp>
        <p:nvSpPr>
          <p:cNvPr id="214" name="Fail Row 5, Column 3">
            <a:extLst>
              <a:ext uri="{FF2B5EF4-FFF2-40B4-BE49-F238E27FC236}">
                <a16:creationId xmlns:a16="http://schemas.microsoft.com/office/drawing/2014/main" id="{E17D79C2-B562-568A-E218-373FF6B05426}"/>
              </a:ext>
            </a:extLst>
          </p:cNvPr>
          <p:cNvSpPr/>
          <p:nvPr/>
        </p:nvSpPr>
        <p:spPr>
          <a:xfrm>
            <a:off x="8249920" y="4203700"/>
            <a:ext cx="324357" cy="324358"/>
          </a:xfrm>
          <a:prstGeom prst="rect">
            <a:avLst/>
          </a:prstGeom>
          <a:solidFill>
            <a:schemeClr val="bg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/>
                </a:solidFill>
                <a:latin typeface="Helvetica Neue" panose="02000503000000020004" pitchFamily="2" charset="0"/>
              </a:rPr>
              <a:t>3.8</a:t>
            </a:r>
            <a:endParaRPr kumimoji="1" lang="zh-CN" altLang="en-US" sz="1100" dirty="0">
              <a:solidFill>
                <a:schemeClr val="accent1"/>
              </a:solidFill>
              <a:latin typeface="Helvetica Neue" panose="02000503000000020004" pitchFamily="2" charset="0"/>
            </a:endParaRPr>
          </a:p>
        </p:txBody>
      </p:sp>
      <p:sp>
        <p:nvSpPr>
          <p:cNvPr id="215" name="Fail Row 5, Column 4">
            <a:extLst>
              <a:ext uri="{FF2B5EF4-FFF2-40B4-BE49-F238E27FC236}">
                <a16:creationId xmlns:a16="http://schemas.microsoft.com/office/drawing/2014/main" id="{70A5E8F4-3140-1420-7ABF-5D49A5677A63}"/>
              </a:ext>
            </a:extLst>
          </p:cNvPr>
          <p:cNvSpPr/>
          <p:nvPr/>
        </p:nvSpPr>
        <p:spPr>
          <a:xfrm>
            <a:off x="8646160" y="4203700"/>
            <a:ext cx="324358" cy="324358"/>
          </a:xfrm>
          <a:prstGeom prst="rect">
            <a:avLst/>
          </a:prstGeom>
          <a:solidFill>
            <a:schemeClr val="tx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/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accent1"/>
              </a:solidFill>
              <a:latin typeface="Helvetica Neue" panose="02000503000000020004" pitchFamily="2" charset="0"/>
            </a:endParaRPr>
          </a:p>
        </p:txBody>
      </p:sp>
      <p:sp>
        <p:nvSpPr>
          <p:cNvPr id="216" name="Fail Row 5, Column 5">
            <a:extLst>
              <a:ext uri="{FF2B5EF4-FFF2-40B4-BE49-F238E27FC236}">
                <a16:creationId xmlns:a16="http://schemas.microsoft.com/office/drawing/2014/main" id="{C2DE8200-A3BC-13AD-158D-E71AE574DC59}"/>
              </a:ext>
            </a:extLst>
          </p:cNvPr>
          <p:cNvSpPr/>
          <p:nvPr/>
        </p:nvSpPr>
        <p:spPr>
          <a:xfrm>
            <a:off x="9042400" y="4203700"/>
            <a:ext cx="324358" cy="32435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8E8BAF63-FAF5-CEA6-2624-975B817CFD7E}"/>
              </a:ext>
            </a:extLst>
          </p:cNvPr>
          <p:cNvCxnSpPr/>
          <p:nvPr/>
        </p:nvCxnSpPr>
        <p:spPr>
          <a:xfrm>
            <a:off x="9042400" y="420370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2652FD13-5512-4155-9303-CD59ACB229BE}"/>
              </a:ext>
            </a:extLst>
          </p:cNvPr>
          <p:cNvCxnSpPr/>
          <p:nvPr/>
        </p:nvCxnSpPr>
        <p:spPr>
          <a:xfrm flipV="1">
            <a:off x="9042400" y="420370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Fail Row 5, Column 6">
            <a:extLst>
              <a:ext uri="{FF2B5EF4-FFF2-40B4-BE49-F238E27FC236}">
                <a16:creationId xmlns:a16="http://schemas.microsoft.com/office/drawing/2014/main" id="{0C0504F9-8576-2916-7DA9-E841B0B5C78B}"/>
              </a:ext>
            </a:extLst>
          </p:cNvPr>
          <p:cNvSpPr/>
          <p:nvPr/>
        </p:nvSpPr>
        <p:spPr>
          <a:xfrm>
            <a:off x="9438640" y="4203700"/>
            <a:ext cx="324358" cy="32435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/>
                </a:solidFill>
                <a:latin typeface="Helvetica Neue" panose="02000503000000020004" pitchFamily="2" charset="0"/>
              </a:rPr>
              <a:t>1.7</a:t>
            </a:r>
            <a:endParaRPr kumimoji="1" lang="zh-CN" altLang="en-US" sz="1100" dirty="0">
              <a:solidFill>
                <a:schemeClr val="accent1"/>
              </a:solidFill>
              <a:latin typeface="Helvetica Neue" panose="02000503000000020004" pitchFamily="2" charset="0"/>
            </a:endParaRPr>
          </a:p>
        </p:txBody>
      </p:sp>
      <p:sp>
        <p:nvSpPr>
          <p:cNvPr id="220" name="Fail Row 5, Column 7">
            <a:extLst>
              <a:ext uri="{FF2B5EF4-FFF2-40B4-BE49-F238E27FC236}">
                <a16:creationId xmlns:a16="http://schemas.microsoft.com/office/drawing/2014/main" id="{866376E9-3774-8680-AF40-07EDC0AF0265}"/>
              </a:ext>
            </a:extLst>
          </p:cNvPr>
          <p:cNvSpPr/>
          <p:nvPr/>
        </p:nvSpPr>
        <p:spPr>
          <a:xfrm>
            <a:off x="9834880" y="4203700"/>
            <a:ext cx="324357" cy="324358"/>
          </a:xfrm>
          <a:prstGeom prst="rect">
            <a:avLst/>
          </a:prstGeom>
          <a:solidFill>
            <a:schemeClr val="accent3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/>
                </a:solidFill>
                <a:latin typeface="Helvetica Neue" panose="02000503000000020004" pitchFamily="2" charset="0"/>
              </a:rPr>
              <a:t>1.9</a:t>
            </a:r>
            <a:endParaRPr kumimoji="1" lang="zh-CN" altLang="en-US" sz="1100" dirty="0">
              <a:solidFill>
                <a:schemeClr val="accent1"/>
              </a:solidFill>
              <a:latin typeface="Helvetica Neue" panose="02000503000000020004" pitchFamily="2" charset="0"/>
            </a:endParaRPr>
          </a:p>
        </p:txBody>
      </p:sp>
      <p:sp>
        <p:nvSpPr>
          <p:cNvPr id="221" name="Fail Row 5, Column 8">
            <a:extLst>
              <a:ext uri="{FF2B5EF4-FFF2-40B4-BE49-F238E27FC236}">
                <a16:creationId xmlns:a16="http://schemas.microsoft.com/office/drawing/2014/main" id="{D0E9C508-32D0-79F9-A309-BDEE59E4F63D}"/>
              </a:ext>
            </a:extLst>
          </p:cNvPr>
          <p:cNvSpPr/>
          <p:nvPr/>
        </p:nvSpPr>
        <p:spPr>
          <a:xfrm>
            <a:off x="10231120" y="4203700"/>
            <a:ext cx="324357" cy="324358"/>
          </a:xfrm>
          <a:prstGeom prst="rect">
            <a:avLst/>
          </a:prstGeom>
          <a:solidFill>
            <a:schemeClr val="accent4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/>
                </a:solidFill>
                <a:latin typeface="Helvetica Neue" panose="02000503000000020004" pitchFamily="2" charset="0"/>
              </a:rPr>
              <a:t>2.9</a:t>
            </a:r>
            <a:endParaRPr kumimoji="1" lang="zh-CN" altLang="en-US" sz="1100" dirty="0">
              <a:solidFill>
                <a:schemeClr val="accent1"/>
              </a:solidFill>
              <a:latin typeface="Helvetica Neue" panose="02000503000000020004" pitchFamily="2" charset="0"/>
            </a:endParaRPr>
          </a:p>
        </p:txBody>
      </p:sp>
      <p:sp>
        <p:nvSpPr>
          <p:cNvPr id="222" name="Fail Row 5, Column 9">
            <a:extLst>
              <a:ext uri="{FF2B5EF4-FFF2-40B4-BE49-F238E27FC236}">
                <a16:creationId xmlns:a16="http://schemas.microsoft.com/office/drawing/2014/main" id="{EC493EB6-A2A0-49D1-5074-FA2B47E0210C}"/>
              </a:ext>
            </a:extLst>
          </p:cNvPr>
          <p:cNvSpPr/>
          <p:nvPr/>
        </p:nvSpPr>
        <p:spPr>
          <a:xfrm>
            <a:off x="10627360" y="4203700"/>
            <a:ext cx="324358" cy="324358"/>
          </a:xfrm>
          <a:prstGeom prst="rect">
            <a:avLst/>
          </a:prstGeom>
          <a:solidFill>
            <a:schemeClr val="accent5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/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accent1"/>
              </a:solidFill>
              <a:latin typeface="Helvetica Neue" panose="02000503000000020004" pitchFamily="2" charset="0"/>
            </a:endParaRPr>
          </a:p>
        </p:txBody>
      </p:sp>
      <p:sp>
        <p:nvSpPr>
          <p:cNvPr id="223" name="Fail Row 5, Column 10">
            <a:extLst>
              <a:ext uri="{FF2B5EF4-FFF2-40B4-BE49-F238E27FC236}">
                <a16:creationId xmlns:a16="http://schemas.microsoft.com/office/drawing/2014/main" id="{E52D3C38-2A01-3CD0-1071-220A98EA48A2}"/>
              </a:ext>
            </a:extLst>
          </p:cNvPr>
          <p:cNvSpPr/>
          <p:nvPr/>
        </p:nvSpPr>
        <p:spPr>
          <a:xfrm>
            <a:off x="11023600" y="4203700"/>
            <a:ext cx="324358" cy="32435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/>
                </a:solidFill>
                <a:latin typeface="Helvetica Neue" panose="02000503000000020004" pitchFamily="2" charset="0"/>
              </a:rPr>
              <a:t>1.7</a:t>
            </a:r>
            <a:endParaRPr kumimoji="1" lang="zh-CN" altLang="en-US" sz="1100" dirty="0">
              <a:solidFill>
                <a:schemeClr val="accent1"/>
              </a:solidFill>
              <a:latin typeface="Helvetica Neue" panose="02000503000000020004" pitchFamily="2" charset="0"/>
            </a:endParaRPr>
          </a:p>
        </p:txBody>
      </p:sp>
      <p:sp>
        <p:nvSpPr>
          <p:cNvPr id="224" name="Fail Row 6">
            <a:extLst>
              <a:ext uri="{FF2B5EF4-FFF2-40B4-BE49-F238E27FC236}">
                <a16:creationId xmlns:a16="http://schemas.microsoft.com/office/drawing/2014/main" id="{9B1F09F8-B598-E5CA-39F7-068C72BF2F06}"/>
              </a:ext>
            </a:extLst>
          </p:cNvPr>
          <p:cNvSpPr/>
          <p:nvPr/>
        </p:nvSpPr>
        <p:spPr>
          <a:xfrm>
            <a:off x="6934200" y="4599941"/>
            <a:ext cx="324358" cy="324358"/>
          </a:xfrm>
          <a:prstGeom prst="rect">
            <a:avLst/>
          </a:prstGeom>
          <a:solidFill>
            <a:schemeClr val="accent2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225" name="Fail Row 6, Column 1">
            <a:extLst>
              <a:ext uri="{FF2B5EF4-FFF2-40B4-BE49-F238E27FC236}">
                <a16:creationId xmlns:a16="http://schemas.microsoft.com/office/drawing/2014/main" id="{EDA86B3B-65B9-5E57-24D0-8339BAA9120C}"/>
              </a:ext>
            </a:extLst>
          </p:cNvPr>
          <p:cNvSpPr/>
          <p:nvPr/>
        </p:nvSpPr>
        <p:spPr>
          <a:xfrm>
            <a:off x="7457440" y="4599941"/>
            <a:ext cx="324358" cy="324358"/>
          </a:xfrm>
          <a:prstGeom prst="rect">
            <a:avLst/>
          </a:prstGeom>
          <a:solidFill>
            <a:schemeClr val="bg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/>
                </a:solidFill>
                <a:latin typeface="Helvetica Neue" panose="02000503000000020004" pitchFamily="2" charset="0"/>
              </a:rPr>
              <a:t>2.8</a:t>
            </a:r>
            <a:endParaRPr kumimoji="1" lang="zh-CN" altLang="en-US" sz="1100" dirty="0">
              <a:solidFill>
                <a:schemeClr val="accent2"/>
              </a:solidFill>
              <a:latin typeface="Helvetica Neue" panose="02000503000000020004" pitchFamily="2" charset="0"/>
            </a:endParaRPr>
          </a:p>
        </p:txBody>
      </p:sp>
      <p:sp>
        <p:nvSpPr>
          <p:cNvPr id="226" name="Fail Row 6, Column 2">
            <a:extLst>
              <a:ext uri="{FF2B5EF4-FFF2-40B4-BE49-F238E27FC236}">
                <a16:creationId xmlns:a16="http://schemas.microsoft.com/office/drawing/2014/main" id="{A0C6C05E-7A61-0531-5C6A-365526162296}"/>
              </a:ext>
            </a:extLst>
          </p:cNvPr>
          <p:cNvSpPr/>
          <p:nvPr/>
        </p:nvSpPr>
        <p:spPr>
          <a:xfrm>
            <a:off x="7853680" y="4599941"/>
            <a:ext cx="324358" cy="324358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>
                    <a:alpha val="10000"/>
                  </a:schemeClr>
                </a:solidFill>
                <a:latin typeface="Helvetica Neue" panose="02000503000000020004" pitchFamily="2" charset="0"/>
              </a:rPr>
              <a:t>7.6</a:t>
            </a:r>
            <a:endParaRPr kumimoji="1" lang="zh-CN" altLang="en-US" sz="1100" dirty="0">
              <a:solidFill>
                <a:schemeClr val="accent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27" name="Fail Row 6, Column 3">
            <a:extLst>
              <a:ext uri="{FF2B5EF4-FFF2-40B4-BE49-F238E27FC236}">
                <a16:creationId xmlns:a16="http://schemas.microsoft.com/office/drawing/2014/main" id="{42651D95-8C5F-2C1C-8590-BF52B0AC3848}"/>
              </a:ext>
            </a:extLst>
          </p:cNvPr>
          <p:cNvSpPr/>
          <p:nvPr/>
        </p:nvSpPr>
        <p:spPr>
          <a:xfrm>
            <a:off x="8249920" y="4599941"/>
            <a:ext cx="324357" cy="324358"/>
          </a:xfrm>
          <a:prstGeom prst="rect">
            <a:avLst/>
          </a:prstGeom>
          <a:solidFill>
            <a:schemeClr val="bg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/>
                </a:solidFill>
                <a:latin typeface="Helvetica Neue" panose="02000503000000020004" pitchFamily="2" charset="0"/>
              </a:rPr>
              <a:t>2.2</a:t>
            </a:r>
            <a:endParaRPr kumimoji="1" lang="zh-CN" altLang="en-US" sz="1100" dirty="0">
              <a:solidFill>
                <a:schemeClr val="accent2"/>
              </a:solidFill>
              <a:latin typeface="Helvetica Neue" panose="02000503000000020004" pitchFamily="2" charset="0"/>
            </a:endParaRPr>
          </a:p>
        </p:txBody>
      </p:sp>
      <p:sp>
        <p:nvSpPr>
          <p:cNvPr id="228" name="Fail Row 6, Column 4">
            <a:extLst>
              <a:ext uri="{FF2B5EF4-FFF2-40B4-BE49-F238E27FC236}">
                <a16:creationId xmlns:a16="http://schemas.microsoft.com/office/drawing/2014/main" id="{CEF69A73-0F35-3C52-DA5C-5DCA8293ACC1}"/>
              </a:ext>
            </a:extLst>
          </p:cNvPr>
          <p:cNvSpPr/>
          <p:nvPr/>
        </p:nvSpPr>
        <p:spPr>
          <a:xfrm>
            <a:off x="8646160" y="4599941"/>
            <a:ext cx="324358" cy="324358"/>
          </a:xfrm>
          <a:prstGeom prst="rect">
            <a:avLst/>
          </a:prstGeom>
          <a:solidFill>
            <a:schemeClr val="tx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/>
                </a:solidFill>
                <a:latin typeface="Helvetica Neue" panose="02000503000000020004" pitchFamily="2" charset="0"/>
              </a:rPr>
              <a:t>2.8</a:t>
            </a:r>
            <a:endParaRPr kumimoji="1" lang="zh-CN" altLang="en-US" sz="1100" dirty="0">
              <a:solidFill>
                <a:schemeClr val="accent2"/>
              </a:solidFill>
              <a:latin typeface="Helvetica Neue" panose="02000503000000020004" pitchFamily="2" charset="0"/>
            </a:endParaRPr>
          </a:p>
        </p:txBody>
      </p:sp>
      <p:sp>
        <p:nvSpPr>
          <p:cNvPr id="229" name="Fail Row 6, Column 5">
            <a:extLst>
              <a:ext uri="{FF2B5EF4-FFF2-40B4-BE49-F238E27FC236}">
                <a16:creationId xmlns:a16="http://schemas.microsoft.com/office/drawing/2014/main" id="{FDE50C9E-6413-FD71-B36F-20310C4F7C1B}"/>
              </a:ext>
            </a:extLst>
          </p:cNvPr>
          <p:cNvSpPr/>
          <p:nvPr/>
        </p:nvSpPr>
        <p:spPr>
          <a:xfrm>
            <a:off x="9042400" y="4599941"/>
            <a:ext cx="324358" cy="32435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/>
                </a:solidFill>
                <a:latin typeface="Helvetica Neue" panose="02000503000000020004" pitchFamily="2" charset="0"/>
              </a:rPr>
              <a:t>1.7</a:t>
            </a:r>
            <a:endParaRPr kumimoji="1" lang="zh-CN" altLang="en-US" sz="1100" dirty="0">
              <a:solidFill>
                <a:schemeClr val="accent2"/>
              </a:solidFill>
              <a:latin typeface="Helvetica Neue" panose="02000503000000020004" pitchFamily="2" charset="0"/>
            </a:endParaRPr>
          </a:p>
        </p:txBody>
      </p:sp>
      <p:sp>
        <p:nvSpPr>
          <p:cNvPr id="230" name="Fail Row 6, Column 6">
            <a:extLst>
              <a:ext uri="{FF2B5EF4-FFF2-40B4-BE49-F238E27FC236}">
                <a16:creationId xmlns:a16="http://schemas.microsoft.com/office/drawing/2014/main" id="{AB9A536B-FB8F-922E-74AD-9A577EC1F0B4}"/>
              </a:ext>
            </a:extLst>
          </p:cNvPr>
          <p:cNvSpPr/>
          <p:nvPr/>
        </p:nvSpPr>
        <p:spPr>
          <a:xfrm>
            <a:off x="9438640" y="4599941"/>
            <a:ext cx="324358" cy="32435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1337DD34-9ED7-790C-37AE-8629F4883A98}"/>
              </a:ext>
            </a:extLst>
          </p:cNvPr>
          <p:cNvCxnSpPr/>
          <p:nvPr/>
        </p:nvCxnSpPr>
        <p:spPr>
          <a:xfrm>
            <a:off x="9438640" y="4599941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D41389B-1165-EBB8-A3CA-9289D95420A6}"/>
              </a:ext>
            </a:extLst>
          </p:cNvPr>
          <p:cNvCxnSpPr/>
          <p:nvPr/>
        </p:nvCxnSpPr>
        <p:spPr>
          <a:xfrm flipV="1">
            <a:off x="9438640" y="4599941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ail Row 6, Column 7">
            <a:extLst>
              <a:ext uri="{FF2B5EF4-FFF2-40B4-BE49-F238E27FC236}">
                <a16:creationId xmlns:a16="http://schemas.microsoft.com/office/drawing/2014/main" id="{194E4824-963F-B643-E708-AB56003CE60C}"/>
              </a:ext>
            </a:extLst>
          </p:cNvPr>
          <p:cNvSpPr/>
          <p:nvPr/>
        </p:nvSpPr>
        <p:spPr>
          <a:xfrm>
            <a:off x="9834880" y="4599941"/>
            <a:ext cx="324357" cy="324358"/>
          </a:xfrm>
          <a:prstGeom prst="rect">
            <a:avLst/>
          </a:prstGeom>
          <a:solidFill>
            <a:schemeClr val="accent3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/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2"/>
              </a:solidFill>
              <a:latin typeface="Helvetica Neue" panose="02000503000000020004" pitchFamily="2" charset="0"/>
            </a:endParaRPr>
          </a:p>
        </p:txBody>
      </p:sp>
      <p:sp>
        <p:nvSpPr>
          <p:cNvPr id="234" name="Fail Row 6, Column 8">
            <a:extLst>
              <a:ext uri="{FF2B5EF4-FFF2-40B4-BE49-F238E27FC236}">
                <a16:creationId xmlns:a16="http://schemas.microsoft.com/office/drawing/2014/main" id="{77F0367A-8262-17E2-AF3A-C3A9FE22CA55}"/>
              </a:ext>
            </a:extLst>
          </p:cNvPr>
          <p:cNvSpPr/>
          <p:nvPr/>
        </p:nvSpPr>
        <p:spPr>
          <a:xfrm>
            <a:off x="10231120" y="4599941"/>
            <a:ext cx="324357" cy="324358"/>
          </a:xfrm>
          <a:prstGeom prst="rect">
            <a:avLst/>
          </a:prstGeom>
          <a:solidFill>
            <a:schemeClr val="accent4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/>
                </a:solidFill>
                <a:latin typeface="Helvetica Neue" panose="02000503000000020004" pitchFamily="2" charset="0"/>
              </a:rPr>
              <a:t>1.7</a:t>
            </a:r>
            <a:endParaRPr kumimoji="1" lang="zh-CN" altLang="en-US" sz="1100" dirty="0">
              <a:solidFill>
                <a:schemeClr val="accent2"/>
              </a:solidFill>
              <a:latin typeface="Helvetica Neue" panose="02000503000000020004" pitchFamily="2" charset="0"/>
            </a:endParaRPr>
          </a:p>
        </p:txBody>
      </p:sp>
      <p:sp>
        <p:nvSpPr>
          <p:cNvPr id="235" name="Fail Row 6, Column 9">
            <a:extLst>
              <a:ext uri="{FF2B5EF4-FFF2-40B4-BE49-F238E27FC236}">
                <a16:creationId xmlns:a16="http://schemas.microsoft.com/office/drawing/2014/main" id="{79DBFDB8-507F-4972-908D-D7A23EFACFF5}"/>
              </a:ext>
            </a:extLst>
          </p:cNvPr>
          <p:cNvSpPr/>
          <p:nvPr/>
        </p:nvSpPr>
        <p:spPr>
          <a:xfrm>
            <a:off x="10627360" y="4599941"/>
            <a:ext cx="324358" cy="324358"/>
          </a:xfrm>
          <a:prstGeom prst="rect">
            <a:avLst/>
          </a:prstGeom>
          <a:solidFill>
            <a:schemeClr val="accent5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/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2"/>
              </a:solidFill>
              <a:latin typeface="Helvetica Neue" panose="02000503000000020004" pitchFamily="2" charset="0"/>
            </a:endParaRPr>
          </a:p>
        </p:txBody>
      </p:sp>
      <p:sp>
        <p:nvSpPr>
          <p:cNvPr id="236" name="Fail Row 6, Column 10">
            <a:extLst>
              <a:ext uri="{FF2B5EF4-FFF2-40B4-BE49-F238E27FC236}">
                <a16:creationId xmlns:a16="http://schemas.microsoft.com/office/drawing/2014/main" id="{0F4CED4A-5814-97DF-7D0F-0732537E2DBF}"/>
              </a:ext>
            </a:extLst>
          </p:cNvPr>
          <p:cNvSpPr/>
          <p:nvPr/>
        </p:nvSpPr>
        <p:spPr>
          <a:xfrm>
            <a:off x="11023600" y="4599941"/>
            <a:ext cx="324358" cy="32435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/>
                </a:solidFill>
                <a:latin typeface="Helvetica Neue" panose="02000503000000020004" pitchFamily="2" charset="0"/>
              </a:rPr>
              <a:t>1.0</a:t>
            </a:r>
            <a:endParaRPr kumimoji="1" lang="zh-CN" altLang="en-US" sz="1100" dirty="0">
              <a:solidFill>
                <a:schemeClr val="accent2"/>
              </a:solidFill>
              <a:latin typeface="Helvetica Neue" panose="02000503000000020004" pitchFamily="2" charset="0"/>
            </a:endParaRPr>
          </a:p>
        </p:txBody>
      </p:sp>
      <p:sp>
        <p:nvSpPr>
          <p:cNvPr id="237" name="Fail Row 7">
            <a:extLst>
              <a:ext uri="{FF2B5EF4-FFF2-40B4-BE49-F238E27FC236}">
                <a16:creationId xmlns:a16="http://schemas.microsoft.com/office/drawing/2014/main" id="{9E72A65A-B428-B5B5-A011-E37EE98C7816}"/>
              </a:ext>
            </a:extLst>
          </p:cNvPr>
          <p:cNvSpPr/>
          <p:nvPr/>
        </p:nvSpPr>
        <p:spPr>
          <a:xfrm>
            <a:off x="6934200" y="4996180"/>
            <a:ext cx="324358" cy="324358"/>
          </a:xfrm>
          <a:prstGeom prst="rect">
            <a:avLst/>
          </a:prstGeom>
          <a:solidFill>
            <a:schemeClr val="accent3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238" name="Fail Row 7, Column 1">
            <a:extLst>
              <a:ext uri="{FF2B5EF4-FFF2-40B4-BE49-F238E27FC236}">
                <a16:creationId xmlns:a16="http://schemas.microsoft.com/office/drawing/2014/main" id="{36C461BD-ED1A-570C-5679-B669FC1E24BA}"/>
              </a:ext>
            </a:extLst>
          </p:cNvPr>
          <p:cNvSpPr/>
          <p:nvPr/>
        </p:nvSpPr>
        <p:spPr>
          <a:xfrm>
            <a:off x="7457440" y="4996180"/>
            <a:ext cx="324358" cy="324358"/>
          </a:xfrm>
          <a:prstGeom prst="rect">
            <a:avLst/>
          </a:prstGeom>
          <a:solidFill>
            <a:schemeClr val="bg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/>
                </a:solidFill>
                <a:latin typeface="Helvetica Neue" panose="02000503000000020004" pitchFamily="2" charset="0"/>
              </a:rPr>
              <a:t>2.5</a:t>
            </a:r>
            <a:endParaRPr kumimoji="1" lang="zh-CN" altLang="en-US" sz="1100" dirty="0">
              <a:solidFill>
                <a:schemeClr val="accent3"/>
              </a:solidFill>
              <a:latin typeface="Helvetica Neue" panose="02000503000000020004" pitchFamily="2" charset="0"/>
            </a:endParaRPr>
          </a:p>
        </p:txBody>
      </p:sp>
      <p:sp>
        <p:nvSpPr>
          <p:cNvPr id="239" name="Fail Row 7, Column 2">
            <a:extLst>
              <a:ext uri="{FF2B5EF4-FFF2-40B4-BE49-F238E27FC236}">
                <a16:creationId xmlns:a16="http://schemas.microsoft.com/office/drawing/2014/main" id="{BB16ADEF-59EE-C74A-738C-25765A9951BC}"/>
              </a:ext>
            </a:extLst>
          </p:cNvPr>
          <p:cNvSpPr/>
          <p:nvPr/>
        </p:nvSpPr>
        <p:spPr>
          <a:xfrm>
            <a:off x="7853680" y="4996180"/>
            <a:ext cx="324358" cy="324358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>
                    <a:alpha val="10000"/>
                  </a:schemeClr>
                </a:solidFill>
                <a:latin typeface="Helvetica Neue" panose="02000503000000020004" pitchFamily="2" charset="0"/>
              </a:rPr>
              <a:t>8.5</a:t>
            </a:r>
            <a:endParaRPr kumimoji="1" lang="zh-CN" altLang="en-US" sz="1100" dirty="0">
              <a:solidFill>
                <a:schemeClr val="accent3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40" name="Fail Row 7, Column 3">
            <a:extLst>
              <a:ext uri="{FF2B5EF4-FFF2-40B4-BE49-F238E27FC236}">
                <a16:creationId xmlns:a16="http://schemas.microsoft.com/office/drawing/2014/main" id="{B6ED203E-DA85-1DD2-62AF-B720C963C23A}"/>
              </a:ext>
            </a:extLst>
          </p:cNvPr>
          <p:cNvSpPr/>
          <p:nvPr/>
        </p:nvSpPr>
        <p:spPr>
          <a:xfrm>
            <a:off x="8249920" y="4996180"/>
            <a:ext cx="324357" cy="324358"/>
          </a:xfrm>
          <a:prstGeom prst="rect">
            <a:avLst/>
          </a:prstGeom>
          <a:solidFill>
            <a:schemeClr val="bg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/>
                </a:solidFill>
                <a:latin typeface="Helvetica Neue" panose="02000503000000020004" pitchFamily="2" charset="0"/>
              </a:rPr>
              <a:t>2.0</a:t>
            </a:r>
            <a:endParaRPr kumimoji="1" lang="zh-CN" altLang="en-US" sz="1100" dirty="0">
              <a:solidFill>
                <a:schemeClr val="accent3"/>
              </a:solidFill>
              <a:latin typeface="Helvetica Neue" panose="02000503000000020004" pitchFamily="2" charset="0"/>
            </a:endParaRPr>
          </a:p>
        </p:txBody>
      </p:sp>
      <p:sp>
        <p:nvSpPr>
          <p:cNvPr id="241" name="Fail Row 7, Column 4">
            <a:extLst>
              <a:ext uri="{FF2B5EF4-FFF2-40B4-BE49-F238E27FC236}">
                <a16:creationId xmlns:a16="http://schemas.microsoft.com/office/drawing/2014/main" id="{6880AB15-1747-43CC-6D13-E764C934E686}"/>
              </a:ext>
            </a:extLst>
          </p:cNvPr>
          <p:cNvSpPr/>
          <p:nvPr/>
        </p:nvSpPr>
        <p:spPr>
          <a:xfrm>
            <a:off x="8646160" y="4996180"/>
            <a:ext cx="324358" cy="324358"/>
          </a:xfrm>
          <a:prstGeom prst="rect">
            <a:avLst/>
          </a:prstGeom>
          <a:solidFill>
            <a:schemeClr val="tx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/>
                </a:solidFill>
                <a:latin typeface="Helvetica Neue" panose="02000503000000020004" pitchFamily="2" charset="0"/>
              </a:rPr>
              <a:t>3.1</a:t>
            </a:r>
            <a:endParaRPr kumimoji="1" lang="zh-CN" altLang="en-US" sz="1100" dirty="0">
              <a:solidFill>
                <a:schemeClr val="accent3"/>
              </a:solidFill>
              <a:latin typeface="Helvetica Neue" panose="02000503000000020004" pitchFamily="2" charset="0"/>
            </a:endParaRPr>
          </a:p>
        </p:txBody>
      </p:sp>
      <p:sp>
        <p:nvSpPr>
          <p:cNvPr id="242" name="Fail Row 7, Column 5">
            <a:extLst>
              <a:ext uri="{FF2B5EF4-FFF2-40B4-BE49-F238E27FC236}">
                <a16:creationId xmlns:a16="http://schemas.microsoft.com/office/drawing/2014/main" id="{7648E49A-FCD4-4737-1D92-9926B9E4CBC5}"/>
              </a:ext>
            </a:extLst>
          </p:cNvPr>
          <p:cNvSpPr/>
          <p:nvPr/>
        </p:nvSpPr>
        <p:spPr>
          <a:xfrm>
            <a:off x="9042400" y="4996180"/>
            <a:ext cx="324358" cy="32435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/>
                </a:solidFill>
                <a:latin typeface="Helvetica Neue" panose="02000503000000020004" pitchFamily="2" charset="0"/>
              </a:rPr>
              <a:t>1.9</a:t>
            </a:r>
            <a:endParaRPr kumimoji="1" lang="zh-CN" altLang="en-US" sz="1100" dirty="0">
              <a:solidFill>
                <a:schemeClr val="accent3"/>
              </a:solidFill>
              <a:latin typeface="Helvetica Neue" panose="02000503000000020004" pitchFamily="2" charset="0"/>
            </a:endParaRPr>
          </a:p>
        </p:txBody>
      </p:sp>
      <p:sp>
        <p:nvSpPr>
          <p:cNvPr id="243" name="Fail Row 7, Column 6">
            <a:extLst>
              <a:ext uri="{FF2B5EF4-FFF2-40B4-BE49-F238E27FC236}">
                <a16:creationId xmlns:a16="http://schemas.microsoft.com/office/drawing/2014/main" id="{52AA3BC1-7608-1226-FFE3-30224F4F872A}"/>
              </a:ext>
            </a:extLst>
          </p:cNvPr>
          <p:cNvSpPr/>
          <p:nvPr/>
        </p:nvSpPr>
        <p:spPr>
          <a:xfrm>
            <a:off x="9438640" y="4996180"/>
            <a:ext cx="324358" cy="32435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/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3"/>
              </a:solidFill>
              <a:latin typeface="Helvetica Neue" panose="02000503000000020004" pitchFamily="2" charset="0"/>
            </a:endParaRPr>
          </a:p>
        </p:txBody>
      </p:sp>
      <p:sp>
        <p:nvSpPr>
          <p:cNvPr id="244" name="Fail Row 7, Column 7">
            <a:extLst>
              <a:ext uri="{FF2B5EF4-FFF2-40B4-BE49-F238E27FC236}">
                <a16:creationId xmlns:a16="http://schemas.microsoft.com/office/drawing/2014/main" id="{FD72C65F-40CC-B259-CE81-890170DDDC78}"/>
              </a:ext>
            </a:extLst>
          </p:cNvPr>
          <p:cNvSpPr/>
          <p:nvPr/>
        </p:nvSpPr>
        <p:spPr>
          <a:xfrm>
            <a:off x="9834880" y="4996180"/>
            <a:ext cx="324357" cy="32435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cxnSp>
        <p:nvCxnSpPr>
          <p:cNvPr id="245" name="直线连接符 244">
            <a:extLst>
              <a:ext uri="{FF2B5EF4-FFF2-40B4-BE49-F238E27FC236}">
                <a16:creationId xmlns:a16="http://schemas.microsoft.com/office/drawing/2014/main" id="{DED0121E-ED32-83F8-F7F8-362EECD536E7}"/>
              </a:ext>
            </a:extLst>
          </p:cNvPr>
          <p:cNvCxnSpPr/>
          <p:nvPr/>
        </p:nvCxnSpPr>
        <p:spPr>
          <a:xfrm>
            <a:off x="9834880" y="4996180"/>
            <a:ext cx="324357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6D818B29-5704-1808-3724-EDF16FE4A06B}"/>
              </a:ext>
            </a:extLst>
          </p:cNvPr>
          <p:cNvCxnSpPr/>
          <p:nvPr/>
        </p:nvCxnSpPr>
        <p:spPr>
          <a:xfrm flipV="1">
            <a:off x="9834880" y="4996180"/>
            <a:ext cx="324357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ail Row 7, Column 8">
            <a:extLst>
              <a:ext uri="{FF2B5EF4-FFF2-40B4-BE49-F238E27FC236}">
                <a16:creationId xmlns:a16="http://schemas.microsoft.com/office/drawing/2014/main" id="{311D6C07-3689-1F72-D7F7-B8684BFC26C8}"/>
              </a:ext>
            </a:extLst>
          </p:cNvPr>
          <p:cNvSpPr/>
          <p:nvPr/>
        </p:nvSpPr>
        <p:spPr>
          <a:xfrm>
            <a:off x="10231120" y="4996180"/>
            <a:ext cx="324357" cy="324358"/>
          </a:xfrm>
          <a:prstGeom prst="rect">
            <a:avLst/>
          </a:prstGeom>
          <a:solidFill>
            <a:schemeClr val="accent4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/>
                </a:solidFill>
                <a:latin typeface="Helvetica Neue" panose="02000503000000020004" pitchFamily="2" charset="0"/>
              </a:rPr>
              <a:t>1.5</a:t>
            </a:r>
            <a:endParaRPr kumimoji="1" lang="zh-CN" altLang="en-US" sz="1100" dirty="0">
              <a:solidFill>
                <a:schemeClr val="accent3"/>
              </a:solidFill>
              <a:latin typeface="Helvetica Neue" panose="02000503000000020004" pitchFamily="2" charset="0"/>
            </a:endParaRPr>
          </a:p>
        </p:txBody>
      </p:sp>
      <p:sp>
        <p:nvSpPr>
          <p:cNvPr id="248" name="Fail Row 7, Column 9">
            <a:extLst>
              <a:ext uri="{FF2B5EF4-FFF2-40B4-BE49-F238E27FC236}">
                <a16:creationId xmlns:a16="http://schemas.microsoft.com/office/drawing/2014/main" id="{3940227C-4516-1E58-1E94-E70BE361E874}"/>
              </a:ext>
            </a:extLst>
          </p:cNvPr>
          <p:cNvSpPr/>
          <p:nvPr/>
        </p:nvSpPr>
        <p:spPr>
          <a:xfrm>
            <a:off x="10627360" y="4996180"/>
            <a:ext cx="324358" cy="324358"/>
          </a:xfrm>
          <a:prstGeom prst="rect">
            <a:avLst/>
          </a:prstGeom>
          <a:solidFill>
            <a:schemeClr val="accent5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/>
                </a:solidFill>
                <a:latin typeface="Helvetica Neue" panose="02000503000000020004" pitchFamily="2" charset="0"/>
              </a:rPr>
              <a:t>1.2</a:t>
            </a:r>
            <a:endParaRPr kumimoji="1" lang="zh-CN" altLang="en-US" sz="1100" dirty="0">
              <a:solidFill>
                <a:schemeClr val="accent3"/>
              </a:solidFill>
              <a:latin typeface="Helvetica Neue" panose="02000503000000020004" pitchFamily="2" charset="0"/>
            </a:endParaRPr>
          </a:p>
        </p:txBody>
      </p:sp>
      <p:sp>
        <p:nvSpPr>
          <p:cNvPr id="249" name="Fail Row 7, Column 10">
            <a:extLst>
              <a:ext uri="{FF2B5EF4-FFF2-40B4-BE49-F238E27FC236}">
                <a16:creationId xmlns:a16="http://schemas.microsoft.com/office/drawing/2014/main" id="{62CA6DC6-2311-EB2C-01BE-15DB6866D982}"/>
              </a:ext>
            </a:extLst>
          </p:cNvPr>
          <p:cNvSpPr/>
          <p:nvPr/>
        </p:nvSpPr>
        <p:spPr>
          <a:xfrm>
            <a:off x="11023600" y="4996180"/>
            <a:ext cx="324358" cy="32435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/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3"/>
              </a:solidFill>
              <a:latin typeface="Helvetica Neue" panose="02000503000000020004" pitchFamily="2" charset="0"/>
            </a:endParaRPr>
          </a:p>
        </p:txBody>
      </p:sp>
      <p:sp>
        <p:nvSpPr>
          <p:cNvPr id="250" name="Fail Row 8">
            <a:extLst>
              <a:ext uri="{FF2B5EF4-FFF2-40B4-BE49-F238E27FC236}">
                <a16:creationId xmlns:a16="http://schemas.microsoft.com/office/drawing/2014/main" id="{03C46577-B257-0AC7-3FAD-0FDAFBCC9DF0}"/>
              </a:ext>
            </a:extLst>
          </p:cNvPr>
          <p:cNvSpPr/>
          <p:nvPr/>
        </p:nvSpPr>
        <p:spPr>
          <a:xfrm>
            <a:off x="6934200" y="5392420"/>
            <a:ext cx="324358" cy="324359"/>
          </a:xfrm>
          <a:prstGeom prst="rect">
            <a:avLst/>
          </a:prstGeom>
          <a:solidFill>
            <a:schemeClr val="accent4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251" name="Fail Row 8, Column 1">
            <a:extLst>
              <a:ext uri="{FF2B5EF4-FFF2-40B4-BE49-F238E27FC236}">
                <a16:creationId xmlns:a16="http://schemas.microsoft.com/office/drawing/2014/main" id="{F0B941C6-57F7-FE9F-F35D-681AF1A7BBF8}"/>
              </a:ext>
            </a:extLst>
          </p:cNvPr>
          <p:cNvSpPr/>
          <p:nvPr/>
        </p:nvSpPr>
        <p:spPr>
          <a:xfrm>
            <a:off x="7457440" y="5392420"/>
            <a:ext cx="324358" cy="324359"/>
          </a:xfrm>
          <a:prstGeom prst="rect">
            <a:avLst/>
          </a:prstGeom>
          <a:solidFill>
            <a:schemeClr val="bg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/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accent4"/>
              </a:solidFill>
              <a:latin typeface="Helvetica Neue" panose="02000503000000020004" pitchFamily="2" charset="0"/>
            </a:endParaRPr>
          </a:p>
        </p:txBody>
      </p:sp>
      <p:sp>
        <p:nvSpPr>
          <p:cNvPr id="252" name="Fail Row 8, Column 2">
            <a:extLst>
              <a:ext uri="{FF2B5EF4-FFF2-40B4-BE49-F238E27FC236}">
                <a16:creationId xmlns:a16="http://schemas.microsoft.com/office/drawing/2014/main" id="{364B4D15-07AA-7AA7-CB7D-7CB69CA6A036}"/>
              </a:ext>
            </a:extLst>
          </p:cNvPr>
          <p:cNvSpPr/>
          <p:nvPr/>
        </p:nvSpPr>
        <p:spPr>
          <a:xfrm>
            <a:off x="7853680" y="5392420"/>
            <a:ext cx="324358" cy="324359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>
                    <a:alpha val="10000"/>
                  </a:schemeClr>
                </a:solidFill>
                <a:latin typeface="Helvetica Neue" panose="02000503000000020004" pitchFamily="2" charset="0"/>
              </a:rPr>
              <a:t>12.8</a:t>
            </a:r>
            <a:endParaRPr kumimoji="1" lang="zh-CN" altLang="en-US" sz="1100" dirty="0">
              <a:solidFill>
                <a:schemeClr val="accent4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53" name="Fail Row 8, Column 3">
            <a:extLst>
              <a:ext uri="{FF2B5EF4-FFF2-40B4-BE49-F238E27FC236}">
                <a16:creationId xmlns:a16="http://schemas.microsoft.com/office/drawing/2014/main" id="{C5874050-345C-D512-3AE9-1303E8C599B7}"/>
              </a:ext>
            </a:extLst>
          </p:cNvPr>
          <p:cNvSpPr/>
          <p:nvPr/>
        </p:nvSpPr>
        <p:spPr>
          <a:xfrm>
            <a:off x="8249920" y="5392420"/>
            <a:ext cx="324357" cy="324359"/>
          </a:xfrm>
          <a:prstGeom prst="rect">
            <a:avLst/>
          </a:prstGeom>
          <a:solidFill>
            <a:schemeClr val="bg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/>
                </a:solidFill>
                <a:latin typeface="Helvetica Neue" panose="02000503000000020004" pitchFamily="2" charset="0"/>
              </a:rPr>
              <a:t>1.3</a:t>
            </a:r>
            <a:endParaRPr kumimoji="1" lang="zh-CN" altLang="en-US" sz="1100" dirty="0">
              <a:solidFill>
                <a:schemeClr val="accent4"/>
              </a:solidFill>
              <a:latin typeface="Helvetica Neue" panose="02000503000000020004" pitchFamily="2" charset="0"/>
            </a:endParaRPr>
          </a:p>
        </p:txBody>
      </p:sp>
      <p:sp>
        <p:nvSpPr>
          <p:cNvPr id="254" name="Fail Row 8, Column 4">
            <a:extLst>
              <a:ext uri="{FF2B5EF4-FFF2-40B4-BE49-F238E27FC236}">
                <a16:creationId xmlns:a16="http://schemas.microsoft.com/office/drawing/2014/main" id="{0103E445-A22F-BB71-6830-1EBC455555D5}"/>
              </a:ext>
            </a:extLst>
          </p:cNvPr>
          <p:cNvSpPr/>
          <p:nvPr/>
        </p:nvSpPr>
        <p:spPr>
          <a:xfrm>
            <a:off x="8646160" y="5392420"/>
            <a:ext cx="324358" cy="324359"/>
          </a:xfrm>
          <a:prstGeom prst="rect">
            <a:avLst/>
          </a:prstGeom>
          <a:solidFill>
            <a:schemeClr val="tx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>
                    <a:alpha val="10000"/>
                  </a:schemeClr>
                </a:solidFill>
                <a:latin typeface="Helvetica Neue" panose="02000503000000020004" pitchFamily="2" charset="0"/>
              </a:rPr>
              <a:t>4.7</a:t>
            </a:r>
            <a:endParaRPr kumimoji="1" lang="zh-CN" altLang="en-US" sz="1100" dirty="0">
              <a:solidFill>
                <a:schemeClr val="accent4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55" name="Fail Row 8, Column 5">
            <a:extLst>
              <a:ext uri="{FF2B5EF4-FFF2-40B4-BE49-F238E27FC236}">
                <a16:creationId xmlns:a16="http://schemas.microsoft.com/office/drawing/2014/main" id="{B35B9EFA-D570-58F9-623A-265DE0827EA3}"/>
              </a:ext>
            </a:extLst>
          </p:cNvPr>
          <p:cNvSpPr/>
          <p:nvPr/>
        </p:nvSpPr>
        <p:spPr>
          <a:xfrm>
            <a:off x="9042400" y="5392420"/>
            <a:ext cx="324358" cy="32435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/>
                </a:solidFill>
                <a:latin typeface="Helvetica Neue" panose="02000503000000020004" pitchFamily="2" charset="0"/>
              </a:rPr>
              <a:t>2.9</a:t>
            </a:r>
            <a:endParaRPr kumimoji="1" lang="zh-CN" altLang="en-US" sz="1100" dirty="0">
              <a:solidFill>
                <a:schemeClr val="accent4"/>
              </a:solidFill>
              <a:latin typeface="Helvetica Neue" panose="02000503000000020004" pitchFamily="2" charset="0"/>
            </a:endParaRPr>
          </a:p>
        </p:txBody>
      </p:sp>
      <p:sp>
        <p:nvSpPr>
          <p:cNvPr id="256" name="Fail Row 8, Column 6">
            <a:extLst>
              <a:ext uri="{FF2B5EF4-FFF2-40B4-BE49-F238E27FC236}">
                <a16:creationId xmlns:a16="http://schemas.microsoft.com/office/drawing/2014/main" id="{F215B69B-73B5-E706-D2D5-C40CAAEFE6FB}"/>
              </a:ext>
            </a:extLst>
          </p:cNvPr>
          <p:cNvSpPr/>
          <p:nvPr/>
        </p:nvSpPr>
        <p:spPr>
          <a:xfrm>
            <a:off x="9438640" y="5392420"/>
            <a:ext cx="324358" cy="324359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/>
                </a:solidFill>
                <a:latin typeface="Helvetica Neue" panose="02000503000000020004" pitchFamily="2" charset="0"/>
              </a:rPr>
              <a:t>1.7</a:t>
            </a:r>
            <a:endParaRPr kumimoji="1" lang="zh-CN" altLang="en-US" sz="1100" dirty="0">
              <a:solidFill>
                <a:schemeClr val="accent4"/>
              </a:solidFill>
              <a:latin typeface="Helvetica Neue" panose="02000503000000020004" pitchFamily="2" charset="0"/>
            </a:endParaRPr>
          </a:p>
        </p:txBody>
      </p:sp>
      <p:sp>
        <p:nvSpPr>
          <p:cNvPr id="257" name="Fail Row 8, Column 7">
            <a:extLst>
              <a:ext uri="{FF2B5EF4-FFF2-40B4-BE49-F238E27FC236}">
                <a16:creationId xmlns:a16="http://schemas.microsoft.com/office/drawing/2014/main" id="{CE67AD30-AF8D-86E9-359E-9D8637432EB0}"/>
              </a:ext>
            </a:extLst>
          </p:cNvPr>
          <p:cNvSpPr/>
          <p:nvPr/>
        </p:nvSpPr>
        <p:spPr>
          <a:xfrm>
            <a:off x="9834880" y="5392420"/>
            <a:ext cx="324357" cy="324359"/>
          </a:xfrm>
          <a:prstGeom prst="rect">
            <a:avLst/>
          </a:prstGeom>
          <a:solidFill>
            <a:schemeClr val="accent3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/>
                </a:solidFill>
                <a:latin typeface="Helvetica Neue" panose="02000503000000020004" pitchFamily="2" charset="0"/>
              </a:rPr>
              <a:t>1.5</a:t>
            </a:r>
            <a:endParaRPr kumimoji="1" lang="zh-CN" altLang="en-US" sz="1100" dirty="0">
              <a:solidFill>
                <a:schemeClr val="accent4"/>
              </a:solidFill>
              <a:latin typeface="Helvetica Neue" panose="02000503000000020004" pitchFamily="2" charset="0"/>
            </a:endParaRPr>
          </a:p>
        </p:txBody>
      </p:sp>
      <p:sp>
        <p:nvSpPr>
          <p:cNvPr id="258" name="Fail Row 8, Column 8">
            <a:extLst>
              <a:ext uri="{FF2B5EF4-FFF2-40B4-BE49-F238E27FC236}">
                <a16:creationId xmlns:a16="http://schemas.microsoft.com/office/drawing/2014/main" id="{BADB5CA5-84E5-E9E9-B580-7051B1408271}"/>
              </a:ext>
            </a:extLst>
          </p:cNvPr>
          <p:cNvSpPr/>
          <p:nvPr/>
        </p:nvSpPr>
        <p:spPr>
          <a:xfrm>
            <a:off x="10231120" y="5392420"/>
            <a:ext cx="324357" cy="32435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0C41E579-1966-65DD-2B30-DCF987BA1AEC}"/>
              </a:ext>
            </a:extLst>
          </p:cNvPr>
          <p:cNvCxnSpPr/>
          <p:nvPr/>
        </p:nvCxnSpPr>
        <p:spPr>
          <a:xfrm>
            <a:off x="10231120" y="5392420"/>
            <a:ext cx="324357" cy="324359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C45418C5-12B2-43A8-A2DC-DA71A5138353}"/>
              </a:ext>
            </a:extLst>
          </p:cNvPr>
          <p:cNvCxnSpPr/>
          <p:nvPr/>
        </p:nvCxnSpPr>
        <p:spPr>
          <a:xfrm flipV="1">
            <a:off x="10231120" y="5392420"/>
            <a:ext cx="324357" cy="324359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Fail Row 8, Column 9">
            <a:extLst>
              <a:ext uri="{FF2B5EF4-FFF2-40B4-BE49-F238E27FC236}">
                <a16:creationId xmlns:a16="http://schemas.microsoft.com/office/drawing/2014/main" id="{0DF3BDC7-C209-090D-1351-E104C44EC474}"/>
              </a:ext>
            </a:extLst>
          </p:cNvPr>
          <p:cNvSpPr/>
          <p:nvPr/>
        </p:nvSpPr>
        <p:spPr>
          <a:xfrm>
            <a:off x="10627360" y="5392420"/>
            <a:ext cx="324358" cy="324359"/>
          </a:xfrm>
          <a:prstGeom prst="rect">
            <a:avLst/>
          </a:prstGeom>
          <a:solidFill>
            <a:schemeClr val="accent5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/>
                </a:solidFill>
                <a:latin typeface="Helvetica Neue" panose="02000503000000020004" pitchFamily="2" charset="0"/>
              </a:rPr>
              <a:t>1.8</a:t>
            </a:r>
            <a:endParaRPr kumimoji="1" lang="zh-CN" altLang="en-US" sz="1100" dirty="0">
              <a:solidFill>
                <a:schemeClr val="accent4"/>
              </a:solidFill>
              <a:latin typeface="Helvetica Neue" panose="02000503000000020004" pitchFamily="2" charset="0"/>
            </a:endParaRPr>
          </a:p>
        </p:txBody>
      </p:sp>
      <p:sp>
        <p:nvSpPr>
          <p:cNvPr id="262" name="Fail Row 8, Column 10">
            <a:extLst>
              <a:ext uri="{FF2B5EF4-FFF2-40B4-BE49-F238E27FC236}">
                <a16:creationId xmlns:a16="http://schemas.microsoft.com/office/drawing/2014/main" id="{696725F2-7014-0CBA-9D17-1312CFF11A6F}"/>
              </a:ext>
            </a:extLst>
          </p:cNvPr>
          <p:cNvSpPr/>
          <p:nvPr/>
        </p:nvSpPr>
        <p:spPr>
          <a:xfrm>
            <a:off x="11023600" y="5392420"/>
            <a:ext cx="324358" cy="32435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/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accent4"/>
              </a:solidFill>
              <a:latin typeface="Helvetica Neue" panose="02000503000000020004" pitchFamily="2" charset="0"/>
            </a:endParaRPr>
          </a:p>
        </p:txBody>
      </p:sp>
      <p:sp>
        <p:nvSpPr>
          <p:cNvPr id="263" name="Fail Row 9">
            <a:extLst>
              <a:ext uri="{FF2B5EF4-FFF2-40B4-BE49-F238E27FC236}">
                <a16:creationId xmlns:a16="http://schemas.microsoft.com/office/drawing/2014/main" id="{F34109E3-889F-B120-B44E-F50F3A838181}"/>
              </a:ext>
            </a:extLst>
          </p:cNvPr>
          <p:cNvSpPr/>
          <p:nvPr/>
        </p:nvSpPr>
        <p:spPr>
          <a:xfrm>
            <a:off x="6934200" y="5788661"/>
            <a:ext cx="324358" cy="324358"/>
          </a:xfrm>
          <a:prstGeom prst="rect">
            <a:avLst/>
          </a:prstGeom>
          <a:solidFill>
            <a:schemeClr val="accent5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264" name="Fail Row 9, Column 1">
            <a:extLst>
              <a:ext uri="{FF2B5EF4-FFF2-40B4-BE49-F238E27FC236}">
                <a16:creationId xmlns:a16="http://schemas.microsoft.com/office/drawing/2014/main" id="{C2FDA710-5357-153D-2554-DF205825659F}"/>
              </a:ext>
            </a:extLst>
          </p:cNvPr>
          <p:cNvSpPr/>
          <p:nvPr/>
        </p:nvSpPr>
        <p:spPr>
          <a:xfrm>
            <a:off x="7457440" y="5788661"/>
            <a:ext cx="324358" cy="324358"/>
          </a:xfrm>
          <a:prstGeom prst="rect">
            <a:avLst/>
          </a:prstGeom>
          <a:solidFill>
            <a:schemeClr val="bg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/>
                </a:solidFill>
                <a:latin typeface="Helvetica Neue" panose="02000503000000020004" pitchFamily="2" charset="0"/>
              </a:rPr>
              <a:t>3.0</a:t>
            </a:r>
            <a:endParaRPr kumimoji="1" lang="zh-CN" altLang="en-US" sz="1100" dirty="0">
              <a:solidFill>
                <a:schemeClr val="accent5"/>
              </a:solidFill>
              <a:latin typeface="Helvetica Neue" panose="02000503000000020004" pitchFamily="2" charset="0"/>
            </a:endParaRPr>
          </a:p>
        </p:txBody>
      </p:sp>
      <p:sp>
        <p:nvSpPr>
          <p:cNvPr id="265" name="Fail Row 9, Column 2">
            <a:extLst>
              <a:ext uri="{FF2B5EF4-FFF2-40B4-BE49-F238E27FC236}">
                <a16:creationId xmlns:a16="http://schemas.microsoft.com/office/drawing/2014/main" id="{117B6D05-B1A2-3AFE-148D-94F5599FCA25}"/>
              </a:ext>
            </a:extLst>
          </p:cNvPr>
          <p:cNvSpPr/>
          <p:nvPr/>
        </p:nvSpPr>
        <p:spPr>
          <a:xfrm>
            <a:off x="7853680" y="5788661"/>
            <a:ext cx="324358" cy="324358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>
                    <a:alpha val="10000"/>
                  </a:schemeClr>
                </a:solidFill>
                <a:latin typeface="Helvetica Neue" panose="02000503000000020004" pitchFamily="2" charset="0"/>
              </a:rPr>
              <a:t>7.1</a:t>
            </a:r>
            <a:endParaRPr kumimoji="1" lang="zh-CN" altLang="en-US" sz="1100" dirty="0">
              <a:solidFill>
                <a:schemeClr val="accent5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66" name="Fail Row 9, Column 3">
            <a:extLst>
              <a:ext uri="{FF2B5EF4-FFF2-40B4-BE49-F238E27FC236}">
                <a16:creationId xmlns:a16="http://schemas.microsoft.com/office/drawing/2014/main" id="{C2A30E6A-37A6-6113-1A94-48744B2849D0}"/>
              </a:ext>
            </a:extLst>
          </p:cNvPr>
          <p:cNvSpPr/>
          <p:nvPr/>
        </p:nvSpPr>
        <p:spPr>
          <a:xfrm>
            <a:off x="8249920" y="5788661"/>
            <a:ext cx="324357" cy="324358"/>
          </a:xfrm>
          <a:prstGeom prst="rect">
            <a:avLst/>
          </a:prstGeom>
          <a:solidFill>
            <a:schemeClr val="bg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/>
                </a:solidFill>
                <a:latin typeface="Helvetica Neue" panose="02000503000000020004" pitchFamily="2" charset="0"/>
              </a:rPr>
              <a:t>2.4</a:t>
            </a:r>
            <a:endParaRPr kumimoji="1" lang="zh-CN" altLang="en-US" sz="1100" dirty="0">
              <a:solidFill>
                <a:schemeClr val="accent5"/>
              </a:solidFill>
              <a:latin typeface="Helvetica Neue" panose="02000503000000020004" pitchFamily="2" charset="0"/>
            </a:endParaRPr>
          </a:p>
        </p:txBody>
      </p:sp>
      <p:sp>
        <p:nvSpPr>
          <p:cNvPr id="267" name="Fail Row 9, Column 4">
            <a:extLst>
              <a:ext uri="{FF2B5EF4-FFF2-40B4-BE49-F238E27FC236}">
                <a16:creationId xmlns:a16="http://schemas.microsoft.com/office/drawing/2014/main" id="{81B86B10-A3E2-ADEC-EE4D-F3A1CDDD6350}"/>
              </a:ext>
            </a:extLst>
          </p:cNvPr>
          <p:cNvSpPr/>
          <p:nvPr/>
        </p:nvSpPr>
        <p:spPr>
          <a:xfrm>
            <a:off x="8646160" y="5788661"/>
            <a:ext cx="324358" cy="324358"/>
          </a:xfrm>
          <a:prstGeom prst="rect">
            <a:avLst/>
          </a:prstGeom>
          <a:solidFill>
            <a:schemeClr val="tx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/>
                </a:solidFill>
                <a:latin typeface="Helvetica Neue" panose="02000503000000020004" pitchFamily="2" charset="0"/>
              </a:rPr>
              <a:t>2.6</a:t>
            </a:r>
            <a:endParaRPr kumimoji="1" lang="zh-CN" altLang="en-US" sz="1100" dirty="0">
              <a:solidFill>
                <a:schemeClr val="accent5"/>
              </a:solidFill>
              <a:latin typeface="Helvetica Neue" panose="02000503000000020004" pitchFamily="2" charset="0"/>
            </a:endParaRPr>
          </a:p>
        </p:txBody>
      </p:sp>
      <p:sp>
        <p:nvSpPr>
          <p:cNvPr id="268" name="Fail Row 9, Column 5">
            <a:extLst>
              <a:ext uri="{FF2B5EF4-FFF2-40B4-BE49-F238E27FC236}">
                <a16:creationId xmlns:a16="http://schemas.microsoft.com/office/drawing/2014/main" id="{98404E82-8F19-85C6-51E5-6D5834950693}"/>
              </a:ext>
            </a:extLst>
          </p:cNvPr>
          <p:cNvSpPr/>
          <p:nvPr/>
        </p:nvSpPr>
        <p:spPr>
          <a:xfrm>
            <a:off x="9042400" y="5788661"/>
            <a:ext cx="324358" cy="32435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/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accent5"/>
              </a:solidFill>
              <a:latin typeface="Helvetica Neue" panose="02000503000000020004" pitchFamily="2" charset="0"/>
            </a:endParaRPr>
          </a:p>
        </p:txBody>
      </p:sp>
      <p:sp>
        <p:nvSpPr>
          <p:cNvPr id="269" name="Fail Row 9, Column 6">
            <a:extLst>
              <a:ext uri="{FF2B5EF4-FFF2-40B4-BE49-F238E27FC236}">
                <a16:creationId xmlns:a16="http://schemas.microsoft.com/office/drawing/2014/main" id="{14A061C7-B553-1D55-2F5E-FCD966431BC5}"/>
              </a:ext>
            </a:extLst>
          </p:cNvPr>
          <p:cNvSpPr/>
          <p:nvPr/>
        </p:nvSpPr>
        <p:spPr>
          <a:xfrm>
            <a:off x="9438640" y="5788661"/>
            <a:ext cx="324358" cy="32435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/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5"/>
              </a:solidFill>
              <a:latin typeface="Helvetica Neue" panose="02000503000000020004" pitchFamily="2" charset="0"/>
            </a:endParaRPr>
          </a:p>
        </p:txBody>
      </p:sp>
      <p:sp>
        <p:nvSpPr>
          <p:cNvPr id="270" name="Fail Row 9, Column 7">
            <a:extLst>
              <a:ext uri="{FF2B5EF4-FFF2-40B4-BE49-F238E27FC236}">
                <a16:creationId xmlns:a16="http://schemas.microsoft.com/office/drawing/2014/main" id="{D8E01F0C-C8CC-FB0F-ECCC-B70A2D56F330}"/>
              </a:ext>
            </a:extLst>
          </p:cNvPr>
          <p:cNvSpPr/>
          <p:nvPr/>
        </p:nvSpPr>
        <p:spPr>
          <a:xfrm>
            <a:off x="9834880" y="5788661"/>
            <a:ext cx="324357" cy="324358"/>
          </a:xfrm>
          <a:prstGeom prst="rect">
            <a:avLst/>
          </a:prstGeom>
          <a:solidFill>
            <a:schemeClr val="accent3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/>
                </a:solidFill>
                <a:latin typeface="Helvetica Neue" panose="02000503000000020004" pitchFamily="2" charset="0"/>
              </a:rPr>
              <a:t>1.2</a:t>
            </a:r>
            <a:endParaRPr kumimoji="1" lang="zh-CN" altLang="en-US" sz="1100" dirty="0">
              <a:solidFill>
                <a:schemeClr val="accent5"/>
              </a:solidFill>
              <a:latin typeface="Helvetica Neue" panose="02000503000000020004" pitchFamily="2" charset="0"/>
            </a:endParaRPr>
          </a:p>
        </p:txBody>
      </p:sp>
      <p:sp>
        <p:nvSpPr>
          <p:cNvPr id="271" name="Fail Row 9, Column 8">
            <a:extLst>
              <a:ext uri="{FF2B5EF4-FFF2-40B4-BE49-F238E27FC236}">
                <a16:creationId xmlns:a16="http://schemas.microsoft.com/office/drawing/2014/main" id="{620681A5-E39B-B96B-4859-6F9DEFD2CA82}"/>
              </a:ext>
            </a:extLst>
          </p:cNvPr>
          <p:cNvSpPr/>
          <p:nvPr/>
        </p:nvSpPr>
        <p:spPr>
          <a:xfrm>
            <a:off x="10231120" y="5788661"/>
            <a:ext cx="324357" cy="324358"/>
          </a:xfrm>
          <a:prstGeom prst="rect">
            <a:avLst/>
          </a:prstGeom>
          <a:solidFill>
            <a:schemeClr val="accent4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/>
                </a:solidFill>
                <a:latin typeface="Helvetica Neue" panose="02000503000000020004" pitchFamily="2" charset="0"/>
              </a:rPr>
              <a:t>1.8</a:t>
            </a:r>
            <a:endParaRPr kumimoji="1" lang="zh-CN" altLang="en-US" sz="1100" dirty="0">
              <a:solidFill>
                <a:schemeClr val="accent5"/>
              </a:solidFill>
              <a:latin typeface="Helvetica Neue" panose="02000503000000020004" pitchFamily="2" charset="0"/>
            </a:endParaRPr>
          </a:p>
        </p:txBody>
      </p:sp>
      <p:sp>
        <p:nvSpPr>
          <p:cNvPr id="272" name="Fail Row 9, Column 9">
            <a:extLst>
              <a:ext uri="{FF2B5EF4-FFF2-40B4-BE49-F238E27FC236}">
                <a16:creationId xmlns:a16="http://schemas.microsoft.com/office/drawing/2014/main" id="{CA898D93-C342-B434-C912-4A8FC748EE33}"/>
              </a:ext>
            </a:extLst>
          </p:cNvPr>
          <p:cNvSpPr/>
          <p:nvPr/>
        </p:nvSpPr>
        <p:spPr>
          <a:xfrm>
            <a:off x="10627360" y="5788661"/>
            <a:ext cx="324358" cy="32435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cxnSp>
        <p:nvCxnSpPr>
          <p:cNvPr id="273" name="直线连接符 272">
            <a:extLst>
              <a:ext uri="{FF2B5EF4-FFF2-40B4-BE49-F238E27FC236}">
                <a16:creationId xmlns:a16="http://schemas.microsoft.com/office/drawing/2014/main" id="{384F4F36-FB77-C213-3903-A4C56839564A}"/>
              </a:ext>
            </a:extLst>
          </p:cNvPr>
          <p:cNvCxnSpPr/>
          <p:nvPr/>
        </p:nvCxnSpPr>
        <p:spPr>
          <a:xfrm>
            <a:off x="10627360" y="5788661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线连接符 273">
            <a:extLst>
              <a:ext uri="{FF2B5EF4-FFF2-40B4-BE49-F238E27FC236}">
                <a16:creationId xmlns:a16="http://schemas.microsoft.com/office/drawing/2014/main" id="{9B35B833-1601-8445-2D08-550E4E02CE74}"/>
              </a:ext>
            </a:extLst>
          </p:cNvPr>
          <p:cNvCxnSpPr/>
          <p:nvPr/>
        </p:nvCxnSpPr>
        <p:spPr>
          <a:xfrm flipV="1">
            <a:off x="10627360" y="5788661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Fail Row 9, Column 10">
            <a:extLst>
              <a:ext uri="{FF2B5EF4-FFF2-40B4-BE49-F238E27FC236}">
                <a16:creationId xmlns:a16="http://schemas.microsoft.com/office/drawing/2014/main" id="{6B1B7ADE-C71B-8349-BA9F-48746DE51195}"/>
              </a:ext>
            </a:extLst>
          </p:cNvPr>
          <p:cNvSpPr/>
          <p:nvPr/>
        </p:nvSpPr>
        <p:spPr>
          <a:xfrm>
            <a:off x="11023600" y="5788661"/>
            <a:ext cx="324358" cy="32435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/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5"/>
              </a:solidFill>
              <a:latin typeface="Helvetica Neue" panose="02000503000000020004" pitchFamily="2" charset="0"/>
            </a:endParaRPr>
          </a:p>
        </p:txBody>
      </p:sp>
      <p:sp>
        <p:nvSpPr>
          <p:cNvPr id="276" name="Fail Row 10">
            <a:extLst>
              <a:ext uri="{FF2B5EF4-FFF2-40B4-BE49-F238E27FC236}">
                <a16:creationId xmlns:a16="http://schemas.microsoft.com/office/drawing/2014/main" id="{39B1610F-0B70-09E7-647F-219F87F492CB}"/>
              </a:ext>
            </a:extLst>
          </p:cNvPr>
          <p:cNvSpPr/>
          <p:nvPr/>
        </p:nvSpPr>
        <p:spPr>
          <a:xfrm>
            <a:off x="6934200" y="6184901"/>
            <a:ext cx="324358" cy="324357"/>
          </a:xfrm>
          <a:prstGeom prst="rect">
            <a:avLst/>
          </a:prstGeom>
          <a:solidFill>
            <a:schemeClr val="accent6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277" name="Fail Row 10, Column 1">
            <a:extLst>
              <a:ext uri="{FF2B5EF4-FFF2-40B4-BE49-F238E27FC236}">
                <a16:creationId xmlns:a16="http://schemas.microsoft.com/office/drawing/2014/main" id="{2E5AC8A6-0D68-0CF5-4CC2-FF5AE7BBE532}"/>
              </a:ext>
            </a:extLst>
          </p:cNvPr>
          <p:cNvSpPr/>
          <p:nvPr/>
        </p:nvSpPr>
        <p:spPr>
          <a:xfrm>
            <a:off x="7457440" y="6184901"/>
            <a:ext cx="324358" cy="324357"/>
          </a:xfrm>
          <a:prstGeom prst="rect">
            <a:avLst/>
          </a:prstGeom>
          <a:solidFill>
            <a:schemeClr val="bg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/>
                </a:solidFill>
                <a:latin typeface="Helvetica Neue" panose="02000503000000020004" pitchFamily="2" charset="0"/>
              </a:rPr>
              <a:t>2.7</a:t>
            </a:r>
            <a:endParaRPr kumimoji="1" lang="zh-CN" altLang="en-US" sz="1100" dirty="0">
              <a:solidFill>
                <a:schemeClr val="accent6"/>
              </a:solidFill>
              <a:latin typeface="Helvetica Neue" panose="02000503000000020004" pitchFamily="2" charset="0"/>
            </a:endParaRPr>
          </a:p>
        </p:txBody>
      </p:sp>
      <p:sp>
        <p:nvSpPr>
          <p:cNvPr id="278" name="Fail Row 10, Column 2">
            <a:extLst>
              <a:ext uri="{FF2B5EF4-FFF2-40B4-BE49-F238E27FC236}">
                <a16:creationId xmlns:a16="http://schemas.microsoft.com/office/drawing/2014/main" id="{42743BD7-8332-B95C-8CD0-1EB33798C085}"/>
              </a:ext>
            </a:extLst>
          </p:cNvPr>
          <p:cNvSpPr/>
          <p:nvPr/>
        </p:nvSpPr>
        <p:spPr>
          <a:xfrm>
            <a:off x="7853680" y="6184901"/>
            <a:ext cx="324358" cy="324357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>
                    <a:alpha val="10000"/>
                  </a:schemeClr>
                </a:solidFill>
                <a:latin typeface="Helvetica Neue" panose="02000503000000020004" pitchFamily="2" charset="0"/>
              </a:rPr>
              <a:t>7.8</a:t>
            </a:r>
            <a:endParaRPr kumimoji="1" lang="zh-CN" altLang="en-US" sz="1100" dirty="0">
              <a:solidFill>
                <a:schemeClr val="accent6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79" name="Fail Row 10, Column 3">
            <a:extLst>
              <a:ext uri="{FF2B5EF4-FFF2-40B4-BE49-F238E27FC236}">
                <a16:creationId xmlns:a16="http://schemas.microsoft.com/office/drawing/2014/main" id="{88C203F9-909E-D384-23D7-DAAE40D71183}"/>
              </a:ext>
            </a:extLst>
          </p:cNvPr>
          <p:cNvSpPr/>
          <p:nvPr/>
        </p:nvSpPr>
        <p:spPr>
          <a:xfrm>
            <a:off x="8249920" y="6184901"/>
            <a:ext cx="324357" cy="324357"/>
          </a:xfrm>
          <a:prstGeom prst="rect">
            <a:avLst/>
          </a:prstGeom>
          <a:solidFill>
            <a:schemeClr val="bg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/>
                </a:solidFill>
                <a:latin typeface="Helvetica Neue" panose="02000503000000020004" pitchFamily="2" charset="0"/>
              </a:rPr>
              <a:t>2.2</a:t>
            </a:r>
            <a:endParaRPr kumimoji="1" lang="zh-CN" altLang="en-US" sz="1100" dirty="0">
              <a:solidFill>
                <a:schemeClr val="accent6"/>
              </a:solidFill>
              <a:latin typeface="Helvetica Neue" panose="02000503000000020004" pitchFamily="2" charset="0"/>
            </a:endParaRPr>
          </a:p>
        </p:txBody>
      </p:sp>
      <p:sp>
        <p:nvSpPr>
          <p:cNvPr id="280" name="Fail Row 10, Column 4">
            <a:extLst>
              <a:ext uri="{FF2B5EF4-FFF2-40B4-BE49-F238E27FC236}">
                <a16:creationId xmlns:a16="http://schemas.microsoft.com/office/drawing/2014/main" id="{3247B5D0-0CD5-0518-A1F8-827FF6BFD0DA}"/>
              </a:ext>
            </a:extLst>
          </p:cNvPr>
          <p:cNvSpPr/>
          <p:nvPr/>
        </p:nvSpPr>
        <p:spPr>
          <a:xfrm>
            <a:off x="8646160" y="6184901"/>
            <a:ext cx="324358" cy="324357"/>
          </a:xfrm>
          <a:prstGeom prst="rect">
            <a:avLst/>
          </a:prstGeom>
          <a:solidFill>
            <a:schemeClr val="tx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/>
                </a:solidFill>
                <a:latin typeface="Helvetica Neue" panose="02000503000000020004" pitchFamily="2" charset="0"/>
              </a:rPr>
              <a:t>2.8</a:t>
            </a:r>
            <a:endParaRPr kumimoji="1" lang="zh-CN" altLang="en-US" sz="1100" dirty="0">
              <a:solidFill>
                <a:schemeClr val="accent6"/>
              </a:solidFill>
              <a:latin typeface="Helvetica Neue" panose="02000503000000020004" pitchFamily="2" charset="0"/>
            </a:endParaRPr>
          </a:p>
        </p:txBody>
      </p:sp>
      <p:sp>
        <p:nvSpPr>
          <p:cNvPr id="281" name="Fail Row 10, Column 5">
            <a:extLst>
              <a:ext uri="{FF2B5EF4-FFF2-40B4-BE49-F238E27FC236}">
                <a16:creationId xmlns:a16="http://schemas.microsoft.com/office/drawing/2014/main" id="{225F4A1F-6937-E3D8-64F9-D38E71434AE5}"/>
              </a:ext>
            </a:extLst>
          </p:cNvPr>
          <p:cNvSpPr/>
          <p:nvPr/>
        </p:nvSpPr>
        <p:spPr>
          <a:xfrm>
            <a:off x="9042400" y="6184901"/>
            <a:ext cx="324358" cy="32435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/>
                </a:solidFill>
                <a:latin typeface="Helvetica Neue" panose="02000503000000020004" pitchFamily="2" charset="0"/>
              </a:rPr>
              <a:t>1.7</a:t>
            </a:r>
            <a:endParaRPr kumimoji="1" lang="zh-CN" altLang="en-US" sz="1100" dirty="0">
              <a:solidFill>
                <a:schemeClr val="accent6"/>
              </a:solidFill>
              <a:latin typeface="Helvetica Neue" panose="02000503000000020004" pitchFamily="2" charset="0"/>
            </a:endParaRPr>
          </a:p>
        </p:txBody>
      </p:sp>
      <p:sp>
        <p:nvSpPr>
          <p:cNvPr id="282" name="Fail Row 10, Column 6">
            <a:extLst>
              <a:ext uri="{FF2B5EF4-FFF2-40B4-BE49-F238E27FC236}">
                <a16:creationId xmlns:a16="http://schemas.microsoft.com/office/drawing/2014/main" id="{083BA2C1-40B1-C32F-7900-C1E6537BF8CA}"/>
              </a:ext>
            </a:extLst>
          </p:cNvPr>
          <p:cNvSpPr/>
          <p:nvPr/>
        </p:nvSpPr>
        <p:spPr>
          <a:xfrm>
            <a:off x="9438640" y="6184901"/>
            <a:ext cx="324358" cy="324357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/>
                </a:solidFill>
                <a:latin typeface="Helvetica Neue" panose="02000503000000020004" pitchFamily="2" charset="0"/>
              </a:rPr>
              <a:t>1.0</a:t>
            </a:r>
            <a:endParaRPr kumimoji="1" lang="zh-CN" altLang="en-US" sz="1100" dirty="0">
              <a:solidFill>
                <a:schemeClr val="accent6"/>
              </a:solidFill>
              <a:latin typeface="Helvetica Neue" panose="02000503000000020004" pitchFamily="2" charset="0"/>
            </a:endParaRPr>
          </a:p>
        </p:txBody>
      </p:sp>
      <p:sp>
        <p:nvSpPr>
          <p:cNvPr id="283" name="Fail Row 10, Column 7">
            <a:extLst>
              <a:ext uri="{FF2B5EF4-FFF2-40B4-BE49-F238E27FC236}">
                <a16:creationId xmlns:a16="http://schemas.microsoft.com/office/drawing/2014/main" id="{4E0DE8AC-F197-1E91-779F-E175B6876320}"/>
              </a:ext>
            </a:extLst>
          </p:cNvPr>
          <p:cNvSpPr/>
          <p:nvPr/>
        </p:nvSpPr>
        <p:spPr>
          <a:xfrm>
            <a:off x="9834880" y="6184901"/>
            <a:ext cx="324357" cy="324357"/>
          </a:xfrm>
          <a:prstGeom prst="rect">
            <a:avLst/>
          </a:prstGeom>
          <a:solidFill>
            <a:schemeClr val="accent3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/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6"/>
              </a:solidFill>
              <a:latin typeface="Helvetica Neue" panose="02000503000000020004" pitchFamily="2" charset="0"/>
            </a:endParaRPr>
          </a:p>
        </p:txBody>
      </p:sp>
      <p:sp>
        <p:nvSpPr>
          <p:cNvPr id="284" name="Fail Row 10, Column 8">
            <a:extLst>
              <a:ext uri="{FF2B5EF4-FFF2-40B4-BE49-F238E27FC236}">
                <a16:creationId xmlns:a16="http://schemas.microsoft.com/office/drawing/2014/main" id="{6C57B845-AC67-1E93-49D4-922FF8B5642F}"/>
              </a:ext>
            </a:extLst>
          </p:cNvPr>
          <p:cNvSpPr/>
          <p:nvPr/>
        </p:nvSpPr>
        <p:spPr>
          <a:xfrm>
            <a:off x="10231120" y="6184901"/>
            <a:ext cx="324357" cy="32435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/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accent6"/>
              </a:solidFill>
              <a:latin typeface="Helvetica Neue" panose="02000503000000020004" pitchFamily="2" charset="0"/>
            </a:endParaRPr>
          </a:p>
        </p:txBody>
      </p:sp>
      <p:sp>
        <p:nvSpPr>
          <p:cNvPr id="285" name="Fail Row 10, Column 9">
            <a:extLst>
              <a:ext uri="{FF2B5EF4-FFF2-40B4-BE49-F238E27FC236}">
                <a16:creationId xmlns:a16="http://schemas.microsoft.com/office/drawing/2014/main" id="{F4706051-1550-4EE1-231E-2EB68BF4A03A}"/>
              </a:ext>
            </a:extLst>
          </p:cNvPr>
          <p:cNvSpPr/>
          <p:nvPr/>
        </p:nvSpPr>
        <p:spPr>
          <a:xfrm>
            <a:off x="10627360" y="6184901"/>
            <a:ext cx="324358" cy="324357"/>
          </a:xfrm>
          <a:prstGeom prst="rect">
            <a:avLst/>
          </a:prstGeom>
          <a:solidFill>
            <a:schemeClr val="accent5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/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6"/>
              </a:solidFill>
              <a:latin typeface="Helvetica Neue" panose="02000503000000020004" pitchFamily="2" charset="0"/>
            </a:endParaRPr>
          </a:p>
        </p:txBody>
      </p:sp>
      <p:sp>
        <p:nvSpPr>
          <p:cNvPr id="286" name="Fail Row 10, Column 10">
            <a:extLst>
              <a:ext uri="{FF2B5EF4-FFF2-40B4-BE49-F238E27FC236}">
                <a16:creationId xmlns:a16="http://schemas.microsoft.com/office/drawing/2014/main" id="{306D6952-9FE4-8844-1422-4D96E8C670DC}"/>
              </a:ext>
            </a:extLst>
          </p:cNvPr>
          <p:cNvSpPr/>
          <p:nvPr/>
        </p:nvSpPr>
        <p:spPr>
          <a:xfrm>
            <a:off x="11023600" y="6184901"/>
            <a:ext cx="324358" cy="32435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cxnSp>
        <p:nvCxnSpPr>
          <p:cNvPr id="287" name="直线连接符 286">
            <a:extLst>
              <a:ext uri="{FF2B5EF4-FFF2-40B4-BE49-F238E27FC236}">
                <a16:creationId xmlns:a16="http://schemas.microsoft.com/office/drawing/2014/main" id="{DEE7163D-8295-FC2F-5C07-4A9752D4D652}"/>
              </a:ext>
            </a:extLst>
          </p:cNvPr>
          <p:cNvCxnSpPr/>
          <p:nvPr/>
        </p:nvCxnSpPr>
        <p:spPr>
          <a:xfrm>
            <a:off x="11023600" y="6184901"/>
            <a:ext cx="324358" cy="324357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线连接符 287">
            <a:extLst>
              <a:ext uri="{FF2B5EF4-FFF2-40B4-BE49-F238E27FC236}">
                <a16:creationId xmlns:a16="http://schemas.microsoft.com/office/drawing/2014/main" id="{752D337B-63A1-9A38-3040-240D9162F390}"/>
              </a:ext>
            </a:extLst>
          </p:cNvPr>
          <p:cNvCxnSpPr/>
          <p:nvPr/>
        </p:nvCxnSpPr>
        <p:spPr>
          <a:xfrm flipV="1">
            <a:off x="11023600" y="6184901"/>
            <a:ext cx="324358" cy="324357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itle: Fail Shape Fill">
            <a:extLst>
              <a:ext uri="{FF2B5EF4-FFF2-40B4-BE49-F238E27FC236}">
                <a16:creationId xmlns:a16="http://schemas.microsoft.com/office/drawing/2014/main" id="{2025F143-DF96-8620-1145-1A9FCF5E58F9}"/>
              </a:ext>
            </a:extLst>
          </p:cNvPr>
          <p:cNvSpPr/>
          <p:nvPr/>
        </p:nvSpPr>
        <p:spPr>
          <a:xfrm>
            <a:off x="7457440" y="1778000"/>
            <a:ext cx="389051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54000">
                      <a:schemeClr val="bg1">
                        <a:lumMod val="65000"/>
                        <a:lumOff val="35000"/>
                        <a:alpha val="0"/>
                      </a:schemeClr>
                    </a:gs>
                    <a:gs pos="0">
                      <a:schemeClr val="accent1">
                        <a:alpha val="54000"/>
                        <a:lumMod val="65000"/>
                        <a:lumOff val="35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400000" scaled="0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/>
            <a:r>
              <a:rPr kumimoji="1" lang="en" altLang="zh-CN" sz="1600" dirty="0">
                <a:solidFill>
                  <a:schemeClr val="dk1"/>
                </a:solidFill>
                <a:latin typeface="Helvetica Neue" panose="02000503000000020004" pitchFamily="2" charset="0"/>
              </a:rPr>
              <a:t>Shape Fill</a:t>
            </a:r>
            <a:endParaRPr kumimoji="1" lang="zh-CN" altLang="en-US" sz="1600" dirty="0">
              <a:solidFill>
                <a:schemeClr val="dk1"/>
              </a:solidFill>
              <a:latin typeface="Helvetica Neue" panose="02000503000000020004" pitchFamily="2" charset="0"/>
            </a:endParaRPr>
          </a:p>
        </p:txBody>
      </p:sp>
      <p:sp>
        <p:nvSpPr>
          <p:cNvPr id="290" name="Title: Fail Text Fill">
            <a:extLst>
              <a:ext uri="{FF2B5EF4-FFF2-40B4-BE49-F238E27FC236}">
                <a16:creationId xmlns:a16="http://schemas.microsoft.com/office/drawing/2014/main" id="{144ED380-9EB3-6B81-3779-AC64B4475AFA}"/>
              </a:ext>
            </a:extLst>
          </p:cNvPr>
          <p:cNvSpPr/>
          <p:nvPr/>
        </p:nvSpPr>
        <p:spPr>
          <a:xfrm rot="-5400000">
            <a:off x="4794551" y="4440889"/>
            <a:ext cx="389051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54000">
                      <a:schemeClr val="bg1">
                        <a:lumMod val="65000"/>
                        <a:lumOff val="35000"/>
                        <a:alpha val="0"/>
                      </a:schemeClr>
                    </a:gs>
                    <a:gs pos="0">
                      <a:schemeClr val="accent1">
                        <a:alpha val="54000"/>
                        <a:lumMod val="65000"/>
                        <a:lumOff val="35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400000" scaled="0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/>
            <a:r>
              <a:rPr kumimoji="1" lang="en" altLang="zh-CN" sz="1600" dirty="0">
                <a:solidFill>
                  <a:schemeClr val="dk1"/>
                </a:solidFill>
                <a:latin typeface="Helvetica Neue" panose="02000503000000020004" pitchFamily="2" charset="0"/>
              </a:rPr>
              <a:t>Text Fill</a:t>
            </a:r>
            <a:endParaRPr kumimoji="1" lang="zh-CN" altLang="en-US" sz="1600" dirty="0">
              <a:solidFill>
                <a:schemeClr val="dk1"/>
              </a:solidFill>
              <a:latin typeface="Helvetica Neue" panose="02000503000000020004" pitchFamily="2" charset="0"/>
            </a:endParaRPr>
          </a:p>
        </p:txBody>
      </p:sp>
      <p:cxnSp>
        <p:nvCxnSpPr>
          <p:cNvPr id="291" name="Separator">
            <a:extLst>
              <a:ext uri="{FF2B5EF4-FFF2-40B4-BE49-F238E27FC236}">
                <a16:creationId xmlns:a16="http://schemas.microsoft.com/office/drawing/2014/main" id="{8C0580C9-559F-42D5-B29D-CB387135DA48}"/>
              </a:ext>
            </a:extLst>
          </p:cNvPr>
          <p:cNvCxnSpPr/>
          <p:nvPr/>
        </p:nvCxnSpPr>
        <p:spPr>
          <a:xfrm>
            <a:off x="6096000" y="1485900"/>
            <a:ext cx="0" cy="5003800"/>
          </a:xfrm>
          <a:prstGeom prst="line">
            <a:avLst/>
          </a:prstGeom>
          <a:ln w="25400" cap="flat" cmpd="sng" algn="ctr">
            <a:solidFill>
              <a:srgbClr val="C8C8C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eparator">
            <a:extLst>
              <a:ext uri="{FF2B5EF4-FFF2-40B4-BE49-F238E27FC236}">
                <a16:creationId xmlns:a16="http://schemas.microsoft.com/office/drawing/2014/main" id="{2F3323C3-164E-F188-50B1-DE8580E01A2F}"/>
              </a:ext>
            </a:extLst>
          </p:cNvPr>
          <p:cNvCxnSpPr/>
          <p:nvPr/>
        </p:nvCxnSpPr>
        <p:spPr>
          <a:xfrm>
            <a:off x="355600" y="1136654"/>
            <a:ext cx="11480800" cy="0"/>
          </a:xfrm>
          <a:prstGeom prst="line">
            <a:avLst/>
          </a:prstGeom>
          <a:ln w="25400" cap="flat" cmpd="sng" algn="ctr">
            <a:solidFill>
              <a:srgbClr val="C8C8C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itle: Pass">
            <a:extLst>
              <a:ext uri="{FF2B5EF4-FFF2-40B4-BE49-F238E27FC236}">
                <a16:creationId xmlns:a16="http://schemas.microsoft.com/office/drawing/2014/main" id="{5BEEF77E-A519-8FF6-D702-E4AEE94E0559}"/>
              </a:ext>
            </a:extLst>
          </p:cNvPr>
          <p:cNvSpPr/>
          <p:nvPr/>
        </p:nvSpPr>
        <p:spPr>
          <a:xfrm>
            <a:off x="355600" y="1435100"/>
            <a:ext cx="711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54000">
                      <a:schemeClr val="bg1">
                        <a:lumMod val="65000"/>
                        <a:lumOff val="35000"/>
                        <a:alpha val="0"/>
                      </a:schemeClr>
                    </a:gs>
                    <a:gs pos="0">
                      <a:schemeClr val="accent1">
                        <a:alpha val="54000"/>
                        <a:lumMod val="65000"/>
                        <a:lumOff val="35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400000" scaled="0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r>
              <a:rPr kumimoji="1" lang="en" altLang="zh-CN" sz="2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Pass</a:t>
            </a:r>
            <a:endParaRPr kumimoji="1" lang="zh-CN" altLang="en-US" sz="2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294" name="Title: Fail">
            <a:extLst>
              <a:ext uri="{FF2B5EF4-FFF2-40B4-BE49-F238E27FC236}">
                <a16:creationId xmlns:a16="http://schemas.microsoft.com/office/drawing/2014/main" id="{5B3F2A10-5CA3-57F1-5128-230E5BB8EA4B}"/>
              </a:ext>
            </a:extLst>
          </p:cNvPr>
          <p:cNvSpPr/>
          <p:nvPr/>
        </p:nvSpPr>
        <p:spPr>
          <a:xfrm>
            <a:off x="6451600" y="1435100"/>
            <a:ext cx="5193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54000">
                      <a:schemeClr val="bg1">
                        <a:lumMod val="65000"/>
                        <a:lumOff val="35000"/>
                        <a:alpha val="0"/>
                      </a:schemeClr>
                    </a:gs>
                    <a:gs pos="0">
                      <a:schemeClr val="accent1">
                        <a:alpha val="54000"/>
                        <a:lumMod val="65000"/>
                        <a:lumOff val="35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400000" scaled="0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r>
              <a:rPr kumimoji="1" lang="en" altLang="zh-CN" sz="2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Fail</a:t>
            </a:r>
            <a:endParaRPr kumimoji="1" lang="zh-CN" altLang="en-US" sz="2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B8D58D31-383D-07C5-C820-B15436D3FF0F}"/>
              </a:ext>
            </a:extLst>
          </p:cNvPr>
          <p:cNvSpPr txBox="1"/>
          <p:nvPr/>
        </p:nvSpPr>
        <p:spPr>
          <a:xfrm>
            <a:off x="355600" y="241300"/>
            <a:ext cx="9999597" cy="692497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" altLang="zh-CN" sz="2400">
                <a:solidFill>
                  <a:srgbClr val="000000"/>
                </a:solidFill>
                <a:latin typeface="Helvetica Neue" panose="02000503000000020004" pitchFamily="2" charset="0"/>
              </a:rPr>
              <a:t>Web Content Accessibility Guidelines Color Contrast Report for </a:t>
            </a:r>
            <a:r>
              <a:rPr kumimoji="1" lang="en" altLang="zh-CN" sz="2400">
                <a:solidFill>
                  <a:srgbClr val="000000"/>
                </a:solidFill>
                <a:latin typeface="Helvetica Neue" panose="02000503000000020004" pitchFamily="2" charset="0"/>
                <a:hlinkClick r:id="rId3"/>
              </a:rPr>
              <a:t>Level AA</a:t>
            </a:r>
            <a:endParaRPr kumimoji="1" lang="en" altLang="zh-CN" sz="160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spcAft>
                <a:spcPts val="600"/>
              </a:spcAft>
            </a:pPr>
            <a:r>
              <a:rPr kumimoji="1" lang="en" altLang="zh-CN" sz="1600">
                <a:solidFill>
                  <a:srgbClr val="000000"/>
                </a:solidFill>
                <a:latin typeface="Helvetica Neue" panose="02000503000000020004" pitchFamily="2" charset="0"/>
              </a:rPr>
              <a:t>Text and its background should have a contrast ratio of at least 4.5:1</a:t>
            </a:r>
            <a:endParaRPr kumimoji="1" lang="zh-CN" altLang="en-US" sz="160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9CFF64-1503-41D3-A525-03CC39A08E31}"/>
              </a:ext>
            </a:extLst>
          </p:cNvPr>
          <p:cNvSpPr txBox="1"/>
          <p:nvPr/>
        </p:nvSpPr>
        <p:spPr>
          <a:xfrm>
            <a:off x="1380931" y="1549465"/>
            <a:ext cx="9615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dirty="0"/>
          </a:p>
          <a:p>
            <a:r>
              <a:rPr lang="en-US" altLang="zh-CN" dirty="0"/>
              <a:t>Nunc viverra imperdiet enim. Fusce est. Vivamus a tellus.</a:t>
            </a:r>
          </a:p>
          <a:p>
            <a:endParaRPr lang="en-US" altLang="zh-CN" dirty="0"/>
          </a:p>
          <a:p>
            <a:r>
              <a:rPr lang="en-US" altLang="zh-CN" dirty="0"/>
              <a:t>Pellentesque habitant morbi tristique senectus et netus et malesuada fames ac turpis egestas. Proin pharetra nonummy pede. Mauris et orci.</a:t>
            </a:r>
          </a:p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D0744F-8330-467B-BAF1-4E40273E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9ED1BDB-4580-4133-B51B-5248905E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8E9D-0405-4BEB-828C-84899042738C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037CD05-41D5-4A2B-B30B-4033E18B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2DEACB20-D33F-421B-BF8B-2C45FC3D93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0" r="26050"/>
          <a:stretch>
            <a:fillRect/>
          </a:stretch>
        </p:blipFill>
        <p:spPr>
          <a:xfrm>
            <a:off x="528174" y="733479"/>
            <a:ext cx="3868738" cy="5391042"/>
          </a:xfrm>
          <a:prstGeom prst="snip2DiagRect">
            <a:avLst>
              <a:gd name="adj1" fmla="val 2977"/>
              <a:gd name="adj2" fmla="val 3484"/>
            </a:avLst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19F3FB-A18C-41A8-A933-B641D4C9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665C-1094-4F7A-8CB6-CD0AD8F3CDE0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B89EEB-ED94-464C-99F1-928F1A83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92EFB9-752C-474D-9C8F-BACD28A6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4B04622-4CC6-419C-97B9-2129E5DC7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78583"/>
              </p:ext>
            </p:extLst>
          </p:nvPr>
        </p:nvGraphicFramePr>
        <p:xfrm>
          <a:off x="5045828" y="1769311"/>
          <a:ext cx="6617998" cy="296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999">
                  <a:extLst>
                    <a:ext uri="{9D8B030D-6E8A-4147-A177-3AD203B41FA5}">
                      <a16:colId xmlns:a16="http://schemas.microsoft.com/office/drawing/2014/main" val="1131217688"/>
                    </a:ext>
                  </a:extLst>
                </a:gridCol>
                <a:gridCol w="3308999">
                  <a:extLst>
                    <a:ext uri="{9D8B030D-6E8A-4147-A177-3AD203B41FA5}">
                      <a16:colId xmlns:a16="http://schemas.microsoft.com/office/drawing/2014/main" val="673799822"/>
                    </a:ext>
                  </a:extLst>
                </a:gridCol>
              </a:tblGrid>
              <a:tr h="586406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25540"/>
                  </a:ext>
                </a:extLst>
              </a:tr>
              <a:tr h="594552">
                <a:tc grid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阿凡达防守打法递四方速递发的发手动阀的说法是的 啥地方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sad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防守打法的  发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66886"/>
                  </a:ext>
                </a:extLst>
              </a:tr>
              <a:tr h="59455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11945"/>
                  </a:ext>
                </a:extLst>
              </a:tr>
              <a:tr h="59455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17983"/>
                  </a:ext>
                </a:extLst>
              </a:tr>
              <a:tr h="59455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378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27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 hidden="1">
            <a:extLst>
              <a:ext uri="{FF2B5EF4-FFF2-40B4-BE49-F238E27FC236}">
                <a16:creationId xmlns:a16="http://schemas.microsoft.com/office/drawing/2014/main" id="{89148376-E407-4DD9-83E8-73C30DEC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3" name="页脚占位符 2" hidden="1">
            <a:extLst>
              <a:ext uri="{FF2B5EF4-FFF2-40B4-BE49-F238E27FC236}">
                <a16:creationId xmlns:a16="http://schemas.microsoft.com/office/drawing/2014/main" id="{7D73A219-1421-48D2-A4A4-D88D3D0D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灯片编号占位符 3" hidden="1">
            <a:extLst>
              <a:ext uri="{FF2B5EF4-FFF2-40B4-BE49-F238E27FC236}">
                <a16:creationId xmlns:a16="http://schemas.microsoft.com/office/drawing/2014/main" id="{34D0C7F2-1A03-4875-9EB7-BF19FF63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A70691-3B49-6118-37AF-C14D3EE0A677}"/>
              </a:ext>
            </a:extLst>
          </p:cNvPr>
          <p:cNvSpPr txBox="1"/>
          <p:nvPr/>
        </p:nvSpPr>
        <p:spPr>
          <a:xfrm>
            <a:off x="334963" y="69919"/>
            <a:ext cx="217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▲</a:t>
            </a:r>
            <a:r>
              <a:rPr kumimoji="1" lang="zh-CN" altLang="en-US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表格</a:t>
            </a:r>
            <a:r>
              <a:rPr kumimoji="1" lang="en-US" altLang="zh-CN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kumimoji="1" lang="zh-CN" altLang="en-US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九宫格</a:t>
            </a:r>
            <a:endParaRPr kumimoji="1" lang="zh-CN" altLang="en-US" sz="2000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50433E1-1C8E-FDDE-B7B5-27896B73EBCA}"/>
              </a:ext>
            </a:extLst>
          </p:cNvPr>
          <p:cNvCxnSpPr>
            <a:cxnSpLocks/>
          </p:cNvCxnSpPr>
          <p:nvPr/>
        </p:nvCxnSpPr>
        <p:spPr>
          <a:xfrm>
            <a:off x="444853" y="538817"/>
            <a:ext cx="11302293" cy="0"/>
          </a:xfrm>
          <a:prstGeom prst="line">
            <a:avLst/>
          </a:prstGeom>
          <a:ln w="12700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4D3D8509-89EB-CEE8-EBF2-E185A8591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72539"/>
              </p:ext>
            </p:extLst>
          </p:nvPr>
        </p:nvGraphicFramePr>
        <p:xfrm>
          <a:off x="2032000" y="719663"/>
          <a:ext cx="7308645" cy="5130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215">
                  <a:extLst>
                    <a:ext uri="{9D8B030D-6E8A-4147-A177-3AD203B41FA5}">
                      <a16:colId xmlns:a16="http://schemas.microsoft.com/office/drawing/2014/main" val="2981463407"/>
                    </a:ext>
                  </a:extLst>
                </a:gridCol>
                <a:gridCol w="2436215">
                  <a:extLst>
                    <a:ext uri="{9D8B030D-6E8A-4147-A177-3AD203B41FA5}">
                      <a16:colId xmlns:a16="http://schemas.microsoft.com/office/drawing/2014/main" val="457152581"/>
                    </a:ext>
                  </a:extLst>
                </a:gridCol>
                <a:gridCol w="2436215">
                  <a:extLst>
                    <a:ext uri="{9D8B030D-6E8A-4147-A177-3AD203B41FA5}">
                      <a16:colId xmlns:a16="http://schemas.microsoft.com/office/drawing/2014/main" val="3738323728"/>
                    </a:ext>
                  </a:extLst>
                </a:gridCol>
              </a:tblGrid>
              <a:tr h="25652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971054129"/>
                  </a:ext>
                </a:extLst>
              </a:tr>
              <a:tr h="25652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2582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19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 hidden="1">
            <a:extLst>
              <a:ext uri="{FF2B5EF4-FFF2-40B4-BE49-F238E27FC236}">
                <a16:creationId xmlns:a16="http://schemas.microsoft.com/office/drawing/2014/main" id="{B4C9E786-8E0F-4773-B004-444FF178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94684" y="6352093"/>
            <a:ext cx="1600200" cy="365125"/>
          </a:xfrm>
        </p:spPr>
        <p:txBody>
          <a:bodyPr/>
          <a:lstStyle/>
          <a:p>
            <a:fld id="{A2D25940-FF30-4149-A9B1-02F664B59A2B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3" name="页脚占位符 2" hidden="1">
            <a:extLst>
              <a:ext uri="{FF2B5EF4-FFF2-40B4-BE49-F238E27FC236}">
                <a16:creationId xmlns:a16="http://schemas.microsoft.com/office/drawing/2014/main" id="{F6530D9B-328D-4425-8009-C4FF01BD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灯片编号占位符 3" hidden="1">
            <a:extLst>
              <a:ext uri="{FF2B5EF4-FFF2-40B4-BE49-F238E27FC236}">
                <a16:creationId xmlns:a16="http://schemas.microsoft.com/office/drawing/2014/main" id="{2BB53609-8682-4957-AD62-39DF7AEF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3E6595F-E2AF-4834-B78A-406A93DA6FBE}"/>
              </a:ext>
            </a:extLst>
          </p:cNvPr>
          <p:cNvSpPr/>
          <p:nvPr/>
        </p:nvSpPr>
        <p:spPr>
          <a:xfrm>
            <a:off x="3345542" y="678542"/>
            <a:ext cx="5500915" cy="5500915"/>
          </a:xfrm>
          <a:prstGeom prst="ellipse">
            <a:avLst/>
          </a:prstGeom>
          <a:gradFill>
            <a:gsLst>
              <a:gs pos="0">
                <a:srgbClr val="FDF16A"/>
              </a:gs>
              <a:gs pos="52000">
                <a:srgbClr val="F9D375"/>
              </a:gs>
              <a:gs pos="100000">
                <a:srgbClr val="FDB16A"/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bg1"/>
                </a:solidFill>
              </a:rPr>
              <a:t>一个渐变的圆</a:t>
            </a:r>
          </a:p>
        </p:txBody>
      </p:sp>
    </p:spTree>
    <p:extLst>
      <p:ext uri="{BB962C8B-B14F-4D97-AF65-F5344CB8AC3E}">
        <p14:creationId xmlns:p14="http://schemas.microsoft.com/office/powerpoint/2010/main" val="211027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111457-5C88-A676-05F8-86D4E5CD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E298F2-D53A-4D68-DE3C-468030D6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C4A82A-B963-FB09-F57A-CD34630B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AB2FAC-CEA5-E722-624E-8D8F6A76B9B5}"/>
              </a:ext>
            </a:extLst>
          </p:cNvPr>
          <p:cNvSpPr txBox="1"/>
          <p:nvPr/>
        </p:nvSpPr>
        <p:spPr>
          <a:xfrm>
            <a:off x="334963" y="69919"/>
            <a:ext cx="217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▲</a:t>
            </a:r>
            <a:r>
              <a:rPr kumimoji="1" lang="zh-CN" altLang="en-US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文字效果</a:t>
            </a:r>
            <a:endParaRPr kumimoji="1" lang="zh-CN" altLang="en-US" sz="2000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A1890FE-1C1B-B4D4-AD62-A55106418653}"/>
              </a:ext>
            </a:extLst>
          </p:cNvPr>
          <p:cNvCxnSpPr>
            <a:cxnSpLocks/>
          </p:cNvCxnSpPr>
          <p:nvPr/>
        </p:nvCxnSpPr>
        <p:spPr>
          <a:xfrm>
            <a:off x="444853" y="538817"/>
            <a:ext cx="11302293" cy="0"/>
          </a:xfrm>
          <a:prstGeom prst="line">
            <a:avLst/>
          </a:prstGeom>
          <a:ln w="12700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7D89F7A-80E6-9AA5-4F2B-55AD6F0BD2E0}"/>
              </a:ext>
            </a:extLst>
          </p:cNvPr>
          <p:cNvSpPr txBox="1"/>
          <p:nvPr/>
        </p:nvSpPr>
        <p:spPr>
          <a:xfrm>
            <a:off x="3252914" y="2530763"/>
            <a:ext cx="5686172" cy="110799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餐饮汇报方案</a:t>
            </a:r>
          </a:p>
        </p:txBody>
      </p:sp>
    </p:spTree>
    <p:extLst>
      <p:ext uri="{BB962C8B-B14F-4D97-AF65-F5344CB8AC3E}">
        <p14:creationId xmlns:p14="http://schemas.microsoft.com/office/powerpoint/2010/main" val="429163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111457-5C88-A676-05F8-86D4E5CD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E298F2-D53A-4D68-DE3C-468030D6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C4A82A-B963-FB09-F57A-CD34630B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AB2FAC-CEA5-E722-624E-8D8F6A76B9B5}"/>
              </a:ext>
            </a:extLst>
          </p:cNvPr>
          <p:cNvSpPr txBox="1"/>
          <p:nvPr/>
        </p:nvSpPr>
        <p:spPr>
          <a:xfrm>
            <a:off x="334963" y="69919"/>
            <a:ext cx="217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▲</a:t>
            </a:r>
            <a:r>
              <a:rPr kumimoji="1" lang="zh-CN" altLang="en-US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表格效果</a:t>
            </a:r>
            <a:endParaRPr kumimoji="1" lang="zh-CN" altLang="en-US" sz="2000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A1890FE-1C1B-B4D4-AD62-A55106418653}"/>
              </a:ext>
            </a:extLst>
          </p:cNvPr>
          <p:cNvCxnSpPr>
            <a:cxnSpLocks/>
          </p:cNvCxnSpPr>
          <p:nvPr/>
        </p:nvCxnSpPr>
        <p:spPr>
          <a:xfrm>
            <a:off x="444853" y="538817"/>
            <a:ext cx="11302293" cy="0"/>
          </a:xfrm>
          <a:prstGeom prst="line">
            <a:avLst/>
          </a:prstGeom>
          <a:ln w="12700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504466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自定义 6">
      <a:majorFont>
        <a:latin typeface="Microsoft YaHei UI"/>
        <a:ea typeface="微软"/>
        <a:cs typeface=""/>
      </a:majorFont>
      <a:minorFont>
        <a:latin typeface="Microsoft YaHei UI Light"/>
        <a:ea typeface="微软雅黑 Light"/>
        <a:cs typeface="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spDef>
      <a:spPr>
        <a:gradFill>
          <a:gsLst>
            <a:gs pos="0">
              <a:srgbClr val="FDF16A"/>
            </a:gs>
            <a:gs pos="52000">
              <a:srgbClr val="F9D375"/>
            </a:gs>
            <a:gs pos="100000">
              <a:srgbClr val="FDB16A"/>
            </a:gs>
          </a:gsLst>
          <a:lin ang="6120000" scaled="1"/>
        </a:gradFill>
      </a:spPr>
      <a:bodyPr rtlCol="0" anchor="ctr"/>
      <a:lstStyle>
        <a:defPPr algn="ctr">
          <a:defRPr sz="24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2244</TotalTime>
  <Words>377</Words>
  <Application>Microsoft Macintosh PowerPoint</Application>
  <PresentationFormat>宽屏</PresentationFormat>
  <Paragraphs>222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SimSun</vt:lpstr>
      <vt:lpstr>Microsoft YaHei UI</vt:lpstr>
      <vt:lpstr>Microsoft YaHei UI Light</vt:lpstr>
      <vt:lpstr>Helvetica Neue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系统管理员</dc:creator>
  <cp:lastModifiedBy>Microsoft Office User</cp:lastModifiedBy>
  <cp:revision>69</cp:revision>
  <cp:lastPrinted>2023-06-06T06:46:27Z</cp:lastPrinted>
  <dcterms:created xsi:type="dcterms:W3CDTF">2023-06-02T06:35:43Z</dcterms:created>
  <dcterms:modified xsi:type="dcterms:W3CDTF">2023-06-17T07:56:37Z</dcterms:modified>
</cp:coreProperties>
</file>