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6"/>
  </p:notesMasterIdLst>
  <p:handoutMasterIdLst>
    <p:handoutMasterId r:id="rId7"/>
  </p:handoutMasterIdLst>
  <p:sldIdLst>
    <p:sldId id="256" r:id="rId2"/>
    <p:sldId id="259" r:id="rId3"/>
    <p:sldId id="260" r:id="rId4"/>
    <p:sldId id="262" r:id="rId5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665" userDrawn="1">
          <p15:clr>
            <a:srgbClr val="A4A3A4"/>
          </p15:clr>
        </p15:guide>
        <p15:guide id="4" pos="7015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211" userDrawn="1">
          <p15:clr>
            <a:srgbClr val="A4A3A4"/>
          </p15:clr>
        </p15:guide>
        <p15:guide id="7" pos="74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C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9" autoAdjust="0"/>
    <p:restoredTop sz="94595" autoAdjust="0"/>
  </p:normalViewPr>
  <p:slideViewPr>
    <p:cSldViewPr snapToGrid="0">
      <p:cViewPr varScale="1">
        <p:scale>
          <a:sx n="130" d="100"/>
          <a:sy n="130" d="100"/>
        </p:scale>
        <p:origin x="376" y="192"/>
      </p:cViewPr>
      <p:guideLst>
        <p:guide orient="horz" pos="2160"/>
        <p:guide pos="665"/>
        <p:guide pos="7015"/>
        <p:guide pos="3840"/>
        <p:guide pos="211"/>
        <p:guide pos="74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40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EA-E043-9196-D3E5D2548AF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EA-E043-9196-D3E5D2548AF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EA-E043-9196-D3E5D2548A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41207568"/>
        <c:axId val="1840772528"/>
      </c:barChart>
      <c:catAx>
        <c:axId val="1841207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40772528"/>
        <c:crosses val="autoZero"/>
        <c:auto val="1"/>
        <c:lblAlgn val="ctr"/>
        <c:lblOffset val="100"/>
        <c:noMultiLvlLbl val="0"/>
      </c:catAx>
      <c:valAx>
        <c:axId val="184077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41207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551073C-95DA-45FC-900A-4B14BFB6A4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2093" tIns="46047" rIns="92093" bIns="46047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CFA13B-2680-4D90-BE41-4F86EDFE9D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2" y="0"/>
            <a:ext cx="2945660" cy="498056"/>
          </a:xfrm>
          <a:prstGeom prst="rect">
            <a:avLst/>
          </a:prstGeom>
        </p:spPr>
        <p:txBody>
          <a:bodyPr vert="horz" lIns="92093" tIns="46047" rIns="92093" bIns="46047" rtlCol="0"/>
          <a:lstStyle>
            <a:lvl1pPr algn="r">
              <a:defRPr sz="1200"/>
            </a:lvl1pPr>
          </a:lstStyle>
          <a:p>
            <a:fld id="{3444D996-4A24-40D3-9F2C-052EDF450D95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34A60C-7486-45DD-A380-AB320DB047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2093" tIns="46047" rIns="92093" bIns="46047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A53240-57BC-468D-A1F3-86CDE4EF95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2" y="9428584"/>
            <a:ext cx="2945660" cy="498055"/>
          </a:xfrm>
          <a:prstGeom prst="rect">
            <a:avLst/>
          </a:prstGeom>
        </p:spPr>
        <p:txBody>
          <a:bodyPr vert="horz" lIns="92093" tIns="46047" rIns="92093" bIns="46047" rtlCol="0" anchor="b"/>
          <a:lstStyle>
            <a:lvl1pPr algn="r">
              <a:defRPr sz="1200"/>
            </a:lvl1pPr>
          </a:lstStyle>
          <a:p>
            <a:fld id="{59583DF1-C581-4EE4-9141-BAE9F04E3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94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2093" tIns="46047" rIns="92093" bIns="46047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60" cy="498056"/>
          </a:xfrm>
          <a:prstGeom prst="rect">
            <a:avLst/>
          </a:prstGeom>
        </p:spPr>
        <p:txBody>
          <a:bodyPr vert="horz" lIns="92093" tIns="46047" rIns="92093" bIns="46047" rtlCol="0"/>
          <a:lstStyle>
            <a:lvl1pPr algn="r">
              <a:defRPr sz="1200"/>
            </a:lvl1pPr>
          </a:lstStyle>
          <a:p>
            <a:fld id="{FC6B9CFD-0A46-423E-B11A-5A25C21747AB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93" tIns="46047" rIns="92093" bIns="460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4"/>
          </a:xfrm>
          <a:prstGeom prst="rect">
            <a:avLst/>
          </a:prstGeom>
        </p:spPr>
        <p:txBody>
          <a:bodyPr vert="horz" lIns="92093" tIns="46047" rIns="92093" bIns="46047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2093" tIns="46047" rIns="92093" bIns="46047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2" y="9428584"/>
            <a:ext cx="2945660" cy="498055"/>
          </a:xfrm>
          <a:prstGeom prst="rect">
            <a:avLst/>
          </a:prstGeom>
        </p:spPr>
        <p:txBody>
          <a:bodyPr vert="horz" lIns="92093" tIns="46047" rIns="92093" bIns="46047" rtlCol="0" anchor="b"/>
          <a:lstStyle>
            <a:lvl1pPr algn="r">
              <a:defRPr sz="1200"/>
            </a:lvl1pPr>
          </a:lstStyle>
          <a:p>
            <a:fld id="{F590E47E-3D96-4EE4-81E9-9D21AA865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48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0E47E-3D96-4EE4-81E9-9D21AA865C8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333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0E47E-3D96-4EE4-81E9-9D21AA865C8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415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0E47E-3D96-4EE4-81E9-9D21AA865C8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107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0E47E-3D96-4EE4-81E9-9D21AA865C8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900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0D12-06FF-45AF-82F6-CF360F32A8A7}" type="datetime1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72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760C-9377-4DED-AF68-1C29C8AA98AC}" type="datetime1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42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3B0F-DC54-4586-A704-9F25B42DC115}" type="datetime1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352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336E-037A-425B-A88A-37D2C724B9F5}" type="datetime1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0305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B62-0974-42AB-AAD8-46CCCD602E60}" type="datetime1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661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60E6-2B0B-4BFC-B0C2-D9F565B26274}" type="datetime1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1524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BD7E-D9ED-4919-9DDB-DA3F1C8CF9B3}" type="datetime1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85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A3BF2-16CF-4B1B-A753-4ECE3B58413C}" type="datetime1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417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DC50-BE9B-4663-BE86-CF0F40B8FB75}" type="datetime1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749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47F52F-F46D-4290-BF70-11588A07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665C-1094-4F7A-8CB6-CD0AD8F3CDE0}" type="datetime1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466AA5-5AD4-4923-8491-16670152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1341" y="6380689"/>
            <a:ext cx="2229720" cy="365125"/>
          </a:xfrm>
        </p:spPr>
        <p:txBody>
          <a:bodyPr/>
          <a:lstStyle/>
          <a:p>
            <a:r>
              <a:rPr lang="en-US" altLang="zh-CN" dirty="0"/>
              <a:t>Every page will display this footer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127767-202E-49C9-8CBD-1FECA0D2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24877" y="6380688"/>
            <a:ext cx="1142245" cy="282661"/>
          </a:xfrm>
        </p:spPr>
        <p:txBody>
          <a:bodyPr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830D28C-911A-49C0-ADAE-9E758095BB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7998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41A77-CF46-4BDD-8BBA-8E1E4665F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AA47-8A3E-4B53-880B-778482154B66}" type="datetime1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910EF1-A434-4AAA-981F-3502993F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Every page will display this footer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DEC369-ADC3-4D66-A7B4-6C76D70AC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80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E799-38D3-4073-95F9-707B0CDE87FA}" type="datetime1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0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A227-89E4-446D-83FD-0E01BBEA5388}" type="datetime1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30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A8F5-719E-4802-864C-B5AEA6562EAA}" type="datetime1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40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8BBF-5EE4-4842-AE00-DEB278AF8DEE}" type="datetime1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87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F785-24AE-451D-9F99-4064A4005495}" type="datetime1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38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5940-FF30-4149-A9B1-02F664B59A2B}" type="datetime1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03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C53D-CD6B-42D6-B283-CC646A7DA31D}" type="datetime1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FE53-FA13-4722-9E60-FEC3C6B8295D}" type="datetime1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9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40459" y="6380689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7508FF-794A-4D73-ABA2-52F5B9B9A4D7}" type="datetime1">
              <a:rPr lang="zh-CN" altLang="en-US" smtClean="0"/>
              <a:t>2023/6/10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341" y="6380689"/>
            <a:ext cx="231120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1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altLang="zh-CN" dirty="0"/>
              <a:t>Every page will display this footer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24877" y="6380689"/>
            <a:ext cx="114224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4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30D28C-911A-49C0-ADAE-9E758095BB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037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  <p:sldLayoutId id="2147483861" r:id="rId18"/>
    <p:sldLayoutId id="2147483650" r:id="rId1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51F581-A518-40C6-BB4A-D0D433F31A44}"/>
              </a:ext>
            </a:extLst>
          </p:cNvPr>
          <p:cNvSpPr txBox="1"/>
          <p:nvPr/>
        </p:nvSpPr>
        <p:spPr>
          <a:xfrm>
            <a:off x="1200755" y="1010194"/>
            <a:ext cx="979048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600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Nunc viverra imperdiet enim. Fusce est. Vivamus a tellus.</a:t>
            </a:r>
          </a:p>
          <a:p>
            <a:endParaRPr lang="en-US" altLang="zh-CN" sz="1600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Pellentesque habitant morbi tristique senectus et netus et malesuada fames ac turpis egestas. Proin pharetra nonummy pede. Mauris et orci.</a:t>
            </a:r>
          </a:p>
          <a:p>
            <a:endParaRPr lang="en-US" altLang="zh-CN" sz="1600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C1205B-69AE-41CD-B34F-F3B76F234AB1}"/>
              </a:ext>
            </a:extLst>
          </p:cNvPr>
          <p:cNvSpPr txBox="1"/>
          <p:nvPr/>
        </p:nvSpPr>
        <p:spPr>
          <a:xfrm>
            <a:off x="1200754" y="3579223"/>
            <a:ext cx="979048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600" dirty="0"/>
          </a:p>
          <a:p>
            <a:r>
              <a:rPr lang="en-US" altLang="zh-CN" sz="1600" dirty="0"/>
              <a:t>Nunc viverra imperdiet enim. Fusce est. Vivamus a tellus.</a:t>
            </a:r>
          </a:p>
          <a:p>
            <a:endParaRPr lang="en-US" altLang="zh-CN" sz="1600" dirty="0"/>
          </a:p>
          <a:p>
            <a:r>
              <a:rPr lang="en-US" altLang="zh-CN" sz="1600" dirty="0"/>
              <a:t>Pellentesque habitant morbi tristique senectus et netus et malesuada fames ac turpis egestas. Proin pharetra nonummy pede. Mauris et orci.</a:t>
            </a:r>
          </a:p>
          <a:p>
            <a:endParaRPr lang="zh-CN" altLang="en-US" sz="16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E4B22C-FA1C-4FC8-9FF7-77B64F19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D2C017-85EB-4990-98F9-A795849B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1950-4317-406C-89BA-D69306B6ECEF}" type="datetime1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7EB002-9B96-412A-9150-DA8157A9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63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9CFF64-1503-41D3-A525-03CC39A08E31}"/>
              </a:ext>
            </a:extLst>
          </p:cNvPr>
          <p:cNvSpPr txBox="1"/>
          <p:nvPr/>
        </p:nvSpPr>
        <p:spPr>
          <a:xfrm>
            <a:off x="1380931" y="1549465"/>
            <a:ext cx="9615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dirty="0"/>
          </a:p>
          <a:p>
            <a:r>
              <a:rPr lang="en-US" altLang="zh-CN" dirty="0"/>
              <a:t>Nunc viverra imperdiet enim. Fusce est. Vivamus a tellus.</a:t>
            </a:r>
          </a:p>
          <a:p>
            <a:endParaRPr lang="en-US" altLang="zh-CN" dirty="0"/>
          </a:p>
          <a:p>
            <a:r>
              <a:rPr lang="en-US" altLang="zh-CN" dirty="0"/>
              <a:t>Pellentesque habitant morbi tristique senectus et netus et malesuada fames ac turpis egestas. Proin pharetra nonummy pede. Mauris et orci.</a:t>
            </a:r>
          </a:p>
          <a:p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D0744F-8330-467B-BAF1-4E40273E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E9ED1BDB-4580-4133-B51B-5248905E0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8E9D-0405-4BEB-828C-84899042738C}" type="datetime1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4037CD05-41D5-4A2B-B30B-4033E18B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8">
            <a:extLst>
              <a:ext uri="{FF2B5EF4-FFF2-40B4-BE49-F238E27FC236}">
                <a16:creationId xmlns:a16="http://schemas.microsoft.com/office/drawing/2014/main" id="{2DEACB20-D33F-421B-BF8B-2C45FC3D930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0" r="26050"/>
          <a:stretch>
            <a:fillRect/>
          </a:stretch>
        </p:blipFill>
        <p:spPr>
          <a:xfrm>
            <a:off x="528174" y="733479"/>
            <a:ext cx="3868738" cy="5391042"/>
          </a:xfrm>
          <a:prstGeom prst="snip2DiagRect">
            <a:avLst>
              <a:gd name="adj1" fmla="val 2977"/>
              <a:gd name="adj2" fmla="val 3484"/>
            </a:avLst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19F3FB-A18C-41A8-A933-B641D4C9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665C-1094-4F7A-8CB6-CD0AD8F3CDE0}" type="datetime1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B89EEB-ED94-464C-99F1-928F1A83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92EFB9-752C-474D-9C8F-BACD28A6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27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148376-E407-4DD9-83E8-73C30DEC1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5940-FF30-4149-A9B1-02F664B59A2B}" type="datetime1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73A219-1421-48D2-A4A4-D88D3D0D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D0C7F2-1A03-4875-9EB7-BF19FF63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4</a:t>
            </a:fld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84E585D9-7920-C968-EA21-0FBE1D08A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278624"/>
              </p:ext>
            </p:extLst>
          </p:nvPr>
        </p:nvGraphicFramePr>
        <p:xfrm>
          <a:off x="1805858" y="605241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5684035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56114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3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63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938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874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8909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2BA70691-3B49-6118-37AF-C14D3EE0A677}"/>
              </a:ext>
            </a:extLst>
          </p:cNvPr>
          <p:cNvSpPr txBox="1"/>
          <p:nvPr/>
        </p:nvSpPr>
        <p:spPr>
          <a:xfrm>
            <a:off x="138129" y="112186"/>
            <a:ext cx="1427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▲</a:t>
            </a:r>
            <a:r>
              <a:rPr kumimoji="1" lang="zh-CN" altLang="en-US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表格</a:t>
            </a: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50433E1-1C8E-FDDE-B7B5-27896B73EBCA}"/>
              </a:ext>
            </a:extLst>
          </p:cNvPr>
          <p:cNvCxnSpPr/>
          <p:nvPr/>
        </p:nvCxnSpPr>
        <p:spPr>
          <a:xfrm>
            <a:off x="250370" y="512296"/>
            <a:ext cx="11691257" cy="0"/>
          </a:xfrm>
          <a:prstGeom prst="line">
            <a:avLst/>
          </a:prstGeom>
          <a:ln w="12700" cmpd="sng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29CEE43A-06C0-CDA6-FE2D-05DD780504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5708306"/>
              </p:ext>
            </p:extLst>
          </p:nvPr>
        </p:nvGraphicFramePr>
        <p:xfrm>
          <a:off x="1805858" y="2740382"/>
          <a:ext cx="8128000" cy="3640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04191674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自定义 6">
      <a:majorFont>
        <a:latin typeface="Microsoft YaHei UI"/>
        <a:ea typeface="微软"/>
        <a:cs typeface=""/>
      </a:majorFont>
      <a:minorFont>
        <a:latin typeface="Microsoft YaHei UI Light"/>
        <a:ea typeface="微软雅黑 Light"/>
        <a:cs typeface="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1719</TotalTime>
  <Words>253</Words>
  <Application>Microsoft Macintosh PowerPoint</Application>
  <PresentationFormat>宽屏</PresentationFormat>
  <Paragraphs>33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SimSun</vt:lpstr>
      <vt:lpstr>微软雅黑</vt:lpstr>
      <vt:lpstr>Microsoft YaHei UI</vt:lpstr>
      <vt:lpstr>Microsoft YaHei UI Light</vt:lpstr>
      <vt:lpstr>Wingdings 3</vt:lpstr>
      <vt:lpstr>切片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系统管理员</dc:creator>
  <cp:lastModifiedBy>Microsoft Office User</cp:lastModifiedBy>
  <cp:revision>44</cp:revision>
  <cp:lastPrinted>2023-06-06T06:46:27Z</cp:lastPrinted>
  <dcterms:created xsi:type="dcterms:W3CDTF">2023-06-02T06:35:43Z</dcterms:created>
  <dcterms:modified xsi:type="dcterms:W3CDTF">2023-06-10T15:50:24Z</dcterms:modified>
</cp:coreProperties>
</file>