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</p:sldIdLst>
  <p:sldSz cx="12192000" cy="6858000"/>
  <p:notesSz cx="6858000" cy="9144000"/>
  <p:embeddedFontLst>
    <p:embeddedFont>
      <p:font typeface="微软雅黑" panose="020B0503020204020204" pitchFamily="34" charset="-122"/>
      <p:regular r:id="rId3"/>
      <p:bold r:id="rId4"/>
    </p:embeddedFont>
    <p:embeddedFont>
      <p:font typeface="幼圆" panose="02010509060101010101" pitchFamily="49" charset="-122"/>
      <p:regular r:id="rId5"/>
    </p:embeddedFon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Wingdings 3" panose="05040102010807070707" pitchFamily="18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1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6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04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471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09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210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84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6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54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530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2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5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9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6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FA50BE-B9AA-4A9F-9F8A-099526F33C67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04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65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643865" y="1335640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 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 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TM02900771[[fn=幻灯片]]</Template>
  <TotalTime>128</TotalTime>
  <Words>6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Wingdings 3</vt:lpstr>
      <vt:lpstr>幼圆</vt:lpstr>
      <vt:lpstr>Century Gothic</vt:lpstr>
      <vt:lpstr>切片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系统管理员</cp:lastModifiedBy>
  <cp:revision>4</cp:revision>
  <dcterms:created xsi:type="dcterms:W3CDTF">2023-06-02T06:35:43Z</dcterms:created>
  <dcterms:modified xsi:type="dcterms:W3CDTF">2023-06-02T08:43:53Z</dcterms:modified>
</cp:coreProperties>
</file>