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2" r:id="rId5"/>
    <p:sldId id="263" r:id="rId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orient="horz" pos="436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75"/>
    <a:srgbClr val="FDB16A"/>
    <a:srgbClr val="FDF16A"/>
    <a:srgbClr val="5B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595" autoAdjust="0"/>
  </p:normalViewPr>
  <p:slideViewPr>
    <p:cSldViewPr snapToGrid="0">
      <p:cViewPr varScale="1">
        <p:scale>
          <a:sx n="100" d="100"/>
          <a:sy n="100" d="100"/>
        </p:scale>
        <p:origin x="276" y="72"/>
      </p:cViewPr>
      <p:guideLst>
        <p:guide orient="horz" pos="2160"/>
        <p:guide pos="665"/>
        <p:guide pos="7015"/>
        <p:guide pos="3840"/>
        <p:guide pos="211"/>
        <p:guide pos="7469"/>
        <p:guide orient="horz" pos="436"/>
        <p:guide orient="horz"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40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51073C-95DA-45FC-900A-4B14BFB6A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FA13B-2680-4D90-BE41-4F86EDFE9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3444D996-4A24-40D3-9F2C-052EDF450D95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4A60C-7486-45DD-A380-AB320DB04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53240-57BC-468D-A1F3-86CDE4EF95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59583DF1-C581-4EE4-9141-BAE9F04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FC6B9CFD-0A46-423E-B11A-5A25C21747AB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3" tIns="46047" rIns="92093" bIns="460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093" tIns="46047" rIns="92093" bIns="46047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F590E47E-3D96-4EE4-81E9-9D21AA865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3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0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0D12-06FF-45AF-82F6-CF360F32A8A7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2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760C-9377-4DED-AF68-1C29C8AA98AC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3B0F-DC54-4586-A704-9F25B42DC115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336E-037A-425B-A88A-37D2C724B9F5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B62-0974-42AB-AAD8-46CCCD602E60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6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0E6-2B0B-4BFC-B0C2-D9F565B26274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BD7E-D9ED-4919-9DDB-DA3F1C8CF9B3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8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3BF2-16CF-4B1B-A753-4ECE3B58413C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1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C50-BE9B-4663-BE86-CF0F40B8FB75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F52F-F46D-4290-BF70-11588A0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AA5-5AD4-4923-8491-166701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341" y="6380689"/>
            <a:ext cx="2229720" cy="365125"/>
          </a:xfrm>
        </p:spPr>
        <p:txBody>
          <a:bodyPr/>
          <a:lstStyle/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7767-202E-49C9-8CBD-1FECA0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4877" y="6380688"/>
            <a:ext cx="1142245" cy="282661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9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41A77-CF46-4BDD-8BBA-8E1E466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A47-8A3E-4B53-880B-778482154B66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0EF1-A434-4AAA-981F-3502993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C369-ADC3-4D66-A7B4-6C76D70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799-38D3-4073-95F9-707B0CDE87FA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A227-89E4-446D-83FD-0E01BBEA5388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8F5-719E-4802-864C-B5AEA6562EAA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BBF-5EE4-4842-AE00-DEB278AF8DEE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F785-24AE-451D-9F99-4064A4005495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3D-CD6B-42D6-B283-CC646A7DA31D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FE53-FA13-4722-9E60-FEC3C6B8295D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459" y="6380689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7508FF-794A-4D73-ABA2-52F5B9B9A4D7}" type="datetime1">
              <a:rPr lang="zh-CN" altLang="en-US" smtClean="0"/>
              <a:t>2023/6/13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41" y="6380689"/>
            <a:ext cx="231120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4877" y="6380689"/>
            <a:ext cx="114224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03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650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51F581-A518-40C6-BB4A-D0D433F31A44}"/>
              </a:ext>
            </a:extLst>
          </p:cNvPr>
          <p:cNvSpPr txBox="1"/>
          <p:nvPr/>
        </p:nvSpPr>
        <p:spPr>
          <a:xfrm>
            <a:off x="1200755" y="1010194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C1205B-69AE-41CD-B34F-F3B76F234AB1}"/>
              </a:ext>
            </a:extLst>
          </p:cNvPr>
          <p:cNvSpPr txBox="1"/>
          <p:nvPr/>
        </p:nvSpPr>
        <p:spPr>
          <a:xfrm>
            <a:off x="1200754" y="3579223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/>
          </a:p>
          <a:p>
            <a:r>
              <a:rPr lang="en-US" altLang="zh-CN" sz="1600" dirty="0"/>
              <a:t>Nunc viverra imperdiet enim. Fusce est. Vivamus a tellus.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sz="1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B22C-FA1C-4FC8-9FF7-77B64F1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2C017-85EB-4990-98F9-A795849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1950-4317-406C-89BA-D69306B6ECEF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EB002-9B96-412A-9150-DA8157A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9CFF64-1503-41D3-A525-03CC39A08E31}"/>
              </a:ext>
            </a:extLst>
          </p:cNvPr>
          <p:cNvSpPr txBox="1"/>
          <p:nvPr/>
        </p:nvSpPr>
        <p:spPr>
          <a:xfrm>
            <a:off x="1380931" y="1549465"/>
            <a:ext cx="9615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dirty="0"/>
          </a:p>
          <a:p>
            <a:r>
              <a:rPr lang="en-US" altLang="zh-CN" dirty="0"/>
              <a:t>Nunc viverra imperdiet enim. Fusce est. Vivamus a tellus.</a:t>
            </a:r>
          </a:p>
          <a:p>
            <a:endParaRPr lang="en-US" altLang="zh-CN" dirty="0"/>
          </a:p>
          <a:p>
            <a:r>
              <a:rPr lang="en-US" altLang="zh-CN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0744F-8330-467B-BAF1-4E40273E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9ED1BDB-4580-4133-B51B-5248905E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E9D-0405-4BEB-828C-84899042738C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037CD05-41D5-4A2B-B30B-4033E18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2DEACB20-D33F-421B-BF8B-2C45FC3D93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r="26050"/>
          <a:stretch>
            <a:fillRect/>
          </a:stretch>
        </p:blipFill>
        <p:spPr>
          <a:xfrm>
            <a:off x="528174" y="733479"/>
            <a:ext cx="3868738" cy="5391042"/>
          </a:xfrm>
          <a:prstGeom prst="snip2DiagRect">
            <a:avLst>
              <a:gd name="adj1" fmla="val 2977"/>
              <a:gd name="adj2" fmla="val 3484"/>
            </a:avLst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9F3FB-A18C-41A8-A933-B641D4C9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89EEB-ED94-464C-99F1-928F1A83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2EFB9-752C-474D-9C8F-BACD28A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B04622-4CC6-419C-97B9-2129E5DC7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78583"/>
              </p:ext>
            </p:extLst>
          </p:nvPr>
        </p:nvGraphicFramePr>
        <p:xfrm>
          <a:off x="5045828" y="1769311"/>
          <a:ext cx="6617998" cy="296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999">
                  <a:extLst>
                    <a:ext uri="{9D8B030D-6E8A-4147-A177-3AD203B41FA5}">
                      <a16:colId xmlns:a16="http://schemas.microsoft.com/office/drawing/2014/main" val="1131217688"/>
                    </a:ext>
                  </a:extLst>
                </a:gridCol>
                <a:gridCol w="3308999">
                  <a:extLst>
                    <a:ext uri="{9D8B030D-6E8A-4147-A177-3AD203B41FA5}">
                      <a16:colId xmlns:a16="http://schemas.microsoft.com/office/drawing/2014/main" val="673799822"/>
                    </a:ext>
                  </a:extLst>
                </a:gridCol>
              </a:tblGrid>
              <a:tr h="58640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5540"/>
                  </a:ext>
                </a:extLst>
              </a:tr>
              <a:tr h="594552">
                <a:tc grid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阿凡达防守打法递四方速递发的发手动阀的说法是的 啥地方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sad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防守打法的  发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66886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11945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7983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7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2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89148376-E407-4DD9-83E8-73C30DEC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7D73A219-1421-48D2-A4A4-D88D3D0D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34D0C7F2-1A03-4875-9EB7-BF19FF63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70691-3B49-6118-37AF-C14D3EE0A677}"/>
              </a:ext>
            </a:extLst>
          </p:cNvPr>
          <p:cNvSpPr txBox="1"/>
          <p:nvPr/>
        </p:nvSpPr>
        <p:spPr>
          <a:xfrm>
            <a:off x="334963" y="69919"/>
            <a:ext cx="21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表格</a:t>
            </a:r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九宫格</a:t>
            </a:r>
            <a:endParaRPr kumimoji="1"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50433E1-1C8E-FDDE-B7B5-27896B73EBCA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D3D8509-89EB-CEE8-EBF2-E185A8591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72539"/>
              </p:ext>
            </p:extLst>
          </p:nvPr>
        </p:nvGraphicFramePr>
        <p:xfrm>
          <a:off x="2032000" y="719663"/>
          <a:ext cx="7308645" cy="513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215">
                  <a:extLst>
                    <a:ext uri="{9D8B030D-6E8A-4147-A177-3AD203B41FA5}">
                      <a16:colId xmlns:a16="http://schemas.microsoft.com/office/drawing/2014/main" val="2981463407"/>
                    </a:ext>
                  </a:extLst>
                </a:gridCol>
                <a:gridCol w="2436215">
                  <a:extLst>
                    <a:ext uri="{9D8B030D-6E8A-4147-A177-3AD203B41FA5}">
                      <a16:colId xmlns:a16="http://schemas.microsoft.com/office/drawing/2014/main" val="457152581"/>
                    </a:ext>
                  </a:extLst>
                </a:gridCol>
                <a:gridCol w="2436215">
                  <a:extLst>
                    <a:ext uri="{9D8B030D-6E8A-4147-A177-3AD203B41FA5}">
                      <a16:colId xmlns:a16="http://schemas.microsoft.com/office/drawing/2014/main" val="3738323728"/>
                    </a:ext>
                  </a:extLst>
                </a:gridCol>
              </a:tblGrid>
              <a:tr h="25652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71054129"/>
                  </a:ext>
                </a:extLst>
              </a:tr>
              <a:tr h="25652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2582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9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B4C9E786-8E0F-4773-B004-444FF17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94684" y="6352093"/>
            <a:ext cx="1600200" cy="365125"/>
          </a:xfrm>
        </p:spPr>
        <p:txBody>
          <a:bodyPr/>
          <a:lstStyle/>
          <a:p>
            <a:fld id="{A2D25940-FF30-4149-A9B1-02F664B59A2B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F6530D9B-328D-4425-8009-C4FF01B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2BB53609-8682-4957-AD62-39DF7AEF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E6595F-E2AF-4834-B78A-406A93DA6FBE}"/>
              </a:ext>
            </a:extLst>
          </p:cNvPr>
          <p:cNvSpPr/>
          <p:nvPr/>
        </p:nvSpPr>
        <p:spPr>
          <a:xfrm>
            <a:off x="3345542" y="678542"/>
            <a:ext cx="5500915" cy="5500915"/>
          </a:xfrm>
          <a:prstGeom prst="ellipse">
            <a:avLst/>
          </a:prstGeom>
          <a:gradFill>
            <a:gsLst>
              <a:gs pos="0">
                <a:srgbClr val="FDF16A"/>
              </a:gs>
              <a:gs pos="52000">
                <a:srgbClr val="F9D375"/>
              </a:gs>
              <a:gs pos="100000">
                <a:srgbClr val="FDB16A"/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一个渐变的圆</a:t>
            </a:r>
          </a:p>
        </p:txBody>
      </p:sp>
    </p:spTree>
    <p:extLst>
      <p:ext uri="{BB962C8B-B14F-4D97-AF65-F5344CB8AC3E}">
        <p14:creationId xmlns:p14="http://schemas.microsoft.com/office/powerpoint/2010/main" val="211027061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自定义 6">
      <a:majorFont>
        <a:latin typeface="Microsoft YaHei UI"/>
        <a:ea typeface="微软"/>
        <a:cs typeface=""/>
      </a:majorFont>
      <a:minorFont>
        <a:latin typeface="Microsoft YaHei UI Light"/>
        <a:ea typeface="微软雅黑 Light"/>
        <a:cs typeface="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gradFill>
          <a:gsLst>
            <a:gs pos="0">
              <a:srgbClr val="FDF16A"/>
            </a:gs>
            <a:gs pos="52000">
              <a:srgbClr val="F9D375"/>
            </a:gs>
            <a:gs pos="100000">
              <a:srgbClr val="FDB16A"/>
            </a:gs>
          </a:gsLst>
          <a:lin ang="6120000" scaled="1"/>
        </a:gradFill>
      </a:spPr>
      <a:bodyPr rtlCol="0" anchor="ctr"/>
      <a:lstStyle>
        <a:defPPr algn="ctr">
          <a:defRPr sz="24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2095</TotalTime>
  <Words>291</Words>
  <Application>Microsoft Office PowerPoint</Application>
  <PresentationFormat>宽屏</PresentationFormat>
  <Paragraphs>37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Microsoft YaHei UI</vt:lpstr>
      <vt:lpstr>Microsoft YaHei UI Light</vt:lpstr>
      <vt:lpstr>等线</vt:lpstr>
      <vt:lpstr>宋体</vt:lpstr>
      <vt:lpstr>微软</vt:lpstr>
      <vt:lpstr>微软雅黑</vt:lpstr>
      <vt:lpstr>微软雅黑 Light</vt:lpstr>
      <vt:lpstr>Arial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系统管理员</dc:creator>
  <cp:lastModifiedBy>系统管理员</cp:lastModifiedBy>
  <cp:revision>67</cp:revision>
  <cp:lastPrinted>2023-06-06T06:46:27Z</cp:lastPrinted>
  <dcterms:created xsi:type="dcterms:W3CDTF">2023-06-02T06:35:43Z</dcterms:created>
  <dcterms:modified xsi:type="dcterms:W3CDTF">2023-06-13T09:16:06Z</dcterms:modified>
</cp:coreProperties>
</file>