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7"/>
  </p:notesMasterIdLst>
  <p:sldIdLst>
    <p:sldId id="257" r:id="rId2"/>
    <p:sldId id="264" r:id="rId3"/>
    <p:sldId id="268" r:id="rId4"/>
    <p:sldId id="27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90"/>
    <a:srgbClr val="9FBAD4"/>
    <a:srgbClr val="90ACCA"/>
    <a:srgbClr val="2563A9"/>
    <a:srgbClr val="3083E4"/>
    <a:srgbClr val="9CB9D9"/>
    <a:srgbClr val="8AA2BC"/>
    <a:srgbClr val="66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4"/>
    <p:restoredTop sz="95952"/>
  </p:normalViewPr>
  <p:slideViewPr>
    <p:cSldViewPr snapToGrid="0" snapToObjects="1">
      <p:cViewPr>
        <p:scale>
          <a:sx n="114" d="100"/>
          <a:sy n="114" d="100"/>
        </p:scale>
        <p:origin x="8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50469-9455-AC4E-9F56-ACB0221FFE8E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8B94-527E-B34F-85F5-0E2D82AB1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76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4CE5C2-BB29-B44C-A7D4-7CC62DA162FF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4CE5C2-BB29-B44C-A7D4-7CC62DA162FF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1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57E7-33B7-574A-B881-48DADD0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4CE5C2-BB29-B44C-A7D4-7CC62DA162FF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DCA8C-5AC0-AF4B-9948-EF5AA9BA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F356-AB55-7648-8197-D593EF4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BAFB3A-DFC2-EDB0-93EA-D2E084FB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912860"/>
            <a:ext cx="12192000" cy="81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08" userDrawn="1">
          <p15:clr>
            <a:srgbClr val="FBAE40"/>
          </p15:clr>
        </p15:guide>
        <p15:guide id="4" pos="664" userDrawn="1">
          <p15:clr>
            <a:srgbClr val="FBAE40"/>
          </p15:clr>
        </p15:guide>
        <p15:guide id="5" pos="1120" userDrawn="1">
          <p15:clr>
            <a:srgbClr val="FBAE40"/>
          </p15:clr>
        </p15:guide>
        <p15:guide id="6" pos="1568" userDrawn="1">
          <p15:clr>
            <a:srgbClr val="FBAE40"/>
          </p15:clr>
        </p15:guide>
        <p15:guide id="7" pos="2024" userDrawn="1">
          <p15:clr>
            <a:srgbClr val="FBAE40"/>
          </p15:clr>
        </p15:guide>
        <p15:guide id="8" pos="2480" userDrawn="1">
          <p15:clr>
            <a:srgbClr val="FBAE40"/>
          </p15:clr>
        </p15:guide>
        <p15:guide id="9" pos="2936" userDrawn="1">
          <p15:clr>
            <a:srgbClr val="FBAE40"/>
          </p15:clr>
        </p15:guide>
        <p15:guide id="10" pos="3384" userDrawn="1">
          <p15:clr>
            <a:srgbClr val="FBAE40"/>
          </p15:clr>
        </p15:guide>
        <p15:guide id="11" pos="3840" userDrawn="1">
          <p15:clr>
            <a:srgbClr val="FBAE40"/>
          </p15:clr>
        </p15:guide>
        <p15:guide id="12" pos="4296" userDrawn="1">
          <p15:clr>
            <a:srgbClr val="FBAE40"/>
          </p15:clr>
        </p15:guide>
        <p15:guide id="13" pos="4744" userDrawn="1">
          <p15:clr>
            <a:srgbClr val="FBAE40"/>
          </p15:clr>
        </p15:guide>
        <p15:guide id="14" pos="5200" userDrawn="1">
          <p15:clr>
            <a:srgbClr val="FBAE40"/>
          </p15:clr>
        </p15:guide>
        <p15:guide id="15" pos="5656" userDrawn="1">
          <p15:clr>
            <a:srgbClr val="FBAE40"/>
          </p15:clr>
        </p15:guide>
        <p15:guide id="16" pos="6112" userDrawn="1">
          <p15:clr>
            <a:srgbClr val="FBAE40"/>
          </p15:clr>
        </p15:guide>
        <p15:guide id="17" pos="6560" userDrawn="1">
          <p15:clr>
            <a:srgbClr val="FBAE40"/>
          </p15:clr>
        </p15:guide>
        <p15:guide id="18" pos="7016" userDrawn="1">
          <p15:clr>
            <a:srgbClr val="FBAE40"/>
          </p15:clr>
        </p15:guide>
        <p15:guide id="19" pos="7472" userDrawn="1">
          <p15:clr>
            <a:srgbClr val="FBAE40"/>
          </p15:clr>
        </p15:guide>
        <p15:guide id="20" orient="horz" userDrawn="1">
          <p15:clr>
            <a:srgbClr val="FBAE40"/>
          </p15:clr>
        </p15:guide>
        <p15:guide id="21" orient="horz" pos="4320" userDrawn="1">
          <p15:clr>
            <a:srgbClr val="FBAE40"/>
          </p15:clr>
        </p15:guide>
        <p15:guide id="22" orient="horz" pos="120" userDrawn="1">
          <p15:clr>
            <a:srgbClr val="FBAE40"/>
          </p15:clr>
        </p15:guide>
        <p15:guide id="23" orient="horz" pos="568" userDrawn="1">
          <p15:clr>
            <a:srgbClr val="FBAE40"/>
          </p15:clr>
        </p15:guide>
        <p15:guide id="24" orient="horz" pos="1024" userDrawn="1">
          <p15:clr>
            <a:srgbClr val="FBAE40"/>
          </p15:clr>
        </p15:guide>
        <p15:guide id="25" orient="horz" pos="1480" userDrawn="1">
          <p15:clr>
            <a:srgbClr val="FBAE40"/>
          </p15:clr>
        </p15:guide>
        <p15:guide id="26" orient="horz" pos="1936" userDrawn="1">
          <p15:clr>
            <a:srgbClr val="FBAE40"/>
          </p15:clr>
        </p15:guide>
        <p15:guide id="27" orient="horz" pos="2384" userDrawn="1">
          <p15:clr>
            <a:srgbClr val="FBAE40"/>
          </p15:clr>
        </p15:guide>
        <p15:guide id="28" orient="horz" pos="2840" userDrawn="1">
          <p15:clr>
            <a:srgbClr val="FBAE40"/>
          </p15:clr>
        </p15:guide>
        <p15:guide id="29" orient="horz" pos="3296" userDrawn="1">
          <p15:clr>
            <a:srgbClr val="FBAE40"/>
          </p15:clr>
        </p15:guide>
        <p15:guide id="30" orient="horz" pos="3752" userDrawn="1">
          <p15:clr>
            <a:srgbClr val="FBAE40"/>
          </p15:clr>
        </p15:guide>
        <p15:guide id="31" orient="horz" pos="42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6356350"/>
            <a:ext cx="40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AE6-D8F6-594C-BF96-4EC616956B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2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D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10ADBC-73C7-23EC-A473-7D8E2CCF774F}"/>
              </a:ext>
            </a:extLst>
          </p:cNvPr>
          <p:cNvSpPr txBox="1"/>
          <p:nvPr/>
        </p:nvSpPr>
        <p:spPr>
          <a:xfrm>
            <a:off x="1606255" y="2321004"/>
            <a:ext cx="9224818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6600" b="1" spc="300" dirty="0">
                <a:ln w="12700">
                  <a:solidFill>
                    <a:srgbClr val="D6CD9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棚内模拟户外人像拍摄</a:t>
            </a:r>
            <a:endParaRPr lang="zh-CN" altLang="en-US" sz="6600" b="1" spc="300">
              <a:ln w="12700">
                <a:solidFill>
                  <a:srgbClr val="D6CD90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19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D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88B62B22-A85F-4CD2-9D66-920FF7812C66}"/>
              </a:ext>
            </a:extLst>
          </p:cNvPr>
          <p:cNvSpPr txBox="1"/>
          <p:nvPr/>
        </p:nvSpPr>
        <p:spPr>
          <a:xfrm>
            <a:off x="760924" y="770287"/>
            <a:ext cx="248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7A3E8D1-D553-4D35-9DFD-0A93A247F352}"/>
              </a:ext>
            </a:extLst>
          </p:cNvPr>
          <p:cNvCxnSpPr/>
          <p:nvPr/>
        </p:nvCxnSpPr>
        <p:spPr>
          <a:xfrm>
            <a:off x="874713" y="1355062"/>
            <a:ext cx="22139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A59D80-F22E-44C0-9266-3A5661A07AB5}"/>
              </a:ext>
            </a:extLst>
          </p:cNvPr>
          <p:cNvCxnSpPr/>
          <p:nvPr/>
        </p:nvCxnSpPr>
        <p:spPr>
          <a:xfrm>
            <a:off x="874713" y="770287"/>
            <a:ext cx="22139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5CBA21-598D-4F42-83AD-E54098DCAF73}"/>
              </a:ext>
            </a:extLst>
          </p:cNvPr>
          <p:cNvGrpSpPr/>
          <p:nvPr/>
        </p:nvGrpSpPr>
        <p:grpSpPr>
          <a:xfrm>
            <a:off x="1100359" y="1968773"/>
            <a:ext cx="1899671" cy="830997"/>
            <a:chOff x="581533" y="2986268"/>
            <a:chExt cx="1899671" cy="83099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A4D7DA-8C86-4E85-9012-699D0985EB19}"/>
                </a:ext>
              </a:extLst>
            </p:cNvPr>
            <p:cNvSpPr txBox="1"/>
            <p:nvPr/>
          </p:nvSpPr>
          <p:spPr>
            <a:xfrm>
              <a:off x="581545" y="2986268"/>
              <a:ext cx="189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主题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B4DB12E-F35A-43A3-959C-7EADBA02AB10}"/>
                </a:ext>
              </a:extLst>
            </p:cNvPr>
            <p:cNvSpPr txBox="1"/>
            <p:nvPr/>
          </p:nvSpPr>
          <p:spPr>
            <a:xfrm>
              <a:off x="581533" y="3447933"/>
              <a:ext cx="1899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THEME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F76108-3291-4C8A-9F01-D309F556DABF}"/>
              </a:ext>
            </a:extLst>
          </p:cNvPr>
          <p:cNvGrpSpPr/>
          <p:nvPr/>
        </p:nvGrpSpPr>
        <p:grpSpPr>
          <a:xfrm>
            <a:off x="4654550" y="1904667"/>
            <a:ext cx="2881305" cy="830997"/>
            <a:chOff x="3844629" y="2245488"/>
            <a:chExt cx="1112805" cy="8309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873FE0E-FBD9-4BF8-88C3-77A7021D6595}"/>
                </a:ext>
              </a:extLst>
            </p:cNvPr>
            <p:cNvSpPr txBox="1"/>
            <p:nvPr/>
          </p:nvSpPr>
          <p:spPr>
            <a:xfrm>
              <a:off x="3844629" y="2245488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主视觉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C0917B3-8A18-4720-A1F0-2A4AFE033253}"/>
                </a:ext>
              </a:extLst>
            </p:cNvPr>
            <p:cNvSpPr txBox="1"/>
            <p:nvPr/>
          </p:nvSpPr>
          <p:spPr>
            <a:xfrm>
              <a:off x="3844629" y="2707153"/>
              <a:ext cx="1112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MAIN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VISUAL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459D23-ECA9-441C-B429-7B73272D0842}"/>
              </a:ext>
            </a:extLst>
          </p:cNvPr>
          <p:cNvGrpSpPr/>
          <p:nvPr/>
        </p:nvGrpSpPr>
        <p:grpSpPr>
          <a:xfrm>
            <a:off x="8255001" y="1904667"/>
            <a:ext cx="3602035" cy="1107996"/>
            <a:chOff x="6931598" y="2245488"/>
            <a:chExt cx="2659702" cy="110799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4585F76-716F-40E8-85F5-139E35691224}"/>
                </a:ext>
              </a:extLst>
            </p:cNvPr>
            <p:cNvSpPr txBox="1"/>
            <p:nvPr/>
          </p:nvSpPr>
          <p:spPr>
            <a:xfrm>
              <a:off x="6931598" y="2245488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服装、道具、妆造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174FE6-F9DA-4052-B0AA-04CAC7A9444A}"/>
                </a:ext>
              </a:extLst>
            </p:cNvPr>
            <p:cNvSpPr txBox="1"/>
            <p:nvPr/>
          </p:nvSpPr>
          <p:spPr>
            <a:xfrm>
              <a:off x="6931598" y="2707153"/>
              <a:ext cx="2659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COSTUME,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PROPS,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MAKEUP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35D365-DA95-4BD6-A5D4-9D1B6632C251}"/>
              </a:ext>
            </a:extLst>
          </p:cNvPr>
          <p:cNvGrpSpPr/>
          <p:nvPr/>
        </p:nvGrpSpPr>
        <p:grpSpPr>
          <a:xfrm>
            <a:off x="1100371" y="4091575"/>
            <a:ext cx="1899645" cy="830997"/>
            <a:chOff x="10018569" y="2986268"/>
            <a:chExt cx="1284269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4D58BF-04E1-4C0B-94E2-71D9768C3AB1}"/>
                </a:ext>
              </a:extLst>
            </p:cNvPr>
            <p:cNvSpPr txBox="1"/>
            <p:nvPr/>
          </p:nvSpPr>
          <p:spPr>
            <a:xfrm>
              <a:off x="10018569" y="2986268"/>
              <a:ext cx="1284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POSE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B88156-F993-4758-BEEE-F122B3DD6323}"/>
                </a:ext>
              </a:extLst>
            </p:cNvPr>
            <p:cNvSpPr txBox="1"/>
            <p:nvPr/>
          </p:nvSpPr>
          <p:spPr>
            <a:xfrm>
              <a:off x="10401048" y="3447933"/>
              <a:ext cx="52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POSE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C5374E-C873-4BF3-B7B0-6F78405096A6}"/>
              </a:ext>
            </a:extLst>
          </p:cNvPr>
          <p:cNvCxnSpPr>
            <a:cxnSpLocks/>
          </p:cNvCxnSpPr>
          <p:nvPr/>
        </p:nvCxnSpPr>
        <p:spPr>
          <a:xfrm>
            <a:off x="4276309" y="2099900"/>
            <a:ext cx="0" cy="487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3D88860-9C16-4286-90D6-6741C938A3CD}"/>
              </a:ext>
            </a:extLst>
          </p:cNvPr>
          <p:cNvCxnSpPr>
            <a:cxnSpLocks/>
          </p:cNvCxnSpPr>
          <p:nvPr/>
        </p:nvCxnSpPr>
        <p:spPr>
          <a:xfrm>
            <a:off x="7893215" y="2122495"/>
            <a:ext cx="0" cy="487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3E9EAD7-DC5F-49C7-BB3C-FB2D97BEFC33}"/>
              </a:ext>
            </a:extLst>
          </p:cNvPr>
          <p:cNvCxnSpPr>
            <a:cxnSpLocks/>
          </p:cNvCxnSpPr>
          <p:nvPr/>
        </p:nvCxnSpPr>
        <p:spPr>
          <a:xfrm>
            <a:off x="4295928" y="4263238"/>
            <a:ext cx="0" cy="487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246FE369-B560-E2FD-A4E3-FE1848108472}"/>
              </a:ext>
            </a:extLst>
          </p:cNvPr>
          <p:cNvCxnSpPr>
            <a:cxnSpLocks/>
          </p:cNvCxnSpPr>
          <p:nvPr/>
        </p:nvCxnSpPr>
        <p:spPr>
          <a:xfrm>
            <a:off x="7893215" y="4263238"/>
            <a:ext cx="0" cy="487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FF247A-8481-1969-7833-343A5B034EBA}"/>
              </a:ext>
            </a:extLst>
          </p:cNvPr>
          <p:cNvGrpSpPr/>
          <p:nvPr/>
        </p:nvGrpSpPr>
        <p:grpSpPr>
          <a:xfrm>
            <a:off x="4654549" y="4091575"/>
            <a:ext cx="2881316" cy="1107996"/>
            <a:chOff x="10018568" y="2986268"/>
            <a:chExt cx="2646882" cy="11079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66837D-DD65-6FFA-967A-BD222B36EE64}"/>
                </a:ext>
              </a:extLst>
            </p:cNvPr>
            <p:cNvSpPr txBox="1"/>
            <p:nvPr/>
          </p:nvSpPr>
          <p:spPr>
            <a:xfrm>
              <a:off x="10018571" y="2986268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u="none" strike="noStrike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镜头、景别、视角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E586558-746B-EEB8-416C-2830FF60C64B}"/>
                </a:ext>
              </a:extLst>
            </p:cNvPr>
            <p:cNvSpPr txBox="1"/>
            <p:nvPr/>
          </p:nvSpPr>
          <p:spPr>
            <a:xfrm>
              <a:off x="10018568" y="3447933"/>
              <a:ext cx="2646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CAMERA-SHOT,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SCENE,</a:t>
              </a: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PERSPECTIVE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959DBF-80DD-71A3-642E-251507E1EA37}"/>
              </a:ext>
            </a:extLst>
          </p:cNvPr>
          <p:cNvGrpSpPr/>
          <p:nvPr/>
        </p:nvGrpSpPr>
        <p:grpSpPr>
          <a:xfrm>
            <a:off x="8250568" y="4091575"/>
            <a:ext cx="3606470" cy="830997"/>
            <a:chOff x="10018568" y="2986268"/>
            <a:chExt cx="1610377" cy="83099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CDB363D-C13E-891D-7EFB-461039777C32}"/>
                </a:ext>
              </a:extLst>
            </p:cNvPr>
            <p:cNvSpPr txBox="1"/>
            <p:nvPr/>
          </p:nvSpPr>
          <p:spPr>
            <a:xfrm>
              <a:off x="10018569" y="2986268"/>
              <a:ext cx="1610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u="none" strike="noStrike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关键字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65473F-5084-50D2-77B1-A24CB3EB9405}"/>
                </a:ext>
              </a:extLst>
            </p:cNvPr>
            <p:cNvSpPr txBox="1"/>
            <p:nvPr/>
          </p:nvSpPr>
          <p:spPr>
            <a:xfrm>
              <a:off x="10018568" y="3447933"/>
              <a:ext cx="161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KEYWORDS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CEAAB3B-6382-DA67-797B-EE14C57A7301}"/>
              </a:ext>
            </a:extLst>
          </p:cNvPr>
          <p:cNvGrpSpPr/>
          <p:nvPr/>
        </p:nvGrpSpPr>
        <p:grpSpPr>
          <a:xfrm>
            <a:off x="4295928" y="5846566"/>
            <a:ext cx="3606470" cy="830997"/>
            <a:chOff x="10018568" y="2986268"/>
            <a:chExt cx="1610377" cy="83099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5954DC-1FF5-6630-D428-714CAD219D22}"/>
                </a:ext>
              </a:extLst>
            </p:cNvPr>
            <p:cNvSpPr txBox="1"/>
            <p:nvPr/>
          </p:nvSpPr>
          <p:spPr>
            <a:xfrm>
              <a:off x="10018569" y="2986268"/>
              <a:ext cx="1610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后期处理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9A62C2-E10A-3CEE-E15A-9B708C04BAD8}"/>
                </a:ext>
              </a:extLst>
            </p:cNvPr>
            <p:cNvSpPr txBox="1"/>
            <p:nvPr/>
          </p:nvSpPr>
          <p:spPr>
            <a:xfrm>
              <a:off x="10018568" y="3447933"/>
              <a:ext cx="161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PHOTOSHOP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52466A1-8DE9-C4B0-5E7C-65D5E2A9061E}"/>
              </a:ext>
            </a:extLst>
          </p:cNvPr>
          <p:cNvGrpSpPr/>
          <p:nvPr/>
        </p:nvGrpSpPr>
        <p:grpSpPr>
          <a:xfrm>
            <a:off x="226404" y="126124"/>
            <a:ext cx="3788509" cy="1132415"/>
            <a:chOff x="6543124" y="481747"/>
            <a:chExt cx="3788509" cy="113241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D5C33A4-67B6-4FBA-BFD9-1324951B8351}"/>
                </a:ext>
              </a:extLst>
            </p:cNvPr>
            <p:cNvSpPr txBox="1"/>
            <p:nvPr/>
          </p:nvSpPr>
          <p:spPr>
            <a:xfrm>
              <a:off x="6543124" y="481747"/>
              <a:ext cx="113588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(1)</a:t>
              </a:r>
              <a:r>
                <a:rPr lang="zh-CN" altLang="en-US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主题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73286C7-6A16-4FDC-99DA-96081B306D48}"/>
                </a:ext>
              </a:extLst>
            </p:cNvPr>
            <p:cNvSpPr txBox="1"/>
            <p:nvPr/>
          </p:nvSpPr>
          <p:spPr>
            <a:xfrm>
              <a:off x="6595674" y="1029387"/>
              <a:ext cx="3735959" cy="58477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优雅自然之美 </a:t>
              </a:r>
              <a:r>
                <a:rPr lang="en-US" altLang="zh-CN" sz="1600">
                  <a:solidFill>
                    <a:srgbClr val="323232"/>
                  </a:solidFill>
                  <a:latin typeface="system-ui"/>
                </a:rPr>
                <a:t>- </a:t>
              </a: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棚内模拟户外人像摄影。</a:t>
              </a: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9747AA-25FD-2EC4-1BA9-F3F32511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59" y="1100069"/>
            <a:ext cx="8496081" cy="56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DBB5616-EA99-5BA2-097D-913CBA142E18}"/>
              </a:ext>
            </a:extLst>
          </p:cNvPr>
          <p:cNvGrpSpPr/>
          <p:nvPr/>
        </p:nvGrpSpPr>
        <p:grpSpPr>
          <a:xfrm>
            <a:off x="330200" y="4024399"/>
            <a:ext cx="4196020" cy="1429933"/>
            <a:chOff x="6543124" y="481747"/>
            <a:chExt cx="4196020" cy="14299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274C99-5702-EA80-134C-A6565879345B}"/>
                </a:ext>
              </a:extLst>
            </p:cNvPr>
            <p:cNvSpPr txBox="1"/>
            <p:nvPr/>
          </p:nvSpPr>
          <p:spPr>
            <a:xfrm>
              <a:off x="6543124" y="481747"/>
              <a:ext cx="257859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(3)</a:t>
              </a:r>
              <a:r>
                <a:rPr lang="zh-CN" altLang="en-US" sz="20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服装、道具、妆造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04941E-F4D3-A421-DCC7-66143A1A0244}"/>
                </a:ext>
              </a:extLst>
            </p:cNvPr>
            <p:cNvSpPr txBox="1"/>
            <p:nvPr/>
          </p:nvSpPr>
          <p:spPr>
            <a:xfrm>
              <a:off x="6543124" y="1029387"/>
              <a:ext cx="4196020" cy="882293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l"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服装：偏休闲、自然，以增强户外感。</a:t>
              </a:r>
            </a:p>
            <a:p>
              <a:pPr algn="l"/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道具：花、植物、椅子等。</a:t>
              </a:r>
            </a:p>
            <a:p>
              <a:pPr algn="l"/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妆容：侧重于自然、清新，以适应户外主题。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91EE07-1E74-F391-15B9-8E51548D1732}"/>
              </a:ext>
            </a:extLst>
          </p:cNvPr>
          <p:cNvGrpSpPr/>
          <p:nvPr/>
        </p:nvGrpSpPr>
        <p:grpSpPr>
          <a:xfrm>
            <a:off x="6461198" y="185208"/>
            <a:ext cx="5274492" cy="1235008"/>
            <a:chOff x="6543124" y="481747"/>
            <a:chExt cx="5274492" cy="12350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AAB2C1-60FF-9C2E-B6D7-97C834DCF982}"/>
                </a:ext>
              </a:extLst>
            </p:cNvPr>
            <p:cNvSpPr txBox="1"/>
            <p:nvPr/>
          </p:nvSpPr>
          <p:spPr>
            <a:xfrm>
              <a:off x="6543124" y="481747"/>
              <a:ext cx="1320233" cy="43088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(4)</a:t>
              </a:r>
              <a:r>
                <a:rPr lang="zh-CN" altLang="en-US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POSE</a:t>
              </a:r>
              <a:endParaRPr lang="zh-CN" altLang="en-US" sz="2200" b="1" dirty="0">
                <a:solidFill>
                  <a:srgbClr val="D6CD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B18465-4053-C743-3CDD-6E53B6315306}"/>
                </a:ext>
              </a:extLst>
            </p:cNvPr>
            <p:cNvSpPr txBox="1"/>
            <p:nvPr/>
          </p:nvSpPr>
          <p:spPr>
            <a:xfrm>
              <a:off x="6595674" y="1029387"/>
              <a:ext cx="5221942" cy="68736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模拟户外活动，例如散步、仰望天空、坐在椅子上皆可。</a:t>
              </a: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鼓励模特展现户外的轻松和自然感。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94CD3B-13C9-7184-D47A-0059086F8303}"/>
              </a:ext>
            </a:extLst>
          </p:cNvPr>
          <p:cNvGrpSpPr/>
          <p:nvPr/>
        </p:nvGrpSpPr>
        <p:grpSpPr>
          <a:xfrm>
            <a:off x="6461198" y="2055143"/>
            <a:ext cx="4214908" cy="1235008"/>
            <a:chOff x="6543124" y="481747"/>
            <a:chExt cx="4214908" cy="12350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2B2E1E-725D-4409-8AA5-E9877352E127}"/>
                </a:ext>
              </a:extLst>
            </p:cNvPr>
            <p:cNvSpPr txBox="1"/>
            <p:nvPr/>
          </p:nvSpPr>
          <p:spPr>
            <a:xfrm>
              <a:off x="6543124" y="481747"/>
              <a:ext cx="2828659" cy="43088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(5)</a:t>
              </a:r>
              <a:r>
                <a:rPr lang="zh-CN" altLang="en-US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镜头、景别、视角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6522EF-4E4D-D63C-5D61-FB4654F895B1}"/>
                </a:ext>
              </a:extLst>
            </p:cNvPr>
            <p:cNvSpPr txBox="1"/>
            <p:nvPr/>
          </p:nvSpPr>
          <p:spPr>
            <a:xfrm>
              <a:off x="6595674" y="1029387"/>
              <a:ext cx="4162358" cy="68736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l"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使用 </a:t>
              </a:r>
              <a:r>
                <a:rPr lang="en-US" altLang="zh-CN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50 - 85</a:t>
              </a:r>
              <a:r>
                <a:rPr lang="en" altLang="zh-CN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mm </a:t>
              </a:r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镜头，利用焦距来填充画面，</a:t>
              </a:r>
              <a:endParaRPr lang="en-US" altLang="zh-CN" sz="1600" b="0" i="0" u="none" strike="noStrike">
                <a:solidFill>
                  <a:srgbClr val="323232"/>
                </a:solidFill>
                <a:effectLst/>
                <a:latin typeface="system-ui"/>
              </a:endParaRPr>
            </a:p>
            <a:p>
              <a:pPr algn="l"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拍摄模特的特写，半身、全身人像。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854459F-8859-2DDB-A08C-2D826DFCDC2B}"/>
              </a:ext>
            </a:extLst>
          </p:cNvPr>
          <p:cNvGrpSpPr/>
          <p:nvPr/>
        </p:nvGrpSpPr>
        <p:grpSpPr>
          <a:xfrm>
            <a:off x="6461198" y="3925078"/>
            <a:ext cx="3222649" cy="886194"/>
            <a:chOff x="6543124" y="481747"/>
            <a:chExt cx="3222649" cy="88619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1AE96AA-2C5C-592E-9574-2431F2783AC7}"/>
                </a:ext>
              </a:extLst>
            </p:cNvPr>
            <p:cNvSpPr txBox="1"/>
            <p:nvPr/>
          </p:nvSpPr>
          <p:spPr>
            <a:xfrm>
              <a:off x="6543124" y="481747"/>
              <a:ext cx="1418017" cy="43088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(6)</a:t>
              </a:r>
              <a:r>
                <a:rPr lang="zh-CN" altLang="en-US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关键字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218B62-D026-B1D3-589D-6CE0A5C5778C}"/>
                </a:ext>
              </a:extLst>
            </p:cNvPr>
            <p:cNvSpPr txBox="1"/>
            <p:nvPr/>
          </p:nvSpPr>
          <p:spPr>
            <a:xfrm>
              <a:off x="6595674" y="1029387"/>
              <a:ext cx="3170099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清新自然、光影婉约、蓝色梦幻。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B4E2B-B941-7389-8BE8-38B0BCF531EE}"/>
              </a:ext>
            </a:extLst>
          </p:cNvPr>
          <p:cNvGrpSpPr/>
          <p:nvPr/>
        </p:nvGrpSpPr>
        <p:grpSpPr>
          <a:xfrm>
            <a:off x="330200" y="1312047"/>
            <a:ext cx="5274492" cy="1583821"/>
            <a:chOff x="6543124" y="481747"/>
            <a:chExt cx="5274492" cy="158382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51BC1A-F213-9556-97CF-2C63C4096446}"/>
                </a:ext>
              </a:extLst>
            </p:cNvPr>
            <p:cNvSpPr txBox="1"/>
            <p:nvPr/>
          </p:nvSpPr>
          <p:spPr>
            <a:xfrm>
              <a:off x="6543124" y="481747"/>
              <a:ext cx="1334661" cy="76944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(2)</a:t>
              </a:r>
              <a:r>
                <a:rPr lang="zh-CN" altLang="en-US" sz="2200" b="1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主视觉</a:t>
              </a:r>
            </a:p>
            <a:p>
              <a:endParaRPr lang="zh-CN" altLang="en-US" sz="2200" b="1" dirty="0">
                <a:solidFill>
                  <a:srgbClr val="D6CD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F1B128-A137-1E8F-0C6E-52BE7F191198}"/>
                </a:ext>
              </a:extLst>
            </p:cNvPr>
            <p:cNvSpPr txBox="1"/>
            <p:nvPr/>
          </p:nvSpPr>
          <p:spPr>
            <a:xfrm>
              <a:off x="6595674" y="1029387"/>
              <a:ext cx="5221942" cy="103618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使用蓝色背景来模拟天空，确保背景充分填充整个画面。</a:t>
              </a: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在拍摄时，注意光线的角度和颜色，以便在后期更容易</a:t>
              </a:r>
              <a:endParaRPr lang="en-US" altLang="zh-CN" sz="1600">
                <a:solidFill>
                  <a:srgbClr val="323232"/>
                </a:solidFill>
                <a:latin typeface="system-ui"/>
              </a:endParaRP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融合虚拟云彩</a:t>
              </a:r>
              <a:r>
                <a:rPr lang="zh-CN" altLang="en-US" sz="1600" b="0" i="0" u="none" strike="noStrike">
                  <a:solidFill>
                    <a:srgbClr val="323232"/>
                  </a:solidFill>
                  <a:effectLst/>
                  <a:latin typeface="system-ui"/>
                </a:rPr>
                <a:t>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AA69D3-584D-7563-38FD-E96A28C788BD}"/>
              </a:ext>
            </a:extLst>
          </p:cNvPr>
          <p:cNvGrpSpPr/>
          <p:nvPr/>
        </p:nvGrpSpPr>
        <p:grpSpPr>
          <a:xfrm>
            <a:off x="6461198" y="5446199"/>
            <a:ext cx="5069308" cy="1532525"/>
            <a:chOff x="6543124" y="481747"/>
            <a:chExt cx="5069308" cy="153252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E9E4879-35BD-74DF-969A-FBC1389C1DAC}"/>
                </a:ext>
              </a:extLst>
            </p:cNvPr>
            <p:cNvSpPr txBox="1"/>
            <p:nvPr/>
          </p:nvSpPr>
          <p:spPr>
            <a:xfrm>
              <a:off x="6543124" y="481747"/>
              <a:ext cx="1700145" cy="43088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(7)</a:t>
              </a:r>
              <a:r>
                <a:rPr lang="zh-CN" altLang="en-US" sz="2200" b="1" dirty="0">
                  <a:solidFill>
                    <a:srgbClr val="D6CD9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后期处理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530523F-1366-4BF3-3441-2F2A00E4F06D}"/>
                </a:ext>
              </a:extLst>
            </p:cNvPr>
            <p:cNvSpPr txBox="1"/>
            <p:nvPr/>
          </p:nvSpPr>
          <p:spPr>
            <a:xfrm>
              <a:off x="6595674" y="1029387"/>
              <a:ext cx="5016758" cy="98488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后期使用 </a:t>
              </a:r>
              <a:r>
                <a:rPr lang="en" altLang="zh-CN" sz="1600">
                  <a:solidFill>
                    <a:srgbClr val="323232"/>
                  </a:solidFill>
                  <a:latin typeface="system-ui"/>
                </a:rPr>
                <a:t>Photoshop </a:t>
              </a: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添加云彩和其他户外元素。</a:t>
              </a: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1600">
                  <a:solidFill>
                    <a:srgbClr val="323232"/>
                  </a:solidFill>
                  <a:latin typeface="system-ui"/>
                </a:rPr>
                <a:t>确保云彩的透明度和颜色与拍摄的主题和氛围相匹配。</a:t>
              </a: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4B3865E-0CAB-3CF1-A55D-12406A110D3C}"/>
              </a:ext>
            </a:extLst>
          </p:cNvPr>
          <p:cNvCxnSpPr>
            <a:cxnSpLocks/>
          </p:cNvCxnSpPr>
          <p:nvPr/>
        </p:nvCxnSpPr>
        <p:spPr>
          <a:xfrm>
            <a:off x="6043960" y="410414"/>
            <a:ext cx="0" cy="6037172"/>
          </a:xfrm>
          <a:prstGeom prst="line">
            <a:avLst/>
          </a:prstGeom>
          <a:ln w="12700">
            <a:solidFill>
              <a:srgbClr val="D6C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D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9C5B42F-137E-4A25-BEF7-6FE520D045D6}"/>
              </a:ext>
            </a:extLst>
          </p:cNvPr>
          <p:cNvSpPr txBox="1"/>
          <p:nvPr/>
        </p:nvSpPr>
        <p:spPr>
          <a:xfrm>
            <a:off x="4568270" y="2198036"/>
            <a:ext cx="305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感谢观看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BD4E6F-384C-496F-BBD1-739B17FF8601}"/>
              </a:ext>
            </a:extLst>
          </p:cNvPr>
          <p:cNvSpPr txBox="1"/>
          <p:nvPr/>
        </p:nvSpPr>
        <p:spPr>
          <a:xfrm>
            <a:off x="3020259" y="3013501"/>
            <a:ext cx="615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C01A43-BE40-4974-B92B-9E77266502A0}"/>
              </a:ext>
            </a:extLst>
          </p:cNvPr>
          <p:cNvCxnSpPr>
            <a:cxnSpLocks/>
          </p:cNvCxnSpPr>
          <p:nvPr/>
        </p:nvCxnSpPr>
        <p:spPr>
          <a:xfrm>
            <a:off x="4824135" y="4182766"/>
            <a:ext cx="25437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3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249</Words>
  <Application>Microsoft Macintosh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Microsoft YaHei</vt:lpstr>
      <vt:lpstr>system-ui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妆面人像拍摄</dc:title>
  <dc:creator>王 新华</dc:creator>
  <cp:lastModifiedBy>Microsoft Office User</cp:lastModifiedBy>
  <cp:revision>36</cp:revision>
  <dcterms:created xsi:type="dcterms:W3CDTF">2023-10-23T12:31:55Z</dcterms:created>
  <dcterms:modified xsi:type="dcterms:W3CDTF">2023-10-26T16:06:37Z</dcterms:modified>
</cp:coreProperties>
</file>