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10" name="组合 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30" name="直接箭头连接符 29"/>
          <p:cNvCxnSpPr/>
          <p:nvPr/>
        </p:nvCxnSpPr>
        <p:spPr>
          <a:xfrm flipH="1">
            <a:off x="3442335" y="1969135"/>
            <a:ext cx="1772920" cy="204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029960" y="1359535"/>
            <a:ext cx="1225550" cy="1047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986145" y="1407160"/>
            <a:ext cx="1240790" cy="155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1953260" cy="1636395"/>
            <a:chOff x="8145" y="2193"/>
            <a:chExt cx="3076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3076" cy="450"/>
              <a:chOff x="8213" y="2193"/>
              <a:chExt cx="3076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075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3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4043680" y="1969135"/>
            <a:ext cx="1171575" cy="306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75" idx="1"/>
          </p:cNvCxnSpPr>
          <p:nvPr/>
        </p:nvCxnSpPr>
        <p:spPr>
          <a:xfrm>
            <a:off x="6029960" y="2406650"/>
            <a:ext cx="1225550" cy="850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5" idx="1"/>
          </p:cNvCxnSpPr>
          <p:nvPr/>
        </p:nvCxnSpPr>
        <p:spPr>
          <a:xfrm>
            <a:off x="5986145" y="2959100"/>
            <a:ext cx="126936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62" idx="3"/>
          </p:cNvCxnSpPr>
          <p:nvPr/>
        </p:nvCxnSpPr>
        <p:spPr>
          <a:xfrm>
            <a:off x="5986145" y="1535430"/>
            <a:ext cx="71247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29020" y="1338580"/>
            <a:ext cx="46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值</a:t>
            </a:r>
            <a:endParaRPr lang="zh-CN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1953260" cy="1636395"/>
            <a:chOff x="8145" y="2193"/>
            <a:chExt cx="3076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3076" cy="450"/>
              <a:chOff x="8213" y="2193"/>
              <a:chExt cx="3076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075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3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4102100" y="1969135"/>
            <a:ext cx="1113155" cy="1165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75" idx="1"/>
          </p:cNvCxnSpPr>
          <p:nvPr/>
        </p:nvCxnSpPr>
        <p:spPr>
          <a:xfrm>
            <a:off x="6029960" y="2406650"/>
            <a:ext cx="1225550" cy="850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5" idx="1"/>
          </p:cNvCxnSpPr>
          <p:nvPr/>
        </p:nvCxnSpPr>
        <p:spPr>
          <a:xfrm>
            <a:off x="5986145" y="2959100"/>
            <a:ext cx="126936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62" idx="3"/>
          </p:cNvCxnSpPr>
          <p:nvPr/>
        </p:nvCxnSpPr>
        <p:spPr>
          <a:xfrm>
            <a:off x="5986145" y="1535430"/>
            <a:ext cx="71247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29020" y="1338580"/>
            <a:ext cx="46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值</a:t>
            </a:r>
            <a:endParaRPr lang="zh-CN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4700270" y="3471545"/>
            <a:ext cx="2072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比较为从右向左：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如</a:t>
            </a:r>
            <a:r>
              <a:rPr lang="en-US" altLang="zh-CN" sz="1200">
                <a:solidFill>
                  <a:srgbClr val="FF0000"/>
                </a:solidFill>
              </a:rPr>
              <a:t>3&lt;=5 </a:t>
            </a:r>
            <a:r>
              <a:rPr lang="zh-CN" altLang="en-US" sz="1200">
                <a:solidFill>
                  <a:srgbClr val="FF0000"/>
                </a:solidFill>
              </a:rPr>
              <a:t>则执行</a:t>
            </a:r>
            <a:r>
              <a:rPr lang="en-US" altLang="zh-CN" sz="1200">
                <a:solidFill>
                  <a:srgbClr val="FF0000"/>
                </a:solidFill>
              </a:rPr>
              <a:t>”.L2”</a:t>
            </a:r>
            <a:r>
              <a:rPr lang="en-US" altLang="zh-CN" sz="1200">
                <a:solidFill>
                  <a:srgbClr val="FF0000"/>
                </a:solidFill>
              </a:rPr>
              <a:t> 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1953260" cy="1636395"/>
            <a:chOff x="8145" y="2193"/>
            <a:chExt cx="3076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3076" cy="450"/>
              <a:chOff x="8213" y="2193"/>
              <a:chExt cx="3076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075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5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435985" y="1969135"/>
            <a:ext cx="1779270" cy="1483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75" idx="1"/>
          </p:cNvCxnSpPr>
          <p:nvPr/>
        </p:nvCxnSpPr>
        <p:spPr>
          <a:xfrm>
            <a:off x="6029960" y="2406650"/>
            <a:ext cx="1225550" cy="850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5" idx="1"/>
          </p:cNvCxnSpPr>
          <p:nvPr/>
        </p:nvCxnSpPr>
        <p:spPr>
          <a:xfrm>
            <a:off x="5986145" y="2959100"/>
            <a:ext cx="126936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62" idx="3"/>
          </p:cNvCxnSpPr>
          <p:nvPr/>
        </p:nvCxnSpPr>
        <p:spPr>
          <a:xfrm>
            <a:off x="5986145" y="1535430"/>
            <a:ext cx="71247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29020" y="1338580"/>
            <a:ext cx="46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值</a:t>
            </a:r>
            <a:endParaRPr lang="zh-CN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1953260" cy="1636395"/>
            <a:chOff x="8145" y="2193"/>
            <a:chExt cx="3076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3076" cy="450"/>
              <a:chOff x="8213" y="2193"/>
              <a:chExt cx="3076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075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5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2788920" y="1969135"/>
            <a:ext cx="2426335" cy="17348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24660"/>
            <a:ext cx="1228725" cy="6819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2873375"/>
            <a:ext cx="1272540" cy="85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62" idx="3"/>
          </p:cNvCxnSpPr>
          <p:nvPr/>
        </p:nvCxnSpPr>
        <p:spPr>
          <a:xfrm>
            <a:off x="5986145" y="1535430"/>
            <a:ext cx="71247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29020" y="1338580"/>
            <a:ext cx="46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值</a:t>
            </a:r>
            <a:endParaRPr lang="zh-CN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5115560" y="3935095"/>
            <a:ext cx="145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ret</a:t>
            </a:r>
            <a:r>
              <a:rPr lang="zh-CN" altLang="en-US" sz="1200">
                <a:solidFill>
                  <a:srgbClr val="FF0000"/>
                </a:solidFill>
              </a:rPr>
              <a:t>相当于：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pop %eip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1953260" cy="1636395"/>
            <a:chOff x="8145" y="2193"/>
            <a:chExt cx="3076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3076" cy="450"/>
              <a:chOff x="8213" y="2193"/>
              <a:chExt cx="3076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075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5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2894965" y="1969135"/>
            <a:ext cx="2320290" cy="3143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24660"/>
            <a:ext cx="1228725" cy="6819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2487295"/>
            <a:ext cx="1301115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62" idx="3"/>
          </p:cNvCxnSpPr>
          <p:nvPr/>
        </p:nvCxnSpPr>
        <p:spPr>
          <a:xfrm>
            <a:off x="5986145" y="1535430"/>
            <a:ext cx="71247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29020" y="1338580"/>
            <a:ext cx="46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值</a:t>
            </a:r>
            <a:endParaRPr lang="zh-CN" altLang="zh-CN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1953260" cy="1636395"/>
            <a:chOff x="8145" y="2193"/>
            <a:chExt cx="3076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3076" cy="450"/>
              <a:chOff x="8213" y="2193"/>
              <a:chExt cx="3076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075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5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2759710" y="1969135"/>
            <a:ext cx="2455545" cy="3355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396365"/>
            <a:ext cx="1209040" cy="10102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1416050"/>
            <a:ext cx="1243330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62" idx="3"/>
          </p:cNvCxnSpPr>
          <p:nvPr/>
        </p:nvCxnSpPr>
        <p:spPr>
          <a:xfrm>
            <a:off x="5986145" y="1535430"/>
            <a:ext cx="71247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29020" y="1338580"/>
            <a:ext cx="463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/>
              <a:t>值</a:t>
            </a:r>
            <a:endParaRPr lang="zh-CN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4902835" y="3559175"/>
            <a:ext cx="1814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leave</a:t>
            </a:r>
            <a:r>
              <a:rPr lang="zh-CN" altLang="en-US" sz="1200">
                <a:solidFill>
                  <a:srgbClr val="FF0000"/>
                </a:solidFill>
              </a:rPr>
              <a:t>相当于：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mov %ebp, %esp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pop %ebp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727450" y="1969135"/>
            <a:ext cx="1487805" cy="22155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359535"/>
            <a:ext cx="1225550" cy="1047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1731010"/>
            <a:ext cx="1269365" cy="1228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670300" y="1969135"/>
            <a:ext cx="1544955" cy="2443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31010"/>
            <a:ext cx="1196975" cy="675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1731010"/>
            <a:ext cx="1269365" cy="1228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851275" y="1969135"/>
            <a:ext cx="1363980" cy="2605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31010"/>
            <a:ext cx="1196975" cy="675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2491740"/>
            <a:ext cx="125984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775075" y="1969135"/>
            <a:ext cx="1440180" cy="2795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31010"/>
            <a:ext cx="1196975" cy="675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2491740"/>
            <a:ext cx="125984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319780" y="1969135"/>
            <a:ext cx="1895475" cy="30283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31010"/>
            <a:ext cx="1196975" cy="675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2491740"/>
            <a:ext cx="125984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 flipV="1">
            <a:off x="3397250" y="1734185"/>
            <a:ext cx="1818005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31010"/>
            <a:ext cx="1196975" cy="675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986145" y="2882900"/>
            <a:ext cx="1243330" cy="76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 flipV="1">
            <a:off x="3831590" y="1937385"/>
            <a:ext cx="138366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029960" y="1731010"/>
            <a:ext cx="1196975" cy="675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5" idx="1"/>
          </p:cNvCxnSpPr>
          <p:nvPr/>
        </p:nvCxnSpPr>
        <p:spPr>
          <a:xfrm>
            <a:off x="5986145" y="2959100"/>
            <a:ext cx="126936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" name="图片 57" descr="huib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730" y="1362710"/>
            <a:ext cx="2314575" cy="413194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5172075" y="1392555"/>
            <a:ext cx="857250" cy="1636395"/>
            <a:chOff x="8145" y="2193"/>
            <a:chExt cx="1350" cy="2577"/>
          </a:xfrm>
        </p:grpSpPr>
        <p:grpSp>
          <p:nvGrpSpPr>
            <p:cNvPr id="60" name="组合 59"/>
            <p:cNvGrpSpPr/>
            <p:nvPr/>
          </p:nvGrpSpPr>
          <p:grpSpPr>
            <a:xfrm>
              <a:off x="8145" y="2193"/>
              <a:ext cx="1350" cy="450"/>
              <a:chOff x="8213" y="2193"/>
              <a:chExt cx="1350" cy="45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EAX</a:t>
                </a:r>
                <a:endParaRPr lang="en-US" altLang="zh-CN" sz="120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145" y="2902"/>
              <a:ext cx="1351" cy="450"/>
              <a:chOff x="8213" y="2193"/>
              <a:chExt cx="1351" cy="4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EIP</a:t>
                </a:r>
                <a:endParaRPr lang="en-US" altLang="zh-CN" sz="12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145" y="3611"/>
              <a:ext cx="1351" cy="450"/>
              <a:chOff x="8213" y="2193"/>
              <a:chExt cx="1351" cy="45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EBP</a:t>
                </a:r>
                <a:endParaRPr lang="en-US" altLang="zh-CN" sz="120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145" y="4320"/>
              <a:ext cx="1351" cy="450"/>
              <a:chOff x="8213" y="2193"/>
              <a:chExt cx="1351" cy="45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213" y="2193"/>
                <a:ext cx="1351" cy="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281" y="2201"/>
                <a:ext cx="121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ESP</a:t>
                </a:r>
                <a:endParaRPr lang="en-US" altLang="zh-CN" sz="1200"/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H="1">
            <a:off x="3976370" y="1969135"/>
            <a:ext cx="1238885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75" idx="1"/>
          </p:cNvCxnSpPr>
          <p:nvPr/>
        </p:nvCxnSpPr>
        <p:spPr>
          <a:xfrm>
            <a:off x="6029960" y="2406650"/>
            <a:ext cx="1225550" cy="850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5" idx="1"/>
          </p:cNvCxnSpPr>
          <p:nvPr/>
        </p:nvCxnSpPr>
        <p:spPr>
          <a:xfrm>
            <a:off x="5986145" y="2959100"/>
            <a:ext cx="1269365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/>
          <p:cNvGraphicFramePr/>
          <p:nvPr/>
        </p:nvGraphicFramePr>
        <p:xfrm>
          <a:off x="7255510" y="1359535"/>
          <a:ext cx="1345565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45"/>
                <a:gridCol w="287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EIP(21)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1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EBP(1)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: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宽屏</PresentationFormat>
  <Paragraphs>558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</cp:revision>
  <dcterms:created xsi:type="dcterms:W3CDTF">2015-05-05T08:02:00Z</dcterms:created>
  <dcterms:modified xsi:type="dcterms:W3CDTF">2017-07-03T03:39:05Z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