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10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0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5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19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11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8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6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54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16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85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C7942-3B13-450E-9C36-10D00E8A9F16}" type="datetimeFigureOut">
              <a:rPr lang="ru-RU" smtClean="0"/>
              <a:t>28.01.2020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EDFC3-112A-4000-9F4C-43FB0B519A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3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43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Советы от </a:t>
            </a:r>
            <a:r>
              <a:rPr lang="ru-RU" b="1" dirty="0" err="1" smtClean="0"/>
              <a:t>Google</a:t>
            </a:r>
            <a:r>
              <a:rPr lang="ru-RU" b="1" dirty="0" smtClean="0"/>
              <a:t>: Как стать хорошим программистом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Освойте курсы «</a:t>
            </a:r>
            <a:r>
              <a:rPr lang="en-US" b="1" dirty="0" smtClean="0"/>
              <a:t>Computer Science»</a:t>
            </a:r>
          </a:p>
          <a:p>
            <a:r>
              <a:rPr lang="ru-RU" b="1" dirty="0" smtClean="0"/>
              <a:t>Учите объектно-ориентированный язык программирования</a:t>
            </a:r>
            <a:r>
              <a:rPr lang="en-US" dirty="0" smtClean="0"/>
              <a:t> </a:t>
            </a:r>
            <a:r>
              <a:rPr lang="ru-RU" dirty="0"/>
              <a:t>(</a:t>
            </a:r>
            <a:r>
              <a:rPr lang="ru-RU" dirty="0" smtClean="0"/>
              <a:t>к таким языкам относятся С++, </a:t>
            </a:r>
            <a:r>
              <a:rPr lang="ru-RU" dirty="0" err="1" smtClean="0"/>
              <a:t>Java</a:t>
            </a:r>
            <a:r>
              <a:rPr lang="ru-RU" dirty="0" smtClean="0"/>
              <a:t>, </a:t>
            </a:r>
            <a:r>
              <a:rPr lang="ru-RU" dirty="0" err="1" smtClean="0"/>
              <a:t>Python</a:t>
            </a:r>
            <a:r>
              <a:rPr lang="ru-RU" dirty="0" smtClean="0"/>
              <a:t>)</a:t>
            </a:r>
          </a:p>
          <a:p>
            <a:pPr algn="just"/>
            <a:r>
              <a:rPr lang="ru-RU" b="1" dirty="0" smtClean="0"/>
              <a:t>Знакомьтесь с другими языками и парадигмами (</a:t>
            </a:r>
            <a:r>
              <a:rPr lang="ru-RU" dirty="0" smtClean="0"/>
              <a:t>Не нужно ограничиваться только </a:t>
            </a:r>
            <a:r>
              <a:rPr lang="ru-RU" dirty="0" err="1" smtClean="0"/>
              <a:t>ООП</a:t>
            </a:r>
            <a:r>
              <a:rPr lang="ru-RU" dirty="0" smtClean="0"/>
              <a:t>, учите другие языки и пробуйте себя в иных сферах. Обратите внимание на </a:t>
            </a:r>
            <a:r>
              <a:rPr lang="ru-RU" dirty="0" err="1" smtClean="0"/>
              <a:t>CSS</a:t>
            </a:r>
            <a:r>
              <a:rPr lang="ru-RU" dirty="0" smtClean="0"/>
              <a:t>, </a:t>
            </a:r>
            <a:r>
              <a:rPr lang="ru-RU" dirty="0" err="1" smtClean="0"/>
              <a:t>PHP</a:t>
            </a:r>
            <a:r>
              <a:rPr lang="ru-RU" dirty="0" smtClean="0"/>
              <a:t>, </a:t>
            </a:r>
            <a:r>
              <a:rPr lang="ru-RU" dirty="0" err="1" smtClean="0"/>
              <a:t>HTML</a:t>
            </a:r>
            <a:r>
              <a:rPr lang="ru-RU" dirty="0" smtClean="0"/>
              <a:t>, </a:t>
            </a:r>
            <a:r>
              <a:rPr lang="ru-RU" dirty="0" err="1" smtClean="0"/>
              <a:t>Ruby</a:t>
            </a:r>
            <a:r>
              <a:rPr lang="ru-RU" dirty="0" smtClean="0"/>
              <a:t>, </a:t>
            </a:r>
            <a:r>
              <a:rPr lang="ru-RU" dirty="0" err="1" smtClean="0"/>
              <a:t>JavaScript</a:t>
            </a:r>
            <a:r>
              <a:rPr lang="ru-RU" dirty="0" smtClean="0"/>
              <a:t>).</a:t>
            </a:r>
            <a:endParaRPr lang="ru-RU" b="1" dirty="0" smtClean="0"/>
          </a:p>
          <a:p>
            <a:pPr algn="just"/>
            <a:r>
              <a:rPr lang="ru-RU" b="1" dirty="0" smtClean="0"/>
              <a:t>Тестируйте коды </a:t>
            </a:r>
            <a:r>
              <a:rPr lang="ru-RU" dirty="0" smtClean="0">
                <a:effectLst/>
              </a:rPr>
              <a:t>Ошибка кода расстроит заказчика, </a:t>
            </a:r>
            <a:r>
              <a:rPr lang="ru-RU" dirty="0" err="1" smtClean="0">
                <a:effectLst/>
              </a:rPr>
              <a:t>тестировщиков</a:t>
            </a:r>
            <a:r>
              <a:rPr lang="ru-RU" dirty="0" smtClean="0">
                <a:effectLst/>
              </a:rPr>
              <a:t> и </a:t>
            </a:r>
            <a:r>
              <a:rPr lang="ru-RU" dirty="0" err="1" smtClean="0">
                <a:effectLst/>
              </a:rPr>
              <a:t>тимплидов</a:t>
            </a:r>
            <a:r>
              <a:rPr lang="ru-RU" dirty="0" smtClean="0">
                <a:effectLst/>
              </a:rPr>
              <a:t>. Поэтому, обязательно тестируйте код.</a:t>
            </a:r>
          </a:p>
          <a:p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35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6" y="501320"/>
            <a:ext cx="12186594" cy="5694528"/>
          </a:xfrm>
        </p:spPr>
        <p:txBody>
          <a:bodyPr>
            <a:normAutofit/>
          </a:bodyPr>
          <a:lstStyle/>
          <a:p>
            <a:endParaRPr lang="ru-RU" b="1" dirty="0" smtClean="0"/>
          </a:p>
          <a:p>
            <a:pPr>
              <a:lnSpc>
                <a:spcPct val="150000"/>
              </a:lnSpc>
            </a:pPr>
            <a:r>
              <a:rPr lang="ru-RU" dirty="0" smtClean="0"/>
              <a:t>Учите дискретную математику, займитесь развитием логического мышления.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Знакомьтесь с алгоритмом и структурами данных.</a:t>
            </a:r>
          </a:p>
          <a:p>
            <a:pPr>
              <a:lnSpc>
                <a:spcPct val="150000"/>
              </a:lnSpc>
            </a:pPr>
            <a:r>
              <a:rPr lang="ru-RU" dirty="0" smtClean="0"/>
              <a:t>Изучайте строение операционных систем.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latin typeface="Arial" panose="020B0604020202020204" pitchFamily="34" charset="0"/>
              </a:rPr>
              <a:t>Осваивайте </a:t>
            </a:r>
            <a:r>
              <a:rPr lang="ru-RU" altLang="ru-RU" dirty="0" err="1">
                <a:latin typeface="Arial" panose="020B0604020202020204" pitchFamily="34" charset="0"/>
              </a:rPr>
              <a:t>UX</a:t>
            </a:r>
            <a:r>
              <a:rPr lang="ru-RU" altLang="ru-RU" dirty="0">
                <a:latin typeface="Arial" panose="020B0604020202020204" pitchFamily="34" charset="0"/>
              </a:rPr>
              <a:t>-дизайн.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latin typeface="Arial" panose="020B0604020202020204" pitchFamily="34" charset="0"/>
              </a:rPr>
              <a:t>Освойте машинное обучение.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latin typeface="Arial" panose="020B0604020202020204" pitchFamily="34" charset="0"/>
              </a:rPr>
              <a:t>Попробуйте разобраться в работе компьютеров.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dirty="0">
                <a:latin typeface="Arial" panose="020B0604020202020204" pitchFamily="34" charset="0"/>
              </a:rPr>
              <a:t>Разрабатывайте свой </a:t>
            </a:r>
            <a:r>
              <a:rPr lang="ru-RU" altLang="ru-RU" dirty="0" smtClean="0">
                <a:latin typeface="Arial" panose="020B0604020202020204" pitchFamily="34" charset="0"/>
              </a:rPr>
              <a:t>проект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27841" y="17593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Также обратите внимание на следующие составляющие успеха будущего программиста: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32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0"/>
            <a:ext cx="119295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Принимайте участие в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3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-проектах.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отказывайтесь от соревнований по программированию.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Сотрудничайте с другими программистами. </a:t>
            </a:r>
          </a:p>
        </p:txBody>
      </p:sp>
    </p:spTree>
    <p:extLst>
      <p:ext uri="{BB962C8B-B14F-4D97-AF65-F5344CB8AC3E}">
        <p14:creationId xmlns:p14="http://schemas.microsoft.com/office/powerpoint/2010/main" val="30513917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150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Советы от Google: Как стать хорошим программистом</vt:lpstr>
      <vt:lpstr>Также обратите внимание на следующие составляющие успеха будущего программиста: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Olga R</dc:creator>
  <cp:lastModifiedBy>Olga R</cp:lastModifiedBy>
  <cp:revision>3</cp:revision>
  <dcterms:created xsi:type="dcterms:W3CDTF">2020-01-28T08:32:12Z</dcterms:created>
  <dcterms:modified xsi:type="dcterms:W3CDTF">2020-01-28T11:00:44Z</dcterms:modified>
</cp:coreProperties>
</file>