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kar Charan" userId="3ed33bf4edf7afb6" providerId="LiveId" clId="{806DD346-3FA0-4398-96AC-70B6566CDAA5}"/>
    <pc:docChg chg="undo custSel addSld modSld sldOrd">
      <pc:chgData name="Mahendrakar Charan" userId="3ed33bf4edf7afb6" providerId="LiveId" clId="{806DD346-3FA0-4398-96AC-70B6566CDAA5}" dt="2024-08-01T06:22:12.583" v="2407"/>
      <pc:docMkLst>
        <pc:docMk/>
      </pc:docMkLst>
      <pc:sldChg chg="modSp new mod">
        <pc:chgData name="Mahendrakar Charan" userId="3ed33bf4edf7afb6" providerId="LiveId" clId="{806DD346-3FA0-4398-96AC-70B6566CDAA5}" dt="2024-08-01T04:54:29.612" v="504" actId="207"/>
        <pc:sldMkLst>
          <pc:docMk/>
          <pc:sldMk cId="377106814" sldId="257"/>
        </pc:sldMkLst>
        <pc:spChg chg="mod">
          <ac:chgData name="Mahendrakar Charan" userId="3ed33bf4edf7afb6" providerId="LiveId" clId="{806DD346-3FA0-4398-96AC-70B6566CDAA5}" dt="2024-08-01T04:39:08.883" v="44" actId="20577"/>
          <ac:spMkLst>
            <pc:docMk/>
            <pc:sldMk cId="377106814" sldId="257"/>
            <ac:spMk id="2" creationId="{A7A4282A-5CEE-A95B-52D3-70297414B163}"/>
          </ac:spMkLst>
        </pc:spChg>
        <pc:spChg chg="mod">
          <ac:chgData name="Mahendrakar Charan" userId="3ed33bf4edf7afb6" providerId="LiveId" clId="{806DD346-3FA0-4398-96AC-70B6566CDAA5}" dt="2024-08-01T04:54:29.612" v="504" actId="207"/>
          <ac:spMkLst>
            <pc:docMk/>
            <pc:sldMk cId="377106814" sldId="257"/>
            <ac:spMk id="3" creationId="{A7BE221E-A9F4-600D-3A9A-58CFAD06B588}"/>
          </ac:spMkLst>
        </pc:spChg>
      </pc:sldChg>
      <pc:sldChg chg="addSp delSp new mod">
        <pc:chgData name="Mahendrakar Charan" userId="3ed33bf4edf7afb6" providerId="LiveId" clId="{806DD346-3FA0-4398-96AC-70B6566CDAA5}" dt="2024-08-01T04:50:40.897" v="401" actId="22"/>
        <pc:sldMkLst>
          <pc:docMk/>
          <pc:sldMk cId="1550270195" sldId="258"/>
        </pc:sldMkLst>
        <pc:spChg chg="del">
          <ac:chgData name="Mahendrakar Charan" userId="3ed33bf4edf7afb6" providerId="LiveId" clId="{806DD346-3FA0-4398-96AC-70B6566CDAA5}" dt="2024-08-01T04:50:15" v="397" actId="478"/>
          <ac:spMkLst>
            <pc:docMk/>
            <pc:sldMk cId="1550270195" sldId="258"/>
            <ac:spMk id="2" creationId="{D121A2C1-8D97-C96E-E513-81A402B2507F}"/>
          </ac:spMkLst>
        </pc:spChg>
        <pc:spChg chg="del">
          <ac:chgData name="Mahendrakar Charan" userId="3ed33bf4edf7afb6" providerId="LiveId" clId="{806DD346-3FA0-4398-96AC-70B6566CDAA5}" dt="2024-08-01T04:50:17.040" v="398" actId="478"/>
          <ac:spMkLst>
            <pc:docMk/>
            <pc:sldMk cId="1550270195" sldId="258"/>
            <ac:spMk id="3" creationId="{82198079-F41A-5720-EDDA-9FD0982F96B1}"/>
          </ac:spMkLst>
        </pc:spChg>
        <pc:picChg chg="add del">
          <ac:chgData name="Mahendrakar Charan" userId="3ed33bf4edf7afb6" providerId="LiveId" clId="{806DD346-3FA0-4398-96AC-70B6566CDAA5}" dt="2024-08-01T04:50:29.175" v="400" actId="478"/>
          <ac:picMkLst>
            <pc:docMk/>
            <pc:sldMk cId="1550270195" sldId="258"/>
            <ac:picMk id="5" creationId="{A817A4F4-DD13-343B-5444-70E683F16C17}"/>
          </ac:picMkLst>
        </pc:picChg>
        <pc:picChg chg="add">
          <ac:chgData name="Mahendrakar Charan" userId="3ed33bf4edf7afb6" providerId="LiveId" clId="{806DD346-3FA0-4398-96AC-70B6566CDAA5}" dt="2024-08-01T04:50:40.897" v="401" actId="22"/>
          <ac:picMkLst>
            <pc:docMk/>
            <pc:sldMk cId="1550270195" sldId="258"/>
            <ac:picMk id="7" creationId="{8E464E0E-71C0-4968-DA91-62F2F5D7D84F}"/>
          </ac:picMkLst>
        </pc:picChg>
      </pc:sldChg>
      <pc:sldChg chg="modSp new mod">
        <pc:chgData name="Mahendrakar Charan" userId="3ed33bf4edf7afb6" providerId="LiveId" clId="{806DD346-3FA0-4398-96AC-70B6566CDAA5}" dt="2024-08-01T04:56:43.678" v="613" actId="20577"/>
        <pc:sldMkLst>
          <pc:docMk/>
          <pc:sldMk cId="3958588073" sldId="259"/>
        </pc:sldMkLst>
        <pc:spChg chg="mod">
          <ac:chgData name="Mahendrakar Charan" userId="3ed33bf4edf7afb6" providerId="LiveId" clId="{806DD346-3FA0-4398-96AC-70B6566CDAA5}" dt="2024-08-01T04:51:31.304" v="409" actId="20577"/>
          <ac:spMkLst>
            <pc:docMk/>
            <pc:sldMk cId="3958588073" sldId="259"/>
            <ac:spMk id="2" creationId="{4057263F-F244-2C02-0EE7-98E832660BDB}"/>
          </ac:spMkLst>
        </pc:spChg>
        <pc:spChg chg="mod">
          <ac:chgData name="Mahendrakar Charan" userId="3ed33bf4edf7afb6" providerId="LiveId" clId="{806DD346-3FA0-4398-96AC-70B6566CDAA5}" dt="2024-08-01T04:56:43.678" v="613" actId="20577"/>
          <ac:spMkLst>
            <pc:docMk/>
            <pc:sldMk cId="3958588073" sldId="259"/>
            <ac:spMk id="3" creationId="{7183F85E-48DE-EDDC-705A-D986F0A5A26E}"/>
          </ac:spMkLst>
        </pc:spChg>
      </pc:sldChg>
      <pc:sldChg chg="addSp new mod">
        <pc:chgData name="Mahendrakar Charan" userId="3ed33bf4edf7afb6" providerId="LiveId" clId="{806DD346-3FA0-4398-96AC-70B6566CDAA5}" dt="2024-08-01T04:57:26.421" v="615" actId="22"/>
        <pc:sldMkLst>
          <pc:docMk/>
          <pc:sldMk cId="795185643" sldId="260"/>
        </pc:sldMkLst>
        <pc:picChg chg="add">
          <ac:chgData name="Mahendrakar Charan" userId="3ed33bf4edf7afb6" providerId="LiveId" clId="{806DD346-3FA0-4398-96AC-70B6566CDAA5}" dt="2024-08-01T04:57:26.421" v="615" actId="22"/>
          <ac:picMkLst>
            <pc:docMk/>
            <pc:sldMk cId="795185643" sldId="260"/>
            <ac:picMk id="5" creationId="{43D13F82-3552-FB43-202A-D17956382168}"/>
          </ac:picMkLst>
        </pc:picChg>
      </pc:sldChg>
      <pc:sldChg chg="delSp modSp new mod">
        <pc:chgData name="Mahendrakar Charan" userId="3ed33bf4edf7afb6" providerId="LiveId" clId="{806DD346-3FA0-4398-96AC-70B6566CDAA5}" dt="2024-08-01T05:50:54.234" v="1390" actId="20577"/>
        <pc:sldMkLst>
          <pc:docMk/>
          <pc:sldMk cId="2002709335" sldId="261"/>
        </pc:sldMkLst>
        <pc:spChg chg="del">
          <ac:chgData name="Mahendrakar Charan" userId="3ed33bf4edf7afb6" providerId="LiveId" clId="{806DD346-3FA0-4398-96AC-70B6566CDAA5}" dt="2024-08-01T04:58:00.939" v="617" actId="478"/>
          <ac:spMkLst>
            <pc:docMk/>
            <pc:sldMk cId="2002709335" sldId="261"/>
            <ac:spMk id="2" creationId="{E1EC3292-E25C-9147-CF74-26F215CBAE51}"/>
          </ac:spMkLst>
        </pc:spChg>
        <pc:spChg chg="mod">
          <ac:chgData name="Mahendrakar Charan" userId="3ed33bf4edf7afb6" providerId="LiveId" clId="{806DD346-3FA0-4398-96AC-70B6566CDAA5}" dt="2024-08-01T05:50:54.234" v="1390" actId="20577"/>
          <ac:spMkLst>
            <pc:docMk/>
            <pc:sldMk cId="2002709335" sldId="261"/>
            <ac:spMk id="3" creationId="{76E0104F-88B9-1367-FBBE-089D6913D2C3}"/>
          </ac:spMkLst>
        </pc:spChg>
      </pc:sldChg>
      <pc:sldChg chg="addSp new mod">
        <pc:chgData name="Mahendrakar Charan" userId="3ed33bf4edf7afb6" providerId="LiveId" clId="{806DD346-3FA0-4398-96AC-70B6566CDAA5}" dt="2024-08-01T05:05:39.228" v="918" actId="22"/>
        <pc:sldMkLst>
          <pc:docMk/>
          <pc:sldMk cId="1364581530" sldId="262"/>
        </pc:sldMkLst>
        <pc:picChg chg="add">
          <ac:chgData name="Mahendrakar Charan" userId="3ed33bf4edf7afb6" providerId="LiveId" clId="{806DD346-3FA0-4398-96AC-70B6566CDAA5}" dt="2024-08-01T05:05:39.228" v="918" actId="22"/>
          <ac:picMkLst>
            <pc:docMk/>
            <pc:sldMk cId="1364581530" sldId="262"/>
            <ac:picMk id="5" creationId="{1F3C322E-ED7F-0176-0CBD-43CF9795A16E}"/>
          </ac:picMkLst>
        </pc:picChg>
      </pc:sldChg>
      <pc:sldChg chg="addSp new mod">
        <pc:chgData name="Mahendrakar Charan" userId="3ed33bf4edf7afb6" providerId="LiveId" clId="{806DD346-3FA0-4398-96AC-70B6566CDAA5}" dt="2024-08-01T05:45:31.182" v="1180" actId="22"/>
        <pc:sldMkLst>
          <pc:docMk/>
          <pc:sldMk cId="2177185790" sldId="263"/>
        </pc:sldMkLst>
        <pc:picChg chg="add">
          <ac:chgData name="Mahendrakar Charan" userId="3ed33bf4edf7afb6" providerId="LiveId" clId="{806DD346-3FA0-4398-96AC-70B6566CDAA5}" dt="2024-08-01T05:45:31.182" v="1180" actId="22"/>
          <ac:picMkLst>
            <pc:docMk/>
            <pc:sldMk cId="2177185790" sldId="263"/>
            <ac:picMk id="5" creationId="{B4B15E6E-C95F-F088-B50A-7ADF5C741248}"/>
          </ac:picMkLst>
        </pc:picChg>
      </pc:sldChg>
      <pc:sldChg chg="addSp delSp new mod">
        <pc:chgData name="Mahendrakar Charan" userId="3ed33bf4edf7afb6" providerId="LiveId" clId="{806DD346-3FA0-4398-96AC-70B6566CDAA5}" dt="2024-08-01T05:46:40.955" v="1184" actId="22"/>
        <pc:sldMkLst>
          <pc:docMk/>
          <pc:sldMk cId="739494210" sldId="264"/>
        </pc:sldMkLst>
        <pc:spChg chg="del">
          <ac:chgData name="Mahendrakar Charan" userId="3ed33bf4edf7afb6" providerId="LiveId" clId="{806DD346-3FA0-4398-96AC-70B6566CDAA5}" dt="2024-08-01T05:46:38.035" v="1182" actId="478"/>
          <ac:spMkLst>
            <pc:docMk/>
            <pc:sldMk cId="739494210" sldId="264"/>
            <ac:spMk id="2" creationId="{12BEFF13-8932-B886-0DB1-19EDE9764BCF}"/>
          </ac:spMkLst>
        </pc:spChg>
        <pc:spChg chg="del">
          <ac:chgData name="Mahendrakar Charan" userId="3ed33bf4edf7afb6" providerId="LiveId" clId="{806DD346-3FA0-4398-96AC-70B6566CDAA5}" dt="2024-08-01T05:46:40.276" v="1183" actId="478"/>
          <ac:spMkLst>
            <pc:docMk/>
            <pc:sldMk cId="739494210" sldId="264"/>
            <ac:spMk id="3" creationId="{085DA0DF-AD53-8B0E-7B88-0420A28D4B06}"/>
          </ac:spMkLst>
        </pc:spChg>
        <pc:picChg chg="add">
          <ac:chgData name="Mahendrakar Charan" userId="3ed33bf4edf7afb6" providerId="LiveId" clId="{806DD346-3FA0-4398-96AC-70B6566CDAA5}" dt="2024-08-01T05:46:40.955" v="1184" actId="22"/>
          <ac:picMkLst>
            <pc:docMk/>
            <pc:sldMk cId="739494210" sldId="264"/>
            <ac:picMk id="5" creationId="{23F07ED5-AB18-8D9F-8877-3F5557B0D1F6}"/>
          </ac:picMkLst>
        </pc:picChg>
      </pc:sldChg>
      <pc:sldChg chg="addSp new mod">
        <pc:chgData name="Mahendrakar Charan" userId="3ed33bf4edf7afb6" providerId="LiveId" clId="{806DD346-3FA0-4398-96AC-70B6566CDAA5}" dt="2024-08-01T05:47:13.968" v="1186" actId="22"/>
        <pc:sldMkLst>
          <pc:docMk/>
          <pc:sldMk cId="1399807960" sldId="265"/>
        </pc:sldMkLst>
        <pc:picChg chg="add">
          <ac:chgData name="Mahendrakar Charan" userId="3ed33bf4edf7afb6" providerId="LiveId" clId="{806DD346-3FA0-4398-96AC-70B6566CDAA5}" dt="2024-08-01T05:47:13.968" v="1186" actId="22"/>
          <ac:picMkLst>
            <pc:docMk/>
            <pc:sldMk cId="1399807960" sldId="265"/>
            <ac:picMk id="5" creationId="{60C918D4-A127-1245-454E-38102A0A1D3F}"/>
          </ac:picMkLst>
        </pc:picChg>
      </pc:sldChg>
      <pc:sldChg chg="addSp modSp new mod">
        <pc:chgData name="Mahendrakar Charan" userId="3ed33bf4edf7afb6" providerId="LiveId" clId="{806DD346-3FA0-4398-96AC-70B6566CDAA5}" dt="2024-08-01T05:49:59.948" v="1329" actId="1076"/>
        <pc:sldMkLst>
          <pc:docMk/>
          <pc:sldMk cId="1020816380" sldId="266"/>
        </pc:sldMkLst>
        <pc:spChg chg="mod">
          <ac:chgData name="Mahendrakar Charan" userId="3ed33bf4edf7afb6" providerId="LiveId" clId="{806DD346-3FA0-4398-96AC-70B6566CDAA5}" dt="2024-08-01T05:47:35.123" v="1198" actId="20577"/>
          <ac:spMkLst>
            <pc:docMk/>
            <pc:sldMk cId="1020816380" sldId="266"/>
            <ac:spMk id="2" creationId="{DA987F4A-264A-8C3E-7EA1-C3ED4F2C3751}"/>
          </ac:spMkLst>
        </pc:spChg>
        <pc:spChg chg="mod">
          <ac:chgData name="Mahendrakar Charan" userId="3ed33bf4edf7afb6" providerId="LiveId" clId="{806DD346-3FA0-4398-96AC-70B6566CDAA5}" dt="2024-08-01T05:48:44.532" v="1327" actId="20577"/>
          <ac:spMkLst>
            <pc:docMk/>
            <pc:sldMk cId="1020816380" sldId="266"/>
            <ac:spMk id="3" creationId="{71707066-AF10-501F-22A9-8E10A73E6CC2}"/>
          </ac:spMkLst>
        </pc:spChg>
        <pc:picChg chg="add mod">
          <ac:chgData name="Mahendrakar Charan" userId="3ed33bf4edf7afb6" providerId="LiveId" clId="{806DD346-3FA0-4398-96AC-70B6566CDAA5}" dt="2024-08-01T05:49:59.948" v="1329" actId="1076"/>
          <ac:picMkLst>
            <pc:docMk/>
            <pc:sldMk cId="1020816380" sldId="266"/>
            <ac:picMk id="5" creationId="{03791EF3-C331-AABF-50F1-9208D756A648}"/>
          </ac:picMkLst>
        </pc:picChg>
      </pc:sldChg>
      <pc:sldChg chg="modSp new mod">
        <pc:chgData name="Mahendrakar Charan" userId="3ed33bf4edf7afb6" providerId="LiveId" clId="{806DD346-3FA0-4398-96AC-70B6566CDAA5}" dt="2024-08-01T05:53:16.339" v="1566" actId="5793"/>
        <pc:sldMkLst>
          <pc:docMk/>
          <pc:sldMk cId="3867943162" sldId="267"/>
        </pc:sldMkLst>
        <pc:spChg chg="mod">
          <ac:chgData name="Mahendrakar Charan" userId="3ed33bf4edf7afb6" providerId="LiveId" clId="{806DD346-3FA0-4398-96AC-70B6566CDAA5}" dt="2024-08-01T05:50:11.572" v="1337" actId="20577"/>
          <ac:spMkLst>
            <pc:docMk/>
            <pc:sldMk cId="3867943162" sldId="267"/>
            <ac:spMk id="2" creationId="{6D9FB607-7984-1E8A-DDBF-5ACD947CE09F}"/>
          </ac:spMkLst>
        </pc:spChg>
        <pc:spChg chg="mod">
          <ac:chgData name="Mahendrakar Charan" userId="3ed33bf4edf7afb6" providerId="LiveId" clId="{806DD346-3FA0-4398-96AC-70B6566CDAA5}" dt="2024-08-01T05:53:16.339" v="1566" actId="5793"/>
          <ac:spMkLst>
            <pc:docMk/>
            <pc:sldMk cId="3867943162" sldId="267"/>
            <ac:spMk id="3" creationId="{89163574-9069-8004-40D3-F27157D40F5D}"/>
          </ac:spMkLst>
        </pc:spChg>
      </pc:sldChg>
      <pc:sldChg chg="addSp new mod">
        <pc:chgData name="Mahendrakar Charan" userId="3ed33bf4edf7afb6" providerId="LiveId" clId="{806DD346-3FA0-4398-96AC-70B6566CDAA5}" dt="2024-08-01T05:53:32.469" v="1568" actId="22"/>
        <pc:sldMkLst>
          <pc:docMk/>
          <pc:sldMk cId="3818632806" sldId="268"/>
        </pc:sldMkLst>
        <pc:picChg chg="add">
          <ac:chgData name="Mahendrakar Charan" userId="3ed33bf4edf7afb6" providerId="LiveId" clId="{806DD346-3FA0-4398-96AC-70B6566CDAA5}" dt="2024-08-01T05:53:32.469" v="1568" actId="22"/>
          <ac:picMkLst>
            <pc:docMk/>
            <pc:sldMk cId="3818632806" sldId="268"/>
            <ac:picMk id="5" creationId="{4372E6CE-D851-058B-540F-ED32B0037FAA}"/>
          </ac:picMkLst>
        </pc:picChg>
      </pc:sldChg>
      <pc:sldChg chg="addSp modSp new mod">
        <pc:chgData name="Mahendrakar Charan" userId="3ed33bf4edf7afb6" providerId="LiveId" clId="{806DD346-3FA0-4398-96AC-70B6566CDAA5}" dt="2024-08-01T06:06:31.235" v="2074" actId="20577"/>
        <pc:sldMkLst>
          <pc:docMk/>
          <pc:sldMk cId="889638202" sldId="269"/>
        </pc:sldMkLst>
        <pc:spChg chg="mod">
          <ac:chgData name="Mahendrakar Charan" userId="3ed33bf4edf7afb6" providerId="LiveId" clId="{806DD346-3FA0-4398-96AC-70B6566CDAA5}" dt="2024-08-01T06:06:05.039" v="2030" actId="1076"/>
          <ac:spMkLst>
            <pc:docMk/>
            <pc:sldMk cId="889638202" sldId="269"/>
            <ac:spMk id="2" creationId="{505CBA7B-B382-2D3E-2DC8-C6E98DD9CA3E}"/>
          </ac:spMkLst>
        </pc:spChg>
        <pc:spChg chg="mod">
          <ac:chgData name="Mahendrakar Charan" userId="3ed33bf4edf7afb6" providerId="LiveId" clId="{806DD346-3FA0-4398-96AC-70B6566CDAA5}" dt="2024-08-01T06:06:31.235" v="2074" actId="20577"/>
          <ac:spMkLst>
            <pc:docMk/>
            <pc:sldMk cId="889638202" sldId="269"/>
            <ac:spMk id="3" creationId="{C8B6CF81-F94F-2831-E7CB-A4B8DD6F2C63}"/>
          </ac:spMkLst>
        </pc:spChg>
        <pc:spChg chg="add mod">
          <ac:chgData name="Mahendrakar Charan" userId="3ed33bf4edf7afb6" providerId="LiveId" clId="{806DD346-3FA0-4398-96AC-70B6566CDAA5}" dt="2024-08-01T06:00:34.219" v="1846" actId="14100"/>
          <ac:spMkLst>
            <pc:docMk/>
            <pc:sldMk cId="889638202" sldId="269"/>
            <ac:spMk id="5" creationId="{968870C3-9780-DE12-8914-0A458EF5F437}"/>
          </ac:spMkLst>
        </pc:spChg>
      </pc:sldChg>
      <pc:sldChg chg="delSp modSp new mod">
        <pc:chgData name="Mahendrakar Charan" userId="3ed33bf4edf7afb6" providerId="LiveId" clId="{806DD346-3FA0-4398-96AC-70B6566CDAA5}" dt="2024-08-01T06:14:43.861" v="2401" actId="20577"/>
        <pc:sldMkLst>
          <pc:docMk/>
          <pc:sldMk cId="2830561266" sldId="270"/>
        </pc:sldMkLst>
        <pc:spChg chg="del">
          <ac:chgData name="Mahendrakar Charan" userId="3ed33bf4edf7afb6" providerId="LiveId" clId="{806DD346-3FA0-4398-96AC-70B6566CDAA5}" dt="2024-08-01T06:02:57.344" v="1848" actId="478"/>
          <ac:spMkLst>
            <pc:docMk/>
            <pc:sldMk cId="2830561266" sldId="270"/>
            <ac:spMk id="2" creationId="{37CAE337-CFD4-71C8-DDE7-415343E968D8}"/>
          </ac:spMkLst>
        </pc:spChg>
        <pc:spChg chg="mod">
          <ac:chgData name="Mahendrakar Charan" userId="3ed33bf4edf7afb6" providerId="LiveId" clId="{806DD346-3FA0-4398-96AC-70B6566CDAA5}" dt="2024-08-01T06:14:43.861" v="2401" actId="20577"/>
          <ac:spMkLst>
            <pc:docMk/>
            <pc:sldMk cId="2830561266" sldId="270"/>
            <ac:spMk id="3" creationId="{409319BD-3FF1-F673-2A78-3A4484DE7C22}"/>
          </ac:spMkLst>
        </pc:spChg>
      </pc:sldChg>
      <pc:sldChg chg="addSp new mod">
        <pc:chgData name="Mahendrakar Charan" userId="3ed33bf4edf7afb6" providerId="LiveId" clId="{806DD346-3FA0-4398-96AC-70B6566CDAA5}" dt="2024-08-01T06:21:19.831" v="2403" actId="22"/>
        <pc:sldMkLst>
          <pc:docMk/>
          <pc:sldMk cId="3726645643" sldId="271"/>
        </pc:sldMkLst>
        <pc:picChg chg="add">
          <ac:chgData name="Mahendrakar Charan" userId="3ed33bf4edf7afb6" providerId="LiveId" clId="{806DD346-3FA0-4398-96AC-70B6566CDAA5}" dt="2024-08-01T06:21:19.831" v="2403" actId="22"/>
          <ac:picMkLst>
            <pc:docMk/>
            <pc:sldMk cId="3726645643" sldId="271"/>
            <ac:picMk id="5" creationId="{7449A76E-CA6F-54C9-CEAF-39CAD0F916DD}"/>
          </ac:picMkLst>
        </pc:picChg>
      </pc:sldChg>
      <pc:sldChg chg="addSp new mod ord">
        <pc:chgData name="Mahendrakar Charan" userId="3ed33bf4edf7afb6" providerId="LiveId" clId="{806DD346-3FA0-4398-96AC-70B6566CDAA5}" dt="2024-08-01T06:22:12.583" v="2407"/>
        <pc:sldMkLst>
          <pc:docMk/>
          <pc:sldMk cId="1510724600" sldId="272"/>
        </pc:sldMkLst>
        <pc:picChg chg="add">
          <ac:chgData name="Mahendrakar Charan" userId="3ed33bf4edf7afb6" providerId="LiveId" clId="{806DD346-3FA0-4398-96AC-70B6566CDAA5}" dt="2024-08-01T06:22:10.470" v="2405" actId="22"/>
          <ac:picMkLst>
            <pc:docMk/>
            <pc:sldMk cId="1510724600" sldId="272"/>
            <ac:picMk id="5" creationId="{0D5DB6AF-2F88-6815-8C03-6DABB691E9D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tart.spring.io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clipse.org/download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tart.spring.io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clipse.org/download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1276-8BFF-4B70-8157-C58B16F35D34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34D540E-E36C-43F8-A896-E023CA3A2842}">
      <dgm:prSet/>
      <dgm:spPr/>
      <dgm:t>
        <a:bodyPr/>
        <a:lstStyle/>
        <a:p>
          <a:r>
            <a:rPr lang="en-US"/>
            <a:t>Open url : </a:t>
          </a:r>
          <a:r>
            <a:rPr lang="en-US" u="sng">
              <a:hlinkClick xmlns:r="http://schemas.openxmlformats.org/officeDocument/2006/relationships" r:id="rId1"/>
            </a:rPr>
            <a:t>https://start.spring.io/</a:t>
          </a:r>
          <a:endParaRPr lang="en-US"/>
        </a:p>
      </dgm:t>
    </dgm:pt>
    <dgm:pt modelId="{EBBAD876-0BC1-48E5-A528-EB19362DC72C}" type="parTrans" cxnId="{808B598B-B904-4782-B2D0-1A5DBD61CAA1}">
      <dgm:prSet/>
      <dgm:spPr/>
      <dgm:t>
        <a:bodyPr/>
        <a:lstStyle/>
        <a:p>
          <a:endParaRPr lang="en-US"/>
        </a:p>
      </dgm:t>
    </dgm:pt>
    <dgm:pt modelId="{7BA14389-A8C5-44D1-A601-E50F9FC138E1}" type="sibTrans" cxnId="{808B598B-B904-4782-B2D0-1A5DBD61CAA1}">
      <dgm:prSet/>
      <dgm:spPr/>
      <dgm:t>
        <a:bodyPr/>
        <a:lstStyle/>
        <a:p>
          <a:endParaRPr lang="en-US"/>
        </a:p>
      </dgm:t>
    </dgm:pt>
    <dgm:pt modelId="{65EF4C65-3C7E-406E-A4FF-2AD6A9CB4F19}">
      <dgm:prSet/>
      <dgm:spPr/>
      <dgm:t>
        <a:bodyPr/>
        <a:lstStyle/>
        <a:p>
          <a:r>
            <a:rPr lang="en-US"/>
            <a:t>Select maven in project and java as language</a:t>
          </a:r>
        </a:p>
      </dgm:t>
    </dgm:pt>
    <dgm:pt modelId="{301D8ED6-44CC-4CA1-96B9-8A1671020E07}" type="parTrans" cxnId="{B184C184-E418-4EB4-BEC5-134599F77B8D}">
      <dgm:prSet/>
      <dgm:spPr/>
      <dgm:t>
        <a:bodyPr/>
        <a:lstStyle/>
        <a:p>
          <a:endParaRPr lang="en-US"/>
        </a:p>
      </dgm:t>
    </dgm:pt>
    <dgm:pt modelId="{08017662-2A2F-44BA-9AF1-D6680D8328D9}" type="sibTrans" cxnId="{B184C184-E418-4EB4-BEC5-134599F77B8D}">
      <dgm:prSet/>
      <dgm:spPr/>
      <dgm:t>
        <a:bodyPr/>
        <a:lstStyle/>
        <a:p>
          <a:endParaRPr lang="en-US"/>
        </a:p>
      </dgm:t>
    </dgm:pt>
    <dgm:pt modelId="{77E321D1-4E80-4CD3-B970-436017BC2622}">
      <dgm:prSet/>
      <dgm:spPr/>
      <dgm:t>
        <a:bodyPr/>
        <a:lstStyle/>
        <a:p>
          <a:r>
            <a:rPr lang="en-US"/>
            <a:t>Spring boot version – 3.3.2(default version)</a:t>
          </a:r>
        </a:p>
      </dgm:t>
    </dgm:pt>
    <dgm:pt modelId="{458EF49F-8D6C-4AF8-9FDC-F405F5BE1967}" type="parTrans" cxnId="{1352A93A-D33A-4CB8-A171-B60E6088434D}">
      <dgm:prSet/>
      <dgm:spPr/>
      <dgm:t>
        <a:bodyPr/>
        <a:lstStyle/>
        <a:p>
          <a:endParaRPr lang="en-US"/>
        </a:p>
      </dgm:t>
    </dgm:pt>
    <dgm:pt modelId="{0C059321-0226-451A-A881-1335AF56BA15}" type="sibTrans" cxnId="{1352A93A-D33A-4CB8-A171-B60E6088434D}">
      <dgm:prSet/>
      <dgm:spPr/>
      <dgm:t>
        <a:bodyPr/>
        <a:lstStyle/>
        <a:p>
          <a:endParaRPr lang="en-US"/>
        </a:p>
      </dgm:t>
    </dgm:pt>
    <dgm:pt modelId="{48ACF293-8341-4FA2-948A-D65E26C7C6E4}">
      <dgm:prSet/>
      <dgm:spPr/>
      <dgm:t>
        <a:bodyPr/>
        <a:lstStyle/>
        <a:p>
          <a:r>
            <a:rPr lang="en-US"/>
            <a:t>Packaging as jar and version – 17</a:t>
          </a:r>
        </a:p>
      </dgm:t>
    </dgm:pt>
    <dgm:pt modelId="{EFF415CB-F852-41E4-ABF2-77576F2AC012}" type="parTrans" cxnId="{61D2C0C6-2CB7-4B25-A216-E95C8C301372}">
      <dgm:prSet/>
      <dgm:spPr/>
      <dgm:t>
        <a:bodyPr/>
        <a:lstStyle/>
        <a:p>
          <a:endParaRPr lang="en-US"/>
        </a:p>
      </dgm:t>
    </dgm:pt>
    <dgm:pt modelId="{1FDA391B-DEB0-426E-8492-BC7045DDA565}" type="sibTrans" cxnId="{61D2C0C6-2CB7-4B25-A216-E95C8C301372}">
      <dgm:prSet/>
      <dgm:spPr/>
      <dgm:t>
        <a:bodyPr/>
        <a:lstStyle/>
        <a:p>
          <a:endParaRPr lang="en-US"/>
        </a:p>
      </dgm:t>
    </dgm:pt>
    <dgm:pt modelId="{89B7A0A5-7E5B-4EE9-92BB-5678C8BFFABE}">
      <dgm:prSet/>
      <dgm:spPr/>
      <dgm:t>
        <a:bodyPr/>
        <a:lstStyle/>
        <a:p>
          <a:r>
            <a:rPr lang="en-US"/>
            <a:t>Goto Dependencies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Click on add dependencies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Search for </a:t>
          </a:r>
          <a:r>
            <a:rPr lang="en-US" b="1" u="sng"/>
            <a:t>Spring Web</a:t>
          </a:r>
          <a:r>
            <a:rPr lang="en-US" u="sng"/>
            <a:t>, </a:t>
          </a:r>
          <a:r>
            <a:rPr lang="en-US" b="1" u="sng"/>
            <a:t>Thymeleaf</a:t>
          </a:r>
          <a:endParaRPr lang="en-US"/>
        </a:p>
      </dgm:t>
    </dgm:pt>
    <dgm:pt modelId="{E95FCB94-B384-4B3E-8314-46E425F39844}" type="parTrans" cxnId="{690C3DDE-2FA0-4F71-BFA3-A1D374032A82}">
      <dgm:prSet/>
      <dgm:spPr/>
      <dgm:t>
        <a:bodyPr/>
        <a:lstStyle/>
        <a:p>
          <a:endParaRPr lang="en-US"/>
        </a:p>
      </dgm:t>
    </dgm:pt>
    <dgm:pt modelId="{4E00B45E-CB63-4FB7-B069-7D84AB6D0346}" type="sibTrans" cxnId="{690C3DDE-2FA0-4F71-BFA3-A1D374032A82}">
      <dgm:prSet/>
      <dgm:spPr/>
      <dgm:t>
        <a:bodyPr/>
        <a:lstStyle/>
        <a:p>
          <a:endParaRPr lang="en-US"/>
        </a:p>
      </dgm:t>
    </dgm:pt>
    <dgm:pt modelId="{962EC935-458A-41A7-98FA-8E84B1DAC338}">
      <dgm:prSet/>
      <dgm:spPr/>
      <dgm:t>
        <a:bodyPr/>
        <a:lstStyle/>
        <a:p>
          <a:r>
            <a:rPr lang="en-US"/>
            <a:t>Click on generate, it will download the file</a:t>
          </a:r>
        </a:p>
      </dgm:t>
    </dgm:pt>
    <dgm:pt modelId="{5490B17E-C50C-484A-AAE5-0D78773F06D3}" type="parTrans" cxnId="{04302FE3-457E-4146-9D56-7F74A7BB3D71}">
      <dgm:prSet/>
      <dgm:spPr/>
      <dgm:t>
        <a:bodyPr/>
        <a:lstStyle/>
        <a:p>
          <a:endParaRPr lang="en-US"/>
        </a:p>
      </dgm:t>
    </dgm:pt>
    <dgm:pt modelId="{E8183447-E574-4886-9383-E2BE47D852EE}" type="sibTrans" cxnId="{04302FE3-457E-4146-9D56-7F74A7BB3D71}">
      <dgm:prSet/>
      <dgm:spPr/>
      <dgm:t>
        <a:bodyPr/>
        <a:lstStyle/>
        <a:p>
          <a:endParaRPr lang="en-US"/>
        </a:p>
      </dgm:t>
    </dgm:pt>
    <dgm:pt modelId="{5E81A48B-BE5D-4A44-A662-D3A886AA7181}" type="pres">
      <dgm:prSet presAssocID="{3C8B1276-8BFF-4B70-8157-C58B16F35D34}" presName="diagram" presStyleCnt="0">
        <dgm:presLayoutVars>
          <dgm:dir/>
          <dgm:resizeHandles val="exact"/>
        </dgm:presLayoutVars>
      </dgm:prSet>
      <dgm:spPr/>
    </dgm:pt>
    <dgm:pt modelId="{EC44BFA1-81DE-4873-B571-E023C1DD71B0}" type="pres">
      <dgm:prSet presAssocID="{C34D540E-E36C-43F8-A896-E023CA3A2842}" presName="node" presStyleLbl="node1" presStyleIdx="0" presStyleCnt="6">
        <dgm:presLayoutVars>
          <dgm:bulletEnabled val="1"/>
        </dgm:presLayoutVars>
      </dgm:prSet>
      <dgm:spPr/>
    </dgm:pt>
    <dgm:pt modelId="{F7527933-94F5-4A35-B216-5757BE48A19E}" type="pres">
      <dgm:prSet presAssocID="{7BA14389-A8C5-44D1-A601-E50F9FC138E1}" presName="sibTrans" presStyleCnt="0"/>
      <dgm:spPr/>
    </dgm:pt>
    <dgm:pt modelId="{8698AE58-8D76-4793-8A71-85E84D209D1F}" type="pres">
      <dgm:prSet presAssocID="{65EF4C65-3C7E-406E-A4FF-2AD6A9CB4F19}" presName="node" presStyleLbl="node1" presStyleIdx="1" presStyleCnt="6">
        <dgm:presLayoutVars>
          <dgm:bulletEnabled val="1"/>
        </dgm:presLayoutVars>
      </dgm:prSet>
      <dgm:spPr/>
    </dgm:pt>
    <dgm:pt modelId="{795E67A2-826C-41C9-8F6E-424A97EE2BBA}" type="pres">
      <dgm:prSet presAssocID="{08017662-2A2F-44BA-9AF1-D6680D8328D9}" presName="sibTrans" presStyleCnt="0"/>
      <dgm:spPr/>
    </dgm:pt>
    <dgm:pt modelId="{BECF3D19-768C-4883-AF6D-FEB60B3A1621}" type="pres">
      <dgm:prSet presAssocID="{77E321D1-4E80-4CD3-B970-436017BC2622}" presName="node" presStyleLbl="node1" presStyleIdx="2" presStyleCnt="6">
        <dgm:presLayoutVars>
          <dgm:bulletEnabled val="1"/>
        </dgm:presLayoutVars>
      </dgm:prSet>
      <dgm:spPr/>
    </dgm:pt>
    <dgm:pt modelId="{F0B3F298-23DD-4AB5-9BD7-04DA8B3F3827}" type="pres">
      <dgm:prSet presAssocID="{0C059321-0226-451A-A881-1335AF56BA15}" presName="sibTrans" presStyleCnt="0"/>
      <dgm:spPr/>
    </dgm:pt>
    <dgm:pt modelId="{81A375BC-E864-43D6-81B1-DFE77A4B544A}" type="pres">
      <dgm:prSet presAssocID="{48ACF293-8341-4FA2-948A-D65E26C7C6E4}" presName="node" presStyleLbl="node1" presStyleIdx="3" presStyleCnt="6">
        <dgm:presLayoutVars>
          <dgm:bulletEnabled val="1"/>
        </dgm:presLayoutVars>
      </dgm:prSet>
      <dgm:spPr/>
    </dgm:pt>
    <dgm:pt modelId="{59575B40-7BB8-41B5-A561-D90F7AB8E3FD}" type="pres">
      <dgm:prSet presAssocID="{1FDA391B-DEB0-426E-8492-BC7045DDA565}" presName="sibTrans" presStyleCnt="0"/>
      <dgm:spPr/>
    </dgm:pt>
    <dgm:pt modelId="{FFA14599-3B8F-4000-A7B7-D31A6E1DD02E}" type="pres">
      <dgm:prSet presAssocID="{89B7A0A5-7E5B-4EE9-92BB-5678C8BFFABE}" presName="node" presStyleLbl="node1" presStyleIdx="4" presStyleCnt="6">
        <dgm:presLayoutVars>
          <dgm:bulletEnabled val="1"/>
        </dgm:presLayoutVars>
      </dgm:prSet>
      <dgm:spPr/>
    </dgm:pt>
    <dgm:pt modelId="{3635A809-5D8C-4DB8-9AAF-4DA2A72A1509}" type="pres">
      <dgm:prSet presAssocID="{4E00B45E-CB63-4FB7-B069-7D84AB6D0346}" presName="sibTrans" presStyleCnt="0"/>
      <dgm:spPr/>
    </dgm:pt>
    <dgm:pt modelId="{3EA389E9-EBC4-4C80-8EB8-3AAC925258AE}" type="pres">
      <dgm:prSet presAssocID="{962EC935-458A-41A7-98FA-8E84B1DAC338}" presName="node" presStyleLbl="node1" presStyleIdx="5" presStyleCnt="6">
        <dgm:presLayoutVars>
          <dgm:bulletEnabled val="1"/>
        </dgm:presLayoutVars>
      </dgm:prSet>
      <dgm:spPr/>
    </dgm:pt>
  </dgm:ptLst>
  <dgm:cxnLst>
    <dgm:cxn modelId="{EF6ECB05-E2F9-4F42-961A-63EDAE93D641}" type="presOf" srcId="{48ACF293-8341-4FA2-948A-D65E26C7C6E4}" destId="{81A375BC-E864-43D6-81B1-DFE77A4B544A}" srcOrd="0" destOrd="0" presId="urn:microsoft.com/office/officeart/2005/8/layout/default"/>
    <dgm:cxn modelId="{4C1E6519-97AD-4EC1-9131-0E080663A086}" type="presOf" srcId="{C34D540E-E36C-43F8-A896-E023CA3A2842}" destId="{EC44BFA1-81DE-4873-B571-E023C1DD71B0}" srcOrd="0" destOrd="0" presId="urn:microsoft.com/office/officeart/2005/8/layout/default"/>
    <dgm:cxn modelId="{31006529-DB08-4A93-8BC2-E9C43721CB31}" type="presOf" srcId="{3C8B1276-8BFF-4B70-8157-C58B16F35D34}" destId="{5E81A48B-BE5D-4A44-A662-D3A886AA7181}" srcOrd="0" destOrd="0" presId="urn:microsoft.com/office/officeart/2005/8/layout/default"/>
    <dgm:cxn modelId="{1352A93A-D33A-4CB8-A171-B60E6088434D}" srcId="{3C8B1276-8BFF-4B70-8157-C58B16F35D34}" destId="{77E321D1-4E80-4CD3-B970-436017BC2622}" srcOrd="2" destOrd="0" parTransId="{458EF49F-8D6C-4AF8-9FDC-F405F5BE1967}" sibTransId="{0C059321-0226-451A-A881-1335AF56BA15}"/>
    <dgm:cxn modelId="{C145AD46-AF1E-49DD-B562-5CB0EF21F323}" type="presOf" srcId="{962EC935-458A-41A7-98FA-8E84B1DAC338}" destId="{3EA389E9-EBC4-4C80-8EB8-3AAC925258AE}" srcOrd="0" destOrd="0" presId="urn:microsoft.com/office/officeart/2005/8/layout/default"/>
    <dgm:cxn modelId="{B184C184-E418-4EB4-BEC5-134599F77B8D}" srcId="{3C8B1276-8BFF-4B70-8157-C58B16F35D34}" destId="{65EF4C65-3C7E-406E-A4FF-2AD6A9CB4F19}" srcOrd="1" destOrd="0" parTransId="{301D8ED6-44CC-4CA1-96B9-8A1671020E07}" sibTransId="{08017662-2A2F-44BA-9AF1-D6680D8328D9}"/>
    <dgm:cxn modelId="{808B598B-B904-4782-B2D0-1A5DBD61CAA1}" srcId="{3C8B1276-8BFF-4B70-8157-C58B16F35D34}" destId="{C34D540E-E36C-43F8-A896-E023CA3A2842}" srcOrd="0" destOrd="0" parTransId="{EBBAD876-0BC1-48E5-A528-EB19362DC72C}" sibTransId="{7BA14389-A8C5-44D1-A601-E50F9FC138E1}"/>
    <dgm:cxn modelId="{04D72095-1AED-4745-9237-E04D70D3056E}" type="presOf" srcId="{89B7A0A5-7E5B-4EE9-92BB-5678C8BFFABE}" destId="{FFA14599-3B8F-4000-A7B7-D31A6E1DD02E}" srcOrd="0" destOrd="0" presId="urn:microsoft.com/office/officeart/2005/8/layout/default"/>
    <dgm:cxn modelId="{61D2C0C6-2CB7-4B25-A216-E95C8C301372}" srcId="{3C8B1276-8BFF-4B70-8157-C58B16F35D34}" destId="{48ACF293-8341-4FA2-948A-D65E26C7C6E4}" srcOrd="3" destOrd="0" parTransId="{EFF415CB-F852-41E4-ABF2-77576F2AC012}" sibTransId="{1FDA391B-DEB0-426E-8492-BC7045DDA565}"/>
    <dgm:cxn modelId="{690C3DDE-2FA0-4F71-BFA3-A1D374032A82}" srcId="{3C8B1276-8BFF-4B70-8157-C58B16F35D34}" destId="{89B7A0A5-7E5B-4EE9-92BB-5678C8BFFABE}" srcOrd="4" destOrd="0" parTransId="{E95FCB94-B384-4B3E-8314-46E425F39844}" sibTransId="{4E00B45E-CB63-4FB7-B069-7D84AB6D0346}"/>
    <dgm:cxn modelId="{04302FE3-457E-4146-9D56-7F74A7BB3D71}" srcId="{3C8B1276-8BFF-4B70-8157-C58B16F35D34}" destId="{962EC935-458A-41A7-98FA-8E84B1DAC338}" srcOrd="5" destOrd="0" parTransId="{5490B17E-C50C-484A-AAE5-0D78773F06D3}" sibTransId="{E8183447-E574-4886-9383-E2BE47D852EE}"/>
    <dgm:cxn modelId="{8E2CE0EB-85B3-471B-B3A3-7A8F2F3BFA49}" type="presOf" srcId="{77E321D1-4E80-4CD3-B970-436017BC2622}" destId="{BECF3D19-768C-4883-AF6D-FEB60B3A1621}" srcOrd="0" destOrd="0" presId="urn:microsoft.com/office/officeart/2005/8/layout/default"/>
    <dgm:cxn modelId="{C98CCBF1-AED8-44ED-8DD3-E5CF5BEB7624}" type="presOf" srcId="{65EF4C65-3C7E-406E-A4FF-2AD6A9CB4F19}" destId="{8698AE58-8D76-4793-8A71-85E84D209D1F}" srcOrd="0" destOrd="0" presId="urn:microsoft.com/office/officeart/2005/8/layout/default"/>
    <dgm:cxn modelId="{EBB5BEE4-BA64-4013-BF41-B142079F73F9}" type="presParOf" srcId="{5E81A48B-BE5D-4A44-A662-D3A886AA7181}" destId="{EC44BFA1-81DE-4873-B571-E023C1DD71B0}" srcOrd="0" destOrd="0" presId="urn:microsoft.com/office/officeart/2005/8/layout/default"/>
    <dgm:cxn modelId="{38B2627F-690C-40E9-9F3A-A341E85999F8}" type="presParOf" srcId="{5E81A48B-BE5D-4A44-A662-D3A886AA7181}" destId="{F7527933-94F5-4A35-B216-5757BE48A19E}" srcOrd="1" destOrd="0" presId="urn:microsoft.com/office/officeart/2005/8/layout/default"/>
    <dgm:cxn modelId="{4B027575-86FA-416D-A375-0CF82910B634}" type="presParOf" srcId="{5E81A48B-BE5D-4A44-A662-D3A886AA7181}" destId="{8698AE58-8D76-4793-8A71-85E84D209D1F}" srcOrd="2" destOrd="0" presId="urn:microsoft.com/office/officeart/2005/8/layout/default"/>
    <dgm:cxn modelId="{6446014A-9EAF-456B-B1E4-AC4E64DD2725}" type="presParOf" srcId="{5E81A48B-BE5D-4A44-A662-D3A886AA7181}" destId="{795E67A2-826C-41C9-8F6E-424A97EE2BBA}" srcOrd="3" destOrd="0" presId="urn:microsoft.com/office/officeart/2005/8/layout/default"/>
    <dgm:cxn modelId="{23FCF174-CBAD-4411-A080-53005A07CB59}" type="presParOf" srcId="{5E81A48B-BE5D-4A44-A662-D3A886AA7181}" destId="{BECF3D19-768C-4883-AF6D-FEB60B3A1621}" srcOrd="4" destOrd="0" presId="urn:microsoft.com/office/officeart/2005/8/layout/default"/>
    <dgm:cxn modelId="{A77E86C4-1EF9-4842-8780-95EA7F23C257}" type="presParOf" srcId="{5E81A48B-BE5D-4A44-A662-D3A886AA7181}" destId="{F0B3F298-23DD-4AB5-9BD7-04DA8B3F3827}" srcOrd="5" destOrd="0" presId="urn:microsoft.com/office/officeart/2005/8/layout/default"/>
    <dgm:cxn modelId="{084765CB-EFFF-4E4E-A8AF-C1E94D962583}" type="presParOf" srcId="{5E81A48B-BE5D-4A44-A662-D3A886AA7181}" destId="{81A375BC-E864-43D6-81B1-DFE77A4B544A}" srcOrd="6" destOrd="0" presId="urn:microsoft.com/office/officeart/2005/8/layout/default"/>
    <dgm:cxn modelId="{8D6F5132-BEB2-4F81-82E1-CB3F7BCC1516}" type="presParOf" srcId="{5E81A48B-BE5D-4A44-A662-D3A886AA7181}" destId="{59575B40-7BB8-41B5-A561-D90F7AB8E3FD}" srcOrd="7" destOrd="0" presId="urn:microsoft.com/office/officeart/2005/8/layout/default"/>
    <dgm:cxn modelId="{5AF544CA-81E5-4647-ABCC-ACEFFFBCCA19}" type="presParOf" srcId="{5E81A48B-BE5D-4A44-A662-D3A886AA7181}" destId="{FFA14599-3B8F-4000-A7B7-D31A6E1DD02E}" srcOrd="8" destOrd="0" presId="urn:microsoft.com/office/officeart/2005/8/layout/default"/>
    <dgm:cxn modelId="{12A669CC-EFAA-412B-9331-D1F95A0D17E4}" type="presParOf" srcId="{5E81A48B-BE5D-4A44-A662-D3A886AA7181}" destId="{3635A809-5D8C-4DB8-9AAF-4DA2A72A1509}" srcOrd="9" destOrd="0" presId="urn:microsoft.com/office/officeart/2005/8/layout/default"/>
    <dgm:cxn modelId="{B098610D-A0FB-40ED-835E-C67DC0F9A152}" type="presParOf" srcId="{5E81A48B-BE5D-4A44-A662-D3A886AA7181}" destId="{3EA389E9-EBC4-4C80-8EB8-3AAC925258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EA3AB-FFA9-43E1-B221-272B90CF960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7747F9-75FC-42B2-8586-E91FF1E787D8}">
      <dgm:prSet/>
      <dgm:spPr/>
      <dgm:t>
        <a:bodyPr/>
        <a:lstStyle/>
        <a:p>
          <a:r>
            <a:rPr lang="en-US"/>
            <a:t>Download Eclipse software from official eclipse website or</a:t>
          </a:r>
        </a:p>
      </dgm:t>
    </dgm:pt>
    <dgm:pt modelId="{1EF25153-BAC4-4AA0-8958-502C6750DD04}" type="parTrans" cxnId="{9DB225D9-5C29-4D9A-84FB-5617EFF0FD93}">
      <dgm:prSet/>
      <dgm:spPr/>
      <dgm:t>
        <a:bodyPr/>
        <a:lstStyle/>
        <a:p>
          <a:endParaRPr lang="en-US"/>
        </a:p>
      </dgm:t>
    </dgm:pt>
    <dgm:pt modelId="{32CB7844-B89F-4904-9387-DA19E1252A29}" type="sibTrans" cxnId="{9DB225D9-5C29-4D9A-84FB-5617EFF0FD93}">
      <dgm:prSet/>
      <dgm:spPr/>
      <dgm:t>
        <a:bodyPr/>
        <a:lstStyle/>
        <a:p>
          <a:endParaRPr lang="en-US"/>
        </a:p>
      </dgm:t>
    </dgm:pt>
    <dgm:pt modelId="{355A4E07-AC10-4544-B8A0-69E919D0E6BB}">
      <dgm:prSet/>
      <dgm:spPr/>
      <dgm:t>
        <a:bodyPr/>
        <a:lstStyle/>
        <a:p>
          <a:r>
            <a:rPr lang="en-US"/>
            <a:t>Open url : </a:t>
          </a:r>
          <a:r>
            <a:rPr lang="en-US" u="sng">
              <a:hlinkClick xmlns:r="http://schemas.openxmlformats.org/officeDocument/2006/relationships" r:id="rId1"/>
            </a:rPr>
            <a:t>https://www.eclipse.org/downloads/</a:t>
          </a:r>
          <a:endParaRPr lang="en-US"/>
        </a:p>
      </dgm:t>
    </dgm:pt>
    <dgm:pt modelId="{030C76AD-E769-4105-8C5A-4154EF05A5E3}" type="parTrans" cxnId="{7B9E993D-B8E4-4CE2-B8A5-E986F570EE5B}">
      <dgm:prSet/>
      <dgm:spPr/>
      <dgm:t>
        <a:bodyPr/>
        <a:lstStyle/>
        <a:p>
          <a:endParaRPr lang="en-US"/>
        </a:p>
      </dgm:t>
    </dgm:pt>
    <dgm:pt modelId="{98F02E3D-0B96-4909-95EA-397AC3F57BC3}" type="sibTrans" cxnId="{7B9E993D-B8E4-4CE2-B8A5-E986F570EE5B}">
      <dgm:prSet/>
      <dgm:spPr/>
      <dgm:t>
        <a:bodyPr/>
        <a:lstStyle/>
        <a:p>
          <a:endParaRPr lang="en-US"/>
        </a:p>
      </dgm:t>
    </dgm:pt>
    <dgm:pt modelId="{FB98D8AD-0FAE-4603-B19F-51EDE729F6EC}">
      <dgm:prSet/>
      <dgm:spPr/>
      <dgm:t>
        <a:bodyPr/>
        <a:lstStyle/>
        <a:p>
          <a:r>
            <a:rPr lang="en-US"/>
            <a:t>Download the Software</a:t>
          </a:r>
        </a:p>
      </dgm:t>
    </dgm:pt>
    <dgm:pt modelId="{AE465744-E6BC-454C-8661-ADA7EBF41F5C}" type="parTrans" cxnId="{A44F01BB-EC3B-477C-B241-71C2B13A7505}">
      <dgm:prSet/>
      <dgm:spPr/>
      <dgm:t>
        <a:bodyPr/>
        <a:lstStyle/>
        <a:p>
          <a:endParaRPr lang="en-US"/>
        </a:p>
      </dgm:t>
    </dgm:pt>
    <dgm:pt modelId="{9192D667-E678-404D-A171-819072B7F54D}" type="sibTrans" cxnId="{A44F01BB-EC3B-477C-B241-71C2B13A7505}">
      <dgm:prSet/>
      <dgm:spPr/>
      <dgm:t>
        <a:bodyPr/>
        <a:lstStyle/>
        <a:p>
          <a:endParaRPr lang="en-US"/>
        </a:p>
      </dgm:t>
    </dgm:pt>
    <dgm:pt modelId="{4E884BE8-7343-4F1F-8F8D-CF3CBB8A34E7}">
      <dgm:prSet/>
      <dgm:spPr/>
      <dgm:t>
        <a:bodyPr/>
        <a:lstStyle/>
        <a:p>
          <a:r>
            <a:rPr lang="en-US"/>
            <a:t>Similarly, download java-jdk, and add the path in environmental variables.</a:t>
          </a:r>
        </a:p>
      </dgm:t>
    </dgm:pt>
    <dgm:pt modelId="{41DB3E88-45FE-4740-AA65-38FC9ED7DFDC}" type="parTrans" cxnId="{B8516167-5FA8-46A3-A2B9-B6A8D404FA01}">
      <dgm:prSet/>
      <dgm:spPr/>
      <dgm:t>
        <a:bodyPr/>
        <a:lstStyle/>
        <a:p>
          <a:endParaRPr lang="en-US"/>
        </a:p>
      </dgm:t>
    </dgm:pt>
    <dgm:pt modelId="{279A9C82-B3CB-4463-AE90-B47A723C2595}" type="sibTrans" cxnId="{B8516167-5FA8-46A3-A2B9-B6A8D404FA01}">
      <dgm:prSet/>
      <dgm:spPr/>
      <dgm:t>
        <a:bodyPr/>
        <a:lstStyle/>
        <a:p>
          <a:endParaRPr lang="en-US"/>
        </a:p>
      </dgm:t>
    </dgm:pt>
    <dgm:pt modelId="{BF530C8F-D5BD-4CB4-8B67-B8212319BA39}" type="pres">
      <dgm:prSet presAssocID="{AA2EA3AB-FFA9-43E1-B221-272B90CF960B}" presName="Name0" presStyleCnt="0">
        <dgm:presLayoutVars>
          <dgm:dir/>
          <dgm:resizeHandles val="exact"/>
        </dgm:presLayoutVars>
      </dgm:prSet>
      <dgm:spPr/>
    </dgm:pt>
    <dgm:pt modelId="{FF58385D-4CE4-4241-914F-3E2C4FD0E380}" type="pres">
      <dgm:prSet presAssocID="{9C7747F9-75FC-42B2-8586-E91FF1E787D8}" presName="node" presStyleLbl="node1" presStyleIdx="0" presStyleCnt="4">
        <dgm:presLayoutVars>
          <dgm:bulletEnabled val="1"/>
        </dgm:presLayoutVars>
      </dgm:prSet>
      <dgm:spPr/>
    </dgm:pt>
    <dgm:pt modelId="{4CFF4932-EA76-4C83-B907-757ED4E8F7B5}" type="pres">
      <dgm:prSet presAssocID="{32CB7844-B89F-4904-9387-DA19E1252A29}" presName="sibTrans" presStyleLbl="sibTrans1D1" presStyleIdx="0" presStyleCnt="3"/>
      <dgm:spPr/>
    </dgm:pt>
    <dgm:pt modelId="{05A8630C-3046-4604-A06C-F5852C554812}" type="pres">
      <dgm:prSet presAssocID="{32CB7844-B89F-4904-9387-DA19E1252A29}" presName="connectorText" presStyleLbl="sibTrans1D1" presStyleIdx="0" presStyleCnt="3"/>
      <dgm:spPr/>
    </dgm:pt>
    <dgm:pt modelId="{8F5DA0FF-4332-4EC6-969D-085640BC528F}" type="pres">
      <dgm:prSet presAssocID="{355A4E07-AC10-4544-B8A0-69E919D0E6BB}" presName="node" presStyleLbl="node1" presStyleIdx="1" presStyleCnt="4">
        <dgm:presLayoutVars>
          <dgm:bulletEnabled val="1"/>
        </dgm:presLayoutVars>
      </dgm:prSet>
      <dgm:spPr/>
    </dgm:pt>
    <dgm:pt modelId="{72636351-D508-44CA-841F-54A0FD902663}" type="pres">
      <dgm:prSet presAssocID="{98F02E3D-0B96-4909-95EA-397AC3F57BC3}" presName="sibTrans" presStyleLbl="sibTrans1D1" presStyleIdx="1" presStyleCnt="3"/>
      <dgm:spPr/>
    </dgm:pt>
    <dgm:pt modelId="{AA09FDEE-BA61-49E4-A749-158383D44B0C}" type="pres">
      <dgm:prSet presAssocID="{98F02E3D-0B96-4909-95EA-397AC3F57BC3}" presName="connectorText" presStyleLbl="sibTrans1D1" presStyleIdx="1" presStyleCnt="3"/>
      <dgm:spPr/>
    </dgm:pt>
    <dgm:pt modelId="{98AF994B-C781-4A7A-B8E2-A43FFB1E5EF6}" type="pres">
      <dgm:prSet presAssocID="{FB98D8AD-0FAE-4603-B19F-51EDE729F6EC}" presName="node" presStyleLbl="node1" presStyleIdx="2" presStyleCnt="4">
        <dgm:presLayoutVars>
          <dgm:bulletEnabled val="1"/>
        </dgm:presLayoutVars>
      </dgm:prSet>
      <dgm:spPr/>
    </dgm:pt>
    <dgm:pt modelId="{3C62468B-499A-45AA-8C63-81783A7B48C4}" type="pres">
      <dgm:prSet presAssocID="{9192D667-E678-404D-A171-819072B7F54D}" presName="sibTrans" presStyleLbl="sibTrans1D1" presStyleIdx="2" presStyleCnt="3"/>
      <dgm:spPr/>
    </dgm:pt>
    <dgm:pt modelId="{597F80A6-D073-4E0A-9DFA-FD9ECD275E2B}" type="pres">
      <dgm:prSet presAssocID="{9192D667-E678-404D-A171-819072B7F54D}" presName="connectorText" presStyleLbl="sibTrans1D1" presStyleIdx="2" presStyleCnt="3"/>
      <dgm:spPr/>
    </dgm:pt>
    <dgm:pt modelId="{F9F829CD-A649-497A-8C9F-356DB89D0BD8}" type="pres">
      <dgm:prSet presAssocID="{4E884BE8-7343-4F1F-8F8D-CF3CBB8A34E7}" presName="node" presStyleLbl="node1" presStyleIdx="3" presStyleCnt="4">
        <dgm:presLayoutVars>
          <dgm:bulletEnabled val="1"/>
        </dgm:presLayoutVars>
      </dgm:prSet>
      <dgm:spPr/>
    </dgm:pt>
  </dgm:ptLst>
  <dgm:cxnLst>
    <dgm:cxn modelId="{F26D3001-68E3-44FE-84B8-98F528C5A682}" type="presOf" srcId="{FB98D8AD-0FAE-4603-B19F-51EDE729F6EC}" destId="{98AF994B-C781-4A7A-B8E2-A43FFB1E5EF6}" srcOrd="0" destOrd="0" presId="urn:microsoft.com/office/officeart/2016/7/layout/RepeatingBendingProcessNew"/>
    <dgm:cxn modelId="{C795D611-187C-4CD3-9881-C15191249CAF}" type="presOf" srcId="{32CB7844-B89F-4904-9387-DA19E1252A29}" destId="{4CFF4932-EA76-4C83-B907-757ED4E8F7B5}" srcOrd="0" destOrd="0" presId="urn:microsoft.com/office/officeart/2016/7/layout/RepeatingBendingProcessNew"/>
    <dgm:cxn modelId="{DA377012-66AF-41BF-933D-D5BBC178BAEE}" type="presOf" srcId="{9192D667-E678-404D-A171-819072B7F54D}" destId="{3C62468B-499A-45AA-8C63-81783A7B48C4}" srcOrd="0" destOrd="0" presId="urn:microsoft.com/office/officeart/2016/7/layout/RepeatingBendingProcessNew"/>
    <dgm:cxn modelId="{D4540214-E7C1-4F36-BFCC-9D8A4FE66A0A}" type="presOf" srcId="{32CB7844-B89F-4904-9387-DA19E1252A29}" destId="{05A8630C-3046-4604-A06C-F5852C554812}" srcOrd="1" destOrd="0" presId="urn:microsoft.com/office/officeart/2016/7/layout/RepeatingBendingProcessNew"/>
    <dgm:cxn modelId="{96BDB124-7FA5-402D-B90E-9625F9D9BBC0}" type="presOf" srcId="{9C7747F9-75FC-42B2-8586-E91FF1E787D8}" destId="{FF58385D-4CE4-4241-914F-3E2C4FD0E380}" srcOrd="0" destOrd="0" presId="urn:microsoft.com/office/officeart/2016/7/layout/RepeatingBendingProcessNew"/>
    <dgm:cxn modelId="{05294727-9701-42AB-8F90-9EA414A4107B}" type="presOf" srcId="{4E884BE8-7343-4F1F-8F8D-CF3CBB8A34E7}" destId="{F9F829CD-A649-497A-8C9F-356DB89D0BD8}" srcOrd="0" destOrd="0" presId="urn:microsoft.com/office/officeart/2016/7/layout/RepeatingBendingProcessNew"/>
    <dgm:cxn modelId="{04F35228-4A4F-4C1D-97B4-6BB5DE291151}" type="presOf" srcId="{9192D667-E678-404D-A171-819072B7F54D}" destId="{597F80A6-D073-4E0A-9DFA-FD9ECD275E2B}" srcOrd="1" destOrd="0" presId="urn:microsoft.com/office/officeart/2016/7/layout/RepeatingBendingProcessNew"/>
    <dgm:cxn modelId="{7B9E993D-B8E4-4CE2-B8A5-E986F570EE5B}" srcId="{AA2EA3AB-FFA9-43E1-B221-272B90CF960B}" destId="{355A4E07-AC10-4544-B8A0-69E919D0E6BB}" srcOrd="1" destOrd="0" parTransId="{030C76AD-E769-4105-8C5A-4154EF05A5E3}" sibTransId="{98F02E3D-0B96-4909-95EA-397AC3F57BC3}"/>
    <dgm:cxn modelId="{B8516167-5FA8-46A3-A2B9-B6A8D404FA01}" srcId="{AA2EA3AB-FFA9-43E1-B221-272B90CF960B}" destId="{4E884BE8-7343-4F1F-8F8D-CF3CBB8A34E7}" srcOrd="3" destOrd="0" parTransId="{41DB3E88-45FE-4740-AA65-38FC9ED7DFDC}" sibTransId="{279A9C82-B3CB-4463-AE90-B47A723C2595}"/>
    <dgm:cxn modelId="{EC5C3C68-1649-4C2D-A50F-973FF7D416F0}" type="presOf" srcId="{98F02E3D-0B96-4909-95EA-397AC3F57BC3}" destId="{AA09FDEE-BA61-49E4-A749-158383D44B0C}" srcOrd="1" destOrd="0" presId="urn:microsoft.com/office/officeart/2016/7/layout/RepeatingBendingProcessNew"/>
    <dgm:cxn modelId="{B8A9338E-00B2-40D8-8D77-7C64754475AB}" type="presOf" srcId="{AA2EA3AB-FFA9-43E1-B221-272B90CF960B}" destId="{BF530C8F-D5BD-4CB4-8B67-B8212319BA39}" srcOrd="0" destOrd="0" presId="urn:microsoft.com/office/officeart/2016/7/layout/RepeatingBendingProcessNew"/>
    <dgm:cxn modelId="{73E292A8-49E2-4880-AC87-D047FB0AE952}" type="presOf" srcId="{98F02E3D-0B96-4909-95EA-397AC3F57BC3}" destId="{72636351-D508-44CA-841F-54A0FD902663}" srcOrd="0" destOrd="0" presId="urn:microsoft.com/office/officeart/2016/7/layout/RepeatingBendingProcessNew"/>
    <dgm:cxn modelId="{A44F01BB-EC3B-477C-B241-71C2B13A7505}" srcId="{AA2EA3AB-FFA9-43E1-B221-272B90CF960B}" destId="{FB98D8AD-0FAE-4603-B19F-51EDE729F6EC}" srcOrd="2" destOrd="0" parTransId="{AE465744-E6BC-454C-8661-ADA7EBF41F5C}" sibTransId="{9192D667-E678-404D-A171-819072B7F54D}"/>
    <dgm:cxn modelId="{9DB225D9-5C29-4D9A-84FB-5617EFF0FD93}" srcId="{AA2EA3AB-FFA9-43E1-B221-272B90CF960B}" destId="{9C7747F9-75FC-42B2-8586-E91FF1E787D8}" srcOrd="0" destOrd="0" parTransId="{1EF25153-BAC4-4AA0-8958-502C6750DD04}" sibTransId="{32CB7844-B89F-4904-9387-DA19E1252A29}"/>
    <dgm:cxn modelId="{1C3535E4-8E31-41C9-9E76-E879E87E2A82}" type="presOf" srcId="{355A4E07-AC10-4544-B8A0-69E919D0E6BB}" destId="{8F5DA0FF-4332-4EC6-969D-085640BC528F}" srcOrd="0" destOrd="0" presId="urn:microsoft.com/office/officeart/2016/7/layout/RepeatingBendingProcessNew"/>
    <dgm:cxn modelId="{BCD8A0E9-B666-44DB-B81A-09927960686F}" type="presParOf" srcId="{BF530C8F-D5BD-4CB4-8B67-B8212319BA39}" destId="{FF58385D-4CE4-4241-914F-3E2C4FD0E380}" srcOrd="0" destOrd="0" presId="urn:microsoft.com/office/officeart/2016/7/layout/RepeatingBendingProcessNew"/>
    <dgm:cxn modelId="{790C085D-B934-47BA-8012-36FF19AB8F0C}" type="presParOf" srcId="{BF530C8F-D5BD-4CB4-8B67-B8212319BA39}" destId="{4CFF4932-EA76-4C83-B907-757ED4E8F7B5}" srcOrd="1" destOrd="0" presId="urn:microsoft.com/office/officeart/2016/7/layout/RepeatingBendingProcessNew"/>
    <dgm:cxn modelId="{C67BC65D-4549-4082-B704-4F9E6D41CD97}" type="presParOf" srcId="{4CFF4932-EA76-4C83-B907-757ED4E8F7B5}" destId="{05A8630C-3046-4604-A06C-F5852C554812}" srcOrd="0" destOrd="0" presId="urn:microsoft.com/office/officeart/2016/7/layout/RepeatingBendingProcessNew"/>
    <dgm:cxn modelId="{A4F17998-82A1-4E4C-BB5C-DFF62250A330}" type="presParOf" srcId="{BF530C8F-D5BD-4CB4-8B67-B8212319BA39}" destId="{8F5DA0FF-4332-4EC6-969D-085640BC528F}" srcOrd="2" destOrd="0" presId="urn:microsoft.com/office/officeart/2016/7/layout/RepeatingBendingProcessNew"/>
    <dgm:cxn modelId="{80E9FC03-42E0-4DE1-94FE-F2FA3D77A46E}" type="presParOf" srcId="{BF530C8F-D5BD-4CB4-8B67-B8212319BA39}" destId="{72636351-D508-44CA-841F-54A0FD902663}" srcOrd="3" destOrd="0" presId="urn:microsoft.com/office/officeart/2016/7/layout/RepeatingBendingProcessNew"/>
    <dgm:cxn modelId="{D4A86D60-B484-4A7B-AE42-C8EB1E0FB51B}" type="presParOf" srcId="{72636351-D508-44CA-841F-54A0FD902663}" destId="{AA09FDEE-BA61-49E4-A749-158383D44B0C}" srcOrd="0" destOrd="0" presId="urn:microsoft.com/office/officeart/2016/7/layout/RepeatingBendingProcessNew"/>
    <dgm:cxn modelId="{EAB1A277-2123-4684-B71F-A07F7914D61C}" type="presParOf" srcId="{BF530C8F-D5BD-4CB4-8B67-B8212319BA39}" destId="{98AF994B-C781-4A7A-B8E2-A43FFB1E5EF6}" srcOrd="4" destOrd="0" presId="urn:microsoft.com/office/officeart/2016/7/layout/RepeatingBendingProcessNew"/>
    <dgm:cxn modelId="{F722DDB9-1AD7-423E-975A-95F63FB61379}" type="presParOf" srcId="{BF530C8F-D5BD-4CB4-8B67-B8212319BA39}" destId="{3C62468B-499A-45AA-8C63-81783A7B48C4}" srcOrd="5" destOrd="0" presId="urn:microsoft.com/office/officeart/2016/7/layout/RepeatingBendingProcessNew"/>
    <dgm:cxn modelId="{7B8372A8-9671-4B01-85D9-145DA2619F04}" type="presParOf" srcId="{3C62468B-499A-45AA-8C63-81783A7B48C4}" destId="{597F80A6-D073-4E0A-9DFA-FD9ECD275E2B}" srcOrd="0" destOrd="0" presId="urn:microsoft.com/office/officeart/2016/7/layout/RepeatingBendingProcessNew"/>
    <dgm:cxn modelId="{FD999DE1-7B18-4B8B-91B7-E48254859C3D}" type="presParOf" srcId="{BF530C8F-D5BD-4CB4-8B67-B8212319BA39}" destId="{F9F829CD-A649-497A-8C9F-356DB89D0BD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59362-8AC9-4CCA-83A4-716A67A83DB5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7ABE30-2D0F-4066-BE5A-9208BBFADA4D}">
      <dgm:prSet/>
      <dgm:spPr/>
      <dgm:t>
        <a:bodyPr/>
        <a:lstStyle/>
        <a:p>
          <a:r>
            <a:rPr lang="en-US"/>
            <a:t>Open your eclipse desktop </a:t>
          </a:r>
        </a:p>
      </dgm:t>
    </dgm:pt>
    <dgm:pt modelId="{01B0D9AC-16EA-4F51-9291-074B06ECE0DE}" type="parTrans" cxnId="{93F55FAF-DC50-4FAD-A224-07643DA7A11A}">
      <dgm:prSet/>
      <dgm:spPr/>
      <dgm:t>
        <a:bodyPr/>
        <a:lstStyle/>
        <a:p>
          <a:endParaRPr lang="en-US"/>
        </a:p>
      </dgm:t>
    </dgm:pt>
    <dgm:pt modelId="{A8B883DF-F33C-48E4-B549-B2674E85F5A6}" type="sibTrans" cxnId="{93F55FAF-DC50-4FAD-A224-07643DA7A11A}">
      <dgm:prSet/>
      <dgm:spPr/>
      <dgm:t>
        <a:bodyPr/>
        <a:lstStyle/>
        <a:p>
          <a:endParaRPr lang="en-US"/>
        </a:p>
      </dgm:t>
    </dgm:pt>
    <dgm:pt modelId="{0BC9AD96-0ECD-40D4-8069-6479FFE30E04}">
      <dgm:prSet/>
      <dgm:spPr/>
      <dgm:t>
        <a:bodyPr/>
        <a:lstStyle/>
        <a:p>
          <a:r>
            <a:rPr lang="en-US"/>
            <a:t>Click on File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Import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Maven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Existing Maven Projects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Next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From Browse select your downloaded maven spring boot file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Finish</a:t>
          </a:r>
        </a:p>
      </dgm:t>
    </dgm:pt>
    <dgm:pt modelId="{7D5EE0B7-E04B-40AB-BA31-38B806DCA05C}" type="parTrans" cxnId="{F898BA6C-8721-4383-ACC0-20820F8995AD}">
      <dgm:prSet/>
      <dgm:spPr/>
      <dgm:t>
        <a:bodyPr/>
        <a:lstStyle/>
        <a:p>
          <a:endParaRPr lang="en-US"/>
        </a:p>
      </dgm:t>
    </dgm:pt>
    <dgm:pt modelId="{DB76242C-7D4B-414E-A879-90917F740EE0}" type="sibTrans" cxnId="{F898BA6C-8721-4383-ACC0-20820F8995AD}">
      <dgm:prSet/>
      <dgm:spPr/>
      <dgm:t>
        <a:bodyPr/>
        <a:lstStyle/>
        <a:p>
          <a:endParaRPr lang="en-US"/>
        </a:p>
      </dgm:t>
    </dgm:pt>
    <dgm:pt modelId="{768F36D5-8FD8-4D54-94AF-6CBFDD878E77}">
      <dgm:prSet/>
      <dgm:spPr/>
      <dgm:t>
        <a:bodyPr/>
        <a:lstStyle/>
        <a:p>
          <a:r>
            <a:rPr lang="en-US"/>
            <a:t>This will open a demo file in your eclipse desktop</a:t>
          </a:r>
        </a:p>
      </dgm:t>
    </dgm:pt>
    <dgm:pt modelId="{52496FD1-831A-4E5A-B8D1-666B638CD2AF}" type="parTrans" cxnId="{A723B52A-5A89-491F-8684-2CCCC1D9D8EC}">
      <dgm:prSet/>
      <dgm:spPr/>
      <dgm:t>
        <a:bodyPr/>
        <a:lstStyle/>
        <a:p>
          <a:endParaRPr lang="en-US"/>
        </a:p>
      </dgm:t>
    </dgm:pt>
    <dgm:pt modelId="{CEFE7198-CA40-41C5-8A43-A309636C919E}" type="sibTrans" cxnId="{A723B52A-5A89-491F-8684-2CCCC1D9D8EC}">
      <dgm:prSet/>
      <dgm:spPr/>
      <dgm:t>
        <a:bodyPr/>
        <a:lstStyle/>
        <a:p>
          <a:endParaRPr lang="en-US"/>
        </a:p>
      </dgm:t>
    </dgm:pt>
    <dgm:pt modelId="{5851ACBA-E92E-47A9-AE89-CD762BB0187F}">
      <dgm:prSet/>
      <dgm:spPr/>
      <dgm:t>
        <a:bodyPr/>
        <a:lstStyle/>
        <a:p>
          <a:r>
            <a:rPr lang="en-US"/>
            <a:t>Demo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Src/main/java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Com.Amdocs.Amy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Amy.java</a:t>
          </a:r>
        </a:p>
      </dgm:t>
    </dgm:pt>
    <dgm:pt modelId="{F176947F-39E2-42F9-83A7-4DA0B8704739}" type="parTrans" cxnId="{A0EB2EC4-4A6E-41B6-B680-B3529A24A33C}">
      <dgm:prSet/>
      <dgm:spPr/>
      <dgm:t>
        <a:bodyPr/>
        <a:lstStyle/>
        <a:p>
          <a:endParaRPr lang="en-US"/>
        </a:p>
      </dgm:t>
    </dgm:pt>
    <dgm:pt modelId="{FA40080B-739A-48BB-8FDA-F466DDB399B8}" type="sibTrans" cxnId="{A0EB2EC4-4A6E-41B6-B680-B3529A24A33C}">
      <dgm:prSet/>
      <dgm:spPr/>
      <dgm:t>
        <a:bodyPr/>
        <a:lstStyle/>
        <a:p>
          <a:endParaRPr lang="en-US"/>
        </a:p>
      </dgm:t>
    </dgm:pt>
    <dgm:pt modelId="{9A90DB18-E263-4745-B7EB-9FD312FA7FA9}">
      <dgm:prSet/>
      <dgm:spPr/>
      <dgm:t>
        <a:bodyPr/>
        <a:lstStyle/>
        <a:p>
          <a:r>
            <a:rPr lang="en-US"/>
            <a:t>Write Your project code.</a:t>
          </a:r>
        </a:p>
      </dgm:t>
    </dgm:pt>
    <dgm:pt modelId="{0C84E77D-E606-496B-BA97-532827142872}" type="parTrans" cxnId="{B660B1C4-6816-40C6-9676-518BBAE7B7A9}">
      <dgm:prSet/>
      <dgm:spPr/>
      <dgm:t>
        <a:bodyPr/>
        <a:lstStyle/>
        <a:p>
          <a:endParaRPr lang="en-US"/>
        </a:p>
      </dgm:t>
    </dgm:pt>
    <dgm:pt modelId="{6FA1EBCC-710A-4008-8F65-E09A022E5014}" type="sibTrans" cxnId="{B660B1C4-6816-40C6-9676-518BBAE7B7A9}">
      <dgm:prSet/>
      <dgm:spPr/>
      <dgm:t>
        <a:bodyPr/>
        <a:lstStyle/>
        <a:p>
          <a:endParaRPr lang="en-US"/>
        </a:p>
      </dgm:t>
    </dgm:pt>
    <dgm:pt modelId="{406BF152-C217-42C3-94DB-E018A8B2C74B}">
      <dgm:prSet/>
      <dgm:spPr/>
      <dgm:t>
        <a:bodyPr/>
        <a:lstStyle/>
        <a:p>
          <a:r>
            <a:rPr lang="en-US"/>
            <a:t>Download Jenkins</a:t>
          </a:r>
        </a:p>
      </dgm:t>
    </dgm:pt>
    <dgm:pt modelId="{CF06E335-DE03-4918-891F-D5A47F58B13E}" type="parTrans" cxnId="{CB19C738-DF4D-4310-A989-C96E4AFEF41A}">
      <dgm:prSet/>
      <dgm:spPr/>
      <dgm:t>
        <a:bodyPr/>
        <a:lstStyle/>
        <a:p>
          <a:endParaRPr lang="en-US"/>
        </a:p>
      </dgm:t>
    </dgm:pt>
    <dgm:pt modelId="{4E8AB90B-C8C6-4E57-9539-6FC4A6B676C5}" type="sibTrans" cxnId="{CB19C738-DF4D-4310-A989-C96E4AFEF41A}">
      <dgm:prSet/>
      <dgm:spPr/>
      <dgm:t>
        <a:bodyPr/>
        <a:lstStyle/>
        <a:p>
          <a:endParaRPr lang="en-US"/>
        </a:p>
      </dgm:t>
    </dgm:pt>
    <dgm:pt modelId="{60CC3EA2-CAB4-4A48-B2A7-3647EF9FC24E}">
      <dgm:prSet/>
      <dgm:spPr/>
      <dgm:t>
        <a:bodyPr/>
        <a:lstStyle/>
        <a:p>
          <a:r>
            <a:rPr lang="en-US"/>
            <a:t>Type localhost:8084</a:t>
          </a:r>
        </a:p>
      </dgm:t>
    </dgm:pt>
    <dgm:pt modelId="{2357EE1D-308B-491B-954F-DA1AFA663DC1}" type="parTrans" cxnId="{D8099694-9B51-4E2D-9874-C43D3EEB25B7}">
      <dgm:prSet/>
      <dgm:spPr/>
      <dgm:t>
        <a:bodyPr/>
        <a:lstStyle/>
        <a:p>
          <a:endParaRPr lang="en-US"/>
        </a:p>
      </dgm:t>
    </dgm:pt>
    <dgm:pt modelId="{705BAA94-0C16-4A63-8C1D-776EB1E7B5D2}" type="sibTrans" cxnId="{D8099694-9B51-4E2D-9874-C43D3EEB25B7}">
      <dgm:prSet/>
      <dgm:spPr/>
      <dgm:t>
        <a:bodyPr/>
        <a:lstStyle/>
        <a:p>
          <a:endParaRPr lang="en-US"/>
        </a:p>
      </dgm:t>
    </dgm:pt>
    <dgm:pt modelId="{6C13E0C4-897D-4BEE-8D99-6F24CD98A124}">
      <dgm:prSet/>
      <dgm:spPr/>
      <dgm:t>
        <a:bodyPr/>
        <a:lstStyle/>
        <a:p>
          <a:r>
            <a:rPr lang="en-US"/>
            <a:t>Using your username and password login in you Jenkins account.</a:t>
          </a:r>
        </a:p>
      </dgm:t>
    </dgm:pt>
    <dgm:pt modelId="{93BE95AE-9FE0-45B7-9D99-D5295457F7CB}" type="parTrans" cxnId="{03A53CE4-EDC4-4C9F-8829-D802D791B958}">
      <dgm:prSet/>
      <dgm:spPr/>
      <dgm:t>
        <a:bodyPr/>
        <a:lstStyle/>
        <a:p>
          <a:endParaRPr lang="en-US"/>
        </a:p>
      </dgm:t>
    </dgm:pt>
    <dgm:pt modelId="{4E832744-F523-43B4-B1D7-CE32B4E32773}" type="sibTrans" cxnId="{03A53CE4-EDC4-4C9F-8829-D802D791B958}">
      <dgm:prSet/>
      <dgm:spPr/>
      <dgm:t>
        <a:bodyPr/>
        <a:lstStyle/>
        <a:p>
          <a:endParaRPr lang="en-US"/>
        </a:p>
      </dgm:t>
    </dgm:pt>
    <dgm:pt modelId="{560114AC-5485-48EA-A025-C6BFF6D80A49}" type="pres">
      <dgm:prSet presAssocID="{2EC59362-8AC9-4CCA-83A4-716A67A83DB5}" presName="Name0" presStyleCnt="0">
        <dgm:presLayoutVars>
          <dgm:dir/>
          <dgm:resizeHandles val="exact"/>
        </dgm:presLayoutVars>
      </dgm:prSet>
      <dgm:spPr/>
    </dgm:pt>
    <dgm:pt modelId="{C219E473-871F-4C27-932F-779580BAB688}" type="pres">
      <dgm:prSet presAssocID="{FD7ABE30-2D0F-4066-BE5A-9208BBFADA4D}" presName="node" presStyleLbl="node1" presStyleIdx="0" presStyleCnt="8">
        <dgm:presLayoutVars>
          <dgm:bulletEnabled val="1"/>
        </dgm:presLayoutVars>
      </dgm:prSet>
      <dgm:spPr/>
    </dgm:pt>
    <dgm:pt modelId="{E6EDD295-FF3E-4B07-8116-EA1CC41D0873}" type="pres">
      <dgm:prSet presAssocID="{A8B883DF-F33C-48E4-B549-B2674E85F5A6}" presName="sibTrans" presStyleLbl="sibTrans1D1" presStyleIdx="0" presStyleCnt="7"/>
      <dgm:spPr/>
    </dgm:pt>
    <dgm:pt modelId="{A7A0C8C1-1CC7-4C2D-8D65-45BBDD66E698}" type="pres">
      <dgm:prSet presAssocID="{A8B883DF-F33C-48E4-B549-B2674E85F5A6}" presName="connectorText" presStyleLbl="sibTrans1D1" presStyleIdx="0" presStyleCnt="7"/>
      <dgm:spPr/>
    </dgm:pt>
    <dgm:pt modelId="{ED97F789-D106-4F9B-A2DC-610EF1538449}" type="pres">
      <dgm:prSet presAssocID="{0BC9AD96-0ECD-40D4-8069-6479FFE30E04}" presName="node" presStyleLbl="node1" presStyleIdx="1" presStyleCnt="8">
        <dgm:presLayoutVars>
          <dgm:bulletEnabled val="1"/>
        </dgm:presLayoutVars>
      </dgm:prSet>
      <dgm:spPr/>
    </dgm:pt>
    <dgm:pt modelId="{552C0E88-F145-4860-8C33-BBB81635E99C}" type="pres">
      <dgm:prSet presAssocID="{DB76242C-7D4B-414E-A879-90917F740EE0}" presName="sibTrans" presStyleLbl="sibTrans1D1" presStyleIdx="1" presStyleCnt="7"/>
      <dgm:spPr/>
    </dgm:pt>
    <dgm:pt modelId="{E139A7B8-98A5-4D61-A094-D3577815F01F}" type="pres">
      <dgm:prSet presAssocID="{DB76242C-7D4B-414E-A879-90917F740EE0}" presName="connectorText" presStyleLbl="sibTrans1D1" presStyleIdx="1" presStyleCnt="7"/>
      <dgm:spPr/>
    </dgm:pt>
    <dgm:pt modelId="{911CB7D3-B50B-47D9-8108-359D81B33772}" type="pres">
      <dgm:prSet presAssocID="{768F36D5-8FD8-4D54-94AF-6CBFDD878E77}" presName="node" presStyleLbl="node1" presStyleIdx="2" presStyleCnt="8">
        <dgm:presLayoutVars>
          <dgm:bulletEnabled val="1"/>
        </dgm:presLayoutVars>
      </dgm:prSet>
      <dgm:spPr/>
    </dgm:pt>
    <dgm:pt modelId="{D06CD25D-24D1-4C70-9C4F-CCBE93080F52}" type="pres">
      <dgm:prSet presAssocID="{CEFE7198-CA40-41C5-8A43-A309636C919E}" presName="sibTrans" presStyleLbl="sibTrans1D1" presStyleIdx="2" presStyleCnt="7"/>
      <dgm:spPr/>
    </dgm:pt>
    <dgm:pt modelId="{5B86B833-BF12-4A9C-9A64-8EED06FD0B33}" type="pres">
      <dgm:prSet presAssocID="{CEFE7198-CA40-41C5-8A43-A309636C919E}" presName="connectorText" presStyleLbl="sibTrans1D1" presStyleIdx="2" presStyleCnt="7"/>
      <dgm:spPr/>
    </dgm:pt>
    <dgm:pt modelId="{68DC3C5A-104D-40A9-9046-95A7CE64154D}" type="pres">
      <dgm:prSet presAssocID="{5851ACBA-E92E-47A9-AE89-CD762BB0187F}" presName="node" presStyleLbl="node1" presStyleIdx="3" presStyleCnt="8">
        <dgm:presLayoutVars>
          <dgm:bulletEnabled val="1"/>
        </dgm:presLayoutVars>
      </dgm:prSet>
      <dgm:spPr/>
    </dgm:pt>
    <dgm:pt modelId="{CBA280C6-FAAA-4D98-A84F-4AC80E71E8C7}" type="pres">
      <dgm:prSet presAssocID="{FA40080B-739A-48BB-8FDA-F466DDB399B8}" presName="sibTrans" presStyleLbl="sibTrans1D1" presStyleIdx="3" presStyleCnt="7"/>
      <dgm:spPr/>
    </dgm:pt>
    <dgm:pt modelId="{8753129A-4468-4C14-9739-385FF22AFE26}" type="pres">
      <dgm:prSet presAssocID="{FA40080B-739A-48BB-8FDA-F466DDB399B8}" presName="connectorText" presStyleLbl="sibTrans1D1" presStyleIdx="3" presStyleCnt="7"/>
      <dgm:spPr/>
    </dgm:pt>
    <dgm:pt modelId="{4A436D0E-F517-4B29-9DD9-9F6586F55AD4}" type="pres">
      <dgm:prSet presAssocID="{9A90DB18-E263-4745-B7EB-9FD312FA7FA9}" presName="node" presStyleLbl="node1" presStyleIdx="4" presStyleCnt="8">
        <dgm:presLayoutVars>
          <dgm:bulletEnabled val="1"/>
        </dgm:presLayoutVars>
      </dgm:prSet>
      <dgm:spPr/>
    </dgm:pt>
    <dgm:pt modelId="{DDB6AE00-394A-408A-A61D-2A2D3C1D7123}" type="pres">
      <dgm:prSet presAssocID="{6FA1EBCC-710A-4008-8F65-E09A022E5014}" presName="sibTrans" presStyleLbl="sibTrans1D1" presStyleIdx="4" presStyleCnt="7"/>
      <dgm:spPr/>
    </dgm:pt>
    <dgm:pt modelId="{FB9F03EB-7587-43E0-A515-87B7D33F04DD}" type="pres">
      <dgm:prSet presAssocID="{6FA1EBCC-710A-4008-8F65-E09A022E5014}" presName="connectorText" presStyleLbl="sibTrans1D1" presStyleIdx="4" presStyleCnt="7"/>
      <dgm:spPr/>
    </dgm:pt>
    <dgm:pt modelId="{70FCE4C1-7749-4B32-88F2-4DB16D340B49}" type="pres">
      <dgm:prSet presAssocID="{406BF152-C217-42C3-94DB-E018A8B2C74B}" presName="node" presStyleLbl="node1" presStyleIdx="5" presStyleCnt="8">
        <dgm:presLayoutVars>
          <dgm:bulletEnabled val="1"/>
        </dgm:presLayoutVars>
      </dgm:prSet>
      <dgm:spPr/>
    </dgm:pt>
    <dgm:pt modelId="{D24999AA-1309-413C-9C98-964CDB5AF41E}" type="pres">
      <dgm:prSet presAssocID="{4E8AB90B-C8C6-4E57-9539-6FC4A6B676C5}" presName="sibTrans" presStyleLbl="sibTrans1D1" presStyleIdx="5" presStyleCnt="7"/>
      <dgm:spPr/>
    </dgm:pt>
    <dgm:pt modelId="{EE54CB12-0377-42AE-A47B-25944BF9DFE1}" type="pres">
      <dgm:prSet presAssocID="{4E8AB90B-C8C6-4E57-9539-6FC4A6B676C5}" presName="connectorText" presStyleLbl="sibTrans1D1" presStyleIdx="5" presStyleCnt="7"/>
      <dgm:spPr/>
    </dgm:pt>
    <dgm:pt modelId="{647BDE54-1C58-4839-A106-F78F7448EDAE}" type="pres">
      <dgm:prSet presAssocID="{60CC3EA2-CAB4-4A48-B2A7-3647EF9FC24E}" presName="node" presStyleLbl="node1" presStyleIdx="6" presStyleCnt="8">
        <dgm:presLayoutVars>
          <dgm:bulletEnabled val="1"/>
        </dgm:presLayoutVars>
      </dgm:prSet>
      <dgm:spPr/>
    </dgm:pt>
    <dgm:pt modelId="{8C55D415-8F4F-4BCF-8082-D2D15530158B}" type="pres">
      <dgm:prSet presAssocID="{705BAA94-0C16-4A63-8C1D-776EB1E7B5D2}" presName="sibTrans" presStyleLbl="sibTrans1D1" presStyleIdx="6" presStyleCnt="7"/>
      <dgm:spPr/>
    </dgm:pt>
    <dgm:pt modelId="{1B423AB9-D7C8-4396-9687-58C030D88E88}" type="pres">
      <dgm:prSet presAssocID="{705BAA94-0C16-4A63-8C1D-776EB1E7B5D2}" presName="connectorText" presStyleLbl="sibTrans1D1" presStyleIdx="6" presStyleCnt="7"/>
      <dgm:spPr/>
    </dgm:pt>
    <dgm:pt modelId="{CB630E9E-F3F7-49D8-B445-CBC4B690D1B8}" type="pres">
      <dgm:prSet presAssocID="{6C13E0C4-897D-4BEE-8D99-6F24CD98A124}" presName="node" presStyleLbl="node1" presStyleIdx="7" presStyleCnt="8">
        <dgm:presLayoutVars>
          <dgm:bulletEnabled val="1"/>
        </dgm:presLayoutVars>
      </dgm:prSet>
      <dgm:spPr/>
    </dgm:pt>
  </dgm:ptLst>
  <dgm:cxnLst>
    <dgm:cxn modelId="{F1B94903-BBF0-44E0-977D-9B5D02665CB6}" type="presOf" srcId="{0BC9AD96-0ECD-40D4-8069-6479FFE30E04}" destId="{ED97F789-D106-4F9B-A2DC-610EF1538449}" srcOrd="0" destOrd="0" presId="urn:microsoft.com/office/officeart/2016/7/layout/RepeatingBendingProcessNew"/>
    <dgm:cxn modelId="{435C8A12-BABF-4C95-AB2D-79234463E66F}" type="presOf" srcId="{FA40080B-739A-48BB-8FDA-F466DDB399B8}" destId="{CBA280C6-FAAA-4D98-A84F-4AC80E71E8C7}" srcOrd="0" destOrd="0" presId="urn:microsoft.com/office/officeart/2016/7/layout/RepeatingBendingProcessNew"/>
    <dgm:cxn modelId="{D5555A1D-3E82-416A-BE71-672847DB0E68}" type="presOf" srcId="{768F36D5-8FD8-4D54-94AF-6CBFDD878E77}" destId="{911CB7D3-B50B-47D9-8108-359D81B33772}" srcOrd="0" destOrd="0" presId="urn:microsoft.com/office/officeart/2016/7/layout/RepeatingBendingProcessNew"/>
    <dgm:cxn modelId="{F7EE3720-2282-4F8E-9D5F-2352DA0D9AB7}" type="presOf" srcId="{DB76242C-7D4B-414E-A879-90917F740EE0}" destId="{552C0E88-F145-4860-8C33-BBB81635E99C}" srcOrd="0" destOrd="0" presId="urn:microsoft.com/office/officeart/2016/7/layout/RepeatingBendingProcessNew"/>
    <dgm:cxn modelId="{DE3D2F2A-43E4-492B-9BAD-B02DDC676CF6}" type="presOf" srcId="{FA40080B-739A-48BB-8FDA-F466DDB399B8}" destId="{8753129A-4468-4C14-9739-385FF22AFE26}" srcOrd="1" destOrd="0" presId="urn:microsoft.com/office/officeart/2016/7/layout/RepeatingBendingProcessNew"/>
    <dgm:cxn modelId="{A723B52A-5A89-491F-8684-2CCCC1D9D8EC}" srcId="{2EC59362-8AC9-4CCA-83A4-716A67A83DB5}" destId="{768F36D5-8FD8-4D54-94AF-6CBFDD878E77}" srcOrd="2" destOrd="0" parTransId="{52496FD1-831A-4E5A-B8D1-666B638CD2AF}" sibTransId="{CEFE7198-CA40-41C5-8A43-A309636C919E}"/>
    <dgm:cxn modelId="{C135E82A-5939-4D73-8B01-BAE7491A195F}" type="presOf" srcId="{CEFE7198-CA40-41C5-8A43-A309636C919E}" destId="{5B86B833-BF12-4A9C-9A64-8EED06FD0B33}" srcOrd="1" destOrd="0" presId="urn:microsoft.com/office/officeart/2016/7/layout/RepeatingBendingProcessNew"/>
    <dgm:cxn modelId="{DADC7B2C-7190-4C41-90F6-C7E37FC37634}" type="presOf" srcId="{6C13E0C4-897D-4BEE-8D99-6F24CD98A124}" destId="{CB630E9E-F3F7-49D8-B445-CBC4B690D1B8}" srcOrd="0" destOrd="0" presId="urn:microsoft.com/office/officeart/2016/7/layout/RepeatingBendingProcessNew"/>
    <dgm:cxn modelId="{A68AD833-BC09-4233-A8F1-37E14D279808}" type="presOf" srcId="{9A90DB18-E263-4745-B7EB-9FD312FA7FA9}" destId="{4A436D0E-F517-4B29-9DD9-9F6586F55AD4}" srcOrd="0" destOrd="0" presId="urn:microsoft.com/office/officeart/2016/7/layout/RepeatingBendingProcessNew"/>
    <dgm:cxn modelId="{CB19C738-DF4D-4310-A989-C96E4AFEF41A}" srcId="{2EC59362-8AC9-4CCA-83A4-716A67A83DB5}" destId="{406BF152-C217-42C3-94DB-E018A8B2C74B}" srcOrd="5" destOrd="0" parTransId="{CF06E335-DE03-4918-891F-D5A47F58B13E}" sibTransId="{4E8AB90B-C8C6-4E57-9539-6FC4A6B676C5}"/>
    <dgm:cxn modelId="{95C09739-C94D-48E8-9EF3-E9119E5D4305}" type="presOf" srcId="{5851ACBA-E92E-47A9-AE89-CD762BB0187F}" destId="{68DC3C5A-104D-40A9-9046-95A7CE64154D}" srcOrd="0" destOrd="0" presId="urn:microsoft.com/office/officeart/2016/7/layout/RepeatingBendingProcessNew"/>
    <dgm:cxn modelId="{B304185C-953E-47F1-98D3-6BC6F23F49F3}" type="presOf" srcId="{A8B883DF-F33C-48E4-B549-B2674E85F5A6}" destId="{E6EDD295-FF3E-4B07-8116-EA1CC41D0873}" srcOrd="0" destOrd="0" presId="urn:microsoft.com/office/officeart/2016/7/layout/RepeatingBendingProcessNew"/>
    <dgm:cxn modelId="{1C23CF66-A962-4E79-A511-8E263B111FE2}" type="presOf" srcId="{DB76242C-7D4B-414E-A879-90917F740EE0}" destId="{E139A7B8-98A5-4D61-A094-D3577815F01F}" srcOrd="1" destOrd="0" presId="urn:microsoft.com/office/officeart/2016/7/layout/RepeatingBendingProcessNew"/>
    <dgm:cxn modelId="{F898BA6C-8721-4383-ACC0-20820F8995AD}" srcId="{2EC59362-8AC9-4CCA-83A4-716A67A83DB5}" destId="{0BC9AD96-0ECD-40D4-8069-6479FFE30E04}" srcOrd="1" destOrd="0" parTransId="{7D5EE0B7-E04B-40AB-BA31-38B806DCA05C}" sibTransId="{DB76242C-7D4B-414E-A879-90917F740EE0}"/>
    <dgm:cxn modelId="{2F74777F-AABD-4E9D-968D-105232A9281B}" type="presOf" srcId="{705BAA94-0C16-4A63-8C1D-776EB1E7B5D2}" destId="{1B423AB9-D7C8-4396-9687-58C030D88E88}" srcOrd="1" destOrd="0" presId="urn:microsoft.com/office/officeart/2016/7/layout/RepeatingBendingProcessNew"/>
    <dgm:cxn modelId="{B8D28682-1ACB-40BD-BDDF-6B8F1A2FAD1C}" type="presOf" srcId="{705BAA94-0C16-4A63-8C1D-776EB1E7B5D2}" destId="{8C55D415-8F4F-4BCF-8082-D2D15530158B}" srcOrd="0" destOrd="0" presId="urn:microsoft.com/office/officeart/2016/7/layout/RepeatingBendingProcessNew"/>
    <dgm:cxn modelId="{65C53393-953C-4AD5-BD46-CAD7D6ADC703}" type="presOf" srcId="{A8B883DF-F33C-48E4-B549-B2674E85F5A6}" destId="{A7A0C8C1-1CC7-4C2D-8D65-45BBDD66E698}" srcOrd="1" destOrd="0" presId="urn:microsoft.com/office/officeart/2016/7/layout/RepeatingBendingProcessNew"/>
    <dgm:cxn modelId="{D8099694-9B51-4E2D-9874-C43D3EEB25B7}" srcId="{2EC59362-8AC9-4CCA-83A4-716A67A83DB5}" destId="{60CC3EA2-CAB4-4A48-B2A7-3647EF9FC24E}" srcOrd="6" destOrd="0" parTransId="{2357EE1D-308B-491B-954F-DA1AFA663DC1}" sibTransId="{705BAA94-0C16-4A63-8C1D-776EB1E7B5D2}"/>
    <dgm:cxn modelId="{3AB3F795-8358-4B67-9C72-A12FA667F72F}" type="presOf" srcId="{CEFE7198-CA40-41C5-8A43-A309636C919E}" destId="{D06CD25D-24D1-4C70-9C4F-CCBE93080F52}" srcOrd="0" destOrd="0" presId="urn:microsoft.com/office/officeart/2016/7/layout/RepeatingBendingProcessNew"/>
    <dgm:cxn modelId="{4DB15296-BF0A-48CF-9DF0-61712A36E82B}" type="presOf" srcId="{406BF152-C217-42C3-94DB-E018A8B2C74B}" destId="{70FCE4C1-7749-4B32-88F2-4DB16D340B49}" srcOrd="0" destOrd="0" presId="urn:microsoft.com/office/officeart/2016/7/layout/RepeatingBendingProcessNew"/>
    <dgm:cxn modelId="{FF36DA9E-3ACD-48AD-B9DE-DA4249126C83}" type="presOf" srcId="{FD7ABE30-2D0F-4066-BE5A-9208BBFADA4D}" destId="{C219E473-871F-4C27-932F-779580BAB688}" srcOrd="0" destOrd="0" presId="urn:microsoft.com/office/officeart/2016/7/layout/RepeatingBendingProcessNew"/>
    <dgm:cxn modelId="{93F55FAF-DC50-4FAD-A224-07643DA7A11A}" srcId="{2EC59362-8AC9-4CCA-83A4-716A67A83DB5}" destId="{FD7ABE30-2D0F-4066-BE5A-9208BBFADA4D}" srcOrd="0" destOrd="0" parTransId="{01B0D9AC-16EA-4F51-9291-074B06ECE0DE}" sibTransId="{A8B883DF-F33C-48E4-B549-B2674E85F5A6}"/>
    <dgm:cxn modelId="{620CBBB5-865D-4368-9B14-E182EE5C8C26}" type="presOf" srcId="{60CC3EA2-CAB4-4A48-B2A7-3647EF9FC24E}" destId="{647BDE54-1C58-4839-A106-F78F7448EDAE}" srcOrd="0" destOrd="0" presId="urn:microsoft.com/office/officeart/2016/7/layout/RepeatingBendingProcessNew"/>
    <dgm:cxn modelId="{217598BD-51C9-44D3-9379-0408844205ED}" type="presOf" srcId="{4E8AB90B-C8C6-4E57-9539-6FC4A6B676C5}" destId="{EE54CB12-0377-42AE-A47B-25944BF9DFE1}" srcOrd="1" destOrd="0" presId="urn:microsoft.com/office/officeart/2016/7/layout/RepeatingBendingProcessNew"/>
    <dgm:cxn modelId="{37EABCC1-2D95-4148-AAD2-A0DB644BEE80}" type="presOf" srcId="{4E8AB90B-C8C6-4E57-9539-6FC4A6B676C5}" destId="{D24999AA-1309-413C-9C98-964CDB5AF41E}" srcOrd="0" destOrd="0" presId="urn:microsoft.com/office/officeart/2016/7/layout/RepeatingBendingProcessNew"/>
    <dgm:cxn modelId="{A0EB2EC4-4A6E-41B6-B680-B3529A24A33C}" srcId="{2EC59362-8AC9-4CCA-83A4-716A67A83DB5}" destId="{5851ACBA-E92E-47A9-AE89-CD762BB0187F}" srcOrd="3" destOrd="0" parTransId="{F176947F-39E2-42F9-83A7-4DA0B8704739}" sibTransId="{FA40080B-739A-48BB-8FDA-F466DDB399B8}"/>
    <dgm:cxn modelId="{B660B1C4-6816-40C6-9676-518BBAE7B7A9}" srcId="{2EC59362-8AC9-4CCA-83A4-716A67A83DB5}" destId="{9A90DB18-E263-4745-B7EB-9FD312FA7FA9}" srcOrd="4" destOrd="0" parTransId="{0C84E77D-E606-496B-BA97-532827142872}" sibTransId="{6FA1EBCC-710A-4008-8F65-E09A022E5014}"/>
    <dgm:cxn modelId="{FC2BEEE2-C1CA-4089-B260-A328D34A15FF}" type="presOf" srcId="{6FA1EBCC-710A-4008-8F65-E09A022E5014}" destId="{DDB6AE00-394A-408A-A61D-2A2D3C1D7123}" srcOrd="0" destOrd="0" presId="urn:microsoft.com/office/officeart/2016/7/layout/RepeatingBendingProcessNew"/>
    <dgm:cxn modelId="{03A53CE4-EDC4-4C9F-8829-D802D791B958}" srcId="{2EC59362-8AC9-4CCA-83A4-716A67A83DB5}" destId="{6C13E0C4-897D-4BEE-8D99-6F24CD98A124}" srcOrd="7" destOrd="0" parTransId="{93BE95AE-9FE0-45B7-9D99-D5295457F7CB}" sibTransId="{4E832744-F523-43B4-B1D7-CE32B4E32773}"/>
    <dgm:cxn modelId="{6C9CBBE4-D95C-462A-A1B5-03662ED4E4DB}" type="presOf" srcId="{6FA1EBCC-710A-4008-8F65-E09A022E5014}" destId="{FB9F03EB-7587-43E0-A515-87B7D33F04DD}" srcOrd="1" destOrd="0" presId="urn:microsoft.com/office/officeart/2016/7/layout/RepeatingBendingProcessNew"/>
    <dgm:cxn modelId="{1BF2A9FD-C474-479E-9E47-B573F87F2D83}" type="presOf" srcId="{2EC59362-8AC9-4CCA-83A4-716A67A83DB5}" destId="{560114AC-5485-48EA-A025-C6BFF6D80A49}" srcOrd="0" destOrd="0" presId="urn:microsoft.com/office/officeart/2016/7/layout/RepeatingBendingProcessNew"/>
    <dgm:cxn modelId="{2031E86D-95FE-4423-BBBC-F7FECA810650}" type="presParOf" srcId="{560114AC-5485-48EA-A025-C6BFF6D80A49}" destId="{C219E473-871F-4C27-932F-779580BAB688}" srcOrd="0" destOrd="0" presId="urn:microsoft.com/office/officeart/2016/7/layout/RepeatingBendingProcessNew"/>
    <dgm:cxn modelId="{13228C62-84D0-4152-80CD-044F3711527F}" type="presParOf" srcId="{560114AC-5485-48EA-A025-C6BFF6D80A49}" destId="{E6EDD295-FF3E-4B07-8116-EA1CC41D0873}" srcOrd="1" destOrd="0" presId="urn:microsoft.com/office/officeart/2016/7/layout/RepeatingBendingProcessNew"/>
    <dgm:cxn modelId="{CB591469-207B-4099-9C11-629E069E697F}" type="presParOf" srcId="{E6EDD295-FF3E-4B07-8116-EA1CC41D0873}" destId="{A7A0C8C1-1CC7-4C2D-8D65-45BBDD66E698}" srcOrd="0" destOrd="0" presId="urn:microsoft.com/office/officeart/2016/7/layout/RepeatingBendingProcessNew"/>
    <dgm:cxn modelId="{2D7BB66B-F98E-4FB9-B68F-B55CDFB5FF7A}" type="presParOf" srcId="{560114AC-5485-48EA-A025-C6BFF6D80A49}" destId="{ED97F789-D106-4F9B-A2DC-610EF1538449}" srcOrd="2" destOrd="0" presId="urn:microsoft.com/office/officeart/2016/7/layout/RepeatingBendingProcessNew"/>
    <dgm:cxn modelId="{14504E83-D406-4CCF-A9B0-AAAAE1E07FF7}" type="presParOf" srcId="{560114AC-5485-48EA-A025-C6BFF6D80A49}" destId="{552C0E88-F145-4860-8C33-BBB81635E99C}" srcOrd="3" destOrd="0" presId="urn:microsoft.com/office/officeart/2016/7/layout/RepeatingBendingProcessNew"/>
    <dgm:cxn modelId="{07721CFC-4AE6-4B1B-BABA-72FE73326B21}" type="presParOf" srcId="{552C0E88-F145-4860-8C33-BBB81635E99C}" destId="{E139A7B8-98A5-4D61-A094-D3577815F01F}" srcOrd="0" destOrd="0" presId="urn:microsoft.com/office/officeart/2016/7/layout/RepeatingBendingProcessNew"/>
    <dgm:cxn modelId="{447636F7-C4BF-4025-8815-36ADB7C1C565}" type="presParOf" srcId="{560114AC-5485-48EA-A025-C6BFF6D80A49}" destId="{911CB7D3-B50B-47D9-8108-359D81B33772}" srcOrd="4" destOrd="0" presId="urn:microsoft.com/office/officeart/2016/7/layout/RepeatingBendingProcessNew"/>
    <dgm:cxn modelId="{272D0C2B-C8F7-4362-888E-D6AFC16C1982}" type="presParOf" srcId="{560114AC-5485-48EA-A025-C6BFF6D80A49}" destId="{D06CD25D-24D1-4C70-9C4F-CCBE93080F52}" srcOrd="5" destOrd="0" presId="urn:microsoft.com/office/officeart/2016/7/layout/RepeatingBendingProcessNew"/>
    <dgm:cxn modelId="{EB1CA681-31A1-49A1-B390-87831F7CF328}" type="presParOf" srcId="{D06CD25D-24D1-4C70-9C4F-CCBE93080F52}" destId="{5B86B833-BF12-4A9C-9A64-8EED06FD0B33}" srcOrd="0" destOrd="0" presId="urn:microsoft.com/office/officeart/2016/7/layout/RepeatingBendingProcessNew"/>
    <dgm:cxn modelId="{451C6588-D044-461E-8839-7A91C50A2F41}" type="presParOf" srcId="{560114AC-5485-48EA-A025-C6BFF6D80A49}" destId="{68DC3C5A-104D-40A9-9046-95A7CE64154D}" srcOrd="6" destOrd="0" presId="urn:microsoft.com/office/officeart/2016/7/layout/RepeatingBendingProcessNew"/>
    <dgm:cxn modelId="{49C9F044-36C9-46FE-8186-FA3813378552}" type="presParOf" srcId="{560114AC-5485-48EA-A025-C6BFF6D80A49}" destId="{CBA280C6-FAAA-4D98-A84F-4AC80E71E8C7}" srcOrd="7" destOrd="0" presId="urn:microsoft.com/office/officeart/2016/7/layout/RepeatingBendingProcessNew"/>
    <dgm:cxn modelId="{2955DE30-634A-40BD-B7E4-FFF21C40D702}" type="presParOf" srcId="{CBA280C6-FAAA-4D98-A84F-4AC80E71E8C7}" destId="{8753129A-4468-4C14-9739-385FF22AFE26}" srcOrd="0" destOrd="0" presId="urn:microsoft.com/office/officeart/2016/7/layout/RepeatingBendingProcessNew"/>
    <dgm:cxn modelId="{556A139A-342C-4F75-BA2A-80319FB46335}" type="presParOf" srcId="{560114AC-5485-48EA-A025-C6BFF6D80A49}" destId="{4A436D0E-F517-4B29-9DD9-9F6586F55AD4}" srcOrd="8" destOrd="0" presId="urn:microsoft.com/office/officeart/2016/7/layout/RepeatingBendingProcessNew"/>
    <dgm:cxn modelId="{7C90EE10-420A-4AAE-A6EF-ECB8865773BC}" type="presParOf" srcId="{560114AC-5485-48EA-A025-C6BFF6D80A49}" destId="{DDB6AE00-394A-408A-A61D-2A2D3C1D7123}" srcOrd="9" destOrd="0" presId="urn:microsoft.com/office/officeart/2016/7/layout/RepeatingBendingProcessNew"/>
    <dgm:cxn modelId="{B34043BD-0370-410F-842F-8EABCD0CBD2A}" type="presParOf" srcId="{DDB6AE00-394A-408A-A61D-2A2D3C1D7123}" destId="{FB9F03EB-7587-43E0-A515-87B7D33F04DD}" srcOrd="0" destOrd="0" presId="urn:microsoft.com/office/officeart/2016/7/layout/RepeatingBendingProcessNew"/>
    <dgm:cxn modelId="{B0C9F3ED-29F8-4867-90C0-FE9AE3124099}" type="presParOf" srcId="{560114AC-5485-48EA-A025-C6BFF6D80A49}" destId="{70FCE4C1-7749-4B32-88F2-4DB16D340B49}" srcOrd="10" destOrd="0" presId="urn:microsoft.com/office/officeart/2016/7/layout/RepeatingBendingProcessNew"/>
    <dgm:cxn modelId="{B0ABF7D8-0F9F-4EE4-91EA-A158FD1DB6EA}" type="presParOf" srcId="{560114AC-5485-48EA-A025-C6BFF6D80A49}" destId="{D24999AA-1309-413C-9C98-964CDB5AF41E}" srcOrd="11" destOrd="0" presId="urn:microsoft.com/office/officeart/2016/7/layout/RepeatingBendingProcessNew"/>
    <dgm:cxn modelId="{0D92CFCE-8E93-4869-B213-5C3765DFACBC}" type="presParOf" srcId="{D24999AA-1309-413C-9C98-964CDB5AF41E}" destId="{EE54CB12-0377-42AE-A47B-25944BF9DFE1}" srcOrd="0" destOrd="0" presId="urn:microsoft.com/office/officeart/2016/7/layout/RepeatingBendingProcessNew"/>
    <dgm:cxn modelId="{482FCE58-4A83-4296-BF1E-23F15FAED04B}" type="presParOf" srcId="{560114AC-5485-48EA-A025-C6BFF6D80A49}" destId="{647BDE54-1C58-4839-A106-F78F7448EDAE}" srcOrd="12" destOrd="0" presId="urn:microsoft.com/office/officeart/2016/7/layout/RepeatingBendingProcessNew"/>
    <dgm:cxn modelId="{47DBCF35-A2EA-4FA6-987F-85F56CF87491}" type="presParOf" srcId="{560114AC-5485-48EA-A025-C6BFF6D80A49}" destId="{8C55D415-8F4F-4BCF-8082-D2D15530158B}" srcOrd="13" destOrd="0" presId="urn:microsoft.com/office/officeart/2016/7/layout/RepeatingBendingProcessNew"/>
    <dgm:cxn modelId="{5D71F565-18A6-46ED-A386-7FEE1E83D7C0}" type="presParOf" srcId="{8C55D415-8F4F-4BCF-8082-D2D15530158B}" destId="{1B423AB9-D7C8-4396-9687-58C030D88E88}" srcOrd="0" destOrd="0" presId="urn:microsoft.com/office/officeart/2016/7/layout/RepeatingBendingProcessNew"/>
    <dgm:cxn modelId="{242D0756-0C3F-4835-A00F-15AE4B0532FC}" type="presParOf" srcId="{560114AC-5485-48EA-A025-C6BFF6D80A49}" destId="{CB630E9E-F3F7-49D8-B445-CBC4B690D1B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FA1-81DE-4873-B571-E023C1DD71B0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url : </a:t>
          </a:r>
          <a:r>
            <a:rPr lang="en-US" sz="2100" u="sng" kern="1200">
              <a:hlinkClick xmlns:r="http://schemas.openxmlformats.org/officeDocument/2006/relationships" r:id="rId1"/>
            </a:rPr>
            <a:t>https://start.spring.io/</a:t>
          </a:r>
          <a:endParaRPr lang="en-US" sz="2100" kern="1200"/>
        </a:p>
      </dsp:txBody>
      <dsp:txXfrm>
        <a:off x="397549" y="1960"/>
        <a:ext cx="2751906" cy="1651143"/>
      </dsp:txXfrm>
    </dsp:sp>
    <dsp:sp modelId="{8698AE58-8D76-4793-8A71-85E84D209D1F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maven in project and java as language</a:t>
          </a:r>
        </a:p>
      </dsp:txBody>
      <dsp:txXfrm>
        <a:off x="3424646" y="1960"/>
        <a:ext cx="2751906" cy="1651143"/>
      </dsp:txXfrm>
    </dsp:sp>
    <dsp:sp modelId="{BECF3D19-768C-4883-AF6D-FEB60B3A1621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Spring boot version – 3.3.2(default version)</a:t>
          </a:r>
        </a:p>
      </dsp:txBody>
      <dsp:txXfrm>
        <a:off x="6451743" y="1960"/>
        <a:ext cx="2751906" cy="1651143"/>
      </dsp:txXfrm>
    </dsp:sp>
    <dsp:sp modelId="{81A375BC-E864-43D6-81B1-DFE77A4B544A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Packaging as jar and version – 17</a:t>
          </a:r>
        </a:p>
      </dsp:txBody>
      <dsp:txXfrm>
        <a:off x="397549" y="1928295"/>
        <a:ext cx="2751906" cy="1651143"/>
      </dsp:txXfrm>
    </dsp:sp>
    <dsp:sp modelId="{FFA14599-3B8F-4000-A7B7-D31A6E1DD02E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Goto Dependencies </a:t>
          </a:r>
          <a:r>
            <a:rPr lang="en-US" sz="2100" kern="1200">
              <a:sym typeface="Wingdings" panose="05000000000000000000" pitchFamily="2" charset="2"/>
            </a:rPr>
            <a:t></a:t>
          </a:r>
          <a:r>
            <a:rPr lang="en-US" sz="2100" kern="1200"/>
            <a:t> Click on add dependencies </a:t>
          </a:r>
          <a:r>
            <a:rPr lang="en-US" sz="2100" kern="1200">
              <a:sym typeface="Wingdings" panose="05000000000000000000" pitchFamily="2" charset="2"/>
            </a:rPr>
            <a:t></a:t>
          </a:r>
          <a:r>
            <a:rPr lang="en-US" sz="2100" kern="1200"/>
            <a:t> Search for </a:t>
          </a:r>
          <a:r>
            <a:rPr lang="en-US" sz="2100" b="1" u="sng" kern="1200"/>
            <a:t>Spring Web</a:t>
          </a:r>
          <a:r>
            <a:rPr lang="en-US" sz="2100" u="sng" kern="1200"/>
            <a:t>, </a:t>
          </a:r>
          <a:r>
            <a:rPr lang="en-US" sz="2100" b="1" u="sng" kern="1200"/>
            <a:t>Thymeleaf</a:t>
          </a:r>
          <a:endParaRPr lang="en-US" sz="2100" kern="1200"/>
        </a:p>
      </dsp:txBody>
      <dsp:txXfrm>
        <a:off x="3424646" y="1928295"/>
        <a:ext cx="2751906" cy="1651143"/>
      </dsp:txXfrm>
    </dsp:sp>
    <dsp:sp modelId="{3EA389E9-EBC4-4C80-8EB8-3AAC925258AE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Click on generate, it will download the file</a:t>
          </a:r>
        </a:p>
      </dsp:txBody>
      <dsp:txXfrm>
        <a:off x="6451743" y="1928295"/>
        <a:ext cx="2751906" cy="1651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4932-EA76-4C83-B907-757ED4E8F7B5}">
      <dsp:nvSpPr>
        <dsp:cNvPr id="0" name=""/>
        <dsp:cNvSpPr/>
      </dsp:nvSpPr>
      <dsp:spPr>
        <a:xfrm>
          <a:off x="2973075" y="707067"/>
          <a:ext cx="544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628" y="45720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1008" y="749908"/>
        <a:ext cx="28761" cy="5757"/>
      </dsp:txXfrm>
    </dsp:sp>
    <dsp:sp modelId="{FF58385D-4CE4-4241-914F-3E2C4FD0E380}">
      <dsp:nvSpPr>
        <dsp:cNvPr id="0" name=""/>
        <dsp:cNvSpPr/>
      </dsp:nvSpPr>
      <dsp:spPr>
        <a:xfrm>
          <a:off x="473881" y="2489"/>
          <a:ext cx="2500993" cy="150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51" tIns="128639" rIns="122551" bIns="12863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Download Eclipse software from official eclipse website or</a:t>
          </a:r>
        </a:p>
      </dsp:txBody>
      <dsp:txXfrm>
        <a:off x="473881" y="2489"/>
        <a:ext cx="2500993" cy="1500595"/>
      </dsp:txXfrm>
    </dsp:sp>
    <dsp:sp modelId="{72636351-D508-44CA-841F-54A0FD902663}">
      <dsp:nvSpPr>
        <dsp:cNvPr id="0" name=""/>
        <dsp:cNvSpPr/>
      </dsp:nvSpPr>
      <dsp:spPr>
        <a:xfrm>
          <a:off x="6049296" y="707067"/>
          <a:ext cx="544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628" y="45720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7230" y="749908"/>
        <a:ext cx="28761" cy="5757"/>
      </dsp:txXfrm>
    </dsp:sp>
    <dsp:sp modelId="{8F5DA0FF-4332-4EC6-969D-085640BC528F}">
      <dsp:nvSpPr>
        <dsp:cNvPr id="0" name=""/>
        <dsp:cNvSpPr/>
      </dsp:nvSpPr>
      <dsp:spPr>
        <a:xfrm>
          <a:off x="3550103" y="2489"/>
          <a:ext cx="2500993" cy="150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51" tIns="128639" rIns="122551" bIns="12863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Open url : </a:t>
          </a:r>
          <a:r>
            <a:rPr lang="en-US" sz="1200" u="sng" kern="1200">
              <a:hlinkClick xmlns:r="http://schemas.openxmlformats.org/officeDocument/2006/relationships" r:id="rId1"/>
            </a:rPr>
            <a:t>https://www.eclipse.org/downloads/</a:t>
          </a:r>
          <a:endParaRPr lang="en-US" sz="1200" kern="1200"/>
        </a:p>
      </dsp:txBody>
      <dsp:txXfrm>
        <a:off x="3550103" y="2489"/>
        <a:ext cx="2500993" cy="1500595"/>
      </dsp:txXfrm>
    </dsp:sp>
    <dsp:sp modelId="{3C62468B-499A-45AA-8C63-81783A7B48C4}">
      <dsp:nvSpPr>
        <dsp:cNvPr id="0" name=""/>
        <dsp:cNvSpPr/>
      </dsp:nvSpPr>
      <dsp:spPr>
        <a:xfrm>
          <a:off x="1724378" y="1501285"/>
          <a:ext cx="6152443" cy="544628"/>
        </a:xfrm>
        <a:custGeom>
          <a:avLst/>
          <a:gdLst/>
          <a:ahLst/>
          <a:cxnLst/>
          <a:rect l="0" t="0" r="0" b="0"/>
          <a:pathLst>
            <a:path>
              <a:moveTo>
                <a:pt x="6152443" y="0"/>
              </a:moveTo>
              <a:lnTo>
                <a:pt x="6152443" y="289414"/>
              </a:lnTo>
              <a:lnTo>
                <a:pt x="0" y="289414"/>
              </a:lnTo>
              <a:lnTo>
                <a:pt x="0" y="54462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6118" y="1770721"/>
        <a:ext cx="308963" cy="5757"/>
      </dsp:txXfrm>
    </dsp:sp>
    <dsp:sp modelId="{98AF994B-C781-4A7A-B8E2-A43FFB1E5EF6}">
      <dsp:nvSpPr>
        <dsp:cNvPr id="0" name=""/>
        <dsp:cNvSpPr/>
      </dsp:nvSpPr>
      <dsp:spPr>
        <a:xfrm>
          <a:off x="6626324" y="2489"/>
          <a:ext cx="2500993" cy="150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51" tIns="128639" rIns="122551" bIns="12863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Download the Software</a:t>
          </a:r>
        </a:p>
      </dsp:txBody>
      <dsp:txXfrm>
        <a:off x="6626324" y="2489"/>
        <a:ext cx="2500993" cy="1500595"/>
      </dsp:txXfrm>
    </dsp:sp>
    <dsp:sp modelId="{F9F829CD-A649-497A-8C9F-356DB89D0BD8}">
      <dsp:nvSpPr>
        <dsp:cNvPr id="0" name=""/>
        <dsp:cNvSpPr/>
      </dsp:nvSpPr>
      <dsp:spPr>
        <a:xfrm>
          <a:off x="473881" y="2078314"/>
          <a:ext cx="2500993" cy="150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51" tIns="128639" rIns="122551" bIns="12863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Similarly, download java-jdk, and add the path in environmental variables.</a:t>
          </a:r>
        </a:p>
      </dsp:txBody>
      <dsp:txXfrm>
        <a:off x="473881" y="2078314"/>
        <a:ext cx="2500993" cy="1500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DD295-FF3E-4B07-8116-EA1CC41D0873}">
      <dsp:nvSpPr>
        <dsp:cNvPr id="0" name=""/>
        <dsp:cNvSpPr/>
      </dsp:nvSpPr>
      <dsp:spPr>
        <a:xfrm>
          <a:off x="2046459" y="895744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4723" y="939111"/>
        <a:ext cx="23533" cy="4706"/>
      </dsp:txXfrm>
    </dsp:sp>
    <dsp:sp modelId="{C219E473-871F-4C27-932F-779580BAB688}">
      <dsp:nvSpPr>
        <dsp:cNvPr id="0" name=""/>
        <dsp:cNvSpPr/>
      </dsp:nvSpPr>
      <dsp:spPr>
        <a:xfrm>
          <a:off x="1910" y="327560"/>
          <a:ext cx="2046349" cy="12278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 your eclipse desktop </a:t>
          </a:r>
        </a:p>
      </dsp:txBody>
      <dsp:txXfrm>
        <a:off x="1910" y="327560"/>
        <a:ext cx="2046349" cy="1227809"/>
      </dsp:txXfrm>
    </dsp:sp>
    <dsp:sp modelId="{552C0E88-F145-4860-8C33-BBB81635E99C}">
      <dsp:nvSpPr>
        <dsp:cNvPr id="0" name=""/>
        <dsp:cNvSpPr/>
      </dsp:nvSpPr>
      <dsp:spPr>
        <a:xfrm>
          <a:off x="4563469" y="895744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733" y="939111"/>
        <a:ext cx="23533" cy="4706"/>
      </dsp:txXfrm>
    </dsp:sp>
    <dsp:sp modelId="{ED97F789-D106-4F9B-A2DC-610EF1538449}">
      <dsp:nvSpPr>
        <dsp:cNvPr id="0" name=""/>
        <dsp:cNvSpPr/>
      </dsp:nvSpPr>
      <dsp:spPr>
        <a:xfrm>
          <a:off x="2518920" y="327560"/>
          <a:ext cx="2046349" cy="12278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Click on File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Import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Maven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Existing Maven Projects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Next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From Browse select your downloaded maven spring boot file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Finish</a:t>
          </a:r>
        </a:p>
      </dsp:txBody>
      <dsp:txXfrm>
        <a:off x="2518920" y="327560"/>
        <a:ext cx="2046349" cy="1227809"/>
      </dsp:txXfrm>
    </dsp:sp>
    <dsp:sp modelId="{D06CD25D-24D1-4C70-9C4F-CCBE93080F52}">
      <dsp:nvSpPr>
        <dsp:cNvPr id="0" name=""/>
        <dsp:cNvSpPr/>
      </dsp:nvSpPr>
      <dsp:spPr>
        <a:xfrm>
          <a:off x="7080479" y="895744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8743" y="939111"/>
        <a:ext cx="23533" cy="4706"/>
      </dsp:txXfrm>
    </dsp:sp>
    <dsp:sp modelId="{911CB7D3-B50B-47D9-8108-359D81B33772}">
      <dsp:nvSpPr>
        <dsp:cNvPr id="0" name=""/>
        <dsp:cNvSpPr/>
      </dsp:nvSpPr>
      <dsp:spPr>
        <a:xfrm>
          <a:off x="5035930" y="327560"/>
          <a:ext cx="2046349" cy="12278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will open a demo file in your eclipse desktop</a:t>
          </a:r>
        </a:p>
      </dsp:txBody>
      <dsp:txXfrm>
        <a:off x="5035930" y="327560"/>
        <a:ext cx="2046349" cy="1227809"/>
      </dsp:txXfrm>
    </dsp:sp>
    <dsp:sp modelId="{CBA280C6-FAAA-4D98-A84F-4AC80E71E8C7}">
      <dsp:nvSpPr>
        <dsp:cNvPr id="0" name=""/>
        <dsp:cNvSpPr/>
      </dsp:nvSpPr>
      <dsp:spPr>
        <a:xfrm>
          <a:off x="1025085" y="1553569"/>
          <a:ext cx="7551029" cy="440060"/>
        </a:xfrm>
        <a:custGeom>
          <a:avLst/>
          <a:gdLst/>
          <a:ahLst/>
          <a:cxnLst/>
          <a:rect l="0" t="0" r="0" b="0"/>
          <a:pathLst>
            <a:path>
              <a:moveTo>
                <a:pt x="7551029" y="0"/>
              </a:moveTo>
              <a:lnTo>
                <a:pt x="7551029" y="237130"/>
              </a:lnTo>
              <a:lnTo>
                <a:pt x="0" y="237130"/>
              </a:lnTo>
              <a:lnTo>
                <a:pt x="0" y="44006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1457" y="1771246"/>
        <a:ext cx="378284" cy="4706"/>
      </dsp:txXfrm>
    </dsp:sp>
    <dsp:sp modelId="{68DC3C5A-104D-40A9-9046-95A7CE64154D}">
      <dsp:nvSpPr>
        <dsp:cNvPr id="0" name=""/>
        <dsp:cNvSpPr/>
      </dsp:nvSpPr>
      <dsp:spPr>
        <a:xfrm>
          <a:off x="7552940" y="327560"/>
          <a:ext cx="2046349" cy="12278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Demo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Src/main/java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Com.Amdocs.Amy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Amy.java</a:t>
          </a:r>
        </a:p>
      </dsp:txBody>
      <dsp:txXfrm>
        <a:off x="7552940" y="327560"/>
        <a:ext cx="2046349" cy="1227809"/>
      </dsp:txXfrm>
    </dsp:sp>
    <dsp:sp modelId="{DDB6AE00-394A-408A-A61D-2A2D3C1D7123}">
      <dsp:nvSpPr>
        <dsp:cNvPr id="0" name=""/>
        <dsp:cNvSpPr/>
      </dsp:nvSpPr>
      <dsp:spPr>
        <a:xfrm>
          <a:off x="2046459" y="2594215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4723" y="2637581"/>
        <a:ext cx="23533" cy="4706"/>
      </dsp:txXfrm>
    </dsp:sp>
    <dsp:sp modelId="{4A436D0E-F517-4B29-9DD9-9F6586F55AD4}">
      <dsp:nvSpPr>
        <dsp:cNvPr id="0" name=""/>
        <dsp:cNvSpPr/>
      </dsp:nvSpPr>
      <dsp:spPr>
        <a:xfrm>
          <a:off x="1910" y="2026030"/>
          <a:ext cx="2046349" cy="122780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Write Your project code.</a:t>
          </a:r>
        </a:p>
      </dsp:txBody>
      <dsp:txXfrm>
        <a:off x="1910" y="2026030"/>
        <a:ext cx="2046349" cy="1227809"/>
      </dsp:txXfrm>
    </dsp:sp>
    <dsp:sp modelId="{D24999AA-1309-413C-9C98-964CDB5AF41E}">
      <dsp:nvSpPr>
        <dsp:cNvPr id="0" name=""/>
        <dsp:cNvSpPr/>
      </dsp:nvSpPr>
      <dsp:spPr>
        <a:xfrm>
          <a:off x="4563469" y="2594215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1733" y="2637581"/>
        <a:ext cx="23533" cy="4706"/>
      </dsp:txXfrm>
    </dsp:sp>
    <dsp:sp modelId="{70FCE4C1-7749-4B32-88F2-4DB16D340B49}">
      <dsp:nvSpPr>
        <dsp:cNvPr id="0" name=""/>
        <dsp:cNvSpPr/>
      </dsp:nvSpPr>
      <dsp:spPr>
        <a:xfrm>
          <a:off x="2518920" y="2026030"/>
          <a:ext cx="2046349" cy="12278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Jenkins</a:t>
          </a:r>
        </a:p>
      </dsp:txBody>
      <dsp:txXfrm>
        <a:off x="2518920" y="2026030"/>
        <a:ext cx="2046349" cy="1227809"/>
      </dsp:txXfrm>
    </dsp:sp>
    <dsp:sp modelId="{8C55D415-8F4F-4BCF-8082-D2D15530158B}">
      <dsp:nvSpPr>
        <dsp:cNvPr id="0" name=""/>
        <dsp:cNvSpPr/>
      </dsp:nvSpPr>
      <dsp:spPr>
        <a:xfrm>
          <a:off x="7080479" y="2594215"/>
          <a:ext cx="440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060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8743" y="2637581"/>
        <a:ext cx="23533" cy="4706"/>
      </dsp:txXfrm>
    </dsp:sp>
    <dsp:sp modelId="{647BDE54-1C58-4839-A106-F78F7448EDAE}">
      <dsp:nvSpPr>
        <dsp:cNvPr id="0" name=""/>
        <dsp:cNvSpPr/>
      </dsp:nvSpPr>
      <dsp:spPr>
        <a:xfrm>
          <a:off x="5035930" y="2026030"/>
          <a:ext cx="2046349" cy="12278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Type localhost:8084</a:t>
          </a:r>
        </a:p>
      </dsp:txBody>
      <dsp:txXfrm>
        <a:off x="5035930" y="2026030"/>
        <a:ext cx="2046349" cy="1227809"/>
      </dsp:txXfrm>
    </dsp:sp>
    <dsp:sp modelId="{CB630E9E-F3F7-49D8-B445-CBC4B690D1B8}">
      <dsp:nvSpPr>
        <dsp:cNvPr id="0" name=""/>
        <dsp:cNvSpPr/>
      </dsp:nvSpPr>
      <dsp:spPr>
        <a:xfrm>
          <a:off x="7552940" y="2026030"/>
          <a:ext cx="2046349" cy="12278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273" tIns="105254" rIns="100273" bIns="10525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Using your username and password login in you Jenkins account.</a:t>
          </a:r>
        </a:p>
      </dsp:txBody>
      <dsp:txXfrm>
        <a:off x="7552940" y="2026030"/>
        <a:ext cx="2046349" cy="1227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75AFB-2002-F702-E25C-D53D4433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Spring boot project</a:t>
            </a:r>
            <a:endParaRPr lang="en-IN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5D8A-DC35-20A2-2F9D-FD2DF160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Aditya Muley</a:t>
            </a:r>
            <a:br>
              <a:rPr lang="en-US">
                <a:solidFill>
                  <a:schemeClr val="tx1">
                    <a:lumMod val="95000"/>
                  </a:schemeClr>
                </a:solidFill>
              </a:rPr>
            </a:br>
            <a:r>
              <a:rPr lang="en-US">
                <a:solidFill>
                  <a:schemeClr val="tx1">
                    <a:lumMod val="95000"/>
                  </a:schemeClr>
                </a:solidFill>
              </a:rPr>
              <a:t>Emp_ID : 206016</a:t>
            </a:r>
            <a:endParaRPr lang="en-IN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Rubber boots at back door">
            <a:extLst>
              <a:ext uri="{FF2B5EF4-FFF2-40B4-BE49-F238E27FC236}">
                <a16:creationId xmlns:a16="http://schemas.microsoft.com/office/drawing/2014/main" id="{4C96DE84-BB7B-9DAB-3DB7-8A095F29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0" r="44762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EB620F-05EE-4BF8-41A1-988A80CD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468" b="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7F4A-264A-8C3E-7EA1-C3ED4F2C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Github push</a:t>
            </a:r>
            <a:endParaRPr lang="en-IN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7066-AF10-501F-22A9-8E10A73E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Using Command prompt push the project in the created repository</a:t>
            </a:r>
          </a:p>
          <a:p>
            <a:r>
              <a:rPr lang="en-US">
                <a:solidFill>
                  <a:schemeClr val="bg2"/>
                </a:solidFill>
              </a:rPr>
              <a:t>Follow the following commands for pushing in github</a:t>
            </a:r>
          </a:p>
          <a:p>
            <a:endParaRPr lang="en-I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1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FB607-7984-1E8A-DDBF-5ACD947C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  <a:endParaRPr lang="en-IN" dirty="0"/>
          </a:p>
        </p:txBody>
      </p:sp>
      <p:pic>
        <p:nvPicPr>
          <p:cNvPr id="5" name="Picture 4" descr="Maze and steel ball">
            <a:extLst>
              <a:ext uri="{FF2B5EF4-FFF2-40B4-BE49-F238E27FC236}">
                <a16:creationId xmlns:a16="http://schemas.microsoft.com/office/drawing/2014/main" id="{532183AC-DC9C-AF9E-13E7-E31564EA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73" r="31237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574-9069-8004-40D3-F27157D4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After successful push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Goto Jenkins.</a:t>
            </a:r>
          </a:p>
          <a:p>
            <a:r>
              <a:rPr lang="en-US" dirty="0"/>
              <a:t>New item </a:t>
            </a:r>
            <a:r>
              <a:rPr lang="en-US" dirty="0">
                <a:sym typeface="Wingdings" panose="05000000000000000000" pitchFamily="2" charset="2"/>
              </a:rPr>
              <a:t>Enter an item name Free style project ok</a:t>
            </a:r>
          </a:p>
          <a:p>
            <a:r>
              <a:rPr lang="en-US" dirty="0">
                <a:sym typeface="Wingdings" panose="05000000000000000000" pitchFamily="2" charset="2"/>
              </a:rPr>
              <a:t>It will create a new item in Jenkins</a:t>
            </a:r>
          </a:p>
          <a:p>
            <a:r>
              <a:rPr lang="en-US" dirty="0">
                <a:sym typeface="Wingdings" panose="05000000000000000000" pitchFamily="2" charset="2"/>
              </a:rPr>
              <a:t>Complete the buildup steps in Jenkins</a:t>
            </a:r>
          </a:p>
          <a:p>
            <a:r>
              <a:rPr lang="en-US" dirty="0">
                <a:sym typeface="Wingdings" panose="05000000000000000000" pitchFamily="2" charset="2"/>
              </a:rPr>
              <a:t>Click on build now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4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06B3-3DE7-F436-9602-12ACBF72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IN" sz="2800" dirty="0"/>
              <a:t>Setting Up Jenkins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7FE14C-9C23-2D7F-0C39-00F67CA0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B204-761F-76FA-E9A2-956E5880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IN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3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CBA7B-B382-2D3E-2DC8-C6E98DD9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Docker push</a:t>
            </a:r>
            <a:endParaRPr lang="en-IN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1C297-576E-DA85-4300-30E68CEB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33287"/>
            <a:ext cx="6900380" cy="31914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CF81-F94F-2831-E7CB-A4B8DD6F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/>
              <a:t>Install Docker desktop and sign in to your account.</a:t>
            </a:r>
          </a:p>
          <a:p>
            <a:r>
              <a:rPr lang="en-US" sz="1600"/>
              <a:t>Create a new repository in docker desktop.</a:t>
            </a:r>
          </a:p>
          <a:p>
            <a:r>
              <a:rPr lang="en-US" sz="1600"/>
              <a:t>Go to eclipse </a:t>
            </a:r>
            <a:r>
              <a:rPr lang="en-US" sz="1600">
                <a:sym typeface="Wingdings" panose="05000000000000000000" pitchFamily="2" charset="2"/>
              </a:rPr>
              <a:t>New File give file name as “Dockerfile”.</a:t>
            </a:r>
          </a:p>
          <a:p>
            <a:r>
              <a:rPr lang="en-US" sz="1600">
                <a:sym typeface="Wingdings" panose="05000000000000000000" pitchFamily="2" charset="2"/>
              </a:rPr>
              <a:t>Go to Dockerfile and give the following commands</a:t>
            </a:r>
          </a:p>
          <a:p>
            <a:pPr marL="0" indent="0">
              <a:buNone/>
            </a:pPr>
            <a:endParaRPr lang="en-US" sz="1600"/>
          </a:p>
          <a:p>
            <a:endParaRPr lang="en-IN" sz="16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3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E1AC75A1-83A4-76BC-BC81-BCD95CFE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6" r="27975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19BD-3FF1-F673-2A78-3A4484DE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700"/>
              <a:t>Run the </a:t>
            </a:r>
            <a:r>
              <a:rPr lang="en-US" sz="700" err="1"/>
              <a:t>Dockerfile</a:t>
            </a:r>
            <a:endParaRPr lang="en-US" sz="700"/>
          </a:p>
          <a:p>
            <a:r>
              <a:rPr lang="en-US" sz="700"/>
              <a:t>Goto project and click it and run as Maven install</a:t>
            </a:r>
          </a:p>
          <a:p>
            <a:r>
              <a:rPr lang="en-US" sz="700"/>
              <a:t>Goto </a:t>
            </a:r>
            <a:r>
              <a:rPr lang="en-US" sz="700" err="1"/>
              <a:t>cmd</a:t>
            </a:r>
            <a:r>
              <a:rPr lang="en-US" sz="700"/>
              <a:t> and follow the below commands</a:t>
            </a:r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r>
              <a:rPr lang="en-US" sz="700"/>
              <a:t>Docker build –t TITLE</a:t>
            </a:r>
          </a:p>
          <a:p>
            <a:pPr marL="0" indent="0">
              <a:buNone/>
            </a:pPr>
            <a:r>
              <a:rPr lang="en-US" sz="700"/>
              <a:t>Docker run –p PORT:PORT TITLE</a:t>
            </a:r>
          </a:p>
          <a:p>
            <a:pPr marL="0" indent="0">
              <a:buNone/>
            </a:pPr>
            <a:endParaRPr lang="en-US" sz="700"/>
          </a:p>
          <a:p>
            <a:pPr>
              <a:buFont typeface="Wingdings" panose="05000000000000000000" pitchFamily="2" charset="2"/>
              <a:buChar char="§"/>
            </a:pPr>
            <a:r>
              <a:rPr lang="en-US" sz="700"/>
              <a:t>Again open the cmd.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700"/>
              <a:t>The below commands in </a:t>
            </a:r>
            <a:r>
              <a:rPr lang="en-US" sz="700" err="1"/>
              <a:t>cmd</a:t>
            </a:r>
            <a:r>
              <a:rPr lang="en-US" sz="700"/>
              <a:t> push the project in docker</a:t>
            </a:r>
          </a:p>
          <a:p>
            <a:pPr marL="0" indent="0">
              <a:buNone/>
            </a:pPr>
            <a:r>
              <a:rPr lang="en-US" sz="700"/>
              <a:t>Docker tag TITLE </a:t>
            </a:r>
            <a:r>
              <a:rPr lang="en-US" sz="700" err="1"/>
              <a:t>Reponame</a:t>
            </a:r>
            <a:endParaRPr lang="en-US" sz="700"/>
          </a:p>
          <a:p>
            <a:pPr marL="0" indent="0">
              <a:buNone/>
            </a:pPr>
            <a:r>
              <a:rPr lang="en-US" sz="700"/>
              <a:t>Docker tag </a:t>
            </a:r>
            <a:r>
              <a:rPr lang="en-US" sz="700" err="1"/>
              <a:t>amy:latest</a:t>
            </a:r>
            <a:r>
              <a:rPr lang="en-US" sz="700"/>
              <a:t> </a:t>
            </a:r>
            <a:r>
              <a:rPr lang="en-US" sz="700" err="1"/>
              <a:t>usname</a:t>
            </a:r>
            <a:r>
              <a:rPr lang="en-US" sz="700"/>
              <a:t>/</a:t>
            </a:r>
            <a:r>
              <a:rPr lang="en-US" sz="700" err="1"/>
              <a:t>amy:latest</a:t>
            </a:r>
            <a:endParaRPr lang="en-US" sz="700"/>
          </a:p>
          <a:p>
            <a:pPr marL="0" indent="0">
              <a:buNone/>
            </a:pPr>
            <a:r>
              <a:rPr lang="en-US" sz="700"/>
              <a:t>Docker push </a:t>
            </a:r>
            <a:r>
              <a:rPr lang="en-US" sz="700" err="1"/>
              <a:t>usname</a:t>
            </a:r>
            <a:r>
              <a:rPr lang="en-US" sz="700"/>
              <a:t>/</a:t>
            </a:r>
            <a:r>
              <a:rPr lang="en-US" sz="700" err="1"/>
              <a:t>amy:latest</a:t>
            </a:r>
            <a:endParaRPr lang="en-US" sz="700"/>
          </a:p>
          <a:p>
            <a:pPr marL="0" indent="0">
              <a:buNone/>
            </a:pPr>
            <a:r>
              <a:rPr lang="en-US" sz="700"/>
              <a:t>Docker pull </a:t>
            </a:r>
            <a:r>
              <a:rPr lang="en-US" sz="700" err="1"/>
              <a:t>userid</a:t>
            </a:r>
            <a:r>
              <a:rPr lang="en-US" sz="700"/>
              <a:t>/</a:t>
            </a:r>
            <a:r>
              <a:rPr lang="en-US" sz="700" err="1"/>
              <a:t>docky_amy:latest</a:t>
            </a:r>
            <a:endParaRPr lang="en-US" sz="700"/>
          </a:p>
          <a:p>
            <a:r>
              <a:rPr lang="en-US" sz="700"/>
              <a:t>Above commands will push the project in docker</a:t>
            </a:r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283056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DB6AF-2F88-6815-8C03-6DABB691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B2188-8A4B-B4E6-AC18-92BA8357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9FE81-FBB9-4FA2-B1B4-DA6E43F6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Thank You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E9DC40A-E7AE-301F-6780-B5FA5C1F2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702" y="3056705"/>
            <a:ext cx="2812781" cy="281278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8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4282A-5CEE-A95B-52D3-70297414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Installation of Spring boot </a:t>
            </a:r>
            <a:r>
              <a:rPr lang="en-US"/>
              <a:t>and dependencies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A8605-184B-A08E-225B-6739D1CA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510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0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2B662-BB28-4E9C-B74D-059260147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6A47E6E-95B8-E543-7A2D-EC1F4BC3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3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1FDAFA-FD09-4608-9315-99BFF552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full moon">
            <a:extLst>
              <a:ext uri="{FF2B5EF4-FFF2-40B4-BE49-F238E27FC236}">
                <a16:creationId xmlns:a16="http://schemas.microsoft.com/office/drawing/2014/main" id="{2F374ECA-D0B4-729D-FA4B-88D7A34E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702" b="100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7263F-F244-2C02-0EE7-98E8326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Eclipse</a:t>
            </a:r>
            <a:endParaRPr lang="en-IN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563D627-5A69-5092-CBC3-834B644A19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58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A78CC-6755-B27E-3D3F-1BAC2269E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77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0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5F03-B19F-DB0D-943B-512FCBC4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BD3-DC3C-8C7A-6F31-DDD329A1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18D4-A127-1245-454E-38102A0A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610-5FD0-FCA4-CB93-44B06695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942D-5B24-7899-142A-E0D0CCD7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E4127-8614-1139-5344-777FE15F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FED-696E-8651-9E20-862C2700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2527-A206-C32A-5285-15746238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15E6E-C95F-F088-B50A-7ADF5C74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1" y="0"/>
            <a:ext cx="1008655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0CE95-8DEE-E791-C12C-ECC6B2E2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66"/>
            <a:ext cx="12192000" cy="66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856C9-B699-4894-AF50-7025D59A5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4D704-E060-4F74-8B03-83631C7F9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687B46-7561-CD89-0634-9689B6B9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333" t="-98" r="49377" b="99"/>
          <a:stretch/>
        </p:blipFill>
        <p:spPr>
          <a:xfrm>
            <a:off x="706695" y="643466"/>
            <a:ext cx="4012522" cy="5571066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E45688B-59B9-BFAD-4F46-F61E88910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9" r="39379" b="2"/>
          <a:stretch/>
        </p:blipFill>
        <p:spPr>
          <a:xfrm>
            <a:off x="4974336" y="643466"/>
            <a:ext cx="65741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42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{4CB0215A-DECC-4828-8564-88C71BFE3920}tf10001105</Template>
  <TotalTime>129</TotalTime>
  <Words>386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Franklin Gothic Book</vt:lpstr>
      <vt:lpstr>Wingdings</vt:lpstr>
      <vt:lpstr>Crop</vt:lpstr>
      <vt:lpstr>Spring boot project</vt:lpstr>
      <vt:lpstr>Installation of Spring boot and dependencies</vt:lpstr>
      <vt:lpstr>PowerPoint Presentation</vt:lpstr>
      <vt:lpstr>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push</vt:lpstr>
      <vt:lpstr>Jenkins</vt:lpstr>
      <vt:lpstr>Setting Up Jenkins</vt:lpstr>
      <vt:lpstr>Docker push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Mahendrakar Charan</dc:creator>
  <cp:lastModifiedBy>43243_SAHIL_23_24</cp:lastModifiedBy>
  <cp:revision>5</cp:revision>
  <dcterms:created xsi:type="dcterms:W3CDTF">2024-08-01T04:36:33Z</dcterms:created>
  <dcterms:modified xsi:type="dcterms:W3CDTF">2024-08-02T06:15:35Z</dcterms:modified>
</cp:coreProperties>
</file>