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8c77e91ec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8c77e91ec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8c77e91ec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8c77e91e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8c77e91ec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8c77e91ec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8c77e91ec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8c77e91ec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8c77e91ec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8c77e91ec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4e84b8bc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4e84b8bc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mealpro.net/blog/what-is-the-bmr-calculator/" TargetMode="External"/><Relationship Id="rId4" Type="http://schemas.openxmlformats.org/officeDocument/2006/relationships/hyperlink" Target="https://www.mealpro.net/blog/what-is-the-harris-benedict-equ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FitTrack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909800" y="23187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Simplified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 find yourself wondering if you've hit your fitness goals for the week or if that extra slice of pizza is going to set you back?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FitTrack is here to simplify your fitness journey.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user-friendly app helps you effortlessly track your workouts and calorie intake, empowering you to achieve your fitness goals without the guesswork.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Whether you're a fitness enthusiast or just starting out, FitTrack provides the tools and motivation you need to stay on track and see real progress.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83950" y="301850"/>
            <a:ext cx="18882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16150"/>
            <a:ext cx="3573300" cy="3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Extensive Exercise Library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View step by step tutorials to gain insight on proper form and technique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Workout Tracking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Log your exercises with ease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Calorie Intake Logging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Easily record your daily meals and snacks 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(Food database coming soon!)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7584">
            <a:off x="7277867" y="2752766"/>
            <a:ext cx="1374845" cy="2041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7561">
            <a:off x="5470950" y="2138500"/>
            <a:ext cx="1232200" cy="184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67081">
            <a:off x="6817506" y="253702"/>
            <a:ext cx="1488412" cy="1962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143000"/>
            <a:ext cx="2857500" cy="285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4459625" y="3121675"/>
            <a:ext cx="27792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www.linkedin.com/in/logan-weigel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https://github.com/W1gglez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weigelog@gmail.com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15667" r="13790" t="0"/>
          <a:stretch/>
        </p:blipFill>
        <p:spPr>
          <a:xfrm>
            <a:off x="4758963" y="494700"/>
            <a:ext cx="2282424" cy="215337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1540000" dist="104775">
              <a:srgbClr val="000000">
                <a:alpha val="50000"/>
              </a:srgbClr>
            </a:outerShdw>
          </a:effectLst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6825" y="3165325"/>
            <a:ext cx="261927" cy="2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6821" y="3652750"/>
            <a:ext cx="261925" cy="2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6822" y="4088225"/>
            <a:ext cx="261924" cy="26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345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Node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Express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React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Postgresql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Moment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4750500" y="1567550"/>
            <a:ext cx="3732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Redux</a:t>
            </a:r>
            <a:endParaRPr>
              <a:solidFill>
                <a:schemeClr val="lt1"/>
              </a:solidFill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Passport.js</a:t>
            </a:r>
            <a:endParaRPr>
              <a:solidFill>
                <a:schemeClr val="lt1"/>
              </a:solidFill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Material UI</a:t>
            </a:r>
            <a:endParaRPr>
              <a:solidFill>
                <a:schemeClr val="lt1"/>
              </a:solidFill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Fly.io</a:t>
            </a:r>
            <a:endParaRPr>
              <a:solidFill>
                <a:schemeClr val="lt1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>
                <a:solidFill>
                  <a:schemeClr val="lt1"/>
                </a:solidFill>
              </a:rPr>
              <a:t>Neon.tech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350950" y="292025"/>
            <a:ext cx="7113300" cy="7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Harrison Benedict Formula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350950" y="916675"/>
            <a:ext cx="7842600" cy="4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BMR: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  Male: </a:t>
            </a:r>
            <a:r>
              <a:rPr lang="en" sz="11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66 + (6.23 x your weight in pounds) + (12.7 x height in inches) – (6.8 x age)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  Female: </a:t>
            </a:r>
            <a:r>
              <a:rPr lang="en" sz="1150">
                <a:solidFill>
                  <a:schemeClr val="lt1"/>
                </a:solidFill>
              </a:rPr>
              <a:t>655 + (4.35 x your weight in pounds x 1.20) + (4.7 x height in inches) – (4.7 x age)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Activity Level Multiplier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  </a:t>
            </a: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Little/no exercise: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BMR * 1.2 = Total Calorie Need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	  Light exercise: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BMR * 1.375 = Total Calorie Need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	  Moderate exercise (3-5 days/wk):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BMR * 1.55 = Total Calorie Need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	  Very active (6-7 days/wk):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BMR * 1.725 = Total Calorie Need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	   Extra active (very active &amp; physical job):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BMR * 1.9 = Total Calorie Need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https://www.mealpro.net/blog/what-is-the-bmr-calculator/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https://www.mealpro.net/blog/what-is-the-harris-benedict-equation/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