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B6CB14-C836-46BB-9E39-E636A1C923B0}">
          <p14:sldIdLst>
            <p14:sldId id="256"/>
            <p14:sldId id="262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FF8A8-53F3-ECF8-D8F6-2D6814515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AB421F-91E7-7FAC-3912-07D2C2E64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86684B-12FE-A1E7-1B25-53CFDAE6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1AA63-76FB-78E6-2B46-A88D29C5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817AF-BE24-25D6-7DBA-F16429D1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50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3BB7F-3935-E59B-1FC7-C94FFBF0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35575B-8077-BF15-C0DE-820AC7B56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8FA993-6551-6246-F089-1266C2F7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66D41-2ECE-1149-564E-FDBC3794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4603AF-B9F8-BE29-96AC-C8A61A4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8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7654EC-DFB1-6170-CBD9-E49F21EF2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37527E-B990-4F27-609F-BF92C451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510258-A7A7-5A44-B5ED-B2AB6801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B05E8-472A-E154-1120-033E2E7D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2479A-80F0-D7D8-0395-5F13E87D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35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9256B-00CD-ABF4-C152-9996EA2B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6677B-7D45-9A96-FAF8-08E79D70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36620-0AED-2DCD-DBED-FFF1A40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B0CCBA-2276-D318-8385-E2ECA77F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86DC7-BD93-CE6D-7054-104445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2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566ED-D4E1-9A18-8B8D-75C4C6CB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FA8D54-5D89-B13B-0D63-04B4F465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996CA1-A8CA-2ACB-7A6B-C1E7EDB6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D8BDE-F715-D6DE-643A-0D6EDC96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B89011-F1DC-2C94-18F2-783C4C6C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5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DB169-74D6-161C-6A87-5856893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16DFF-6B66-4719-00F2-6A41337E9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2CBE85-2C2F-9002-8200-36EE4C7DC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0878C9-155B-EEEA-3343-3737E45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BE5B77-1242-52B9-5359-6F6F666E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175972-0514-3170-8763-A3E2F493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9652D-55FB-39FC-0EE7-162231AD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383C01-92CF-4A87-E859-4DE4A92D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194E6-05FC-7BC9-8E17-86DDA43B0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AA9936-D43D-EEF0-2A25-3FC94C639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EE127B-5F81-8C1D-FBED-8472FE32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24D627-E392-C87E-BE3B-429EB199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9909DD-6459-2F77-DF9B-6B92A34B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35815B-E4CD-6CB7-7D2D-4E9EB8F7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10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BBA76-B5B4-EBA2-C760-0EBD87DF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41CEA2-EF8D-DBEB-6880-85B375DD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59FCAD-7217-5EF4-F92A-17179102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CD50FF-7B25-D99A-BD93-89D68127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5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5669D8-E23A-244E-D3EA-E37F2F99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96725-6E4A-0B72-301C-BCC38F6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CF668C-860F-013E-8731-696332B2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6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4F71-79B1-E7F4-9C26-9DC827BB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2AD43-96E5-F20B-B673-D78BC2DA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D231E6-9600-A155-B6BF-6C0B7E78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5D0340-80A4-9322-BD71-FAC34009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23EED5-D896-CC59-A7B5-EA15ABDC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39A60A-82F5-D0F6-E7B6-388E0A3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60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D50D8-C91B-694C-6EEA-80F3E103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0CD739-AA7A-3917-8CF1-0891C602D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93E9F8-A95B-D275-B7EF-54DF54FB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D38BA5-CAD1-BD09-D4B3-302CDDF2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4E8399-0B0C-CD67-DD28-C308F9FE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B59BF9-9CBF-16E6-7D3F-8FEBC94A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55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9562A-1CC3-7561-3547-339E0E85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D4A46-33B6-42DC-0282-7BB26DDF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F7113A-81AB-11CE-0715-1F5086726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C327-2923-44DC-996A-DBE456CFC2A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D2281-C414-45E4-0091-98BCB5A42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74D08-23FB-7420-1950-4EAEF5C68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5CB2-ADA8-4326-AC36-234427C5A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E61CD-EFD6-0EE1-06A4-91586D33A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“invaders”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685721-6411-4AAF-C8EE-461E5E9F6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Лучшая игра всех времен и народов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                                                        Выполнили проект: Коренков Александр, </a:t>
            </a:r>
            <a:r>
              <a:rPr lang="ru-RU" dirty="0" err="1"/>
              <a:t>Храмых</a:t>
            </a:r>
            <a:r>
              <a:rPr lang="ru-RU" dirty="0"/>
              <a:t> Алена</a:t>
            </a:r>
          </a:p>
        </p:txBody>
      </p:sp>
    </p:spTree>
    <p:extLst>
      <p:ext uri="{BB962C8B-B14F-4D97-AF65-F5344CB8AC3E}">
        <p14:creationId xmlns:p14="http://schemas.microsoft.com/office/powerpoint/2010/main" val="80689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A59D4-5CC2-6234-5095-11B12DC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75CF31-0FED-74FE-EF58-0DC9B028C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380" y="1825625"/>
            <a:ext cx="6861240" cy="4351338"/>
          </a:xfrm>
        </p:spPr>
      </p:pic>
    </p:spTree>
    <p:extLst>
      <p:ext uri="{BB962C8B-B14F-4D97-AF65-F5344CB8AC3E}">
        <p14:creationId xmlns:p14="http://schemas.microsoft.com/office/powerpoint/2010/main" val="155801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12D55-8B96-9E85-1198-E44C70BE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CC6695-D9B5-5DFF-B9BA-C5D7FDC2B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702" y="1825625"/>
            <a:ext cx="6814595" cy="4351338"/>
          </a:xfrm>
        </p:spPr>
      </p:pic>
    </p:spTree>
    <p:extLst>
      <p:ext uri="{BB962C8B-B14F-4D97-AF65-F5344CB8AC3E}">
        <p14:creationId xmlns:p14="http://schemas.microsoft.com/office/powerpoint/2010/main" val="352742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AA2B0-F01B-607C-FB72-BF32D886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5CAB8CD-5D60-F6C5-FDCD-8F7F6C96D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126" y="1825625"/>
            <a:ext cx="6911748" cy="4351338"/>
          </a:xfrm>
        </p:spPr>
      </p:pic>
    </p:spTree>
    <p:extLst>
      <p:ext uri="{BB962C8B-B14F-4D97-AF65-F5344CB8AC3E}">
        <p14:creationId xmlns:p14="http://schemas.microsoft.com/office/powerpoint/2010/main" val="403418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39C85-AA0D-DDAB-29B6-177516AC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DD99C0-CD3A-5D03-F24E-AD5C71299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65" y="1472010"/>
            <a:ext cx="7028135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77484A-2CFE-4831-EEA7-57A94B3EA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5" y="1460580"/>
            <a:ext cx="5419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63691"/>
            <a:ext cx="10515600" cy="4113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 и понимание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9729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B0D707-E309-F598-8A75-FFD84C51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/>
          <a:lstStyle/>
          <a:p>
            <a:r>
              <a:rPr lang="ru-RU" dirty="0"/>
              <a:t>Идея проекта заключалась в том, чтобы реализовать игру, которая может подстроиться под уровень сложности и желания пользователя.</a:t>
            </a:r>
            <a:r>
              <a:rPr lang="en-US" dirty="0"/>
              <a:t> </a:t>
            </a:r>
            <a:r>
              <a:rPr lang="ru-RU" dirty="0"/>
              <a:t>Наша игра подобна известной в интернете </a:t>
            </a:r>
            <a:r>
              <a:rPr lang="en-US" dirty="0"/>
              <a:t>“Space Invaders Extreme 2”</a:t>
            </a:r>
            <a:r>
              <a:rPr lang="ru-RU" dirty="0"/>
              <a:t>. При запуске нас встречает стартовое окно, после которого мы можем выбрать: начать играть или выйти из приложения, </a:t>
            </a:r>
            <a:r>
              <a:rPr lang="en-US" dirty="0"/>
              <a:t>HP(</a:t>
            </a:r>
            <a:r>
              <a:rPr lang="ru-RU" dirty="0"/>
              <a:t>очки здоровья) и Волны. В игре используется пробел и стрелки, что упрощает управление.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268253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76F46-C648-0D43-4529-5D5367A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не странно, но это метод загрузки изображений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65ACA2-DE12-94AB-6835-52962C58D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580" y="1793558"/>
            <a:ext cx="5684549" cy="4351338"/>
          </a:xfrm>
        </p:spPr>
      </p:pic>
    </p:spTree>
    <p:extLst>
      <p:ext uri="{BB962C8B-B14F-4D97-AF65-F5344CB8AC3E}">
        <p14:creationId xmlns:p14="http://schemas.microsoft.com/office/powerpoint/2010/main" val="257272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F4744-38EF-DACA-B1FB-A1B8537E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Стартовое окно с </a:t>
            </a:r>
            <a:r>
              <a:rPr lang="ru-RU" dirty="0" err="1"/>
              <a:t>подгрузкой</a:t>
            </a:r>
            <a:r>
              <a:rPr lang="ru-RU" dirty="0"/>
              <a:t> фона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F2509D-ACEB-C1F7-787B-78B7F0EBA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24105" cy="4351338"/>
          </a:xfrm>
        </p:spPr>
      </p:pic>
    </p:spTree>
    <p:extLst>
      <p:ext uri="{BB962C8B-B14F-4D97-AF65-F5344CB8AC3E}">
        <p14:creationId xmlns:p14="http://schemas.microsoft.com/office/powerpoint/2010/main" val="186744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50078-028F-23B8-91AF-B571E741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Подгружаем основные картиночки для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42A1E3-9319-A137-1406-FEDA81239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34533" cy="204816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5D5BC4-13AF-77AD-344C-BF420A47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733" y="1690688"/>
            <a:ext cx="5142867" cy="20363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C8F845-CBE2-8D64-5A73-780B50397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27025"/>
            <a:ext cx="4534533" cy="25530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D8D026-1C53-8C99-2AD7-A9BDB65BD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732" y="3727025"/>
            <a:ext cx="449642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DC786-6879-38C7-10DB-4D74613C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с обычным режимом сложности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168C8F-B8A3-BD7F-DF8B-CCE03F0A2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699" y="1825625"/>
            <a:ext cx="8932601" cy="4351338"/>
          </a:xfrm>
        </p:spPr>
      </p:pic>
    </p:spTree>
    <p:extLst>
      <p:ext uri="{BB962C8B-B14F-4D97-AF65-F5344CB8AC3E}">
        <p14:creationId xmlns:p14="http://schemas.microsoft.com/office/powerpoint/2010/main" val="16727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20618-53C1-1D4A-36A8-A88E4D8A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B1F89-3880-FDC5-DD6C-54C926C2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DBC0D-E575-4B3E-8A0C-CEDC31B4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428206"/>
            <a:ext cx="10412278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59D3F-58D1-9CF4-4096-99CB5793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с более лёгким режимом сложности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3F2A12-0998-7988-4DCE-063A67893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14044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6E88CC-3FB2-CDE8-F7DC-0D125D9DA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1690688"/>
            <a:ext cx="4375216" cy="26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1EB0-D1D8-3C65-D4D5-CF7E9DC5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DF29C2-5CDF-AC9B-3AF7-42CFAD103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332" y="1690688"/>
            <a:ext cx="6142672" cy="4351338"/>
          </a:xfrm>
        </p:spPr>
      </p:pic>
    </p:spTree>
    <p:extLst>
      <p:ext uri="{BB962C8B-B14F-4D97-AF65-F5344CB8AC3E}">
        <p14:creationId xmlns:p14="http://schemas.microsoft.com/office/powerpoint/2010/main" val="901042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125</Words>
  <Application>Microsoft Office PowerPoint</Application>
  <PresentationFormat>Широкоэкранный</PresentationFormat>
  <Paragraphs>13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“invaders”</vt:lpstr>
      <vt:lpstr>Презентация PowerPoint</vt:lpstr>
      <vt:lpstr>Как это не странно, но это метод загрузки изображений</vt:lpstr>
      <vt:lpstr>Стартовое окно с подгрузкой фона</vt:lpstr>
      <vt:lpstr>Подгружаем основные картиночки для игры</vt:lpstr>
      <vt:lpstr>Игра с обычным режимом сложности</vt:lpstr>
      <vt:lpstr>Презентация PowerPoint</vt:lpstr>
      <vt:lpstr>Игра с более лёгким режимом сложности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“invaders”</dc:title>
  <dc:creator>User</dc:creator>
  <cp:lastModifiedBy>Александр Коренков</cp:lastModifiedBy>
  <cp:revision>2</cp:revision>
  <dcterms:created xsi:type="dcterms:W3CDTF">2023-02-05T14:08:00Z</dcterms:created>
  <dcterms:modified xsi:type="dcterms:W3CDTF">2023-02-09T16:03:38Z</dcterms:modified>
</cp:coreProperties>
</file>