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F2CE222-FC40-4416-AF7F-E46E24AD1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Yritysverkot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D5AB0A38-3E29-4AC3-8356-1A3A7EF2E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harjoitustyö</a:t>
            </a:r>
          </a:p>
          <a:p>
            <a:r>
              <a:rPr lang="fi-FI" dirty="0" err="1"/>
              <a:t>arttu</a:t>
            </a:r>
            <a:r>
              <a:rPr lang="fi-FI" dirty="0"/>
              <a:t> </a:t>
            </a:r>
            <a:r>
              <a:rPr lang="fi-FI" dirty="0" err="1"/>
              <a:t>karhunen</a:t>
            </a:r>
            <a:endParaRPr lang="fi-FI" dirty="0"/>
          </a:p>
          <a:p>
            <a:r>
              <a:rPr lang="fi-FI" dirty="0" err="1"/>
              <a:t>arttu</a:t>
            </a:r>
            <a:r>
              <a:rPr lang="fi-FI" dirty="0"/>
              <a:t> </a:t>
            </a:r>
            <a:r>
              <a:rPr lang="fi-FI" dirty="0" err="1"/>
              <a:t>häyrynen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9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5E68992-70F5-430A-9A9C-B85CE717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i-FI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Korkean luotettavuustason eurooppalainen logistiikkayritys</a:t>
            </a:r>
            <a:endParaRPr lang="en-US" sz="4400" dirty="0"/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F87D6A51-2929-4BE6-9F9F-A14042E6B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palvelut</a:t>
            </a:r>
            <a:endParaRPr lang="en-US" dirty="0"/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D1669201-6A3D-4C45-B6BD-2824A18CB4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VPN Etäyhteydet sisäverkkoon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Sähköposti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DHCP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management </a:t>
            </a:r>
            <a:r>
              <a:rPr lang="fi-F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(NMS)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ERP (</a:t>
            </a:r>
            <a:r>
              <a:rPr lang="fi-F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Enterprice</a:t>
            </a: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planning</a:t>
            </a: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yrityksen toiminnanohjausjärjestelmä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Pilvipalvelut (Videopalvelu </a:t>
            </a:r>
            <a:r>
              <a:rPr lang="fi-F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Zoom</a:t>
            </a: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kstin paikkamerkki 7">
            <a:extLst>
              <a:ext uri="{FF2B5EF4-FFF2-40B4-BE49-F238E27FC236}">
                <a16:creationId xmlns:a16="http://schemas.microsoft.com/office/drawing/2014/main" id="{9403E9B3-8CAC-4EC9-8724-50B9252D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/>
              <a:t>toimipisteet</a:t>
            </a:r>
            <a:endParaRPr lang="en-US" dirty="0"/>
          </a:p>
        </p:txBody>
      </p:sp>
      <p:sp>
        <p:nvSpPr>
          <p:cNvPr id="9" name="Sisällön paikkamerkki 8">
            <a:extLst>
              <a:ext uri="{FF2B5EF4-FFF2-40B4-BE49-F238E27FC236}">
                <a16:creationId xmlns:a16="http://schemas.microsoft.com/office/drawing/2014/main" id="{BCA8FDDB-2BFC-4518-BFFB-4DFE436AA2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/>
              <a:t>Saksa (Pääkonttori)</a:t>
            </a:r>
          </a:p>
          <a:p>
            <a:r>
              <a:rPr lang="fi-FI" dirty="0"/>
              <a:t>Englanti</a:t>
            </a:r>
          </a:p>
          <a:p>
            <a:r>
              <a:rPr lang="en-US" dirty="0" err="1"/>
              <a:t>Ranska</a:t>
            </a:r>
            <a:endParaRPr lang="en-US" dirty="0"/>
          </a:p>
          <a:p>
            <a:r>
              <a:rPr lang="en-US" dirty="0"/>
              <a:t>Italia</a:t>
            </a:r>
          </a:p>
          <a:p>
            <a:r>
              <a:rPr lang="en-US" dirty="0" err="1"/>
              <a:t>Espanja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8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DBDE43B2-04EB-4E42-B432-55168AAF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67" y="643467"/>
            <a:ext cx="7528466" cy="5571066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D60BB0D4-998B-4112-B373-A0450A923253}"/>
              </a:ext>
            </a:extLst>
          </p:cNvPr>
          <p:cNvSpPr txBox="1"/>
          <p:nvPr/>
        </p:nvSpPr>
        <p:spPr>
          <a:xfrm>
            <a:off x="8670143" y="1358900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 verkko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279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59A67C0E-BF6A-4E57-B41C-E49398A0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27" y="643467"/>
            <a:ext cx="5910946" cy="5571066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C8C59775-48D4-40EC-8FD5-9C27897C4EE6}"/>
              </a:ext>
            </a:extLst>
          </p:cNvPr>
          <p:cNvSpPr txBox="1"/>
          <p:nvPr/>
        </p:nvSpPr>
        <p:spPr>
          <a:xfrm>
            <a:off x="9004300" y="1841500"/>
            <a:ext cx="2002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 </a:t>
            </a:r>
            <a:r>
              <a:rPr lang="fi-FI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verkko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4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90E8CD-BFA8-49C9-95BD-EA4CA120C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0720"/>
            <a:ext cx="5383909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B65B5D02-5E81-45BA-9337-DA817D3BA4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77" y="1103321"/>
            <a:ext cx="3237689" cy="4629978"/>
          </a:xfrm>
          <a:prstGeom prst="rect">
            <a:avLst/>
          </a:prstGeom>
          <a:noFill/>
        </p:spPr>
      </p:pic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E3925F30-DC1E-4FB8-B39E-30B926358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8243" y="620720"/>
            <a:ext cx="5383909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5690772B-44CF-4916-A4F0-48E14D6EA80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20" y="1802465"/>
            <a:ext cx="4416155" cy="32316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333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82A7942-5631-47FC-9908-0E14371A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0720"/>
            <a:ext cx="10928687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1BABB813-96C4-403F-8B8C-6B59067051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9" y="1103321"/>
            <a:ext cx="2930082" cy="4629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028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sikko 4">
            <a:extLst>
              <a:ext uri="{FF2B5EF4-FFF2-40B4-BE49-F238E27FC236}">
                <a16:creationId xmlns:a16="http://schemas.microsoft.com/office/drawing/2014/main" id="{656B649C-C4B4-40BB-ADFA-BC0344AB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WAN </a:t>
            </a:r>
            <a:r>
              <a:rPr lang="en-US" sz="40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verkko</a:t>
            </a:r>
            <a:endParaRPr lang="en-US" sz="40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7ACC2267-BF53-497C-9B3C-85B70213E0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47" y="1115604"/>
            <a:ext cx="4503764" cy="46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16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kko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Laajakuva</PresentationFormat>
  <Paragraphs>23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Symbol</vt:lpstr>
      <vt:lpstr>Verkko</vt:lpstr>
      <vt:lpstr>Yritysverkot</vt:lpstr>
      <vt:lpstr>Korkean luotettavuustason eurooppalainen logistiikkayritys</vt:lpstr>
      <vt:lpstr>PowerPoint-esitys</vt:lpstr>
      <vt:lpstr>PowerPoint-esitys</vt:lpstr>
      <vt:lpstr>PowerPoint-esitys</vt:lpstr>
      <vt:lpstr>PowerPoint-esitys</vt:lpstr>
      <vt:lpstr>WAN verkko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Yritysverkot</dc:title>
  <dc:creator>Arttu Karhunen</dc:creator>
  <cp:lastModifiedBy>Arttu Karhunen</cp:lastModifiedBy>
  <cp:revision>1</cp:revision>
  <dcterms:created xsi:type="dcterms:W3CDTF">2020-12-02T18:24:09Z</dcterms:created>
  <dcterms:modified xsi:type="dcterms:W3CDTF">2020-12-02T18:33:19Z</dcterms:modified>
</cp:coreProperties>
</file>