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7-1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M. </a:t>
            </a:r>
            <a:r>
              <a:rPr lang="en-US" dirty="0" err="1" smtClean="0"/>
              <a:t>Mejias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2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Scrum Master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the Scrum process is followed.</a:t>
            </a:r>
          </a:p>
          <a:p>
            <a:pPr lvl="1"/>
            <a:r>
              <a:rPr lang="en-US" dirty="0"/>
              <a:t>Removes obstacles for the team.</a:t>
            </a:r>
          </a:p>
          <a:p>
            <a:pPr lvl="1"/>
            <a:r>
              <a:rPr lang="en-US" dirty="0"/>
              <a:t>Facilitates Scrum meetings (e.g., Daily Scrum, Sprint Retrospective).</a:t>
            </a:r>
          </a:p>
          <a:p>
            <a:r>
              <a:rPr lang="en-US" b="1" dirty="0"/>
              <a:t>Product Owner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Defines the product backlog and prioritizes user stories.</a:t>
            </a:r>
          </a:p>
          <a:p>
            <a:pPr lvl="1"/>
            <a:r>
              <a:rPr lang="en-US" dirty="0"/>
              <a:t>Represents stakeholders and ensures the team works on high-value tasks.</a:t>
            </a:r>
          </a:p>
          <a:p>
            <a:r>
              <a:rPr lang="en-US" b="1" dirty="0"/>
              <a:t>Development Team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Builds the product based on user stories.</a:t>
            </a:r>
          </a:p>
          <a:p>
            <a:pPr lvl="1"/>
            <a:r>
              <a:rPr lang="en-US" dirty="0"/>
              <a:t>Works collaboratively and self-organizes to deliver high-quality features.</a:t>
            </a:r>
          </a:p>
          <a:p>
            <a:r>
              <a:rPr lang="en-US" b="1" dirty="0"/>
              <a:t>Tester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the product meets quality standards by developing and executing test cases.</a:t>
            </a:r>
          </a:p>
          <a:p>
            <a:pPr lvl="1"/>
            <a:r>
              <a:rPr lang="en-US" dirty="0"/>
              <a:t>Helps identify bugs early and works with the development team to fix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Sprint Planning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team and Product Owner define the work to be completed in the Sprint.</a:t>
            </a:r>
          </a:p>
          <a:p>
            <a:pPr lvl="1"/>
            <a:r>
              <a:rPr lang="en-US" dirty="0"/>
              <a:t>Goals and priorities are set, and tasks are broken down into manageable pieces.</a:t>
            </a:r>
          </a:p>
          <a:p>
            <a:r>
              <a:rPr lang="en-US" b="1" dirty="0"/>
              <a:t>Daily Scrum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quick daily meeting to discuss progress, plans, and blockers.</a:t>
            </a:r>
          </a:p>
          <a:p>
            <a:pPr lvl="1"/>
            <a:r>
              <a:rPr lang="en-US" dirty="0"/>
              <a:t>Helps keep the team aligned and ensures problems are identified early.</a:t>
            </a:r>
          </a:p>
          <a:p>
            <a:r>
              <a:rPr lang="en-US" b="1" dirty="0"/>
              <a:t>Sprint Review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team demonstrates the work completed during the Sprint.</a:t>
            </a:r>
          </a:p>
          <a:p>
            <a:pPr lvl="1"/>
            <a:r>
              <a:rPr lang="en-US" dirty="0"/>
              <a:t>Stakeholders provide feedback to ensure the product meets expectations.</a:t>
            </a:r>
          </a:p>
          <a:p>
            <a:r>
              <a:rPr lang="en-US" b="1" dirty="0"/>
              <a:t>Sprint Retrospective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team reflects on the Sprint to identify successes and areas for improvement.</a:t>
            </a:r>
          </a:p>
          <a:p>
            <a:pPr lvl="1"/>
            <a:r>
              <a:rPr lang="en-US" dirty="0"/>
              <a:t>Promotes continuous improvement and a more efficient workflow.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1733832"/>
            <a:ext cx="100584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Waterfall 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linear and sequential development approach.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phase (e.g., requirements gathering, design, coding, testing) happens in a strict order without revisiting previous phases.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Differences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Waterfall, any changes or issues that arise during development are often hard to accommodate without starting over.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example, if a design issue is found during testing, it may require going back to the design phase, causing delays.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Comparison to Agile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allows flexibility, enabling adjustments to the product and its development process even late in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52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 Approach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0473" y="1919349"/>
            <a:ext cx="1063105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Approach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Flexibility, fast feedback, continuous improvement, iterative process.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Best for projects where requirements may change and flexibility is needed.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Waterfall Approach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Clear structure, defined milestones, suitable for projects with well-defined and unchanging requirements.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Best for projects that have clear, fixed requirements (e.g., construction).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Factors to Consider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requirements: Agile works best for projects with evolving needs.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Flexibility: Agile allows for quick adjustments, while Waterfall is more rigid.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scope: Waterfall suits larger, predictable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7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Choosing Between Waterfall and Agile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2037754"/>
            <a:ext cx="857125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Factors to Consider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Scope and Uncertainty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works well when there’s uncertainty or need for frequent adjustments.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Waterfall works better for well-defined, stable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Team Collaboration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thrives on continuous team collaboration and feedback.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Waterfall follows a more structured path with less collaboration between phases.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 Involvement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requires frequent customer feedback throughout the process.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Waterfall involves customers primarily at the beginning and end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2060360"/>
            <a:ext cx="95718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Schwaber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K., &amp;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Beedle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M. (2020).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Project Management with Scrum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Sutherland, J. (2014).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Scrum: The Art of Doing Twice the Work in Half the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Crown Business. </a:t>
            </a:r>
          </a:p>
        </p:txBody>
      </p:sp>
    </p:spTree>
    <p:extLst>
      <p:ext uri="{BB962C8B-B14F-4D97-AF65-F5344CB8AC3E}">
        <p14:creationId xmlns:p14="http://schemas.microsoft.com/office/powerpoint/2010/main" val="111438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</TotalTime>
  <Words>563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</vt:lpstr>
      <vt:lpstr>Project 7-1</vt:lpstr>
      <vt:lpstr>Agile Roles</vt:lpstr>
      <vt:lpstr>Agile Phases</vt:lpstr>
      <vt:lpstr>Waterfall Model</vt:lpstr>
      <vt:lpstr>Waterfall vs. Agile Approach</vt:lpstr>
      <vt:lpstr>Choosing Between Waterfall and Agile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7-1</dc:title>
  <dc:creator>User</dc:creator>
  <cp:lastModifiedBy>User</cp:lastModifiedBy>
  <cp:revision>1</cp:revision>
  <dcterms:created xsi:type="dcterms:W3CDTF">2024-12-14T22:36:29Z</dcterms:created>
  <dcterms:modified xsi:type="dcterms:W3CDTF">2024-12-14T22:45:31Z</dcterms:modified>
</cp:coreProperties>
</file>