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4" r:id="rId5"/>
    <p:sldId id="583" r:id="rId6"/>
    <p:sldId id="588" r:id="rId7"/>
    <p:sldId id="584" r:id="rId8"/>
    <p:sldId id="585" r:id="rId9"/>
    <p:sldId id="589" r:id="rId10"/>
    <p:sldId id="586" r:id="rId11"/>
    <p:sldId id="587" r:id="rId12"/>
    <p:sldId id="262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5" autoAdjust="0"/>
    <p:restoredTop sz="94605" autoAdjust="0"/>
  </p:normalViewPr>
  <p:slideViewPr>
    <p:cSldViewPr snapToGrid="0" showGuides="1">
      <p:cViewPr>
        <p:scale>
          <a:sx n="66" d="100"/>
          <a:sy n="66" d="100"/>
        </p:scale>
        <p:origin x="78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tags" Target="tags/tag1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notesMaster" Target="notesMasters/notesMaster1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0283c8f2-4f93-41c8-b690-151819b902bd.source.default.zh-Hans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 flip="none" rotWithShape="1">
          <a:gsLst>
            <a:gs pos="18000">
              <a:schemeClr val="accent1"/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1" y="2352332"/>
            <a:ext cx="5073399" cy="1200329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4344808"/>
            <a:ext cx="2998585" cy="568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>
                <a:solidFill>
                  <a:schemeClr val="accent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9527" y="5837829"/>
            <a:ext cx="5159373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172074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9CAAF4-1848-8F71-6875-B048901E5E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1084022"/>
            <a:ext cx="5159373" cy="47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2022/11/30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ṩḻïďê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>
          <a:gsLst>
            <a:gs pos="12000">
              <a:schemeClr val="accent1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0401" y="3853732"/>
            <a:ext cx="5731164" cy="258532"/>
          </a:xfrm>
        </p:spPr>
        <p:txBody>
          <a:bodyPr>
            <a:spAutoFit/>
          </a:bodyPr>
          <a:lstStyle>
            <a:lvl1pPr marL="0" indent="0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0424E8-897A-3560-9EBE-D04076CBE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1084022"/>
            <a:ext cx="5159373" cy="47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13000">
              <a:schemeClr val="accent1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661C66C-8FEA-C818-09B0-0396A34A8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1084022"/>
            <a:ext cx="5159373" cy="4753807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099" y="3460925"/>
            <a:ext cx="10858500" cy="535531"/>
          </a:xfr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6354" y="5837829"/>
            <a:ext cx="516254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5175248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8000"/>
              </a:schemeClr>
            </a:gs>
            <a:gs pos="100000">
              <a:schemeClr val="accent2">
                <a:lumMod val="60000"/>
                <a:lumOff val="4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2022/11/30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1" y="1952223"/>
            <a:ext cx="5699126" cy="16004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dirty="0"/>
              <a:t>紫色科技</a:t>
            </a:r>
            <a:br>
              <a:rPr lang="en-US" altLang="zh-CN" sz="4400" dirty="0"/>
            </a:br>
            <a:r>
              <a:rPr lang="en-US" altLang="zh-CN" sz="5400" dirty="0"/>
              <a:t>VR</a:t>
            </a:r>
            <a:r>
              <a:rPr lang="zh-CN" altLang="en-US" sz="5400" dirty="0"/>
              <a:t>技术</a:t>
            </a:r>
            <a:r>
              <a:rPr lang="en-US" altLang="zh-CN" sz="5400" dirty="0"/>
              <a:t>PPT</a:t>
            </a:r>
            <a:r>
              <a:rPr lang="zh-CN" altLang="en-US" sz="5400" dirty="0"/>
              <a:t>模板</a:t>
            </a:r>
            <a:endParaRPr lang="zh-CN" altLang="en-US" sz="4400" dirty="0"/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You can enter subtitle here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zh-CN" dirty="0"/>
              <a:t>Speaker name and title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OfficePLUS.cn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F03171C0-8F5E-452D-80D2-8537CBEA6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/>
              <a:t>LOGO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652E1D57-0832-D6E8-048B-D48D73CC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应用及发展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4E1AB916-1B87-2824-5B7E-14E02F62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426CA61C-3865-45C8-73C6-0723BF0B16E8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10</a:t>
            </a:fld>
            <a:endParaRPr lang="zh-CN" altLang="en-US"/>
          </a:p>
        </p:txBody>
      </p:sp>
      <p:grpSp>
        <p:nvGrpSpPr>
          <p:cNvPr id="33" name="">
            <a:extLst>
              <a:ext uri="{FF2B5EF4-FFF2-40B4-BE49-F238E27FC236}">
                <a16:creationId xmlns:a16="http://schemas.microsoft.com/office/drawing/2014/main" id="{C572E2DC-90B7-88D7-B889-FA42330CFFD0}"/>
              </a:ext>
            </a:extLst>
          </p:cNvPr>
          <p:cNvGrpSpPr/>
          <p:nvPr/>
        </p:nvGrpSpPr>
        <p:grpSpPr>
          <a:xfrm>
            <a:off x="660400" y="1150680"/>
            <a:ext cx="10858499" cy="4983420"/>
            <a:chOff x="660400" y="1150680"/>
            <a:chExt cx="10858499" cy="4983420"/>
          </a:xfrm>
        </p:grpSpPr>
        <p:grpSp>
          <p:nvGrpSpPr>
            <p:cNvPr id="5" name="">
              <a:extLst>
                <a:ext uri="{FF2B5EF4-FFF2-40B4-BE49-F238E27FC236}">
                  <a16:creationId xmlns:a16="http://schemas.microsoft.com/office/drawing/2014/main" id="{10D4D8F7-6CE7-FF47-5A06-0787A254AEC8}"/>
                </a:ext>
              </a:extLst>
            </p:cNvPr>
            <p:cNvGrpSpPr/>
            <p:nvPr/>
          </p:nvGrpSpPr>
          <p:grpSpPr>
            <a:xfrm flipV="1">
              <a:off x="3687750" y="2094382"/>
              <a:ext cx="4816501" cy="4039718"/>
              <a:chOff x="3889578" y="1618646"/>
              <a:chExt cx="4397172" cy="3862304"/>
            </a:xfrm>
          </p:grpSpPr>
          <p:sp>
            <p:nvSpPr>
              <p:cNvPr id="6" name="">
                <a:extLst>
                  <a:ext uri="{FF2B5EF4-FFF2-40B4-BE49-F238E27FC236}">
                    <a16:creationId xmlns:a16="http://schemas.microsoft.com/office/drawing/2014/main" id="{514F79F1-9E57-7857-09AC-2380304A59E8}"/>
                  </a:ext>
                </a:extLst>
              </p:cNvPr>
              <p:cNvSpPr/>
              <p:nvPr/>
            </p:nvSpPr>
            <p:spPr>
              <a:xfrm>
                <a:off x="3889578" y="1618646"/>
                <a:ext cx="4397172" cy="3862304"/>
              </a:xfrm>
              <a:custGeom>
                <a:avLst/>
                <a:gdLst>
                  <a:gd name="connsiteX0" fmla="*/ 483993 w 1052067"/>
                  <a:gd name="connsiteY0" fmla="*/ 24210 h 924095"/>
                  <a:gd name="connsiteX1" fmla="*/ 550223 w 1052067"/>
                  <a:gd name="connsiteY1" fmla="*/ 6438 h 924095"/>
                  <a:gd name="connsiteX2" fmla="*/ 567978 w 1052067"/>
                  <a:gd name="connsiteY2" fmla="*/ 24210 h 924095"/>
                  <a:gd name="connsiteX3" fmla="*/ 1045523 w 1052067"/>
                  <a:gd name="connsiteY3" fmla="*/ 851327 h 924095"/>
                  <a:gd name="connsiteX4" fmla="*/ 1027769 w 1052067"/>
                  <a:gd name="connsiteY4" fmla="*/ 917545 h 924095"/>
                  <a:gd name="connsiteX5" fmla="*/ 1003532 w 1052067"/>
                  <a:gd name="connsiteY5" fmla="*/ 924040 h 924095"/>
                  <a:gd name="connsiteX6" fmla="*/ 48439 w 1052067"/>
                  <a:gd name="connsiteY6" fmla="*/ 924040 h 924095"/>
                  <a:gd name="connsiteX7" fmla="*/ -37 w 1052067"/>
                  <a:gd name="connsiteY7" fmla="*/ 875577 h 924095"/>
                  <a:gd name="connsiteX8" fmla="*/ 6447 w 1052067"/>
                  <a:gd name="connsiteY8" fmla="*/ 851327 h 9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067" h="924095">
                    <a:moveTo>
                      <a:pt x="483993" y="24210"/>
                    </a:moveTo>
                    <a:cubicBezTo>
                      <a:pt x="497385" y="1021"/>
                      <a:pt x="527016" y="-6941"/>
                      <a:pt x="550223" y="6438"/>
                    </a:cubicBezTo>
                    <a:cubicBezTo>
                      <a:pt x="557615" y="10698"/>
                      <a:pt x="563735" y="16824"/>
                      <a:pt x="567978" y="24210"/>
                    </a:cubicBezTo>
                    <a:lnTo>
                      <a:pt x="1045523" y="851327"/>
                    </a:lnTo>
                    <a:cubicBezTo>
                      <a:pt x="1058914" y="874510"/>
                      <a:pt x="1050977" y="904159"/>
                      <a:pt x="1027769" y="917545"/>
                    </a:cubicBezTo>
                    <a:cubicBezTo>
                      <a:pt x="1020437" y="921804"/>
                      <a:pt x="1012014" y="924040"/>
                      <a:pt x="1003532" y="924040"/>
                    </a:cubicBezTo>
                    <a:lnTo>
                      <a:pt x="48439" y="924040"/>
                    </a:lnTo>
                    <a:cubicBezTo>
                      <a:pt x="21656" y="924046"/>
                      <a:pt x="-37" y="902348"/>
                      <a:pt x="-37" y="875577"/>
                    </a:cubicBezTo>
                    <a:cubicBezTo>
                      <a:pt x="-37" y="867063"/>
                      <a:pt x="2206" y="858701"/>
                      <a:pt x="6447" y="851327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D6D32ECF-207B-66CF-473A-51816E327147}"/>
                  </a:ext>
                </a:extLst>
              </p:cNvPr>
              <p:cNvGrpSpPr/>
              <p:nvPr/>
            </p:nvGrpSpPr>
            <p:grpSpPr>
              <a:xfrm>
                <a:off x="4184853" y="2338468"/>
                <a:ext cx="3806622" cy="2872594"/>
                <a:chOff x="4567224" y="2338468"/>
                <a:chExt cx="3240000" cy="2872594"/>
              </a:xfrm>
            </p:grpSpPr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A9BBA241-B38A-EDC8-D163-57D5A1D03866}"/>
                    </a:ext>
                  </a:extLst>
                </p:cNvPr>
                <p:cNvSpPr/>
                <p:nvPr/>
              </p:nvSpPr>
              <p:spPr>
                <a:xfrm flipV="1">
                  <a:off x="5836937" y="2338468"/>
                  <a:ext cx="700573" cy="4010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Text here</a:t>
                  </a:r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">
                  <a:extLst>
                    <a:ext uri="{FF2B5EF4-FFF2-40B4-BE49-F238E27FC236}">
                      <a16:creationId xmlns:a16="http://schemas.microsoft.com/office/drawing/2014/main" id="{83FE1D50-D862-BDC5-F397-5F8ECD6E14A3}"/>
                    </a:ext>
                  </a:extLst>
                </p:cNvPr>
                <p:cNvSpPr/>
                <p:nvPr/>
              </p:nvSpPr>
              <p:spPr>
                <a:xfrm flipV="1">
                  <a:off x="5400047" y="3162300"/>
                  <a:ext cx="1574354" cy="4010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Text here</a:t>
                  </a:r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1D9A6C55-A62E-B651-C04C-3D5C48F132E5}"/>
                    </a:ext>
                  </a:extLst>
                </p:cNvPr>
                <p:cNvSpPr/>
                <p:nvPr/>
              </p:nvSpPr>
              <p:spPr>
                <a:xfrm flipV="1">
                  <a:off x="4997289" y="3986132"/>
                  <a:ext cx="2379872" cy="4010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Text here</a:t>
                  </a:r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6418FDB7-CBDB-DF69-58A4-3FA8200B4C4C}"/>
                    </a:ext>
                  </a:extLst>
                </p:cNvPr>
                <p:cNvSpPr/>
                <p:nvPr/>
              </p:nvSpPr>
              <p:spPr>
                <a:xfrm flipV="1">
                  <a:off x="4567224" y="4809964"/>
                  <a:ext cx="3240000" cy="4010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</a:rPr>
                    <a:t>Text here</a:t>
                  </a:r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" name="">
              <a:extLst>
                <a:ext uri="{FF2B5EF4-FFF2-40B4-BE49-F238E27FC236}">
                  <a16:creationId xmlns:a16="http://schemas.microsoft.com/office/drawing/2014/main" id="{C72DF70C-A11E-1999-9C38-5C3EED48DA6E}"/>
                </a:ext>
              </a:extLst>
            </p:cNvPr>
            <p:cNvGrpSpPr/>
            <p:nvPr/>
          </p:nvGrpSpPr>
          <p:grpSpPr>
            <a:xfrm>
              <a:off x="7706698" y="4648358"/>
              <a:ext cx="3812200" cy="1485742"/>
              <a:chOff x="708791" y="3182543"/>
              <a:chExt cx="3812200" cy="1485742"/>
            </a:xfrm>
          </p:grpSpPr>
          <p:sp>
            <p:nvSpPr>
              <p:cNvPr id="13" name="">
                <a:extLst>
                  <a:ext uri="{FF2B5EF4-FFF2-40B4-BE49-F238E27FC236}">
                    <a16:creationId xmlns:a16="http://schemas.microsoft.com/office/drawing/2014/main" id="{C71FFDBA-BBA8-A3A1-0EF2-226A33470B00}"/>
                  </a:ext>
                </a:extLst>
              </p:cNvPr>
              <p:cNvSpPr txBox="1"/>
              <p:nvPr/>
            </p:nvSpPr>
            <p:spPr>
              <a:xfrm flipH="1">
                <a:off x="888792" y="3362542"/>
                <a:ext cx="3632199" cy="1305743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1400"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1000" b="0" dirty="0">
                    <a:solidFill>
                      <a:schemeClr val="tx1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">
                <a:extLst>
                  <a:ext uri="{FF2B5EF4-FFF2-40B4-BE49-F238E27FC236}">
                    <a16:creationId xmlns:a16="http://schemas.microsoft.com/office/drawing/2014/main" id="{C59C2DDB-3D2E-3480-A600-A7330040DD29}"/>
                  </a:ext>
                </a:extLst>
              </p:cNvPr>
              <p:cNvGrpSpPr/>
              <p:nvPr/>
            </p:nvGrpSpPr>
            <p:grpSpPr>
              <a:xfrm>
                <a:off x="708791" y="3182543"/>
                <a:ext cx="360001" cy="360000"/>
                <a:chOff x="464951" y="2711744"/>
                <a:chExt cx="360001" cy="360000"/>
              </a:xfrm>
            </p:grpSpPr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1666F5FA-04B6-E5B1-1BC8-E38D56200C0F}"/>
                    </a:ext>
                  </a:extLst>
                </p:cNvPr>
                <p:cNvSpPr/>
                <p:nvPr/>
              </p:nvSpPr>
              <p:spPr>
                <a:xfrm>
                  <a:off x="464951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107BF5F9-DD28-3141-B2F9-E8BA51C26D03}"/>
                    </a:ext>
                  </a:extLst>
                </p:cNvPr>
                <p:cNvSpPr/>
                <p:nvPr/>
              </p:nvSpPr>
              <p:spPr>
                <a:xfrm>
                  <a:off x="563536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  <p:grpSp>
          <p:nvGrpSpPr>
            <p:cNvPr id="17" name="">
              <a:extLst>
                <a:ext uri="{FF2B5EF4-FFF2-40B4-BE49-F238E27FC236}">
                  <a16:creationId xmlns:a16="http://schemas.microsoft.com/office/drawing/2014/main" id="{0016B866-43DE-235C-7F8D-6E823CA78DF7}"/>
                </a:ext>
              </a:extLst>
            </p:cNvPr>
            <p:cNvGrpSpPr/>
            <p:nvPr/>
          </p:nvGrpSpPr>
          <p:grpSpPr>
            <a:xfrm>
              <a:off x="8677449" y="2790708"/>
              <a:ext cx="2841450" cy="1485742"/>
              <a:chOff x="1679542" y="3182543"/>
              <a:chExt cx="2841450" cy="1485742"/>
            </a:xfrm>
          </p:grpSpPr>
          <p:sp>
            <p:nvSpPr>
              <p:cNvPr id="18" name="">
                <a:extLst>
                  <a:ext uri="{FF2B5EF4-FFF2-40B4-BE49-F238E27FC236}">
                    <a16:creationId xmlns:a16="http://schemas.microsoft.com/office/drawing/2014/main" id="{7A84772E-A978-E35F-9079-AA6F63302E8D}"/>
                  </a:ext>
                </a:extLst>
              </p:cNvPr>
              <p:cNvSpPr txBox="1"/>
              <p:nvPr/>
            </p:nvSpPr>
            <p:spPr>
              <a:xfrm flipH="1">
                <a:off x="1859543" y="3362542"/>
                <a:ext cx="2661449" cy="1305743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1400"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1000" b="0" dirty="0">
                    <a:solidFill>
                      <a:schemeClr val="tx1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">
                <a:extLst>
                  <a:ext uri="{FF2B5EF4-FFF2-40B4-BE49-F238E27FC236}">
                    <a16:creationId xmlns:a16="http://schemas.microsoft.com/office/drawing/2014/main" id="{B2208DB9-ADFC-0AA8-AACF-A56084AB6EAD}"/>
                  </a:ext>
                </a:extLst>
              </p:cNvPr>
              <p:cNvGrpSpPr/>
              <p:nvPr/>
            </p:nvGrpSpPr>
            <p:grpSpPr>
              <a:xfrm>
                <a:off x="1679542" y="3182543"/>
                <a:ext cx="360001" cy="360000"/>
                <a:chOff x="1435702" y="2711744"/>
                <a:chExt cx="360001" cy="360000"/>
              </a:xfrm>
            </p:grpSpPr>
            <p:sp>
              <p:nvSpPr>
                <p:cNvPr id="20" name="">
                  <a:extLst>
                    <a:ext uri="{FF2B5EF4-FFF2-40B4-BE49-F238E27FC236}">
                      <a16:creationId xmlns:a16="http://schemas.microsoft.com/office/drawing/2014/main" id="{474C528C-C0A1-695E-50E0-F1C4327579FF}"/>
                    </a:ext>
                  </a:extLst>
                </p:cNvPr>
                <p:cNvSpPr/>
                <p:nvPr/>
              </p:nvSpPr>
              <p:spPr>
                <a:xfrm>
                  <a:off x="1435702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5608FF59-842A-A801-DB6C-66073F286580}"/>
                    </a:ext>
                  </a:extLst>
                </p:cNvPr>
                <p:cNvSpPr/>
                <p:nvPr/>
              </p:nvSpPr>
              <p:spPr>
                <a:xfrm>
                  <a:off x="1534287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chemeClr val="bg1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  <p:sp>
          <p:nvSpPr>
            <p:cNvPr id="22" name="">
              <a:extLst>
                <a:ext uri="{FF2B5EF4-FFF2-40B4-BE49-F238E27FC236}">
                  <a16:creationId xmlns:a16="http://schemas.microsoft.com/office/drawing/2014/main" id="{5044AC03-E2E2-3174-8542-BA0B3A0917B5}"/>
                </a:ext>
              </a:extLst>
            </p:cNvPr>
            <p:cNvSpPr txBox="1"/>
            <p:nvPr/>
          </p:nvSpPr>
          <p:spPr>
            <a:xfrm>
              <a:off x="665163" y="1150680"/>
              <a:ext cx="108489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Unified fonts make reading </a:t>
              </a:r>
              <a:r>
                <a:rPr lang="en-US" altLang="zh-CN" sz="3200" b="1" dirty="0">
                  <a:solidFill>
                    <a:schemeClr val="accent1"/>
                  </a:solidFill>
                </a:rPr>
                <a:t>more fluent.</a:t>
              </a:r>
            </a:p>
          </p:txBody>
        </p:sp>
        <p:grpSp>
          <p:nvGrpSpPr>
            <p:cNvPr id="23" name="">
              <a:extLst>
                <a:ext uri="{FF2B5EF4-FFF2-40B4-BE49-F238E27FC236}">
                  <a16:creationId xmlns:a16="http://schemas.microsoft.com/office/drawing/2014/main" id="{4EF0D05A-C0BC-961C-932C-89837151FC3F}"/>
                </a:ext>
              </a:extLst>
            </p:cNvPr>
            <p:cNvGrpSpPr/>
            <p:nvPr/>
          </p:nvGrpSpPr>
          <p:grpSpPr>
            <a:xfrm>
              <a:off x="673102" y="4648358"/>
              <a:ext cx="3818734" cy="1485742"/>
              <a:chOff x="888792" y="3182543"/>
              <a:chExt cx="3818734" cy="1485742"/>
            </a:xfrm>
          </p:grpSpPr>
          <p:sp>
            <p:nvSpPr>
              <p:cNvPr id="24" name="">
                <a:extLst>
                  <a:ext uri="{FF2B5EF4-FFF2-40B4-BE49-F238E27FC236}">
                    <a16:creationId xmlns:a16="http://schemas.microsoft.com/office/drawing/2014/main" id="{CB5193F6-7BE7-BF3B-845D-35B4CBE8220C}"/>
                  </a:ext>
                </a:extLst>
              </p:cNvPr>
              <p:cNvSpPr txBox="1"/>
              <p:nvPr/>
            </p:nvSpPr>
            <p:spPr>
              <a:xfrm flipH="1">
                <a:off x="888792" y="3362542"/>
                <a:ext cx="3632199" cy="1305743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1400"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1000" b="0" dirty="0">
                    <a:solidFill>
                      <a:schemeClr val="tx1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">
                <a:extLst>
                  <a:ext uri="{FF2B5EF4-FFF2-40B4-BE49-F238E27FC236}">
                    <a16:creationId xmlns:a16="http://schemas.microsoft.com/office/drawing/2014/main" id="{2A28EEFF-B9F1-306E-2B4E-45599184EB4B}"/>
                  </a:ext>
                </a:extLst>
              </p:cNvPr>
              <p:cNvGrpSpPr/>
              <p:nvPr/>
            </p:nvGrpSpPr>
            <p:grpSpPr>
              <a:xfrm>
                <a:off x="4347525" y="3182543"/>
                <a:ext cx="360001" cy="360000"/>
                <a:chOff x="4103685" y="2711744"/>
                <a:chExt cx="360001" cy="360000"/>
              </a:xfrm>
            </p:grpSpPr>
            <p:sp>
              <p:nvSpPr>
                <p:cNvPr id="26" name="">
                  <a:extLst>
                    <a:ext uri="{FF2B5EF4-FFF2-40B4-BE49-F238E27FC236}">
                      <a16:creationId xmlns:a16="http://schemas.microsoft.com/office/drawing/2014/main" id="{37ADEB4E-4C60-8541-6D64-6FEA93F9D005}"/>
                    </a:ext>
                  </a:extLst>
                </p:cNvPr>
                <p:cNvSpPr/>
                <p:nvPr/>
              </p:nvSpPr>
              <p:spPr>
                <a:xfrm>
                  <a:off x="4103685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2367A3D6-F7BA-E75C-26E3-828770D71B74}"/>
                    </a:ext>
                  </a:extLst>
                </p:cNvPr>
                <p:cNvSpPr/>
                <p:nvPr/>
              </p:nvSpPr>
              <p:spPr>
                <a:xfrm>
                  <a:off x="4202270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chemeClr val="bg1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  <p:grpSp>
          <p:nvGrpSpPr>
            <p:cNvPr id="28" name="">
              <a:extLst>
                <a:ext uri="{FF2B5EF4-FFF2-40B4-BE49-F238E27FC236}">
                  <a16:creationId xmlns:a16="http://schemas.microsoft.com/office/drawing/2014/main" id="{12341C34-E4AD-F376-3379-0868F141DC26}"/>
                </a:ext>
              </a:extLst>
            </p:cNvPr>
            <p:cNvGrpSpPr/>
            <p:nvPr/>
          </p:nvGrpSpPr>
          <p:grpSpPr>
            <a:xfrm>
              <a:off x="660400" y="2790708"/>
              <a:ext cx="2841448" cy="1485742"/>
              <a:chOff x="1859543" y="3182543"/>
              <a:chExt cx="2841448" cy="1485742"/>
            </a:xfrm>
          </p:grpSpPr>
          <p:sp>
            <p:nvSpPr>
              <p:cNvPr id="29" name="">
                <a:extLst>
                  <a:ext uri="{FF2B5EF4-FFF2-40B4-BE49-F238E27FC236}">
                    <a16:creationId xmlns:a16="http://schemas.microsoft.com/office/drawing/2014/main" id="{21F78439-ABE0-FFAC-1080-05DBCA465930}"/>
                  </a:ext>
                </a:extLst>
              </p:cNvPr>
              <p:cNvSpPr txBox="1"/>
              <p:nvPr/>
            </p:nvSpPr>
            <p:spPr>
              <a:xfrm flipH="1">
                <a:off x="1859543" y="3362542"/>
                <a:ext cx="2661449" cy="1305743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1400"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1000" b="0" dirty="0">
                    <a:solidFill>
                      <a:schemeClr val="tx1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">
                <a:extLst>
                  <a:ext uri="{FF2B5EF4-FFF2-40B4-BE49-F238E27FC236}">
                    <a16:creationId xmlns:a16="http://schemas.microsoft.com/office/drawing/2014/main" id="{84D4A4F1-4F45-3F5C-6134-6D3A8DC97D67}"/>
                  </a:ext>
                </a:extLst>
              </p:cNvPr>
              <p:cNvGrpSpPr/>
              <p:nvPr/>
            </p:nvGrpSpPr>
            <p:grpSpPr>
              <a:xfrm>
                <a:off x="4340990" y="3182543"/>
                <a:ext cx="360001" cy="360000"/>
                <a:chOff x="4097150" y="2711744"/>
                <a:chExt cx="360001" cy="360000"/>
              </a:xfrm>
            </p:grpSpPr>
            <p:sp>
              <p:nvSpPr>
                <p:cNvPr id="31" name="">
                  <a:extLst>
                    <a:ext uri="{FF2B5EF4-FFF2-40B4-BE49-F238E27FC236}">
                      <a16:creationId xmlns:a16="http://schemas.microsoft.com/office/drawing/2014/main" id="{353BE395-3861-3B22-7E0D-CB38E07C6AB5}"/>
                    </a:ext>
                  </a:extLst>
                </p:cNvPr>
                <p:cNvSpPr/>
                <p:nvPr/>
              </p:nvSpPr>
              <p:spPr>
                <a:xfrm>
                  <a:off x="4097150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">
                  <a:extLst>
                    <a:ext uri="{FF2B5EF4-FFF2-40B4-BE49-F238E27FC236}">
                      <a16:creationId xmlns:a16="http://schemas.microsoft.com/office/drawing/2014/main" id="{69CDF05A-1DED-FC08-2FE9-7B86B89DABFA}"/>
                    </a:ext>
                  </a:extLst>
                </p:cNvPr>
                <p:cNvSpPr/>
                <p:nvPr/>
              </p:nvSpPr>
              <p:spPr>
                <a:xfrm>
                  <a:off x="4195735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8232483"/>
      </p:ext>
    </p:extLst>
  </p:cSld>
  <p:clrMapOvr>
    <a:masterClrMapping/>
  </p:clrMapOvr>
</p:sld>
</file>

<file path=ppt/slides/slide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CE1D7424-41E9-2E0D-01E7-FEB7BC11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应用及发展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36282607-1A45-7C57-E1F3-4A1A43BA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29" name="">
            <a:extLst>
              <a:ext uri="{FF2B5EF4-FFF2-40B4-BE49-F238E27FC236}">
                <a16:creationId xmlns:a16="http://schemas.microsoft.com/office/drawing/2014/main" id="{6BA73A8B-71DD-0A68-6DEB-82635DD6224A}"/>
              </a:ext>
            </a:extLst>
          </p:cNvPr>
          <p:cNvGrpSpPr/>
          <p:nvPr/>
        </p:nvGrpSpPr>
        <p:grpSpPr>
          <a:xfrm>
            <a:off x="699861" y="1130300"/>
            <a:ext cx="10798628" cy="4302339"/>
            <a:chOff x="699861" y="1130300"/>
            <a:chExt cx="10798628" cy="4302339"/>
          </a:xfrm>
        </p:grpSpPr>
        <p:grpSp>
          <p:nvGrpSpPr>
            <p:cNvPr id="5" name="">
              <a:extLst>
                <a:ext uri="{FF2B5EF4-FFF2-40B4-BE49-F238E27FC236}">
                  <a16:creationId xmlns:a16="http://schemas.microsoft.com/office/drawing/2014/main" id="{798F50C1-FC06-32EF-43E2-E02825530BDD}"/>
                </a:ext>
              </a:extLst>
            </p:cNvPr>
            <p:cNvGrpSpPr/>
            <p:nvPr/>
          </p:nvGrpSpPr>
          <p:grpSpPr>
            <a:xfrm>
              <a:off x="1878132" y="2450035"/>
              <a:ext cx="8435737" cy="2982604"/>
              <a:chOff x="1226423" y="2508092"/>
              <a:chExt cx="8435737" cy="2982604"/>
            </a:xfrm>
          </p:grpSpPr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2A4D9A9A-D920-7B40-A103-A82A68882EF4}"/>
                  </a:ext>
                </a:extLst>
              </p:cNvPr>
              <p:cNvGrpSpPr/>
              <p:nvPr/>
            </p:nvGrpSpPr>
            <p:grpSpPr>
              <a:xfrm>
                <a:off x="7438626" y="2716814"/>
                <a:ext cx="2223534" cy="703457"/>
                <a:chOff x="7438626" y="2254916"/>
                <a:chExt cx="2223534" cy="703457"/>
              </a:xfrm>
            </p:grpSpPr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E57FE85D-A738-D52C-CFC3-4718149DB5A9}"/>
                    </a:ext>
                  </a:extLst>
                </p:cNvPr>
                <p:cNvSpPr/>
                <p:nvPr/>
              </p:nvSpPr>
              <p:spPr>
                <a:xfrm>
                  <a:off x="7438626" y="2254916"/>
                  <a:ext cx="22235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b" anchorCtr="0">
                  <a:spAutoFit/>
                </a:bodyPr>
                <a:lstStyle/>
                <a:p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Text here.</a:t>
                  </a:r>
                </a:p>
              </p:txBody>
            </p:sp>
            <p:sp>
              <p:nvSpPr>
                <p:cNvPr id="28" name="">
                  <a:extLst>
                    <a:ext uri="{FF2B5EF4-FFF2-40B4-BE49-F238E27FC236}">
                      <a16:creationId xmlns:a16="http://schemas.microsoft.com/office/drawing/2014/main" id="{3037621A-CA3F-CDAF-1A79-1CA8B132D91B}"/>
                    </a:ext>
                  </a:extLst>
                </p:cNvPr>
                <p:cNvSpPr txBox="1"/>
                <p:nvPr/>
              </p:nvSpPr>
              <p:spPr>
                <a:xfrm>
                  <a:off x="7438626" y="2525241"/>
                  <a:ext cx="2223534" cy="433132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tx1">
                          <a:alpha val="60000"/>
                        </a:schemeClr>
                      </a:solidFill>
                    </a:rPr>
                    <a:t>Nunc viverra imperdiet enim. Fusce est. Vivamus a </a:t>
                  </a:r>
                  <a:r>
                    <a:rPr lang="en-US" altLang="zh-CN" sz="1000" dirty="0" err="1">
                      <a:solidFill>
                        <a:schemeClr val="tx1">
                          <a:alpha val="60000"/>
                        </a:schemeClr>
                      </a:solidFill>
                    </a:rPr>
                    <a:t>tellus</a:t>
                  </a:r>
                  <a:r>
                    <a:rPr lang="en-US" altLang="zh-CN" sz="1000" dirty="0">
                      <a:solidFill>
                        <a:schemeClr val="tx1">
                          <a:alpha val="60000"/>
                        </a:schemeClr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8" name="">
                <a:extLst>
                  <a:ext uri="{FF2B5EF4-FFF2-40B4-BE49-F238E27FC236}">
                    <a16:creationId xmlns:a16="http://schemas.microsoft.com/office/drawing/2014/main" id="{2AD7B8B7-A592-23FD-834B-14AE167CFCF7}"/>
                  </a:ext>
                </a:extLst>
              </p:cNvPr>
              <p:cNvGrpSpPr/>
              <p:nvPr/>
            </p:nvGrpSpPr>
            <p:grpSpPr>
              <a:xfrm>
                <a:off x="1226423" y="2508092"/>
                <a:ext cx="4690674" cy="417444"/>
                <a:chOff x="1226423" y="2215471"/>
                <a:chExt cx="4690674" cy="417444"/>
              </a:xfrm>
            </p:grpSpPr>
            <p:sp>
              <p:nvSpPr>
                <p:cNvPr id="24" name="">
                  <a:extLst>
                    <a:ext uri="{FF2B5EF4-FFF2-40B4-BE49-F238E27FC236}">
                      <a16:creationId xmlns:a16="http://schemas.microsoft.com/office/drawing/2014/main" id="{3DC663CC-08DC-A9C5-CBED-70B20D2ED256}"/>
                    </a:ext>
                  </a:extLst>
                </p:cNvPr>
                <p:cNvSpPr/>
                <p:nvPr/>
              </p:nvSpPr>
              <p:spPr>
                <a:xfrm>
                  <a:off x="2200459" y="2215471"/>
                  <a:ext cx="3110948" cy="417444"/>
                </a:xfrm>
                <a:prstGeom prst="roundRect">
                  <a:avLst>
                    <a:gd name="adj" fmla="val 476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23063EE1-E49E-5A11-E1A5-3AFA56781859}"/>
                    </a:ext>
                  </a:extLst>
                </p:cNvPr>
                <p:cNvSpPr/>
                <p:nvPr/>
              </p:nvSpPr>
              <p:spPr>
                <a:xfrm>
                  <a:off x="1226423" y="2254916"/>
                  <a:ext cx="8974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20XX</a:t>
                  </a:r>
                </a:p>
              </p:txBody>
            </p:sp>
            <p:sp>
              <p:nvSpPr>
                <p:cNvPr id="26" name="">
                  <a:extLst>
                    <a:ext uri="{FF2B5EF4-FFF2-40B4-BE49-F238E27FC236}">
                      <a16:creationId xmlns:a16="http://schemas.microsoft.com/office/drawing/2014/main" id="{D5179829-8C4D-909D-B744-737C60BFE448}"/>
                    </a:ext>
                  </a:extLst>
                </p:cNvPr>
                <p:cNvSpPr/>
                <p:nvPr/>
              </p:nvSpPr>
              <p:spPr>
                <a:xfrm>
                  <a:off x="5311407" y="2254916"/>
                  <a:ext cx="6056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en-US" altLang="zh-CN" sz="1200" b="1" dirty="0">
                      <a:solidFill>
                        <a:schemeClr val="accent1"/>
                      </a:solidFill>
                    </a:rPr>
                    <a:t>24%</a:t>
                  </a:r>
                </a:p>
              </p:txBody>
            </p:sp>
          </p:grpSp>
          <p:grpSp>
            <p:nvGrpSpPr>
              <p:cNvPr id="9" name="">
                <a:extLst>
                  <a:ext uri="{FF2B5EF4-FFF2-40B4-BE49-F238E27FC236}">
                    <a16:creationId xmlns:a16="http://schemas.microsoft.com/office/drawing/2014/main" id="{96021063-981A-E279-8D9D-DD4229CAF1E8}"/>
                  </a:ext>
                </a:extLst>
              </p:cNvPr>
              <p:cNvGrpSpPr/>
              <p:nvPr/>
            </p:nvGrpSpPr>
            <p:grpSpPr>
              <a:xfrm>
                <a:off x="1226423" y="4218198"/>
                <a:ext cx="4992160" cy="417444"/>
                <a:chOff x="1226423" y="3739471"/>
                <a:chExt cx="4992160" cy="417444"/>
              </a:xfrm>
            </p:grpSpPr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28091737-3942-81B7-6E25-DB22054DCB00}"/>
                    </a:ext>
                  </a:extLst>
                </p:cNvPr>
                <p:cNvSpPr/>
                <p:nvPr/>
              </p:nvSpPr>
              <p:spPr>
                <a:xfrm>
                  <a:off x="2200458" y="3739471"/>
                  <a:ext cx="3412435" cy="417444"/>
                </a:xfrm>
                <a:prstGeom prst="roundRect">
                  <a:avLst>
                    <a:gd name="adj" fmla="val 476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25553768-ADAE-1C61-3F57-B6145548EAAB}"/>
                    </a:ext>
                  </a:extLst>
                </p:cNvPr>
                <p:cNvSpPr/>
                <p:nvPr/>
              </p:nvSpPr>
              <p:spPr>
                <a:xfrm>
                  <a:off x="1226423" y="3778916"/>
                  <a:ext cx="8974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20XX</a:t>
                  </a:r>
                </a:p>
              </p:txBody>
            </p:sp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00DB741F-9423-B390-21A3-285E9C7EBB6D}"/>
                    </a:ext>
                  </a:extLst>
                </p:cNvPr>
                <p:cNvSpPr/>
                <p:nvPr/>
              </p:nvSpPr>
              <p:spPr>
                <a:xfrm>
                  <a:off x="5612893" y="3809694"/>
                  <a:ext cx="6056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en-US" altLang="zh-CN" sz="1200" b="1" dirty="0">
                      <a:solidFill>
                        <a:schemeClr val="tx2"/>
                      </a:solidFill>
                    </a:rPr>
                    <a:t>24%</a:t>
                  </a:r>
                </a:p>
              </p:txBody>
            </p:sp>
          </p:grpSp>
          <p:grpSp>
            <p:nvGrpSpPr>
              <p:cNvPr id="10" name="">
                <a:extLst>
                  <a:ext uri="{FF2B5EF4-FFF2-40B4-BE49-F238E27FC236}">
                    <a16:creationId xmlns:a16="http://schemas.microsoft.com/office/drawing/2014/main" id="{9ED59CDF-A148-2FD4-75DB-566A7E6EC1E2}"/>
                  </a:ext>
                </a:extLst>
              </p:cNvPr>
              <p:cNvGrpSpPr/>
              <p:nvPr/>
            </p:nvGrpSpPr>
            <p:grpSpPr>
              <a:xfrm>
                <a:off x="1226423" y="3363145"/>
                <a:ext cx="4334936" cy="417444"/>
                <a:chOff x="1226423" y="2948896"/>
                <a:chExt cx="4334936" cy="417444"/>
              </a:xfrm>
            </p:grpSpPr>
            <p:sp>
              <p:nvSpPr>
                <p:cNvPr id="18" name="">
                  <a:extLst>
                    <a:ext uri="{FF2B5EF4-FFF2-40B4-BE49-F238E27FC236}">
                      <a16:creationId xmlns:a16="http://schemas.microsoft.com/office/drawing/2014/main" id="{457A2BC0-82AE-E889-ED9F-37AE24D0B675}"/>
                    </a:ext>
                  </a:extLst>
                </p:cNvPr>
                <p:cNvSpPr/>
                <p:nvPr/>
              </p:nvSpPr>
              <p:spPr>
                <a:xfrm>
                  <a:off x="2200459" y="2948896"/>
                  <a:ext cx="2755210" cy="417444"/>
                </a:xfrm>
                <a:prstGeom prst="roundRect">
                  <a:avLst>
                    <a:gd name="adj" fmla="val 476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">
                  <a:extLst>
                    <a:ext uri="{FF2B5EF4-FFF2-40B4-BE49-F238E27FC236}">
                      <a16:creationId xmlns:a16="http://schemas.microsoft.com/office/drawing/2014/main" id="{6AA6642A-C782-A8D6-D3C0-0396CB9C6D70}"/>
                    </a:ext>
                  </a:extLst>
                </p:cNvPr>
                <p:cNvSpPr/>
                <p:nvPr/>
              </p:nvSpPr>
              <p:spPr>
                <a:xfrm>
                  <a:off x="1226423" y="2988341"/>
                  <a:ext cx="8974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20XX</a:t>
                  </a:r>
                </a:p>
              </p:txBody>
            </p:sp>
            <p:sp>
              <p:nvSpPr>
                <p:cNvPr id="20" name="">
                  <a:extLst>
                    <a:ext uri="{FF2B5EF4-FFF2-40B4-BE49-F238E27FC236}">
                      <a16:creationId xmlns:a16="http://schemas.microsoft.com/office/drawing/2014/main" id="{76346244-CCB6-A366-5D60-F6261DB6D8A6}"/>
                    </a:ext>
                  </a:extLst>
                </p:cNvPr>
                <p:cNvSpPr/>
                <p:nvPr/>
              </p:nvSpPr>
              <p:spPr>
                <a:xfrm>
                  <a:off x="4955669" y="3019119"/>
                  <a:ext cx="6056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en-US" altLang="zh-CN" sz="1200" b="1" dirty="0">
                      <a:solidFill>
                        <a:schemeClr val="tx2"/>
                      </a:solidFill>
                    </a:rPr>
                    <a:t>24%</a:t>
                  </a:r>
                </a:p>
              </p:txBody>
            </p:sp>
          </p:grpSp>
          <p:grpSp>
            <p:nvGrpSpPr>
              <p:cNvPr id="11" name="">
                <a:extLst>
                  <a:ext uri="{FF2B5EF4-FFF2-40B4-BE49-F238E27FC236}">
                    <a16:creationId xmlns:a16="http://schemas.microsoft.com/office/drawing/2014/main" id="{6ADA9711-0BCA-0B89-286A-24A4CE9E2326}"/>
                  </a:ext>
                </a:extLst>
              </p:cNvPr>
              <p:cNvGrpSpPr/>
              <p:nvPr/>
            </p:nvGrpSpPr>
            <p:grpSpPr>
              <a:xfrm>
                <a:off x="1226423" y="5073252"/>
                <a:ext cx="4468286" cy="417444"/>
                <a:chOff x="1226423" y="4482421"/>
                <a:chExt cx="4468286" cy="417444"/>
              </a:xfrm>
            </p:grpSpPr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4255ED5C-E695-AF44-B211-230995E9686B}"/>
                    </a:ext>
                  </a:extLst>
                </p:cNvPr>
                <p:cNvSpPr/>
                <p:nvPr/>
              </p:nvSpPr>
              <p:spPr>
                <a:xfrm>
                  <a:off x="2200458" y="4482421"/>
                  <a:ext cx="2888561" cy="417444"/>
                </a:xfrm>
                <a:prstGeom prst="roundRect">
                  <a:avLst>
                    <a:gd name="adj" fmla="val 476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E5F59A64-0761-B933-C237-7349D3F16F7A}"/>
                    </a:ext>
                  </a:extLst>
                </p:cNvPr>
                <p:cNvSpPr/>
                <p:nvPr/>
              </p:nvSpPr>
              <p:spPr>
                <a:xfrm>
                  <a:off x="1226423" y="4521866"/>
                  <a:ext cx="8974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20XX</a:t>
                  </a:r>
                </a:p>
              </p:txBody>
            </p:sp>
            <p:sp>
              <p:nvSpPr>
                <p:cNvPr id="17" name="">
                  <a:extLst>
                    <a:ext uri="{FF2B5EF4-FFF2-40B4-BE49-F238E27FC236}">
                      <a16:creationId xmlns:a16="http://schemas.microsoft.com/office/drawing/2014/main" id="{5ED8E295-9180-2D0D-4C1A-6C4BD2F9208C}"/>
                    </a:ext>
                  </a:extLst>
                </p:cNvPr>
                <p:cNvSpPr/>
                <p:nvPr/>
              </p:nvSpPr>
              <p:spPr>
                <a:xfrm>
                  <a:off x="5089019" y="4552644"/>
                  <a:ext cx="6056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en-US" altLang="zh-CN" sz="1200" b="1" dirty="0">
                      <a:solidFill>
                        <a:schemeClr val="tx2"/>
                      </a:solidFill>
                    </a:rPr>
                    <a:t>24%</a:t>
                  </a:r>
                </a:p>
              </p:txBody>
            </p:sp>
          </p:grpSp>
          <p:grpSp>
            <p:nvGrpSpPr>
              <p:cNvPr id="12" name="">
                <a:extLst>
                  <a:ext uri="{FF2B5EF4-FFF2-40B4-BE49-F238E27FC236}">
                    <a16:creationId xmlns:a16="http://schemas.microsoft.com/office/drawing/2014/main" id="{945B9381-F6DA-0BCE-9BF3-13D8D8495368}"/>
                  </a:ext>
                </a:extLst>
              </p:cNvPr>
              <p:cNvGrpSpPr/>
              <p:nvPr/>
            </p:nvGrpSpPr>
            <p:grpSpPr>
              <a:xfrm>
                <a:off x="7438626" y="4602182"/>
                <a:ext cx="2223534" cy="703457"/>
                <a:chOff x="7438626" y="2254916"/>
                <a:chExt cx="2223534" cy="703457"/>
              </a:xfrm>
            </p:grpSpPr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376D42C2-9E6F-867A-2FBB-0111B6322A9D}"/>
                    </a:ext>
                  </a:extLst>
                </p:cNvPr>
                <p:cNvSpPr/>
                <p:nvPr/>
              </p:nvSpPr>
              <p:spPr>
                <a:xfrm>
                  <a:off x="7438626" y="2254916"/>
                  <a:ext cx="22235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b" anchorCtr="0">
                  <a:spAutoFit/>
                </a:bodyPr>
                <a:lstStyle/>
                <a:p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Text here.</a:t>
                  </a:r>
                </a:p>
              </p:txBody>
            </p: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18F58A65-C06E-A067-3FE8-F2A4FED5C1F8}"/>
                    </a:ext>
                  </a:extLst>
                </p:cNvPr>
                <p:cNvSpPr txBox="1"/>
                <p:nvPr/>
              </p:nvSpPr>
              <p:spPr>
                <a:xfrm>
                  <a:off x="7438626" y="2525241"/>
                  <a:ext cx="2223534" cy="433132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tx1">
                          <a:alpha val="60000"/>
                        </a:schemeClr>
                      </a:solidFill>
                    </a:rPr>
                    <a:t>Nunc viverra imperdiet enim. Fusce est. Vivamus a </a:t>
                  </a:r>
                  <a:r>
                    <a:rPr lang="en-US" altLang="zh-CN" sz="1000" dirty="0" err="1">
                      <a:solidFill>
                        <a:schemeClr val="tx1">
                          <a:alpha val="60000"/>
                        </a:schemeClr>
                      </a:solidFill>
                    </a:rPr>
                    <a:t>tellus</a:t>
                  </a:r>
                  <a:r>
                    <a:rPr lang="en-US" altLang="zh-CN" sz="1000" dirty="0">
                      <a:solidFill>
                        <a:schemeClr val="tx1">
                          <a:alpha val="60000"/>
                        </a:schemeClr>
                      </a:solidFill>
                    </a:rPr>
                    <a:t>.</a:t>
                  </a:r>
                </a:p>
              </p:txBody>
            </p:sp>
          </p:grpSp>
        </p:grpSp>
        <p:sp>
          <p:nvSpPr>
            <p:cNvPr id="6" name="">
              <a:extLst>
                <a:ext uri="{FF2B5EF4-FFF2-40B4-BE49-F238E27FC236}">
                  <a16:creationId xmlns:a16="http://schemas.microsoft.com/office/drawing/2014/main" id="{F47C0321-CBCF-3E7F-940C-B134A9E83A16}"/>
                </a:ext>
              </a:extLst>
            </p:cNvPr>
            <p:cNvSpPr/>
            <p:nvPr/>
          </p:nvSpPr>
          <p:spPr>
            <a:xfrm>
              <a:off x="699861" y="1130300"/>
              <a:ext cx="10798628" cy="653076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pPr algn="ctr">
                <a:buSzPct val="25000"/>
              </a:pPr>
              <a:r>
                <a:rPr lang="en-US" altLang="zh-CN" sz="3200" b="1" dirty="0"/>
                <a:t>Unified fon</a:t>
              </a:r>
              <a:r>
                <a:rPr lang="en-US" altLang="zh-CN" sz="200" b="1" dirty="0"/>
                <a:t/>
              </a:r>
              <a:r>
                <a:rPr lang="en-US" altLang="zh-CN" sz="3200" b="1" dirty="0"/>
                <a:t>ts make Reading </a:t>
              </a:r>
              <a:r>
                <a:rPr lang="en-US" altLang="zh-CN" sz="3200" b="1" dirty="0">
                  <a:solidFill>
                    <a:schemeClr val="accent1"/>
                  </a:solidFill>
                </a:rPr>
                <a:t>more fluent.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659842"/>
      </p:ext>
    </p:extLst>
  </p:cSld>
  <p:clrMapOvr>
    <a:masterClrMapping/>
  </p:clrMapOvr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" y="2100430"/>
            <a:ext cx="10858500" cy="1328569"/>
          </a:xfrm>
        </p:spPr>
        <p:txBody>
          <a:bodyPr>
            <a:spAutoFit/>
          </a:bodyPr>
          <a:lstStyle/>
          <a:p>
            <a:r>
              <a:rPr lang="en-GB" altLang="zh-CN" sz="4000" dirty="0"/>
              <a:t>Thank you for </a:t>
            </a:r>
          </a:p>
          <a:p>
            <a:r>
              <a:rPr lang="en-GB" altLang="zh-CN" sz="4000" dirty="0"/>
              <a:t>watching.</a:t>
            </a:r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Speaker name and title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/>
              <a:t>OfficePLUS.cn</a:t>
            </a: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5B97B92A-7786-43B8-BE48-8D8477CB8158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31" name="">
            <a:extLst>
              <a:ext uri="{FF2B5EF4-FFF2-40B4-BE49-F238E27FC236}">
                <a16:creationId xmlns:a16="http://schemas.microsoft.com/office/drawing/2014/main" id="{E7FF8AB0-2F35-1A88-F2FE-5D6E25289511}"/>
              </a:ext>
            </a:extLst>
          </p:cNvPr>
          <p:cNvGrpSpPr/>
          <p:nvPr/>
        </p:nvGrpSpPr>
        <p:grpSpPr>
          <a:xfrm>
            <a:off x="660400" y="1019158"/>
            <a:ext cx="9812044" cy="4711031"/>
            <a:chOff x="660400" y="1019158"/>
            <a:chExt cx="9812044" cy="4711031"/>
          </a:xfrm>
        </p:grpSpPr>
        <p:grpSp>
          <p:nvGrpSpPr>
            <p:cNvPr id="30" name="">
              <a:extLst>
                <a:ext uri="{FF2B5EF4-FFF2-40B4-BE49-F238E27FC236}">
                  <a16:creationId xmlns:a16="http://schemas.microsoft.com/office/drawing/2014/main" id="{9A8AC70D-DC91-49F5-063B-35F2F401DE97}"/>
                </a:ext>
              </a:extLst>
            </p:cNvPr>
            <p:cNvGrpSpPr/>
            <p:nvPr/>
          </p:nvGrpSpPr>
          <p:grpSpPr>
            <a:xfrm>
              <a:off x="1706856" y="2813050"/>
              <a:ext cx="8765588" cy="2917139"/>
              <a:chOff x="1706856" y="2813050"/>
              <a:chExt cx="8765588" cy="2917139"/>
            </a:xfrm>
          </p:grpSpPr>
          <p:grpSp>
            <p:nvGrpSpPr>
              <p:cNvPr id="18" name="">
                <a:extLst>
                  <a:ext uri="{FF2B5EF4-FFF2-40B4-BE49-F238E27FC236}">
                    <a16:creationId xmlns:a16="http://schemas.microsoft.com/office/drawing/2014/main" id="{F5DC4A13-ACD2-4BE0-4723-0EF3AB30DD3A}"/>
                  </a:ext>
                </a:extLst>
              </p:cNvPr>
              <p:cNvGrpSpPr/>
              <p:nvPr/>
            </p:nvGrpSpPr>
            <p:grpSpPr>
              <a:xfrm>
                <a:off x="1706856" y="2813050"/>
                <a:ext cx="8765588" cy="782992"/>
                <a:chOff x="1706856" y="2813050"/>
                <a:chExt cx="8765588" cy="782992"/>
              </a:xfrm>
            </p:grpSpPr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4146262D-3991-AADA-5D94-E5C0D98778DC}"/>
                    </a:ext>
                  </a:extLst>
                </p:cNvPr>
                <p:cNvSpPr/>
                <p:nvPr/>
              </p:nvSpPr>
              <p:spPr>
                <a:xfrm>
                  <a:off x="1808711" y="2813050"/>
                  <a:ext cx="8663733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0000"/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rPr>
                    <a:t/>
                  </a:r>
                  <a:r>
                    <a:rPr kumimoji="0" lang="en-US" sz="16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rPr>
                    <a:t>Unified fonts make reading more fluent.</a:t>
                  </a:r>
                </a:p>
              </p:txBody>
            </p:sp>
            <p:sp>
              <p:nvSpPr>
                <p:cNvPr id="28" name="">
                  <a:extLst>
                    <a:ext uri="{FF2B5EF4-FFF2-40B4-BE49-F238E27FC236}">
                      <a16:creationId xmlns:a16="http://schemas.microsoft.com/office/drawing/2014/main" id="{2B549800-0197-F3F3-A4E8-DAD7B9E9E612}"/>
                    </a:ext>
                  </a:extLst>
                </p:cNvPr>
                <p:cNvSpPr/>
                <p:nvPr/>
              </p:nvSpPr>
              <p:spPr>
                <a:xfrm>
                  <a:off x="1706856" y="2813050"/>
                  <a:ext cx="782992" cy="78299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01</a:t>
                  </a:r>
                  <a:endParaRPr lang="zh-CN" altLang="en-US" sz="2400" b="1" dirty="0"/>
                </a:p>
              </p:txBody>
            </p:sp>
            <p:sp>
              <p:nvSpPr>
                <p:cNvPr id="29" name="">
                  <a:extLst>
                    <a:ext uri="{FF2B5EF4-FFF2-40B4-BE49-F238E27FC236}">
                      <a16:creationId xmlns:a16="http://schemas.microsoft.com/office/drawing/2014/main" id="{9D35C250-B61D-12D5-9A71-4BB21596D3CA}"/>
                    </a:ext>
                  </a:extLst>
                </p:cNvPr>
                <p:cNvSpPr txBox="1"/>
                <p:nvPr/>
              </p:nvSpPr>
              <p:spPr>
                <a:xfrm>
                  <a:off x="2902081" y="2995721"/>
                  <a:ext cx="271004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VR</a:t>
                  </a:r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技术发展过程</a:t>
                  </a:r>
                  <a:endParaRPr lang="en-US" altLang="zh-CN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9" name="">
                <a:extLst>
                  <a:ext uri="{FF2B5EF4-FFF2-40B4-BE49-F238E27FC236}">
                    <a16:creationId xmlns:a16="http://schemas.microsoft.com/office/drawing/2014/main" id="{8B0E70A5-0E6D-6946-5970-F62609C30F19}"/>
                  </a:ext>
                </a:extLst>
              </p:cNvPr>
              <p:cNvGrpSpPr/>
              <p:nvPr/>
            </p:nvGrpSpPr>
            <p:grpSpPr>
              <a:xfrm>
                <a:off x="1706856" y="3879638"/>
                <a:ext cx="8765588" cy="782992"/>
                <a:chOff x="1706856" y="3879638"/>
                <a:chExt cx="8765588" cy="782992"/>
              </a:xfrm>
            </p:grpSpPr>
            <p:sp>
              <p:nvSpPr>
                <p:cNvPr id="24" name="">
                  <a:extLst>
                    <a:ext uri="{FF2B5EF4-FFF2-40B4-BE49-F238E27FC236}">
                      <a16:creationId xmlns:a16="http://schemas.microsoft.com/office/drawing/2014/main" id="{3F9BFD64-2B55-3B89-D385-F9E15509F8A0}"/>
                    </a:ext>
                  </a:extLst>
                </p:cNvPr>
                <p:cNvSpPr/>
                <p:nvPr/>
              </p:nvSpPr>
              <p:spPr>
                <a:xfrm>
                  <a:off x="1808711" y="3880609"/>
                  <a:ext cx="8663733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0000"/>
                  <a:r>
                    <a:rPr kumimoji="0" lang="en-US" sz="16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rPr>
                    <a:t>                                                                Unified fonts make reading more fluent.</a:t>
                  </a:r>
                </a:p>
              </p:txBody>
            </p:sp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47D77E8C-E9B3-B6C5-F198-A7E07B7C9791}"/>
                    </a:ext>
                  </a:extLst>
                </p:cNvPr>
                <p:cNvSpPr/>
                <p:nvPr/>
              </p:nvSpPr>
              <p:spPr>
                <a:xfrm>
                  <a:off x="1706856" y="3879638"/>
                  <a:ext cx="782992" cy="7829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/>
                    <a:t>02</a:t>
                  </a:r>
                  <a:endParaRPr lang="zh-CN" altLang="en-US" sz="2000" b="1" dirty="0"/>
                </a:p>
              </p:txBody>
            </p:sp>
            <p:sp>
              <p:nvSpPr>
                <p:cNvPr id="26" name="">
                  <a:extLst>
                    <a:ext uri="{FF2B5EF4-FFF2-40B4-BE49-F238E27FC236}">
                      <a16:creationId xmlns:a16="http://schemas.microsoft.com/office/drawing/2014/main" id="{CD6F20A4-93D6-7CDC-3A70-A3F49DF9BAF5}"/>
                    </a:ext>
                  </a:extLst>
                </p:cNvPr>
                <p:cNvSpPr txBox="1"/>
                <p:nvPr/>
              </p:nvSpPr>
              <p:spPr>
                <a:xfrm>
                  <a:off x="2902081" y="4061748"/>
                  <a:ext cx="240143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VR</a:t>
                  </a:r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科技原理解析</a:t>
                  </a:r>
                  <a:endParaRPr lang="en-US" altLang="zh-CN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0" name="">
                <a:extLst>
                  <a:ext uri="{FF2B5EF4-FFF2-40B4-BE49-F238E27FC236}">
                    <a16:creationId xmlns:a16="http://schemas.microsoft.com/office/drawing/2014/main" id="{30161B6C-2819-B15D-D7D3-58FE5EA58661}"/>
                  </a:ext>
                </a:extLst>
              </p:cNvPr>
              <p:cNvGrpSpPr/>
              <p:nvPr/>
            </p:nvGrpSpPr>
            <p:grpSpPr>
              <a:xfrm>
                <a:off x="1706856" y="4947197"/>
                <a:ext cx="8765588" cy="782992"/>
                <a:chOff x="1706856" y="4947197"/>
                <a:chExt cx="8765588" cy="782992"/>
              </a:xfrm>
            </p:grpSpPr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123A0933-A4CC-B3A2-29AC-6DB70523158F}"/>
                    </a:ext>
                  </a:extLst>
                </p:cNvPr>
                <p:cNvSpPr/>
                <p:nvPr/>
              </p:nvSpPr>
              <p:spPr>
                <a:xfrm>
                  <a:off x="1808711" y="4948168"/>
                  <a:ext cx="8663733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0000"/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rPr>
                    <a:t/>
                  </a:r>
                  <a:r>
                    <a:rPr kumimoji="0" lang="en-US" sz="16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rPr>
                    <a:t>Unified fonts make reading more fluent.</a:t>
                  </a:r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DAFF480B-82B2-0525-E125-ECC29724C12C}"/>
                    </a:ext>
                  </a:extLst>
                </p:cNvPr>
                <p:cNvSpPr/>
                <p:nvPr/>
              </p:nvSpPr>
              <p:spPr>
                <a:xfrm>
                  <a:off x="1706856" y="4947197"/>
                  <a:ext cx="782992" cy="78299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/>
                    <a:t>03</a:t>
                  </a:r>
                  <a:endParaRPr lang="zh-CN" altLang="en-US" sz="2000" b="1" dirty="0"/>
                </a:p>
              </p:txBody>
            </p:sp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E8B96167-27FD-5136-29F2-EC71778DB214}"/>
                    </a:ext>
                  </a:extLst>
                </p:cNvPr>
                <p:cNvSpPr txBox="1"/>
                <p:nvPr/>
              </p:nvSpPr>
              <p:spPr>
                <a:xfrm>
                  <a:off x="2902081" y="5129307"/>
                  <a:ext cx="216140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VR</a:t>
                  </a:r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应用及发展</a:t>
                  </a:r>
                  <a:endParaRPr lang="en-US" altLang="zh-CN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14" name="">
              <a:extLst>
                <a:ext uri="{FF2B5EF4-FFF2-40B4-BE49-F238E27FC236}">
                  <a16:creationId xmlns:a16="http://schemas.microsoft.com/office/drawing/2014/main" id="{25CA61D1-0281-D1E4-1611-E21056E04B15}"/>
                </a:ext>
              </a:extLst>
            </p:cNvPr>
            <p:cNvGrpSpPr/>
            <p:nvPr/>
          </p:nvGrpSpPr>
          <p:grpSpPr>
            <a:xfrm>
              <a:off x="660400" y="1019158"/>
              <a:ext cx="6580155" cy="1332896"/>
              <a:chOff x="660400" y="1019158"/>
              <a:chExt cx="6580155" cy="1332896"/>
            </a:xfrm>
          </p:grpSpPr>
          <p:sp>
            <p:nvSpPr>
              <p:cNvPr id="15" name="">
                <a:extLst>
                  <a:ext uri="{FF2B5EF4-FFF2-40B4-BE49-F238E27FC236}">
                    <a16:creationId xmlns:a16="http://schemas.microsoft.com/office/drawing/2014/main" id="{FFE25E10-0776-F13E-A85F-C8D8B62580A2}"/>
                  </a:ext>
                </a:extLst>
              </p:cNvPr>
              <p:cNvSpPr/>
              <p:nvPr/>
            </p:nvSpPr>
            <p:spPr>
              <a:xfrm>
                <a:off x="1177723" y="1570515"/>
                <a:ext cx="3142350" cy="237620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">
                <a:extLst>
                  <a:ext uri="{FF2B5EF4-FFF2-40B4-BE49-F238E27FC236}">
                    <a16:creationId xmlns:a16="http://schemas.microsoft.com/office/drawing/2014/main" id="{D08790DA-65E9-3396-20E6-F815992816FE}"/>
                  </a:ext>
                </a:extLst>
              </p:cNvPr>
              <p:cNvSpPr txBox="1"/>
              <p:nvPr/>
            </p:nvSpPr>
            <p:spPr>
              <a:xfrm>
                <a:off x="660400" y="1019158"/>
                <a:ext cx="32768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5400" b="1" dirty="0"/>
                  <a:t>Contents</a:t>
                </a:r>
              </a:p>
            </p:txBody>
          </p:sp>
          <p:sp>
            <p:nvSpPr>
              <p:cNvPr id="17" name="">
                <a:extLst>
                  <a:ext uri="{FF2B5EF4-FFF2-40B4-BE49-F238E27FC236}">
                    <a16:creationId xmlns:a16="http://schemas.microsoft.com/office/drawing/2014/main" id="{259015C7-919D-EB3C-4FF6-CFCA62BB6147}"/>
                  </a:ext>
                </a:extLst>
              </p:cNvPr>
              <p:cNvSpPr txBox="1"/>
              <p:nvPr/>
            </p:nvSpPr>
            <p:spPr>
              <a:xfrm>
                <a:off x="773295" y="2044598"/>
                <a:ext cx="6467260" cy="307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Adjust the spacing to adapt to Chinese typesetting, use the reference line in PPT……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VR</a:t>
            </a:r>
            <a:r>
              <a:rPr lang="zh-CN" altLang="en-US" dirty="0"/>
              <a:t>技术发展过程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When you copy &amp; paste, choose "keep text only" option.</a:t>
            </a: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648337B3-72AD-8EF7-E398-87AB5FD5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技术发展过程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15CFEDAB-DFDF-2249-628B-A3513A59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6" name="">
            <a:extLst>
              <a:ext uri="{FF2B5EF4-FFF2-40B4-BE49-F238E27FC236}">
                <a16:creationId xmlns:a16="http://schemas.microsoft.com/office/drawing/2014/main" id="{43BB0D2D-54BE-B8CC-C219-16D9CB7E63A7}"/>
              </a:ext>
            </a:extLst>
          </p:cNvPr>
          <p:cNvGrpSpPr/>
          <p:nvPr/>
        </p:nvGrpSpPr>
        <p:grpSpPr>
          <a:xfrm>
            <a:off x="1174603" y="1189645"/>
            <a:ext cx="9842794" cy="4877780"/>
            <a:chOff x="1174603" y="1189645"/>
            <a:chExt cx="9842794" cy="4877780"/>
          </a:xfrm>
        </p:grpSpPr>
        <p:grpSp>
          <p:nvGrpSpPr>
            <p:cNvPr id="8" name="">
              <a:extLst>
                <a:ext uri="{FF2B5EF4-FFF2-40B4-BE49-F238E27FC236}">
                  <a16:creationId xmlns:a16="http://schemas.microsoft.com/office/drawing/2014/main" id="{20FD36DA-55EF-FC79-21FF-F1A445127595}"/>
                </a:ext>
              </a:extLst>
            </p:cNvPr>
            <p:cNvGrpSpPr/>
            <p:nvPr/>
          </p:nvGrpSpPr>
          <p:grpSpPr>
            <a:xfrm>
              <a:off x="1174603" y="2249440"/>
              <a:ext cx="3263194" cy="2864079"/>
              <a:chOff x="1174603" y="2249440"/>
              <a:chExt cx="3263194" cy="2864079"/>
            </a:xfrm>
          </p:grpSpPr>
          <p:sp>
            <p:nvSpPr>
              <p:cNvPr id="26" name="">
                <a:extLst>
                  <a:ext uri="{FF2B5EF4-FFF2-40B4-BE49-F238E27FC236}">
                    <a16:creationId xmlns:a16="http://schemas.microsoft.com/office/drawing/2014/main" id="{42142A92-EAD8-2EC9-4542-BA1015CFEED3}"/>
                  </a:ext>
                </a:extLst>
              </p:cNvPr>
              <p:cNvSpPr/>
              <p:nvPr/>
            </p:nvSpPr>
            <p:spPr bwMode="auto">
              <a:xfrm>
                <a:off x="1174603" y="2249440"/>
                <a:ext cx="3263194" cy="2864079"/>
              </a:xfrm>
              <a:custGeom>
                <a:avLst/>
                <a:gdLst>
                  <a:gd name="T0" fmla="*/ 786 w 1094"/>
                  <a:gd name="T1" fmla="*/ 0 h 960"/>
                  <a:gd name="T2" fmla="*/ 308 w 1094"/>
                  <a:gd name="T3" fmla="*/ 0 h 960"/>
                  <a:gd name="T4" fmla="*/ 251 w 1094"/>
                  <a:gd name="T5" fmla="*/ 33 h 960"/>
                  <a:gd name="T6" fmla="*/ 12 w 1094"/>
                  <a:gd name="T7" fmla="*/ 447 h 960"/>
                  <a:gd name="T8" fmla="*/ 12 w 1094"/>
                  <a:gd name="T9" fmla="*/ 513 h 960"/>
                  <a:gd name="T10" fmla="*/ 251 w 1094"/>
                  <a:gd name="T11" fmla="*/ 927 h 960"/>
                  <a:gd name="T12" fmla="*/ 308 w 1094"/>
                  <a:gd name="T13" fmla="*/ 960 h 960"/>
                  <a:gd name="T14" fmla="*/ 786 w 1094"/>
                  <a:gd name="T15" fmla="*/ 960 h 960"/>
                  <a:gd name="T16" fmla="*/ 843 w 1094"/>
                  <a:gd name="T17" fmla="*/ 927 h 960"/>
                  <a:gd name="T18" fmla="*/ 1082 w 1094"/>
                  <a:gd name="T19" fmla="*/ 513 h 960"/>
                  <a:gd name="T20" fmla="*/ 1082 w 1094"/>
                  <a:gd name="T21" fmla="*/ 447 h 960"/>
                  <a:gd name="T22" fmla="*/ 843 w 1094"/>
                  <a:gd name="T23" fmla="*/ 33 h 960"/>
                  <a:gd name="T24" fmla="*/ 786 w 1094"/>
                  <a:gd name="T2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94" h="960">
                    <a:moveTo>
                      <a:pt x="786" y="0"/>
                    </a:moveTo>
                    <a:cubicBezTo>
                      <a:pt x="308" y="0"/>
                      <a:pt x="308" y="0"/>
                      <a:pt x="308" y="0"/>
                    </a:cubicBezTo>
                    <a:cubicBezTo>
                      <a:pt x="285" y="0"/>
                      <a:pt x="263" y="13"/>
                      <a:pt x="251" y="33"/>
                    </a:cubicBezTo>
                    <a:cubicBezTo>
                      <a:pt x="12" y="447"/>
                      <a:pt x="12" y="447"/>
                      <a:pt x="12" y="447"/>
                    </a:cubicBezTo>
                    <a:cubicBezTo>
                      <a:pt x="0" y="467"/>
                      <a:pt x="0" y="493"/>
                      <a:pt x="12" y="513"/>
                    </a:cubicBezTo>
                    <a:cubicBezTo>
                      <a:pt x="251" y="927"/>
                      <a:pt x="251" y="927"/>
                      <a:pt x="251" y="927"/>
                    </a:cubicBezTo>
                    <a:cubicBezTo>
                      <a:pt x="263" y="947"/>
                      <a:pt x="285" y="960"/>
                      <a:pt x="308" y="960"/>
                    </a:cubicBezTo>
                    <a:cubicBezTo>
                      <a:pt x="786" y="960"/>
                      <a:pt x="786" y="960"/>
                      <a:pt x="786" y="960"/>
                    </a:cubicBezTo>
                    <a:cubicBezTo>
                      <a:pt x="809" y="960"/>
                      <a:pt x="831" y="947"/>
                      <a:pt x="843" y="927"/>
                    </a:cubicBezTo>
                    <a:cubicBezTo>
                      <a:pt x="1082" y="513"/>
                      <a:pt x="1082" y="513"/>
                      <a:pt x="1082" y="513"/>
                    </a:cubicBezTo>
                    <a:cubicBezTo>
                      <a:pt x="1094" y="493"/>
                      <a:pt x="1094" y="467"/>
                      <a:pt x="1082" y="447"/>
                    </a:cubicBezTo>
                    <a:cubicBezTo>
                      <a:pt x="843" y="33"/>
                      <a:pt x="843" y="33"/>
                      <a:pt x="843" y="33"/>
                    </a:cubicBezTo>
                    <a:cubicBezTo>
                      <a:pt x="831" y="13"/>
                      <a:pt x="809" y="0"/>
                      <a:pt x="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/>
                  <a:t/>
                </a:r>
                <a:endParaRPr lang="zh-CN" altLang="en-US" dirty="0"/>
              </a:p>
            </p:txBody>
          </p:sp>
          <p:sp>
            <p:nvSpPr>
              <p:cNvPr id="27" name="">
                <a:extLst>
                  <a:ext uri="{FF2B5EF4-FFF2-40B4-BE49-F238E27FC236}">
                    <a16:creationId xmlns:a16="http://schemas.microsoft.com/office/drawing/2014/main" id="{29D244FB-A283-77D1-E185-4F5FE8314C48}"/>
                  </a:ext>
                </a:extLst>
              </p:cNvPr>
              <p:cNvSpPr txBox="1"/>
              <p:nvPr/>
            </p:nvSpPr>
            <p:spPr>
              <a:xfrm>
                <a:off x="1773448" y="3700787"/>
                <a:ext cx="20655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Supporting text here.</a:t>
                </a:r>
              </a:p>
            </p:txBody>
          </p:sp>
          <p:sp>
            <p:nvSpPr>
              <p:cNvPr id="28" name="">
                <a:extLst>
                  <a:ext uri="{FF2B5EF4-FFF2-40B4-BE49-F238E27FC236}">
                    <a16:creationId xmlns:a16="http://schemas.microsoft.com/office/drawing/2014/main" id="{57CCAD26-3131-5183-71EC-CA0F45373289}"/>
                  </a:ext>
                </a:extLst>
              </p:cNvPr>
              <p:cNvSpPr/>
              <p:nvPr/>
            </p:nvSpPr>
            <p:spPr>
              <a:xfrm>
                <a:off x="2582000" y="2991131"/>
                <a:ext cx="448401" cy="545879"/>
              </a:xfrm>
              <a:custGeom>
                <a:avLst/>
                <a:gdLst>
                  <a:gd name="connsiteX0" fmla="*/ 284197 w 438150"/>
                  <a:gd name="connsiteY0" fmla="*/ 621 h 533400"/>
                  <a:gd name="connsiteX1" fmla="*/ 286102 w 438150"/>
                  <a:gd name="connsiteY1" fmla="*/ 621 h 533400"/>
                  <a:gd name="connsiteX2" fmla="*/ 286102 w 438150"/>
                  <a:gd name="connsiteY2" fmla="*/ 124446 h 533400"/>
                  <a:gd name="connsiteX3" fmla="*/ 286102 w 438150"/>
                  <a:gd name="connsiteY3" fmla="*/ 126351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502 w 438150"/>
                  <a:gd name="connsiteY6" fmla="*/ 153021 h 533400"/>
                  <a:gd name="connsiteX7" fmla="*/ 438502 w 438150"/>
                  <a:gd name="connsiteY7" fmla="*/ 154926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4197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49907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724 w 438150"/>
                  <a:gd name="connsiteY34" fmla="*/ 133971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85149" y="621"/>
                      <a:pt x="286102" y="621"/>
                      <a:pt x="286102" y="621"/>
                    </a:cubicBezTo>
                    <a:lnTo>
                      <a:pt x="286102" y="124446"/>
                    </a:lnTo>
                    <a:lnTo>
                      <a:pt x="286102" y="126351"/>
                    </a:lnTo>
                    <a:cubicBezTo>
                      <a:pt x="287055" y="141591"/>
                      <a:pt x="299437" y="153021"/>
                      <a:pt x="314677" y="153021"/>
                    </a:cubicBezTo>
                    <a:lnTo>
                      <a:pt x="314677" y="153021"/>
                    </a:lnTo>
                    <a:lnTo>
                      <a:pt x="438502" y="153021"/>
                    </a:lnTo>
                    <a:cubicBezTo>
                      <a:pt x="438502" y="153974"/>
                      <a:pt x="438502" y="154926"/>
                      <a:pt x="438502" y="154926"/>
                    </a:cubicBezTo>
                    <a:lnTo>
                      <a:pt x="438502" y="505446"/>
                    </a:lnTo>
                    <a:cubicBezTo>
                      <a:pt x="438502" y="521639"/>
                      <a:pt x="426120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2734" y="534021"/>
                      <a:pt x="352" y="521639"/>
                      <a:pt x="352" y="505446"/>
                    </a:cubicBezTo>
                    <a:lnTo>
                      <a:pt x="352" y="29196"/>
                    </a:lnTo>
                    <a:cubicBezTo>
                      <a:pt x="352" y="13004"/>
                      <a:pt x="12734" y="621"/>
                      <a:pt x="28927" y="621"/>
                    </a:cubicBezTo>
                    <a:lnTo>
                      <a:pt x="284197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49907" y="314946"/>
                    </a:lnTo>
                    <a:cubicBezTo>
                      <a:pt x="280387" y="313994"/>
                      <a:pt x="305152" y="288276"/>
                      <a:pt x="305152" y="257796"/>
                    </a:cubicBezTo>
                    <a:cubicBezTo>
                      <a:pt x="305152" y="226364"/>
                      <a:pt x="279434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8957" y="219696"/>
                      <a:pt x="286102" y="236841"/>
                      <a:pt x="286102" y="257796"/>
                    </a:cubicBezTo>
                    <a:cubicBezTo>
                      <a:pt x="286102" y="278751"/>
                      <a:pt x="268957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724" y="133971"/>
                    </a:lnTo>
                    <a:cubicBezTo>
                      <a:pt x="308962" y="133019"/>
                      <a:pt x="305152" y="129209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/>
                </a:r>
                <a:endParaRPr lang="zh-CN" altLang="en-US" dirty="0"/>
              </a:p>
            </p:txBody>
          </p:sp>
        </p:grpSp>
        <p:grpSp>
          <p:nvGrpSpPr>
            <p:cNvPr id="31" name="">
              <a:extLst>
                <a:ext uri="{FF2B5EF4-FFF2-40B4-BE49-F238E27FC236}">
                  <a16:creationId xmlns:a16="http://schemas.microsoft.com/office/drawing/2014/main" id="{973146DB-FFE2-2D52-2C32-E56A3C559EEB}"/>
                </a:ext>
              </a:extLst>
            </p:cNvPr>
            <p:cNvGrpSpPr/>
            <p:nvPr/>
          </p:nvGrpSpPr>
          <p:grpSpPr>
            <a:xfrm>
              <a:off x="3675926" y="1189645"/>
              <a:ext cx="7341471" cy="1204059"/>
              <a:chOff x="3675926" y="1189645"/>
              <a:chExt cx="7341471" cy="1204059"/>
            </a:xfrm>
          </p:grpSpPr>
          <p:grpSp>
            <p:nvGrpSpPr>
              <p:cNvPr id="30" name="">
                <a:extLst>
                  <a:ext uri="{FF2B5EF4-FFF2-40B4-BE49-F238E27FC236}">
                    <a16:creationId xmlns:a16="http://schemas.microsoft.com/office/drawing/2014/main" id="{8CF7D004-D68F-C71B-1F3F-609143D2E963}"/>
                  </a:ext>
                </a:extLst>
              </p:cNvPr>
              <p:cNvGrpSpPr/>
              <p:nvPr/>
            </p:nvGrpSpPr>
            <p:grpSpPr>
              <a:xfrm>
                <a:off x="4172861" y="1316605"/>
                <a:ext cx="6844536" cy="950138"/>
                <a:chOff x="4172861" y="1316605"/>
                <a:chExt cx="6844536" cy="950138"/>
              </a:xfrm>
            </p:grpSpPr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6985A61B-2F6A-86C6-7F34-12CD5C038304}"/>
                    </a:ext>
                  </a:extLst>
                </p:cNvPr>
                <p:cNvSpPr/>
                <p:nvPr/>
              </p:nvSpPr>
              <p:spPr>
                <a:xfrm>
                  <a:off x="4172861" y="1316605"/>
                  <a:ext cx="6844536" cy="950138"/>
                </a:xfrm>
                <a:prstGeom prst="roundRect">
                  <a:avLst>
                    <a:gd name="adj" fmla="val 14261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6651DC39-04C3-29D8-9287-8059270D99A4}"/>
                    </a:ext>
                  </a:extLst>
                </p:cNvPr>
                <p:cNvSpPr txBox="1"/>
                <p:nvPr/>
              </p:nvSpPr>
              <p:spPr>
                <a:xfrm>
                  <a:off x="5240010" y="1560842"/>
                  <a:ext cx="5406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>
                      <a:effectLst/>
                    </a:rPr>
                    <a:t>Pellentesque</a:t>
                  </a:r>
                  <a:r>
                    <a:rPr lang="en-US" altLang="zh-CN" sz="1200" dirty="0">
                      <a:effectLst/>
                    </a:rPr>
                    <a:t> habitant morbi tristique senectus et netus et malesuada fames ac turpis egestas. Proin pharetra nonummy pede. Mauris et </a:t>
                  </a:r>
                  <a:r>
                    <a:rPr lang="en-US" altLang="zh-CN" sz="1200" dirty="0" err="1">
                      <a:effectLst/>
                    </a:rPr>
                    <a:t>orci</a:t>
                  </a:r>
                  <a:r>
                    <a:rPr lang="en-US" altLang="zh-CN" sz="1200" dirty="0">
                      <a:effectLst/>
                    </a:rPr>
                    <a:t>.</a:t>
                  </a:r>
                </a:p>
              </p:txBody>
            </p:sp>
          </p:grpSp>
          <p:grpSp>
            <p:nvGrpSpPr>
              <p:cNvPr id="11" name="">
                <a:extLst>
                  <a:ext uri="{FF2B5EF4-FFF2-40B4-BE49-F238E27FC236}">
                    <a16:creationId xmlns:a16="http://schemas.microsoft.com/office/drawing/2014/main" id="{3011CD9C-CADD-D3F0-8761-B11F4DF74D64}"/>
                  </a:ext>
                </a:extLst>
              </p:cNvPr>
              <p:cNvGrpSpPr/>
              <p:nvPr/>
            </p:nvGrpSpPr>
            <p:grpSpPr>
              <a:xfrm>
                <a:off x="3675926" y="1189645"/>
                <a:ext cx="1371847" cy="1204059"/>
                <a:chOff x="3675926" y="1189645"/>
                <a:chExt cx="1371847" cy="1204059"/>
              </a:xfrm>
            </p:grpSpPr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B5A41540-2345-2F41-1674-AB2BF9002DA6}"/>
                    </a:ext>
                  </a:extLst>
                </p:cNvPr>
                <p:cNvSpPr/>
                <p:nvPr/>
              </p:nvSpPr>
              <p:spPr bwMode="auto">
                <a:xfrm>
                  <a:off x="3675926" y="1189645"/>
                  <a:ext cx="1371847" cy="1204059"/>
                </a:xfrm>
                <a:custGeom>
                  <a:avLst/>
                  <a:gdLst>
                    <a:gd name="T0" fmla="*/ 786 w 1094"/>
                    <a:gd name="T1" fmla="*/ 0 h 960"/>
                    <a:gd name="T2" fmla="*/ 308 w 1094"/>
                    <a:gd name="T3" fmla="*/ 0 h 960"/>
                    <a:gd name="T4" fmla="*/ 251 w 1094"/>
                    <a:gd name="T5" fmla="*/ 33 h 960"/>
                    <a:gd name="T6" fmla="*/ 12 w 1094"/>
                    <a:gd name="T7" fmla="*/ 447 h 960"/>
                    <a:gd name="T8" fmla="*/ 12 w 1094"/>
                    <a:gd name="T9" fmla="*/ 513 h 960"/>
                    <a:gd name="T10" fmla="*/ 251 w 1094"/>
                    <a:gd name="T11" fmla="*/ 927 h 960"/>
                    <a:gd name="T12" fmla="*/ 308 w 1094"/>
                    <a:gd name="T13" fmla="*/ 960 h 960"/>
                    <a:gd name="T14" fmla="*/ 786 w 1094"/>
                    <a:gd name="T15" fmla="*/ 960 h 960"/>
                    <a:gd name="T16" fmla="*/ 843 w 1094"/>
                    <a:gd name="T17" fmla="*/ 927 h 960"/>
                    <a:gd name="T18" fmla="*/ 1082 w 1094"/>
                    <a:gd name="T19" fmla="*/ 513 h 960"/>
                    <a:gd name="T20" fmla="*/ 1082 w 1094"/>
                    <a:gd name="T21" fmla="*/ 447 h 960"/>
                    <a:gd name="T22" fmla="*/ 843 w 1094"/>
                    <a:gd name="T23" fmla="*/ 33 h 960"/>
                    <a:gd name="T24" fmla="*/ 786 w 1094"/>
                    <a:gd name="T2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94" h="960">
                      <a:moveTo>
                        <a:pt x="786" y="0"/>
                      </a:move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285" y="0"/>
                        <a:pt x="263" y="13"/>
                        <a:pt x="251" y="33"/>
                      </a:cubicBezTo>
                      <a:cubicBezTo>
                        <a:pt x="12" y="447"/>
                        <a:pt x="12" y="447"/>
                        <a:pt x="12" y="447"/>
                      </a:cubicBezTo>
                      <a:cubicBezTo>
                        <a:pt x="0" y="467"/>
                        <a:pt x="0" y="493"/>
                        <a:pt x="12" y="513"/>
                      </a:cubicBezTo>
                      <a:cubicBezTo>
                        <a:pt x="251" y="927"/>
                        <a:pt x="251" y="927"/>
                        <a:pt x="251" y="927"/>
                      </a:cubicBezTo>
                      <a:cubicBezTo>
                        <a:pt x="263" y="947"/>
                        <a:pt x="285" y="960"/>
                        <a:pt x="308" y="960"/>
                      </a:cubicBezTo>
                      <a:cubicBezTo>
                        <a:pt x="786" y="960"/>
                        <a:pt x="786" y="960"/>
                        <a:pt x="786" y="960"/>
                      </a:cubicBezTo>
                      <a:cubicBezTo>
                        <a:pt x="809" y="960"/>
                        <a:pt x="831" y="947"/>
                        <a:pt x="843" y="927"/>
                      </a:cubicBezTo>
                      <a:cubicBezTo>
                        <a:pt x="1082" y="513"/>
                        <a:pt x="1082" y="513"/>
                        <a:pt x="1082" y="513"/>
                      </a:cubicBezTo>
                      <a:cubicBezTo>
                        <a:pt x="1094" y="493"/>
                        <a:pt x="1094" y="467"/>
                        <a:pt x="1082" y="447"/>
                      </a:cubicBezTo>
                      <a:cubicBezTo>
                        <a:pt x="843" y="33"/>
                        <a:pt x="843" y="33"/>
                        <a:pt x="843" y="33"/>
                      </a:cubicBezTo>
                      <a:cubicBezTo>
                        <a:pt x="831" y="13"/>
                        <a:pt x="809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dirty="0"/>
                    <a:t/>
                  </a:r>
                  <a:endParaRPr lang="zh-CN" altLang="en-US" dirty="0"/>
                </a:p>
              </p:txBody>
            </p:sp>
            <p:sp>
              <p:nvSpPr>
                <p:cNvPr id="24" name="">
                  <a:extLst>
                    <a:ext uri="{FF2B5EF4-FFF2-40B4-BE49-F238E27FC236}">
                      <a16:creationId xmlns:a16="http://schemas.microsoft.com/office/drawing/2014/main" id="{6A3BE552-32C6-9585-5704-B3FBF0936BD2}"/>
                    </a:ext>
                  </a:extLst>
                </p:cNvPr>
                <p:cNvSpPr/>
                <p:nvPr/>
              </p:nvSpPr>
              <p:spPr>
                <a:xfrm>
                  <a:off x="4160859" y="1422495"/>
                  <a:ext cx="401981" cy="425172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5EB0BE60-8C3C-5971-6964-F6F116CCF11D}"/>
                    </a:ext>
                  </a:extLst>
                </p:cNvPr>
                <p:cNvSpPr/>
                <p:nvPr/>
              </p:nvSpPr>
              <p:spPr>
                <a:xfrm>
                  <a:off x="3868163" y="1797590"/>
                  <a:ext cx="987372" cy="402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US" altLang="zh-CN" sz="1200" b="1" dirty="0">
                      <a:solidFill>
                        <a:srgbClr val="FFFFFF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33" name="">
              <a:extLst>
                <a:ext uri="{FF2B5EF4-FFF2-40B4-BE49-F238E27FC236}">
                  <a16:creationId xmlns:a16="http://schemas.microsoft.com/office/drawing/2014/main" id="{D2DA7707-B812-8AA0-B2E0-604DE7795E2C}"/>
                </a:ext>
              </a:extLst>
            </p:cNvPr>
            <p:cNvGrpSpPr/>
            <p:nvPr/>
          </p:nvGrpSpPr>
          <p:grpSpPr>
            <a:xfrm>
              <a:off x="4545652" y="3080154"/>
              <a:ext cx="6471745" cy="1204059"/>
              <a:chOff x="4545652" y="3080154"/>
              <a:chExt cx="6471745" cy="1204059"/>
            </a:xfrm>
          </p:grpSpPr>
          <p:grpSp>
            <p:nvGrpSpPr>
              <p:cNvPr id="32" name="">
                <a:extLst>
                  <a:ext uri="{FF2B5EF4-FFF2-40B4-BE49-F238E27FC236}">
                    <a16:creationId xmlns:a16="http://schemas.microsoft.com/office/drawing/2014/main" id="{EE5255EC-AB98-D3B2-3D87-CACC10F00123}"/>
                  </a:ext>
                </a:extLst>
              </p:cNvPr>
              <p:cNvGrpSpPr/>
              <p:nvPr/>
            </p:nvGrpSpPr>
            <p:grpSpPr>
              <a:xfrm>
                <a:off x="5116099" y="3207114"/>
                <a:ext cx="5901298" cy="950138"/>
                <a:chOff x="5116099" y="3207114"/>
                <a:chExt cx="5901298" cy="950138"/>
              </a:xfrm>
            </p:grpSpPr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0C4A2A94-3261-9EA2-1944-23DEA51E9FAE}"/>
                    </a:ext>
                  </a:extLst>
                </p:cNvPr>
                <p:cNvSpPr/>
                <p:nvPr/>
              </p:nvSpPr>
              <p:spPr>
                <a:xfrm>
                  <a:off x="5116099" y="3207114"/>
                  <a:ext cx="5901298" cy="950138"/>
                </a:xfrm>
                <a:prstGeom prst="roundRect">
                  <a:avLst>
                    <a:gd name="adj" fmla="val 14261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2642D16C-1B73-4FAE-D80D-18FFDE2F02E5}"/>
                    </a:ext>
                  </a:extLst>
                </p:cNvPr>
                <p:cNvSpPr txBox="1"/>
                <p:nvPr/>
              </p:nvSpPr>
              <p:spPr>
                <a:xfrm>
                  <a:off x="6002495" y="3451351"/>
                  <a:ext cx="47676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>
                      <a:effectLst/>
                    </a:rPr>
                    <a:t>Pellentesque</a:t>
                  </a:r>
                  <a:r>
                    <a:rPr lang="en-US" altLang="zh-CN" sz="1200" dirty="0">
                      <a:effectLst/>
                    </a:rPr>
                    <a:t> habitant morbi tristique senectus et netus et malesuada fames ac turpis egestas. Proin pharetra nonummy pede. Mauris et </a:t>
                  </a:r>
                  <a:r>
                    <a:rPr lang="en-US" altLang="zh-CN" sz="1200" dirty="0" err="1">
                      <a:effectLst/>
                    </a:rPr>
                    <a:t>orci</a:t>
                  </a:r>
                  <a:r>
                    <a:rPr lang="en-US" altLang="zh-CN" sz="1200" dirty="0">
                      <a:effectLst/>
                    </a:rPr>
                    <a:t>.</a:t>
                  </a:r>
                </a:p>
              </p:txBody>
            </p:sp>
          </p:grpSp>
          <p:grpSp>
            <p:nvGrpSpPr>
              <p:cNvPr id="12" name="">
                <a:extLst>
                  <a:ext uri="{FF2B5EF4-FFF2-40B4-BE49-F238E27FC236}">
                    <a16:creationId xmlns:a16="http://schemas.microsoft.com/office/drawing/2014/main" id="{6B0C6459-44EC-3700-77E3-7A22F2E5E7FA}"/>
                  </a:ext>
                </a:extLst>
              </p:cNvPr>
              <p:cNvGrpSpPr/>
              <p:nvPr/>
            </p:nvGrpSpPr>
            <p:grpSpPr>
              <a:xfrm>
                <a:off x="4545652" y="3080154"/>
                <a:ext cx="1371847" cy="1204059"/>
                <a:chOff x="4545652" y="3685023"/>
                <a:chExt cx="1371847" cy="1204059"/>
              </a:xfrm>
            </p:grpSpPr>
            <p:sp>
              <p:nvSpPr>
                <p:cNvPr id="20" name="">
                  <a:extLst>
                    <a:ext uri="{FF2B5EF4-FFF2-40B4-BE49-F238E27FC236}">
                      <a16:creationId xmlns:a16="http://schemas.microsoft.com/office/drawing/2014/main" id="{78ED41B9-D6D3-7451-4323-4B6F3431E78F}"/>
                    </a:ext>
                  </a:extLst>
                </p:cNvPr>
                <p:cNvSpPr/>
                <p:nvPr/>
              </p:nvSpPr>
              <p:spPr bwMode="auto">
                <a:xfrm>
                  <a:off x="4545652" y="3685023"/>
                  <a:ext cx="1371847" cy="1204059"/>
                </a:xfrm>
                <a:custGeom>
                  <a:avLst/>
                  <a:gdLst>
                    <a:gd name="T0" fmla="*/ 786 w 1094"/>
                    <a:gd name="T1" fmla="*/ 0 h 960"/>
                    <a:gd name="T2" fmla="*/ 308 w 1094"/>
                    <a:gd name="T3" fmla="*/ 0 h 960"/>
                    <a:gd name="T4" fmla="*/ 251 w 1094"/>
                    <a:gd name="T5" fmla="*/ 33 h 960"/>
                    <a:gd name="T6" fmla="*/ 12 w 1094"/>
                    <a:gd name="T7" fmla="*/ 447 h 960"/>
                    <a:gd name="T8" fmla="*/ 12 w 1094"/>
                    <a:gd name="T9" fmla="*/ 513 h 960"/>
                    <a:gd name="T10" fmla="*/ 251 w 1094"/>
                    <a:gd name="T11" fmla="*/ 927 h 960"/>
                    <a:gd name="T12" fmla="*/ 308 w 1094"/>
                    <a:gd name="T13" fmla="*/ 960 h 960"/>
                    <a:gd name="T14" fmla="*/ 786 w 1094"/>
                    <a:gd name="T15" fmla="*/ 960 h 960"/>
                    <a:gd name="T16" fmla="*/ 843 w 1094"/>
                    <a:gd name="T17" fmla="*/ 927 h 960"/>
                    <a:gd name="T18" fmla="*/ 1082 w 1094"/>
                    <a:gd name="T19" fmla="*/ 513 h 960"/>
                    <a:gd name="T20" fmla="*/ 1082 w 1094"/>
                    <a:gd name="T21" fmla="*/ 447 h 960"/>
                    <a:gd name="T22" fmla="*/ 843 w 1094"/>
                    <a:gd name="T23" fmla="*/ 33 h 960"/>
                    <a:gd name="T24" fmla="*/ 786 w 1094"/>
                    <a:gd name="T2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94" h="960">
                      <a:moveTo>
                        <a:pt x="786" y="0"/>
                      </a:move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285" y="0"/>
                        <a:pt x="263" y="13"/>
                        <a:pt x="251" y="33"/>
                      </a:cubicBezTo>
                      <a:cubicBezTo>
                        <a:pt x="12" y="447"/>
                        <a:pt x="12" y="447"/>
                        <a:pt x="12" y="447"/>
                      </a:cubicBezTo>
                      <a:cubicBezTo>
                        <a:pt x="0" y="467"/>
                        <a:pt x="0" y="493"/>
                        <a:pt x="12" y="513"/>
                      </a:cubicBezTo>
                      <a:cubicBezTo>
                        <a:pt x="251" y="927"/>
                        <a:pt x="251" y="927"/>
                        <a:pt x="251" y="927"/>
                      </a:cubicBezTo>
                      <a:cubicBezTo>
                        <a:pt x="263" y="947"/>
                        <a:pt x="285" y="960"/>
                        <a:pt x="308" y="960"/>
                      </a:cubicBezTo>
                      <a:cubicBezTo>
                        <a:pt x="786" y="960"/>
                        <a:pt x="786" y="960"/>
                        <a:pt x="786" y="960"/>
                      </a:cubicBezTo>
                      <a:cubicBezTo>
                        <a:pt x="809" y="960"/>
                        <a:pt x="831" y="947"/>
                        <a:pt x="843" y="927"/>
                      </a:cubicBezTo>
                      <a:cubicBezTo>
                        <a:pt x="1082" y="513"/>
                        <a:pt x="1082" y="513"/>
                        <a:pt x="1082" y="513"/>
                      </a:cubicBezTo>
                      <a:cubicBezTo>
                        <a:pt x="1094" y="493"/>
                        <a:pt x="1094" y="467"/>
                        <a:pt x="1082" y="447"/>
                      </a:cubicBezTo>
                      <a:cubicBezTo>
                        <a:pt x="843" y="33"/>
                        <a:pt x="843" y="33"/>
                        <a:pt x="843" y="33"/>
                      </a:cubicBezTo>
                      <a:cubicBezTo>
                        <a:pt x="831" y="13"/>
                        <a:pt x="809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dirty="0"/>
                    <a:t/>
                  </a:r>
                  <a:endParaRPr lang="zh-CN" altLang="en-US" dirty="0"/>
                </a:p>
              </p:txBody>
            </p:sp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CD8D16D4-CED2-B9BA-91E5-C5DCD681C496}"/>
                    </a:ext>
                  </a:extLst>
                </p:cNvPr>
                <p:cNvSpPr/>
                <p:nvPr/>
              </p:nvSpPr>
              <p:spPr>
                <a:xfrm>
                  <a:off x="5033759" y="3917048"/>
                  <a:ext cx="395632" cy="424399"/>
                </a:xfrm>
                <a:custGeom>
                  <a:avLst/>
                  <a:gdLst>
                    <a:gd name="connsiteX0" fmla="*/ 8356 w 487477"/>
                    <a:gd name="connsiteY0" fmla="*/ 512114 h 522922"/>
                    <a:gd name="connsiteX1" fmla="*/ 8356 w 487477"/>
                    <a:gd name="connsiteY1" fmla="*/ 512114 h 522922"/>
                    <a:gd name="connsiteX2" fmla="*/ 8356 w 487477"/>
                    <a:gd name="connsiteY2" fmla="*/ 512114 h 522922"/>
                    <a:gd name="connsiteX3" fmla="*/ 7404 w 487477"/>
                    <a:gd name="connsiteY3" fmla="*/ 511161 h 522922"/>
                    <a:gd name="connsiteX4" fmla="*/ 5499 w 487477"/>
                    <a:gd name="connsiteY4" fmla="*/ 508303 h 522922"/>
                    <a:gd name="connsiteX5" fmla="*/ 5499 w 487477"/>
                    <a:gd name="connsiteY5" fmla="*/ 508303 h 522922"/>
                    <a:gd name="connsiteX6" fmla="*/ 5499 w 487477"/>
                    <a:gd name="connsiteY6" fmla="*/ 507351 h 522922"/>
                    <a:gd name="connsiteX7" fmla="*/ 4546 w 487477"/>
                    <a:gd name="connsiteY7" fmla="*/ 505446 h 522922"/>
                    <a:gd name="connsiteX8" fmla="*/ 3593 w 487477"/>
                    <a:gd name="connsiteY8" fmla="*/ 503541 h 522922"/>
                    <a:gd name="connsiteX9" fmla="*/ 3593 w 487477"/>
                    <a:gd name="connsiteY9" fmla="*/ 503541 h 522922"/>
                    <a:gd name="connsiteX10" fmla="*/ 3593 w 487477"/>
                    <a:gd name="connsiteY10" fmla="*/ 503541 h 522922"/>
                    <a:gd name="connsiteX11" fmla="*/ 3593 w 487477"/>
                    <a:gd name="connsiteY11" fmla="*/ 503541 h 522922"/>
                    <a:gd name="connsiteX12" fmla="*/ 2641 w 487477"/>
                    <a:gd name="connsiteY12" fmla="*/ 501636 h 522922"/>
                    <a:gd name="connsiteX13" fmla="*/ 2641 w 487477"/>
                    <a:gd name="connsiteY13" fmla="*/ 500684 h 522922"/>
                    <a:gd name="connsiteX14" fmla="*/ 1689 w 487477"/>
                    <a:gd name="connsiteY14" fmla="*/ 498778 h 522922"/>
                    <a:gd name="connsiteX15" fmla="*/ 736 w 487477"/>
                    <a:gd name="connsiteY15" fmla="*/ 494968 h 522922"/>
                    <a:gd name="connsiteX16" fmla="*/ 736 w 487477"/>
                    <a:gd name="connsiteY16" fmla="*/ 492111 h 522922"/>
                    <a:gd name="connsiteX17" fmla="*/ 736 w 487477"/>
                    <a:gd name="connsiteY17" fmla="*/ 485443 h 522922"/>
                    <a:gd name="connsiteX18" fmla="*/ 5499 w 487477"/>
                    <a:gd name="connsiteY18" fmla="*/ 467346 h 522922"/>
                    <a:gd name="connsiteX19" fmla="*/ 155041 w 487477"/>
                    <a:gd name="connsiteY19" fmla="*/ 151116 h 522922"/>
                    <a:gd name="connsiteX20" fmla="*/ 158851 w 487477"/>
                    <a:gd name="connsiteY20" fmla="*/ 134924 h 522922"/>
                    <a:gd name="connsiteX21" fmla="*/ 158851 w 487477"/>
                    <a:gd name="connsiteY21" fmla="*/ 19671 h 522922"/>
                    <a:gd name="connsiteX22" fmla="*/ 120751 w 487477"/>
                    <a:gd name="connsiteY22" fmla="*/ 19671 h 522922"/>
                    <a:gd name="connsiteX23" fmla="*/ 120751 w 487477"/>
                    <a:gd name="connsiteY23" fmla="*/ 621 h 522922"/>
                    <a:gd name="connsiteX24" fmla="*/ 368401 w 487477"/>
                    <a:gd name="connsiteY24" fmla="*/ 621 h 522922"/>
                    <a:gd name="connsiteX25" fmla="*/ 368401 w 487477"/>
                    <a:gd name="connsiteY25" fmla="*/ 19671 h 522922"/>
                    <a:gd name="connsiteX26" fmla="*/ 330301 w 487477"/>
                    <a:gd name="connsiteY26" fmla="*/ 19671 h 522922"/>
                    <a:gd name="connsiteX27" fmla="*/ 330301 w 487477"/>
                    <a:gd name="connsiteY27" fmla="*/ 134924 h 522922"/>
                    <a:gd name="connsiteX28" fmla="*/ 334111 w 487477"/>
                    <a:gd name="connsiteY28" fmla="*/ 151116 h 522922"/>
                    <a:gd name="connsiteX29" fmla="*/ 483654 w 487477"/>
                    <a:gd name="connsiteY29" fmla="*/ 467346 h 522922"/>
                    <a:gd name="connsiteX30" fmla="*/ 485558 w 487477"/>
                    <a:gd name="connsiteY30" fmla="*/ 504493 h 522922"/>
                    <a:gd name="connsiteX31" fmla="*/ 485558 w 487477"/>
                    <a:gd name="connsiteY31" fmla="*/ 504493 h 522922"/>
                    <a:gd name="connsiteX32" fmla="*/ 484606 w 487477"/>
                    <a:gd name="connsiteY32" fmla="*/ 506399 h 522922"/>
                    <a:gd name="connsiteX33" fmla="*/ 459841 w 487477"/>
                    <a:gd name="connsiteY33" fmla="*/ 523543 h 522922"/>
                    <a:gd name="connsiteX34" fmla="*/ 457936 w 487477"/>
                    <a:gd name="connsiteY34" fmla="*/ 523543 h 522922"/>
                    <a:gd name="connsiteX35" fmla="*/ 32168 w 487477"/>
                    <a:gd name="connsiteY35" fmla="*/ 523543 h 522922"/>
                    <a:gd name="connsiteX36" fmla="*/ 30264 w 487477"/>
                    <a:gd name="connsiteY36" fmla="*/ 523543 h 522922"/>
                    <a:gd name="connsiteX37" fmla="*/ 27406 w 487477"/>
                    <a:gd name="connsiteY37" fmla="*/ 523543 h 522922"/>
                    <a:gd name="connsiteX38" fmla="*/ 23596 w 487477"/>
                    <a:gd name="connsiteY38" fmla="*/ 522591 h 522922"/>
                    <a:gd name="connsiteX39" fmla="*/ 23596 w 487477"/>
                    <a:gd name="connsiteY39" fmla="*/ 522591 h 522922"/>
                    <a:gd name="connsiteX40" fmla="*/ 17881 w 487477"/>
                    <a:gd name="connsiteY40" fmla="*/ 520686 h 522922"/>
                    <a:gd name="connsiteX41" fmla="*/ 15976 w 487477"/>
                    <a:gd name="connsiteY41" fmla="*/ 519734 h 522922"/>
                    <a:gd name="connsiteX42" fmla="*/ 15024 w 487477"/>
                    <a:gd name="connsiteY42" fmla="*/ 518781 h 522922"/>
                    <a:gd name="connsiteX43" fmla="*/ 10261 w 487477"/>
                    <a:gd name="connsiteY43" fmla="*/ 514971 h 522922"/>
                    <a:gd name="connsiteX44" fmla="*/ 8356 w 487477"/>
                    <a:gd name="connsiteY44" fmla="*/ 512114 h 522922"/>
                    <a:gd name="connsiteX45" fmla="*/ 8356 w 487477"/>
                    <a:gd name="connsiteY45" fmla="*/ 512114 h 522922"/>
                    <a:gd name="connsiteX46" fmla="*/ 255054 w 487477"/>
                    <a:gd name="connsiteY46" fmla="*/ 402576 h 522922"/>
                    <a:gd name="connsiteX47" fmla="*/ 252196 w 487477"/>
                    <a:gd name="connsiteY47" fmla="*/ 404481 h 522922"/>
                    <a:gd name="connsiteX48" fmla="*/ 246481 w 487477"/>
                    <a:gd name="connsiteY48" fmla="*/ 408291 h 522922"/>
                    <a:gd name="connsiteX49" fmla="*/ 55029 w 487477"/>
                    <a:gd name="connsiteY49" fmla="*/ 414959 h 522922"/>
                    <a:gd name="connsiteX50" fmla="*/ 51218 w 487477"/>
                    <a:gd name="connsiteY50" fmla="*/ 413053 h 522922"/>
                    <a:gd name="connsiteX51" fmla="*/ 22643 w 487477"/>
                    <a:gd name="connsiteY51" fmla="*/ 474014 h 522922"/>
                    <a:gd name="connsiteX52" fmla="*/ 21691 w 487477"/>
                    <a:gd name="connsiteY52" fmla="*/ 475918 h 522922"/>
                    <a:gd name="connsiteX53" fmla="*/ 21691 w 487477"/>
                    <a:gd name="connsiteY53" fmla="*/ 495921 h 522922"/>
                    <a:gd name="connsiteX54" fmla="*/ 29311 w 487477"/>
                    <a:gd name="connsiteY54" fmla="*/ 502589 h 522922"/>
                    <a:gd name="connsiteX55" fmla="*/ 30264 w 487477"/>
                    <a:gd name="connsiteY55" fmla="*/ 502589 h 522922"/>
                    <a:gd name="connsiteX56" fmla="*/ 31216 w 487477"/>
                    <a:gd name="connsiteY56" fmla="*/ 502589 h 522922"/>
                    <a:gd name="connsiteX57" fmla="*/ 456983 w 487477"/>
                    <a:gd name="connsiteY57" fmla="*/ 502589 h 522922"/>
                    <a:gd name="connsiteX58" fmla="*/ 457936 w 487477"/>
                    <a:gd name="connsiteY58" fmla="*/ 502589 h 522922"/>
                    <a:gd name="connsiteX59" fmla="*/ 466508 w 487477"/>
                    <a:gd name="connsiteY59" fmla="*/ 495921 h 522922"/>
                    <a:gd name="connsiteX60" fmla="*/ 467461 w 487477"/>
                    <a:gd name="connsiteY60" fmla="*/ 477824 h 522922"/>
                    <a:gd name="connsiteX61" fmla="*/ 466508 w 487477"/>
                    <a:gd name="connsiteY61" fmla="*/ 475918 h 522922"/>
                    <a:gd name="connsiteX62" fmla="*/ 465556 w 487477"/>
                    <a:gd name="connsiteY62" fmla="*/ 474014 h 522922"/>
                    <a:gd name="connsiteX63" fmla="*/ 423646 w 487477"/>
                    <a:gd name="connsiteY63" fmla="*/ 385431 h 522922"/>
                    <a:gd name="connsiteX64" fmla="*/ 255054 w 487477"/>
                    <a:gd name="connsiteY64" fmla="*/ 402576 h 522922"/>
                    <a:gd name="connsiteX65" fmla="*/ 305536 w 487477"/>
                    <a:gd name="connsiteY65" fmla="*/ 255891 h 522922"/>
                    <a:gd name="connsiteX66" fmla="*/ 272199 w 487477"/>
                    <a:gd name="connsiteY66" fmla="*/ 289228 h 522922"/>
                    <a:gd name="connsiteX67" fmla="*/ 305536 w 487477"/>
                    <a:gd name="connsiteY67" fmla="*/ 322566 h 522922"/>
                    <a:gd name="connsiteX68" fmla="*/ 338874 w 487477"/>
                    <a:gd name="connsiteY68" fmla="*/ 289228 h 522922"/>
                    <a:gd name="connsiteX69" fmla="*/ 305536 w 487477"/>
                    <a:gd name="connsiteY69" fmla="*/ 255891 h 522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487477" h="522922">
                      <a:moveTo>
                        <a:pt x="8356" y="512114"/>
                      </a:moveTo>
                      <a:lnTo>
                        <a:pt x="8356" y="512114"/>
                      </a:lnTo>
                      <a:lnTo>
                        <a:pt x="8356" y="512114"/>
                      </a:lnTo>
                      <a:lnTo>
                        <a:pt x="7404" y="511161"/>
                      </a:lnTo>
                      <a:cubicBezTo>
                        <a:pt x="6451" y="510209"/>
                        <a:pt x="6451" y="509256"/>
                        <a:pt x="5499" y="508303"/>
                      </a:cubicBezTo>
                      <a:lnTo>
                        <a:pt x="5499" y="508303"/>
                      </a:lnTo>
                      <a:lnTo>
                        <a:pt x="5499" y="507351"/>
                      </a:lnTo>
                      <a:lnTo>
                        <a:pt x="4546" y="505446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2641" y="501636"/>
                      </a:lnTo>
                      <a:cubicBezTo>
                        <a:pt x="2641" y="501636"/>
                        <a:pt x="2641" y="500684"/>
                        <a:pt x="2641" y="500684"/>
                      </a:cubicBezTo>
                      <a:cubicBezTo>
                        <a:pt x="2641" y="499731"/>
                        <a:pt x="2641" y="499731"/>
                        <a:pt x="1689" y="498778"/>
                      </a:cubicBezTo>
                      <a:cubicBezTo>
                        <a:pt x="1689" y="497826"/>
                        <a:pt x="736" y="495921"/>
                        <a:pt x="736" y="494968"/>
                      </a:cubicBezTo>
                      <a:lnTo>
                        <a:pt x="736" y="492111"/>
                      </a:lnTo>
                      <a:cubicBezTo>
                        <a:pt x="736" y="490206"/>
                        <a:pt x="736" y="487349"/>
                        <a:pt x="736" y="485443"/>
                      </a:cubicBezTo>
                      <a:cubicBezTo>
                        <a:pt x="736" y="478776"/>
                        <a:pt x="2641" y="473061"/>
                        <a:pt x="5499" y="467346"/>
                      </a:cubicBezTo>
                      <a:lnTo>
                        <a:pt x="155041" y="151116"/>
                      </a:lnTo>
                      <a:cubicBezTo>
                        <a:pt x="157899" y="146353"/>
                        <a:pt x="158851" y="140639"/>
                        <a:pt x="158851" y="134924"/>
                      </a:cubicBezTo>
                      <a:lnTo>
                        <a:pt x="158851" y="19671"/>
                      </a:lnTo>
                      <a:lnTo>
                        <a:pt x="120751" y="19671"/>
                      </a:lnTo>
                      <a:lnTo>
                        <a:pt x="120751" y="621"/>
                      </a:lnTo>
                      <a:lnTo>
                        <a:pt x="368401" y="621"/>
                      </a:lnTo>
                      <a:lnTo>
                        <a:pt x="368401" y="19671"/>
                      </a:lnTo>
                      <a:lnTo>
                        <a:pt x="330301" y="19671"/>
                      </a:lnTo>
                      <a:lnTo>
                        <a:pt x="330301" y="134924"/>
                      </a:lnTo>
                      <a:cubicBezTo>
                        <a:pt x="330301" y="140639"/>
                        <a:pt x="331254" y="146353"/>
                        <a:pt x="334111" y="151116"/>
                      </a:cubicBezTo>
                      <a:lnTo>
                        <a:pt x="483654" y="467346"/>
                      </a:lnTo>
                      <a:cubicBezTo>
                        <a:pt x="489368" y="478776"/>
                        <a:pt x="489368" y="492111"/>
                        <a:pt x="485558" y="504493"/>
                      </a:cubicBezTo>
                      <a:lnTo>
                        <a:pt x="485558" y="504493"/>
                      </a:lnTo>
                      <a:lnTo>
                        <a:pt x="484606" y="506399"/>
                      </a:lnTo>
                      <a:cubicBezTo>
                        <a:pt x="479843" y="515924"/>
                        <a:pt x="470318" y="522591"/>
                        <a:pt x="459841" y="523543"/>
                      </a:cubicBezTo>
                      <a:lnTo>
                        <a:pt x="457936" y="523543"/>
                      </a:lnTo>
                      <a:lnTo>
                        <a:pt x="32168" y="523543"/>
                      </a:lnTo>
                      <a:lnTo>
                        <a:pt x="30264" y="523543"/>
                      </a:lnTo>
                      <a:cubicBezTo>
                        <a:pt x="29311" y="523543"/>
                        <a:pt x="28358" y="523543"/>
                        <a:pt x="27406" y="523543"/>
                      </a:cubicBezTo>
                      <a:cubicBezTo>
                        <a:pt x="26454" y="523543"/>
                        <a:pt x="24549" y="523543"/>
                        <a:pt x="23596" y="522591"/>
                      </a:cubicBezTo>
                      <a:lnTo>
                        <a:pt x="23596" y="522591"/>
                      </a:lnTo>
                      <a:cubicBezTo>
                        <a:pt x="21691" y="521639"/>
                        <a:pt x="19786" y="521639"/>
                        <a:pt x="17881" y="520686"/>
                      </a:cubicBezTo>
                      <a:lnTo>
                        <a:pt x="15976" y="519734"/>
                      </a:lnTo>
                      <a:cubicBezTo>
                        <a:pt x="15976" y="519734"/>
                        <a:pt x="15024" y="519734"/>
                        <a:pt x="15024" y="518781"/>
                      </a:cubicBezTo>
                      <a:cubicBezTo>
                        <a:pt x="13118" y="517828"/>
                        <a:pt x="11214" y="515924"/>
                        <a:pt x="10261" y="514971"/>
                      </a:cubicBezTo>
                      <a:lnTo>
                        <a:pt x="8356" y="512114"/>
                      </a:lnTo>
                      <a:lnTo>
                        <a:pt x="8356" y="512114"/>
                      </a:lnTo>
                      <a:close/>
                      <a:moveTo>
                        <a:pt x="255054" y="402576"/>
                      </a:moveTo>
                      <a:lnTo>
                        <a:pt x="252196" y="404481"/>
                      </a:lnTo>
                      <a:lnTo>
                        <a:pt x="246481" y="408291"/>
                      </a:lnTo>
                      <a:cubicBezTo>
                        <a:pt x="198856" y="439724"/>
                        <a:pt x="119799" y="440676"/>
                        <a:pt x="55029" y="414959"/>
                      </a:cubicBezTo>
                      <a:lnTo>
                        <a:pt x="51218" y="413053"/>
                      </a:lnTo>
                      <a:lnTo>
                        <a:pt x="22643" y="474014"/>
                      </a:lnTo>
                      <a:lnTo>
                        <a:pt x="21691" y="475918"/>
                      </a:lnTo>
                      <a:cubicBezTo>
                        <a:pt x="18833" y="482586"/>
                        <a:pt x="18833" y="490206"/>
                        <a:pt x="21691" y="495921"/>
                      </a:cubicBezTo>
                      <a:cubicBezTo>
                        <a:pt x="22643" y="498778"/>
                        <a:pt x="25501" y="501636"/>
                        <a:pt x="29311" y="502589"/>
                      </a:cubicBezTo>
                      <a:lnTo>
                        <a:pt x="30264" y="502589"/>
                      </a:lnTo>
                      <a:lnTo>
                        <a:pt x="31216" y="502589"/>
                      </a:lnTo>
                      <a:lnTo>
                        <a:pt x="456983" y="502589"/>
                      </a:lnTo>
                      <a:lnTo>
                        <a:pt x="457936" y="502589"/>
                      </a:lnTo>
                      <a:cubicBezTo>
                        <a:pt x="461746" y="502589"/>
                        <a:pt x="464604" y="499731"/>
                        <a:pt x="466508" y="495921"/>
                      </a:cubicBezTo>
                      <a:cubicBezTo>
                        <a:pt x="468414" y="490206"/>
                        <a:pt x="469366" y="483539"/>
                        <a:pt x="467461" y="477824"/>
                      </a:cubicBezTo>
                      <a:lnTo>
                        <a:pt x="466508" y="475918"/>
                      </a:lnTo>
                      <a:lnTo>
                        <a:pt x="465556" y="474014"/>
                      </a:lnTo>
                      <a:lnTo>
                        <a:pt x="423646" y="385431"/>
                      </a:lnTo>
                      <a:cubicBezTo>
                        <a:pt x="365543" y="372096"/>
                        <a:pt x="296011" y="376859"/>
                        <a:pt x="255054" y="402576"/>
                      </a:cubicBezTo>
                      <a:close/>
                      <a:moveTo>
                        <a:pt x="305536" y="255891"/>
                      </a:moveTo>
                      <a:cubicBezTo>
                        <a:pt x="287439" y="255891"/>
                        <a:pt x="272199" y="271131"/>
                        <a:pt x="272199" y="289228"/>
                      </a:cubicBezTo>
                      <a:cubicBezTo>
                        <a:pt x="272199" y="307326"/>
                        <a:pt x="287439" y="322566"/>
                        <a:pt x="305536" y="322566"/>
                      </a:cubicBezTo>
                      <a:cubicBezTo>
                        <a:pt x="323633" y="322566"/>
                        <a:pt x="338874" y="307326"/>
                        <a:pt x="338874" y="289228"/>
                      </a:cubicBezTo>
                      <a:cubicBezTo>
                        <a:pt x="338874" y="270178"/>
                        <a:pt x="323633" y="255891"/>
                        <a:pt x="305536" y="255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FF0E77B1-9212-33E7-047A-EE28133D9361}"/>
                    </a:ext>
                  </a:extLst>
                </p:cNvPr>
                <p:cNvSpPr/>
                <p:nvPr/>
              </p:nvSpPr>
              <p:spPr>
                <a:xfrm>
                  <a:off x="4737889" y="4323075"/>
                  <a:ext cx="987372" cy="402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US" altLang="zh-CN" sz="1200" b="1" dirty="0">
                      <a:solidFill>
                        <a:srgbClr val="FFFFFF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35" name="">
              <a:extLst>
                <a:ext uri="{FF2B5EF4-FFF2-40B4-BE49-F238E27FC236}">
                  <a16:creationId xmlns:a16="http://schemas.microsoft.com/office/drawing/2014/main" id="{2FA1977B-0413-2D93-3CC0-E6501071A0F1}"/>
                </a:ext>
              </a:extLst>
            </p:cNvPr>
            <p:cNvGrpSpPr/>
            <p:nvPr/>
          </p:nvGrpSpPr>
          <p:grpSpPr>
            <a:xfrm>
              <a:off x="3675926" y="4863366"/>
              <a:ext cx="7341471" cy="1204059"/>
              <a:chOff x="3675926" y="4863366"/>
              <a:chExt cx="7341471" cy="1204059"/>
            </a:xfrm>
          </p:grpSpPr>
          <p:grpSp>
            <p:nvGrpSpPr>
              <p:cNvPr id="34" name="">
                <a:extLst>
                  <a:ext uri="{FF2B5EF4-FFF2-40B4-BE49-F238E27FC236}">
                    <a16:creationId xmlns:a16="http://schemas.microsoft.com/office/drawing/2014/main" id="{86E5FEDB-3B7F-474A-C96B-7E7ADF74A808}"/>
                  </a:ext>
                </a:extLst>
              </p:cNvPr>
              <p:cNvGrpSpPr/>
              <p:nvPr/>
            </p:nvGrpSpPr>
            <p:grpSpPr>
              <a:xfrm>
                <a:off x="4172861" y="4990326"/>
                <a:ext cx="6844536" cy="950138"/>
                <a:chOff x="4172861" y="4990326"/>
                <a:chExt cx="6844536" cy="950138"/>
              </a:xfrm>
            </p:grpSpPr>
            <p:sp>
              <p:nvSpPr>
                <p:cNvPr id="7" name="">
                  <a:extLst>
                    <a:ext uri="{FF2B5EF4-FFF2-40B4-BE49-F238E27FC236}">
                      <a16:creationId xmlns:a16="http://schemas.microsoft.com/office/drawing/2014/main" id="{95D93C23-EDF1-0AE2-3496-1FA1CF7074D0}"/>
                    </a:ext>
                  </a:extLst>
                </p:cNvPr>
                <p:cNvSpPr/>
                <p:nvPr/>
              </p:nvSpPr>
              <p:spPr>
                <a:xfrm>
                  <a:off x="4172861" y="4990326"/>
                  <a:ext cx="6844536" cy="950138"/>
                </a:xfrm>
                <a:prstGeom prst="roundRect">
                  <a:avLst>
                    <a:gd name="adj" fmla="val 14261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F05EC6B4-F522-2BC6-F265-817907B63BEB}"/>
                    </a:ext>
                  </a:extLst>
                </p:cNvPr>
                <p:cNvSpPr txBox="1"/>
                <p:nvPr/>
              </p:nvSpPr>
              <p:spPr>
                <a:xfrm>
                  <a:off x="5240010" y="5234563"/>
                  <a:ext cx="5406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>
                      <a:effectLst/>
                    </a:rPr>
                    <a:t>Pellentesque</a:t>
                  </a:r>
                  <a:r>
                    <a:rPr lang="en-US" altLang="zh-CN" sz="1200" dirty="0">
                      <a:effectLst/>
                    </a:rPr>
                    <a:t> habitant morbi tristique senectus et netus et malesuada fames ac turpis egestas. Proin pharetra nonummy pede. Mauris et </a:t>
                  </a:r>
                  <a:r>
                    <a:rPr lang="en-US" altLang="zh-CN" sz="1200" dirty="0" err="1">
                      <a:effectLst/>
                    </a:rPr>
                    <a:t>orci</a:t>
                  </a:r>
                  <a:r>
                    <a:rPr lang="en-US" altLang="zh-CN" sz="1200" dirty="0">
                      <a:effectLst/>
                    </a:rPr>
                    <a:t>.</a:t>
                  </a:r>
                </a:p>
              </p:txBody>
            </p:sp>
          </p:grpSp>
          <p:grpSp>
            <p:nvGrpSpPr>
              <p:cNvPr id="13" name="">
                <a:extLst>
                  <a:ext uri="{FF2B5EF4-FFF2-40B4-BE49-F238E27FC236}">
                    <a16:creationId xmlns:a16="http://schemas.microsoft.com/office/drawing/2014/main" id="{7A1140CB-1674-2963-C691-E108A22757A0}"/>
                  </a:ext>
                </a:extLst>
              </p:cNvPr>
              <p:cNvGrpSpPr/>
              <p:nvPr/>
            </p:nvGrpSpPr>
            <p:grpSpPr>
              <a:xfrm>
                <a:off x="3675926" y="4863366"/>
                <a:ext cx="1371847" cy="1204059"/>
                <a:chOff x="3675926" y="4863366"/>
                <a:chExt cx="1371847" cy="1204059"/>
              </a:xfrm>
            </p:grpSpPr>
            <p:sp>
              <p:nvSpPr>
                <p:cNvPr id="17" name="">
                  <a:extLst>
                    <a:ext uri="{FF2B5EF4-FFF2-40B4-BE49-F238E27FC236}">
                      <a16:creationId xmlns:a16="http://schemas.microsoft.com/office/drawing/2014/main" id="{1FE98FB8-A3E9-7A74-EE37-5DCC18499B90}"/>
                    </a:ext>
                  </a:extLst>
                </p:cNvPr>
                <p:cNvSpPr/>
                <p:nvPr/>
              </p:nvSpPr>
              <p:spPr bwMode="auto">
                <a:xfrm>
                  <a:off x="3675926" y="4863366"/>
                  <a:ext cx="1371847" cy="1204059"/>
                </a:xfrm>
                <a:custGeom>
                  <a:avLst/>
                  <a:gdLst>
                    <a:gd name="T0" fmla="*/ 786 w 1094"/>
                    <a:gd name="T1" fmla="*/ 0 h 960"/>
                    <a:gd name="T2" fmla="*/ 308 w 1094"/>
                    <a:gd name="T3" fmla="*/ 0 h 960"/>
                    <a:gd name="T4" fmla="*/ 251 w 1094"/>
                    <a:gd name="T5" fmla="*/ 33 h 960"/>
                    <a:gd name="T6" fmla="*/ 12 w 1094"/>
                    <a:gd name="T7" fmla="*/ 447 h 960"/>
                    <a:gd name="T8" fmla="*/ 12 w 1094"/>
                    <a:gd name="T9" fmla="*/ 513 h 960"/>
                    <a:gd name="T10" fmla="*/ 251 w 1094"/>
                    <a:gd name="T11" fmla="*/ 927 h 960"/>
                    <a:gd name="T12" fmla="*/ 308 w 1094"/>
                    <a:gd name="T13" fmla="*/ 960 h 960"/>
                    <a:gd name="T14" fmla="*/ 786 w 1094"/>
                    <a:gd name="T15" fmla="*/ 960 h 960"/>
                    <a:gd name="T16" fmla="*/ 843 w 1094"/>
                    <a:gd name="T17" fmla="*/ 927 h 960"/>
                    <a:gd name="T18" fmla="*/ 1082 w 1094"/>
                    <a:gd name="T19" fmla="*/ 513 h 960"/>
                    <a:gd name="T20" fmla="*/ 1082 w 1094"/>
                    <a:gd name="T21" fmla="*/ 447 h 960"/>
                    <a:gd name="T22" fmla="*/ 843 w 1094"/>
                    <a:gd name="T23" fmla="*/ 33 h 960"/>
                    <a:gd name="T24" fmla="*/ 786 w 1094"/>
                    <a:gd name="T2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94" h="960">
                      <a:moveTo>
                        <a:pt x="786" y="0"/>
                      </a:move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285" y="0"/>
                        <a:pt x="263" y="13"/>
                        <a:pt x="251" y="33"/>
                      </a:cubicBezTo>
                      <a:cubicBezTo>
                        <a:pt x="12" y="447"/>
                        <a:pt x="12" y="447"/>
                        <a:pt x="12" y="447"/>
                      </a:cubicBezTo>
                      <a:cubicBezTo>
                        <a:pt x="0" y="467"/>
                        <a:pt x="0" y="493"/>
                        <a:pt x="12" y="513"/>
                      </a:cubicBezTo>
                      <a:cubicBezTo>
                        <a:pt x="251" y="927"/>
                        <a:pt x="251" y="927"/>
                        <a:pt x="251" y="927"/>
                      </a:cubicBezTo>
                      <a:cubicBezTo>
                        <a:pt x="263" y="947"/>
                        <a:pt x="285" y="960"/>
                        <a:pt x="308" y="960"/>
                      </a:cubicBezTo>
                      <a:cubicBezTo>
                        <a:pt x="786" y="960"/>
                        <a:pt x="786" y="960"/>
                        <a:pt x="786" y="960"/>
                      </a:cubicBezTo>
                      <a:cubicBezTo>
                        <a:pt x="809" y="960"/>
                        <a:pt x="831" y="947"/>
                        <a:pt x="843" y="927"/>
                      </a:cubicBezTo>
                      <a:cubicBezTo>
                        <a:pt x="1082" y="513"/>
                        <a:pt x="1082" y="513"/>
                        <a:pt x="1082" y="513"/>
                      </a:cubicBezTo>
                      <a:cubicBezTo>
                        <a:pt x="1094" y="493"/>
                        <a:pt x="1094" y="467"/>
                        <a:pt x="1082" y="447"/>
                      </a:cubicBezTo>
                      <a:cubicBezTo>
                        <a:pt x="843" y="33"/>
                        <a:pt x="843" y="33"/>
                        <a:pt x="843" y="33"/>
                      </a:cubicBezTo>
                      <a:cubicBezTo>
                        <a:pt x="831" y="13"/>
                        <a:pt x="809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dirty="0"/>
                    <a:t/>
                  </a:r>
                  <a:endParaRPr lang="zh-CN" altLang="en-US" dirty="0"/>
                </a:p>
              </p:txBody>
            </p:sp>
            <p:sp>
              <p:nvSpPr>
                <p:cNvPr id="18" name="">
                  <a:extLst>
                    <a:ext uri="{FF2B5EF4-FFF2-40B4-BE49-F238E27FC236}">
                      <a16:creationId xmlns:a16="http://schemas.microsoft.com/office/drawing/2014/main" id="{41F4692A-39D8-3BC2-02A6-4A3881DA31D0}"/>
                    </a:ext>
                  </a:extLst>
                </p:cNvPr>
                <p:cNvSpPr/>
                <p:nvPr/>
              </p:nvSpPr>
              <p:spPr>
                <a:xfrm>
                  <a:off x="4145398" y="5103704"/>
                  <a:ext cx="432903" cy="42517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599 h 523875"/>
                    <a:gd name="connsiteX30" fmla="*/ 11342 w 533400"/>
                    <a:gd name="connsiteY30" fmla="*/ 175881 h 523875"/>
                    <a:gd name="connsiteX31" fmla="*/ 56109 w 533400"/>
                    <a:gd name="connsiteY31" fmla="*/ 127304 h 523875"/>
                    <a:gd name="connsiteX32" fmla="*/ 8373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957" y="276846"/>
                        <a:pt x="372339" y="289229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2114"/>
                        <a:pt x="359957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171" y="524496"/>
                        <a:pt x="162789" y="512114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229"/>
                        <a:pt x="175171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4924"/>
                        <a:pt x="159932" y="152069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292" y="153021"/>
                        <a:pt x="390436" y="13682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882" y="114921"/>
                        <a:pt x="534264" y="127304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814"/>
                        <a:pt x="521882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894"/>
                        <a:pt x="375196" y="258749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836" y="257796"/>
                        <a:pt x="144692" y="273989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246" y="410196"/>
                        <a:pt x="864" y="397814"/>
                        <a:pt x="864" y="381621"/>
                      </a:cubicBezTo>
                      <a:lnTo>
                        <a:pt x="864" y="201599"/>
                      </a:lnTo>
                      <a:cubicBezTo>
                        <a:pt x="864" y="192074"/>
                        <a:pt x="4674" y="182549"/>
                        <a:pt x="11342" y="175881"/>
                      </a:cubicBezTo>
                      <a:lnTo>
                        <a:pt x="56109" y="127304"/>
                      </a:lnTo>
                      <a:cubicBezTo>
                        <a:pt x="63729" y="119684"/>
                        <a:pt x="73254" y="114921"/>
                        <a:pt x="8373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5207" y="172071"/>
                        <a:pt x="448539" y="178739"/>
                        <a:pt x="448539" y="186359"/>
                      </a:cubicBezTo>
                      <a:cubicBezTo>
                        <a:pt x="448539" y="193979"/>
                        <a:pt x="455207" y="200646"/>
                        <a:pt x="462827" y="200646"/>
                      </a:cubicBezTo>
                      <a:cubicBezTo>
                        <a:pt x="470446" y="200646"/>
                        <a:pt x="477114" y="193979"/>
                        <a:pt x="477114" y="186359"/>
                      </a:cubicBezTo>
                      <a:cubicBezTo>
                        <a:pt x="477114" y="178739"/>
                        <a:pt x="470446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957" y="621"/>
                        <a:pt x="372339" y="13004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589"/>
                        <a:pt x="359957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171" y="133971"/>
                        <a:pt x="162789" y="121589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004"/>
                        <a:pt x="175171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" name="">
                  <a:extLst>
                    <a:ext uri="{FF2B5EF4-FFF2-40B4-BE49-F238E27FC236}">
                      <a16:creationId xmlns:a16="http://schemas.microsoft.com/office/drawing/2014/main" id="{59A32322-3621-F6AE-8136-F92B36283905}"/>
                    </a:ext>
                  </a:extLst>
                </p:cNvPr>
                <p:cNvSpPr/>
                <p:nvPr/>
              </p:nvSpPr>
              <p:spPr>
                <a:xfrm>
                  <a:off x="3868163" y="5498732"/>
                  <a:ext cx="987372" cy="402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US" altLang="zh-CN" sz="1200" b="1" dirty="0">
                      <a:solidFill>
                        <a:srgbClr val="FFFFFF"/>
                      </a:solidFill>
                    </a:rPr>
                    <a:t>Text here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2217745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>
            <a:extLst>
              <a:ext uri="{FF2B5EF4-FFF2-40B4-BE49-F238E27FC236}">
                <a16:creationId xmlns:a16="http://schemas.microsoft.com/office/drawing/2014/main" id="{ADFAAA34-50E9-F4F5-BA4C-2510AAC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技术发展过程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0" name="">
            <a:extLst>
              <a:ext uri="{FF2B5EF4-FFF2-40B4-BE49-F238E27FC236}">
                <a16:creationId xmlns:a16="http://schemas.microsoft.com/office/drawing/2014/main" id="{A2E80B77-8560-921C-D09F-19C0D257CAE6}"/>
              </a:ext>
            </a:extLst>
          </p:cNvPr>
          <p:cNvGrpSpPr/>
          <p:nvPr/>
        </p:nvGrpSpPr>
        <p:grpSpPr>
          <a:xfrm>
            <a:off x="660400" y="1215146"/>
            <a:ext cx="10864850" cy="4727202"/>
            <a:chOff x="660400" y="1215146"/>
            <a:chExt cx="10864850" cy="4727202"/>
          </a:xfrm>
        </p:grpSpPr>
        <p:grpSp>
          <p:nvGrpSpPr>
            <p:cNvPr id="19" name="">
              <a:extLst>
                <a:ext uri="{FF2B5EF4-FFF2-40B4-BE49-F238E27FC236}">
                  <a16:creationId xmlns:a16="http://schemas.microsoft.com/office/drawing/2014/main" id="{C4C251E3-FA8D-20A6-D381-4085FEB4E4FC}"/>
                </a:ext>
              </a:extLst>
            </p:cNvPr>
            <p:cNvGrpSpPr/>
            <p:nvPr/>
          </p:nvGrpSpPr>
          <p:grpSpPr>
            <a:xfrm>
              <a:off x="660400" y="1627525"/>
              <a:ext cx="10858500" cy="4314823"/>
              <a:chOff x="660400" y="1627525"/>
              <a:chExt cx="10858500" cy="4314823"/>
            </a:xfrm>
          </p:grpSpPr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FE0F4F8C-C499-A912-D5C8-3DAFA3AB4D45}"/>
                  </a:ext>
                </a:extLst>
              </p:cNvPr>
              <p:cNvGrpSpPr/>
              <p:nvPr/>
            </p:nvGrpSpPr>
            <p:grpSpPr>
              <a:xfrm>
                <a:off x="660400" y="4509957"/>
                <a:ext cx="2528570" cy="1432391"/>
                <a:chOff x="660400" y="4697900"/>
                <a:chExt cx="2528570" cy="1432391"/>
              </a:xfrm>
            </p:grpSpPr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8D0D4FD5-7213-19D6-DBBA-7D43309867EC}"/>
                    </a:ext>
                  </a:extLst>
                </p:cNvPr>
                <p:cNvSpPr/>
                <p:nvPr/>
              </p:nvSpPr>
              <p:spPr>
                <a:xfrm>
                  <a:off x="660400" y="4697900"/>
                  <a:ext cx="2528570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2000" b="1" dirty="0">
                      <a:solidFill>
                        <a:schemeClr val="tx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14C6AA82-D935-660E-E744-5FC4BE57EDC8}"/>
                    </a:ext>
                  </a:extLst>
                </p:cNvPr>
                <p:cNvSpPr/>
                <p:nvPr/>
              </p:nvSpPr>
              <p:spPr>
                <a:xfrm>
                  <a:off x="660400" y="5132801"/>
                  <a:ext cx="2528570" cy="9974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Lorem ipsum dolor sit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amet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,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consectetuer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adipiscing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elit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. Maecenas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porttitor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congue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massa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.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Fusce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posuere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, magna sed pulvinar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ultricies</a:t>
                  </a: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">
                <a:extLst>
                  <a:ext uri="{FF2B5EF4-FFF2-40B4-BE49-F238E27FC236}">
                    <a16:creationId xmlns:a16="http://schemas.microsoft.com/office/drawing/2014/main" id="{122A63B4-4098-3BCF-B250-B213B3B37F86}"/>
                  </a:ext>
                </a:extLst>
              </p:cNvPr>
              <p:cNvGrpSpPr/>
              <p:nvPr/>
            </p:nvGrpSpPr>
            <p:grpSpPr>
              <a:xfrm>
                <a:off x="8990330" y="3077566"/>
                <a:ext cx="2528570" cy="1432391"/>
                <a:chOff x="660400" y="4697900"/>
                <a:chExt cx="2528570" cy="1432391"/>
              </a:xfrm>
            </p:grpSpPr>
            <p:sp>
              <p:nvSpPr>
                <p:cNvPr id="12" name="">
                  <a:extLst>
                    <a:ext uri="{FF2B5EF4-FFF2-40B4-BE49-F238E27FC236}">
                      <a16:creationId xmlns:a16="http://schemas.microsoft.com/office/drawing/2014/main" id="{F82AE92B-EC88-46B7-6070-A05029EF56ED}"/>
                    </a:ext>
                  </a:extLst>
                </p:cNvPr>
                <p:cNvSpPr/>
                <p:nvPr/>
              </p:nvSpPr>
              <p:spPr>
                <a:xfrm>
                  <a:off x="660400" y="4697900"/>
                  <a:ext cx="2528570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2000" b="1" dirty="0">
                      <a:solidFill>
                        <a:schemeClr val="tx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88BA0B13-7477-2B16-7DC5-0B9C5E6C2BA1}"/>
                    </a:ext>
                  </a:extLst>
                </p:cNvPr>
                <p:cNvSpPr/>
                <p:nvPr/>
              </p:nvSpPr>
              <p:spPr>
                <a:xfrm>
                  <a:off x="660400" y="5132801"/>
                  <a:ext cx="2528570" cy="9974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Lorem ipsum dolor sit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amet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,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consectetuer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adipiscing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elit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. Maecenas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porttitor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congue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massa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.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Fusce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/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posuere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, magna sed pulvinar </a:t>
                  </a:r>
                  <a:r>
                    <a:rPr kumimoji="1" lang="en-US" altLang="zh-CN" sz="1000" dirty="0" err="1">
                      <a:solidFill>
                        <a:schemeClr val="tx1"/>
                      </a:solidFill>
                    </a:rPr>
                    <a:t>ultricies</a:t>
                  </a: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">
                <a:extLst>
                  <a:ext uri="{FF2B5EF4-FFF2-40B4-BE49-F238E27FC236}">
                    <a16:creationId xmlns:a16="http://schemas.microsoft.com/office/drawing/2014/main" id="{4E08EF70-A154-FD8D-C265-A23DAC4CB628}"/>
                  </a:ext>
                </a:extLst>
              </p:cNvPr>
              <p:cNvGrpSpPr/>
              <p:nvPr/>
            </p:nvGrpSpPr>
            <p:grpSpPr>
              <a:xfrm>
                <a:off x="2337435" y="1627525"/>
                <a:ext cx="6630035" cy="4301489"/>
                <a:chOff x="2337435" y="1627525"/>
                <a:chExt cx="6630035" cy="4301489"/>
              </a:xfrm>
            </p:grpSpPr>
            <p:grpSp>
              <p:nvGrpSpPr>
                <p:cNvPr id="17" name="">
                  <a:extLst>
                    <a:ext uri="{FF2B5EF4-FFF2-40B4-BE49-F238E27FC236}">
                      <a16:creationId xmlns:a16="http://schemas.microsoft.com/office/drawing/2014/main" id="{9BD83650-5DA8-11C5-BE0D-AED24BE55833}"/>
                    </a:ext>
                  </a:extLst>
                </p:cNvPr>
                <p:cNvGrpSpPr/>
                <p:nvPr/>
              </p:nvGrpSpPr>
              <p:grpSpPr>
                <a:xfrm>
                  <a:off x="3601136" y="1627525"/>
                  <a:ext cx="4989728" cy="4301489"/>
                  <a:chOff x="3601136" y="1627525"/>
                  <a:chExt cx="4989728" cy="4301489"/>
                </a:xfrm>
              </p:grpSpPr>
              <p:sp>
                <p:nvSpPr>
                  <p:cNvPr id="4" name="">
                    <a:extLst>
                      <a:ext uri="{FF2B5EF4-FFF2-40B4-BE49-F238E27FC236}">
                        <a16:creationId xmlns:a16="http://schemas.microsoft.com/office/drawing/2014/main" id="{601E97D9-44F2-463F-4A35-7D5A3796E3B0}"/>
                      </a:ext>
                    </a:extLst>
                  </p:cNvPr>
                  <p:cNvSpPr/>
                  <p:nvPr/>
                </p:nvSpPr>
                <p:spPr>
                  <a:xfrm>
                    <a:off x="5316355" y="1627525"/>
                    <a:ext cx="1559290" cy="1344215"/>
                  </a:xfrm>
                  <a:custGeom>
                    <a:avLst/>
                    <a:gdLst>
                      <a:gd name="connsiteX0" fmla="*/ 874252 w 1748504"/>
                      <a:gd name="connsiteY0" fmla="*/ 0 h 1507331"/>
                      <a:gd name="connsiteX1" fmla="*/ 1748504 w 1748504"/>
                      <a:gd name="connsiteY1" fmla="*/ 1507331 h 1507331"/>
                      <a:gd name="connsiteX2" fmla="*/ 0 w 1748504"/>
                      <a:gd name="connsiteY2" fmla="*/ 1507331 h 1507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8504" h="1507331">
                        <a:moveTo>
                          <a:pt x="874252" y="0"/>
                        </a:moveTo>
                        <a:lnTo>
                          <a:pt x="1748504" y="1507331"/>
                        </a:lnTo>
                        <a:lnTo>
                          <a:pt x="0" y="1507331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">
                    <a:extLst>
                      <a:ext uri="{FF2B5EF4-FFF2-40B4-BE49-F238E27FC236}">
                        <a16:creationId xmlns:a16="http://schemas.microsoft.com/office/drawing/2014/main" id="{188C2BCF-13B3-6346-AC39-827768FBA463}"/>
                      </a:ext>
                    </a:extLst>
                  </p:cNvPr>
                  <p:cNvSpPr/>
                  <p:nvPr/>
                </p:nvSpPr>
                <p:spPr>
                  <a:xfrm>
                    <a:off x="4458745" y="3106161"/>
                    <a:ext cx="3274510" cy="1344216"/>
                  </a:xfrm>
                  <a:custGeom>
                    <a:avLst/>
                    <a:gdLst>
                      <a:gd name="connsiteX0" fmla="*/ 874253 w 3671860"/>
                      <a:gd name="connsiteY0" fmla="*/ 0 h 1507332"/>
                      <a:gd name="connsiteX1" fmla="*/ 2797607 w 3671860"/>
                      <a:gd name="connsiteY1" fmla="*/ 0 h 1507332"/>
                      <a:gd name="connsiteX2" fmla="*/ 3671860 w 3671860"/>
                      <a:gd name="connsiteY2" fmla="*/ 1507332 h 1507332"/>
                      <a:gd name="connsiteX3" fmla="*/ 0 w 3671860"/>
                      <a:gd name="connsiteY3" fmla="*/ 1507332 h 1507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71860" h="1507332">
                        <a:moveTo>
                          <a:pt x="874253" y="0"/>
                        </a:moveTo>
                        <a:lnTo>
                          <a:pt x="2797607" y="0"/>
                        </a:lnTo>
                        <a:lnTo>
                          <a:pt x="3671860" y="1507332"/>
                        </a:lnTo>
                        <a:lnTo>
                          <a:pt x="0" y="1507332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altLang="zh-CN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r>
                      <a:rPr lang="en-US" altLang="zh-CN" dirty="0">
                        <a:solidFill>
                          <a:srgbClr val="FFFFFF"/>
                        </a:solidFill>
                      </a:rPr>
                      <a:t>Text here.</a:t>
                    </a:r>
                  </a:p>
                </p:txBody>
              </p:sp>
              <p:sp>
                <p:nvSpPr>
                  <p:cNvPr id="6" name="">
                    <a:extLst>
                      <a:ext uri="{FF2B5EF4-FFF2-40B4-BE49-F238E27FC236}">
                        <a16:creationId xmlns:a16="http://schemas.microsoft.com/office/drawing/2014/main" id="{74912C21-C6D0-E17B-DF8A-88EBC7B58415}"/>
                      </a:ext>
                    </a:extLst>
                  </p:cNvPr>
                  <p:cNvSpPr/>
                  <p:nvPr/>
                </p:nvSpPr>
                <p:spPr>
                  <a:xfrm>
                    <a:off x="3601136" y="4584799"/>
                    <a:ext cx="4989728" cy="1344215"/>
                  </a:xfrm>
                  <a:custGeom>
                    <a:avLst/>
                    <a:gdLst>
                      <a:gd name="connsiteX0" fmla="*/ 874252 w 5595214"/>
                      <a:gd name="connsiteY0" fmla="*/ 0 h 1507331"/>
                      <a:gd name="connsiteX1" fmla="*/ 4720962 w 5595214"/>
                      <a:gd name="connsiteY1" fmla="*/ 0 h 1507331"/>
                      <a:gd name="connsiteX2" fmla="*/ 5595214 w 5595214"/>
                      <a:gd name="connsiteY2" fmla="*/ 1507331 h 1507331"/>
                      <a:gd name="connsiteX3" fmla="*/ 0 w 5595214"/>
                      <a:gd name="connsiteY3" fmla="*/ 1507331 h 1507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95214" h="1507331">
                        <a:moveTo>
                          <a:pt x="874252" y="0"/>
                        </a:moveTo>
                        <a:lnTo>
                          <a:pt x="4720962" y="0"/>
                        </a:lnTo>
                        <a:lnTo>
                          <a:pt x="5595214" y="1507331"/>
                        </a:lnTo>
                        <a:lnTo>
                          <a:pt x="0" y="1507331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altLang="zh-CN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Text here.</a:t>
                    </a:r>
                  </a:p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">
                  <a:extLst>
                    <a:ext uri="{FF2B5EF4-FFF2-40B4-BE49-F238E27FC236}">
                      <a16:creationId xmlns:a16="http://schemas.microsoft.com/office/drawing/2014/main" id="{E104D33D-C7C6-C77E-2A39-A02D849F7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7435" y="4769356"/>
                  <a:ext cx="1823085" cy="0"/>
                </a:xfrm>
                <a:prstGeom prst="line">
                  <a:avLst/>
                </a:prstGeom>
                <a:ln w="15875"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">
                  <a:extLst>
                    <a:ext uri="{FF2B5EF4-FFF2-40B4-BE49-F238E27FC236}">
                      <a16:creationId xmlns:a16="http://schemas.microsoft.com/office/drawing/2014/main" id="{5C48F092-0BA5-A53F-1835-5CAA8F6D7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2330" y="3317893"/>
                  <a:ext cx="1755140" cy="0"/>
                </a:xfrm>
                <a:prstGeom prst="line">
                  <a:avLst/>
                </a:prstGeom>
                <a:ln w="15875"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">
              <a:extLst>
                <a:ext uri="{FF2B5EF4-FFF2-40B4-BE49-F238E27FC236}">
                  <a16:creationId xmlns:a16="http://schemas.microsoft.com/office/drawing/2014/main" id="{18A1D3E6-4A86-D1B8-728A-A41B541DD004}"/>
                </a:ext>
              </a:extLst>
            </p:cNvPr>
            <p:cNvSpPr txBox="1"/>
            <p:nvPr/>
          </p:nvSpPr>
          <p:spPr>
            <a:xfrm>
              <a:off x="666750" y="1215146"/>
              <a:ext cx="10858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Unified fonts make reading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</a:rPr>
                <a:t>more fluent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6558149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VR</a:t>
            </a:r>
            <a:r>
              <a:rPr lang="zh-CN" altLang="en-US" dirty="0"/>
              <a:t>科技原理解析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When you copy &amp; paste, choose "keep text only" option.</a:t>
            </a: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974545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44C68D43-B281-C226-B79E-5F2684A8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科技原理解析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C2F739B4-0539-E89C-D640-A4D17847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8022619D-C98C-2D5C-CF46-4B977B5CBD18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7</a:t>
            </a:fld>
            <a:endParaRPr lang="zh-CN" altLang="en-US"/>
          </a:p>
        </p:txBody>
      </p:sp>
      <p:grpSp>
        <p:nvGrpSpPr>
          <p:cNvPr id="30" name="">
            <a:extLst>
              <a:ext uri="{FF2B5EF4-FFF2-40B4-BE49-F238E27FC236}">
                <a16:creationId xmlns:a16="http://schemas.microsoft.com/office/drawing/2014/main" id="{5EA4995F-67F6-3D83-EA47-11465B82FEBA}"/>
              </a:ext>
            </a:extLst>
          </p:cNvPr>
          <p:cNvGrpSpPr/>
          <p:nvPr/>
        </p:nvGrpSpPr>
        <p:grpSpPr>
          <a:xfrm>
            <a:off x="660400" y="1267628"/>
            <a:ext cx="11126582" cy="4866472"/>
            <a:chOff x="660400" y="1267628"/>
            <a:chExt cx="11126582" cy="4866472"/>
          </a:xfrm>
        </p:grpSpPr>
        <p:grpSp>
          <p:nvGrpSpPr>
            <p:cNvPr id="5" name="">
              <a:extLst>
                <a:ext uri="{FF2B5EF4-FFF2-40B4-BE49-F238E27FC236}">
                  <a16:creationId xmlns:a16="http://schemas.microsoft.com/office/drawing/2014/main" id="{49B4BE7F-62AA-8B77-643F-038F3A23C6DB}"/>
                </a:ext>
              </a:extLst>
            </p:cNvPr>
            <p:cNvGrpSpPr/>
            <p:nvPr/>
          </p:nvGrpSpPr>
          <p:grpSpPr>
            <a:xfrm>
              <a:off x="4291478" y="1845662"/>
              <a:ext cx="3609043" cy="3600000"/>
              <a:chOff x="4285128" y="1832200"/>
              <a:chExt cx="3609043" cy="3600000"/>
            </a:xfrm>
          </p:grpSpPr>
          <p:grpSp>
            <p:nvGrpSpPr>
              <p:cNvPr id="6" name="">
                <a:extLst>
                  <a:ext uri="{FF2B5EF4-FFF2-40B4-BE49-F238E27FC236}">
                    <a16:creationId xmlns:a16="http://schemas.microsoft.com/office/drawing/2014/main" id="{DEF05927-4743-8919-A764-63B6BF3EDF47}"/>
                  </a:ext>
                </a:extLst>
              </p:cNvPr>
              <p:cNvGrpSpPr/>
              <p:nvPr/>
            </p:nvGrpSpPr>
            <p:grpSpPr>
              <a:xfrm>
                <a:off x="4285128" y="1832200"/>
                <a:ext cx="3609043" cy="3600000"/>
                <a:chOff x="4129378" y="1629000"/>
                <a:chExt cx="3609043" cy="3600000"/>
              </a:xfrm>
              <a:solidFill>
                <a:schemeClr val="tx2">
                  <a:alpha val="30000"/>
                </a:schemeClr>
              </a:solidFill>
            </p:grpSpPr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C4BD511E-EF17-CE9B-E927-477C196A3191}"/>
                    </a:ext>
                  </a:extLst>
                </p:cNvPr>
                <p:cNvSpPr/>
                <p:nvPr/>
              </p:nvSpPr>
              <p:spPr>
                <a:xfrm flipH="1">
                  <a:off x="4138421" y="1629000"/>
                  <a:ext cx="3600000" cy="3600000"/>
                </a:xfrm>
                <a:prstGeom prst="blockArc">
                  <a:avLst>
                    <a:gd name="adj1" fmla="val 9600000"/>
                    <a:gd name="adj2" fmla="val 16200000"/>
                    <a:gd name="adj3" fmla="val 15000"/>
                  </a:avLst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 lIns="108000" tIns="108000" rIns="108000" bIns="108000" rtlCol="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">
                  <a:extLst>
                    <a:ext uri="{FF2B5EF4-FFF2-40B4-BE49-F238E27FC236}">
                      <a16:creationId xmlns:a16="http://schemas.microsoft.com/office/drawing/2014/main" id="{BE98FC1C-F557-C90E-0A5E-D558198B15B8}"/>
                    </a:ext>
                  </a:extLst>
                </p:cNvPr>
                <p:cNvSpPr/>
                <p:nvPr/>
              </p:nvSpPr>
              <p:spPr>
                <a:xfrm flipH="1" flipV="1">
                  <a:off x="4138421" y="1629000"/>
                  <a:ext cx="3600000" cy="3600000"/>
                </a:xfrm>
                <a:prstGeom prst="blockArc">
                  <a:avLst>
                    <a:gd name="adj1" fmla="val 12000000"/>
                    <a:gd name="adj2" fmla="val 20400000"/>
                    <a:gd name="adj3" fmla="val 15000"/>
                  </a:avLst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 lIns="108000" tIns="108000" rIns="108000" bIns="108000" rtlCol="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3DC6D603-9CF6-95FC-05A5-E27A13311351}"/>
                    </a:ext>
                  </a:extLst>
                </p:cNvPr>
                <p:cNvSpPr/>
                <p:nvPr/>
              </p:nvSpPr>
              <p:spPr>
                <a:xfrm flipV="1">
                  <a:off x="4129378" y="1629000"/>
                  <a:ext cx="3600000" cy="3600000"/>
                </a:xfrm>
                <a:prstGeom prst="blockArc">
                  <a:avLst>
                    <a:gd name="adj1" fmla="val 5400000"/>
                    <a:gd name="adj2" fmla="val 12000000"/>
                    <a:gd name="adj3" fmla="val 15000"/>
                  </a:avLst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 lIns="108000" tIns="108000" rIns="108000" bIns="108000" rtlCol="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">
                <a:extLst>
                  <a:ext uri="{FF2B5EF4-FFF2-40B4-BE49-F238E27FC236}">
                    <a16:creationId xmlns:a16="http://schemas.microsoft.com/office/drawing/2014/main" id="{201A0722-B213-74E5-9624-1E4BD331E489}"/>
                  </a:ext>
                </a:extLst>
              </p:cNvPr>
              <p:cNvSpPr/>
              <p:nvPr/>
            </p:nvSpPr>
            <p:spPr>
              <a:xfrm>
                <a:off x="5097104" y="2639654"/>
                <a:ext cx="1985092" cy="1985092"/>
              </a:xfrm>
              <a:prstGeom prst="roundRect">
                <a:avLst>
                  <a:gd name="adj" fmla="val 50000"/>
                </a:avLst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b="1">
                    <a:solidFill>
                      <a:schemeClr val="accent1"/>
                    </a:solidFill>
                  </a:rPr>
                  <a:t>Text </a:t>
                </a:r>
                <a:r>
                  <a:rPr kumimoji="1" lang="en-US" altLang="zh-CN" sz="2000" b="1" dirty="0">
                    <a:solidFill>
                      <a:schemeClr val="accent1"/>
                    </a:solidFill>
                  </a:rPr>
                  <a:t>here</a:t>
                </a:r>
              </a:p>
            </p:txBody>
          </p:sp>
        </p:grpSp>
        <p:grpSp>
          <p:nvGrpSpPr>
            <p:cNvPr id="11" name="">
              <a:extLst>
                <a:ext uri="{FF2B5EF4-FFF2-40B4-BE49-F238E27FC236}">
                  <a16:creationId xmlns:a16="http://schemas.microsoft.com/office/drawing/2014/main" id="{D7294605-E0B0-5DE1-433A-F9F08587F5A0}"/>
                </a:ext>
              </a:extLst>
            </p:cNvPr>
            <p:cNvGrpSpPr/>
            <p:nvPr/>
          </p:nvGrpSpPr>
          <p:grpSpPr>
            <a:xfrm>
              <a:off x="660400" y="1267628"/>
              <a:ext cx="3312868" cy="1509556"/>
              <a:chOff x="836477" y="1267628"/>
              <a:chExt cx="3312868" cy="1509556"/>
            </a:xfrm>
          </p:grpSpPr>
          <p:sp>
            <p:nvSpPr>
              <p:cNvPr id="12" name="">
                <a:extLst>
                  <a:ext uri="{FF2B5EF4-FFF2-40B4-BE49-F238E27FC236}">
                    <a16:creationId xmlns:a16="http://schemas.microsoft.com/office/drawing/2014/main" id="{0A0B2002-F24D-ACBD-C6D4-624583892E7C}"/>
                  </a:ext>
                </a:extLst>
              </p:cNvPr>
              <p:cNvSpPr/>
              <p:nvPr/>
            </p:nvSpPr>
            <p:spPr>
              <a:xfrm>
                <a:off x="1225802" y="1948294"/>
                <a:ext cx="292354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algn="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Supporting text here.</a:t>
                </a:r>
              </a:p>
            </p:txBody>
          </p:sp>
          <p:sp>
            <p:nvSpPr>
              <p:cNvPr id="13" name="">
                <a:extLst>
                  <a:ext uri="{FF2B5EF4-FFF2-40B4-BE49-F238E27FC236}">
                    <a16:creationId xmlns:a16="http://schemas.microsoft.com/office/drawing/2014/main" id="{D51AFA2A-55E8-9740-F76C-EBE9A45585F3}"/>
                  </a:ext>
                </a:extLst>
              </p:cNvPr>
              <p:cNvSpPr/>
              <p:nvPr/>
            </p:nvSpPr>
            <p:spPr>
              <a:xfrm>
                <a:off x="836477" y="2305580"/>
                <a:ext cx="3312868" cy="471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Lorem ipsum dolor sit amet, consectetuer adipiscing elit. Maecenas porttitor congue massa.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Fusce posuere.</a:t>
                </a: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">
                <a:extLst>
                  <a:ext uri="{FF2B5EF4-FFF2-40B4-BE49-F238E27FC236}">
                    <a16:creationId xmlns:a16="http://schemas.microsoft.com/office/drawing/2014/main" id="{7E339106-1433-E687-2438-7BA3392EE4C7}"/>
                  </a:ext>
                </a:extLst>
              </p:cNvPr>
              <p:cNvGrpSpPr/>
              <p:nvPr/>
            </p:nvGrpSpPr>
            <p:grpSpPr>
              <a:xfrm>
                <a:off x="3495045" y="1267628"/>
                <a:ext cx="540000" cy="540000"/>
                <a:chOff x="2832175" y="5599496"/>
                <a:chExt cx="540000" cy="540000"/>
              </a:xfrm>
            </p:grpSpPr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DB206F4B-D2AD-6213-D7AF-1DE03D01C1F4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7C259AA4-1820-1B90-0B94-DDB973D1C534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7" name="">
              <a:extLst>
                <a:ext uri="{FF2B5EF4-FFF2-40B4-BE49-F238E27FC236}">
                  <a16:creationId xmlns:a16="http://schemas.microsoft.com/office/drawing/2014/main" id="{AD1B4E10-FBD6-C051-0BA6-E800DAFE0ED3}"/>
                </a:ext>
              </a:extLst>
            </p:cNvPr>
            <p:cNvGrpSpPr/>
            <p:nvPr/>
          </p:nvGrpSpPr>
          <p:grpSpPr>
            <a:xfrm>
              <a:off x="660400" y="4624544"/>
              <a:ext cx="3312868" cy="1509556"/>
              <a:chOff x="836477" y="3371850"/>
              <a:chExt cx="3312868" cy="1509556"/>
            </a:xfrm>
          </p:grpSpPr>
          <p:sp>
            <p:nvSpPr>
              <p:cNvPr id="18" name="">
                <a:extLst>
                  <a:ext uri="{FF2B5EF4-FFF2-40B4-BE49-F238E27FC236}">
                    <a16:creationId xmlns:a16="http://schemas.microsoft.com/office/drawing/2014/main" id="{57094017-2D83-37E8-A5B3-66D2A07E2B89}"/>
                  </a:ext>
                </a:extLst>
              </p:cNvPr>
              <p:cNvSpPr/>
              <p:nvPr/>
            </p:nvSpPr>
            <p:spPr>
              <a:xfrm>
                <a:off x="1225802" y="4052516"/>
                <a:ext cx="292354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algn="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Supporting text here.</a:t>
                </a:r>
              </a:p>
            </p:txBody>
          </p:sp>
          <p:sp>
            <p:nvSpPr>
              <p:cNvPr id="19" name="">
                <a:extLst>
                  <a:ext uri="{FF2B5EF4-FFF2-40B4-BE49-F238E27FC236}">
                    <a16:creationId xmlns:a16="http://schemas.microsoft.com/office/drawing/2014/main" id="{E3FBF631-6C54-570F-CEBA-E5CF818DE9A2}"/>
                  </a:ext>
                </a:extLst>
              </p:cNvPr>
              <p:cNvSpPr/>
              <p:nvPr/>
            </p:nvSpPr>
            <p:spPr>
              <a:xfrm>
                <a:off x="836477" y="4409802"/>
                <a:ext cx="3312868" cy="471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Lorem ipsum dolor sit amet, consectetuer adipiscing elit. Maecenas porttitor congue massa.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Fusce posuere.</a:t>
                </a: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">
                <a:extLst>
                  <a:ext uri="{FF2B5EF4-FFF2-40B4-BE49-F238E27FC236}">
                    <a16:creationId xmlns:a16="http://schemas.microsoft.com/office/drawing/2014/main" id="{335B08CB-D824-CF32-B8F9-F5A7B712296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495045" y="3371850"/>
                <a:ext cx="540000" cy="540000"/>
                <a:chOff x="4469779" y="5599496"/>
                <a:chExt cx="540000" cy="540000"/>
              </a:xfrm>
            </p:grpSpPr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E72FDC38-9FE5-A513-80B1-BBF3405031A5}"/>
                    </a:ext>
                  </a:extLst>
                </p:cNvPr>
                <p:cNvSpPr txBox="1"/>
                <p:nvPr/>
              </p:nvSpPr>
              <p:spPr>
                <a:xfrm>
                  <a:off x="4469779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D6B77DB9-8381-1C8B-AC03-2789629DBBB5}"/>
                    </a:ext>
                  </a:extLst>
                </p:cNvPr>
                <p:cNvSpPr/>
                <p:nvPr/>
              </p:nvSpPr>
              <p:spPr>
                <a:xfrm>
                  <a:off x="4602076" y="576621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23" name="">
              <a:extLst>
                <a:ext uri="{FF2B5EF4-FFF2-40B4-BE49-F238E27FC236}">
                  <a16:creationId xmlns:a16="http://schemas.microsoft.com/office/drawing/2014/main" id="{B6EDA200-E132-0218-803B-42F0B49962AA}"/>
                </a:ext>
              </a:extLst>
            </p:cNvPr>
            <p:cNvGrpSpPr/>
            <p:nvPr/>
          </p:nvGrpSpPr>
          <p:grpSpPr>
            <a:xfrm>
              <a:off x="8206032" y="1267628"/>
              <a:ext cx="3312868" cy="1509556"/>
              <a:chOff x="8314129" y="1267628"/>
              <a:chExt cx="3312868" cy="1509556"/>
            </a:xfrm>
          </p:grpSpPr>
          <p:sp>
            <p:nvSpPr>
              <p:cNvPr id="24" name="">
                <a:extLst>
                  <a:ext uri="{FF2B5EF4-FFF2-40B4-BE49-F238E27FC236}">
                    <a16:creationId xmlns:a16="http://schemas.microsoft.com/office/drawing/2014/main" id="{0CF7A018-59D6-E0F2-11C0-9B0DAA7C5438}"/>
                  </a:ext>
                </a:extLst>
              </p:cNvPr>
              <p:cNvSpPr/>
              <p:nvPr/>
            </p:nvSpPr>
            <p:spPr>
              <a:xfrm>
                <a:off x="8314129" y="1948294"/>
                <a:ext cx="292354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Supporting text here.</a:t>
                </a:r>
              </a:p>
            </p:txBody>
          </p:sp>
          <p:sp>
            <p:nvSpPr>
              <p:cNvPr id="25" name="">
                <a:extLst>
                  <a:ext uri="{FF2B5EF4-FFF2-40B4-BE49-F238E27FC236}">
                    <a16:creationId xmlns:a16="http://schemas.microsoft.com/office/drawing/2014/main" id="{B51C054D-C4B7-E75E-C038-5FC60FA759E7}"/>
                  </a:ext>
                </a:extLst>
              </p:cNvPr>
              <p:cNvSpPr/>
              <p:nvPr/>
            </p:nvSpPr>
            <p:spPr>
              <a:xfrm>
                <a:off x="8314129" y="2305580"/>
                <a:ext cx="3312868" cy="471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Lorem ipsum dolor sit amet, consectetuer adipiscing elit. Maecenas porttitor congue massa.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Fusce posuere.</a:t>
                </a: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">
                <a:extLst>
                  <a:ext uri="{FF2B5EF4-FFF2-40B4-BE49-F238E27FC236}">
                    <a16:creationId xmlns:a16="http://schemas.microsoft.com/office/drawing/2014/main" id="{EBC2D8FA-43C8-9228-B138-4B5F4D27FA4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428429" y="1267628"/>
                <a:ext cx="540000" cy="540000"/>
                <a:chOff x="3708127" y="5599496"/>
                <a:chExt cx="540000" cy="540000"/>
              </a:xfrm>
            </p:grpSpPr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F70050C8-CAD6-AB9D-C7D9-16F3BF7539D0}"/>
                    </a:ext>
                  </a:extLst>
                </p:cNvPr>
                <p:cNvSpPr txBox="1"/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8" name="">
                  <a:extLst>
                    <a:ext uri="{FF2B5EF4-FFF2-40B4-BE49-F238E27FC236}">
                      <a16:creationId xmlns:a16="http://schemas.microsoft.com/office/drawing/2014/main" id="{9ACF6F7D-6021-03C2-0DBE-BC39B8737137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9" name="">
              <a:extLst>
                <a:ext uri="{FF2B5EF4-FFF2-40B4-BE49-F238E27FC236}">
                  <a16:creationId xmlns:a16="http://schemas.microsoft.com/office/drawing/2014/main" id="{2285A1BE-395D-81AA-90EE-1364DE40AA60}"/>
                </a:ext>
              </a:extLst>
            </p:cNvPr>
            <p:cNvSpPr txBox="1"/>
            <p:nvPr/>
          </p:nvSpPr>
          <p:spPr>
            <a:xfrm>
              <a:off x="8186982" y="4749105"/>
              <a:ext cx="36000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Unified fonts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make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Reading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more fluent.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7503925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E1C61BE9-EC8F-4CDC-1404-D557EBD6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</a:t>
            </a:r>
            <a:r>
              <a:rPr lang="zh-CN" altLang="en-US"/>
              <a:t>科技原理解析</a:t>
            </a:r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968E3417-CD94-CEC6-9059-6348F4B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F2187789-B22B-DE0E-452F-4E6C453E1843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8</a:t>
            </a:fld>
            <a:endParaRPr lang="zh-CN" altLang="en-US"/>
          </a:p>
        </p:txBody>
      </p:sp>
      <p:grpSp>
        <p:nvGrpSpPr>
          <p:cNvPr id="16" name="">
            <a:extLst>
              <a:ext uri="{FF2B5EF4-FFF2-40B4-BE49-F238E27FC236}">
                <a16:creationId xmlns:a16="http://schemas.microsoft.com/office/drawing/2014/main" id="{FDADF8A8-F873-70E3-EC98-E4037558995F}"/>
              </a:ext>
            </a:extLst>
          </p:cNvPr>
          <p:cNvGrpSpPr/>
          <p:nvPr/>
        </p:nvGrpSpPr>
        <p:grpSpPr>
          <a:xfrm>
            <a:off x="660400" y="1150680"/>
            <a:ext cx="10858500" cy="4370114"/>
            <a:chOff x="660400" y="1150680"/>
            <a:chExt cx="10858500" cy="4370114"/>
          </a:xfrm>
        </p:grpSpPr>
        <p:grpSp>
          <p:nvGrpSpPr>
            <p:cNvPr id="5" name="">
              <a:extLst>
                <a:ext uri="{FF2B5EF4-FFF2-40B4-BE49-F238E27FC236}">
                  <a16:creationId xmlns:a16="http://schemas.microsoft.com/office/drawing/2014/main" id="{B060397D-7DFF-7153-5BD8-4186DF4E5CB5}"/>
                </a:ext>
              </a:extLst>
            </p:cNvPr>
            <p:cNvGrpSpPr/>
            <p:nvPr/>
          </p:nvGrpSpPr>
          <p:grpSpPr>
            <a:xfrm>
              <a:off x="4259581" y="2421152"/>
              <a:ext cx="3672839" cy="3099642"/>
              <a:chOff x="4445001" y="3097631"/>
              <a:chExt cx="3301999" cy="2786676"/>
            </a:xfrm>
          </p:grpSpPr>
          <p:sp>
            <p:nvSpPr>
              <p:cNvPr id="6" name="">
                <a:extLst>
                  <a:ext uri="{FF2B5EF4-FFF2-40B4-BE49-F238E27FC236}">
                    <a16:creationId xmlns:a16="http://schemas.microsoft.com/office/drawing/2014/main" id="{CF84A09A-B65E-5B52-09E2-2DFDD4081700}"/>
                  </a:ext>
                </a:extLst>
              </p:cNvPr>
              <p:cNvSpPr/>
              <p:nvPr/>
            </p:nvSpPr>
            <p:spPr bwMode="auto">
              <a:xfrm>
                <a:off x="5623621" y="3855094"/>
                <a:ext cx="1014090" cy="1347290"/>
              </a:xfrm>
              <a:custGeom>
                <a:avLst/>
                <a:gdLst>
                  <a:gd name="T0" fmla="*/ 164 w 174"/>
                  <a:gd name="T1" fmla="*/ 43 h 231"/>
                  <a:gd name="T2" fmla="*/ 157 w 174"/>
                  <a:gd name="T3" fmla="*/ 40 h 231"/>
                  <a:gd name="T4" fmla="*/ 166 w 174"/>
                  <a:gd name="T5" fmla="*/ 23 h 231"/>
                  <a:gd name="T6" fmla="*/ 124 w 174"/>
                  <a:gd name="T7" fmla="*/ 0 h 231"/>
                  <a:gd name="T8" fmla="*/ 115 w 174"/>
                  <a:gd name="T9" fmla="*/ 17 h 231"/>
                  <a:gd name="T10" fmla="*/ 108 w 174"/>
                  <a:gd name="T11" fmla="*/ 13 h 231"/>
                  <a:gd name="T12" fmla="*/ 89 w 174"/>
                  <a:gd name="T13" fmla="*/ 19 h 231"/>
                  <a:gd name="T14" fmla="*/ 4 w 174"/>
                  <a:gd name="T15" fmla="*/ 179 h 231"/>
                  <a:gd name="T16" fmla="*/ 10 w 174"/>
                  <a:gd name="T17" fmla="*/ 198 h 231"/>
                  <a:gd name="T18" fmla="*/ 67 w 174"/>
                  <a:gd name="T19" fmla="*/ 228 h 231"/>
                  <a:gd name="T20" fmla="*/ 86 w 174"/>
                  <a:gd name="T21" fmla="*/ 222 h 231"/>
                  <a:gd name="T22" fmla="*/ 171 w 174"/>
                  <a:gd name="T23" fmla="*/ 62 h 231"/>
                  <a:gd name="T24" fmla="*/ 164 w 174"/>
                  <a:gd name="T25" fmla="*/ 43 h 231"/>
                  <a:gd name="T26" fmla="*/ 82 w 174"/>
                  <a:gd name="T27" fmla="*/ 199 h 231"/>
                  <a:gd name="T28" fmla="*/ 78 w 174"/>
                  <a:gd name="T29" fmla="*/ 208 h 231"/>
                  <a:gd name="T30" fmla="*/ 67 w 174"/>
                  <a:gd name="T31" fmla="*/ 211 h 231"/>
                  <a:gd name="T32" fmla="*/ 25 w 174"/>
                  <a:gd name="T33" fmla="*/ 189 h 231"/>
                  <a:gd name="T34" fmla="*/ 21 w 174"/>
                  <a:gd name="T35" fmla="*/ 178 h 231"/>
                  <a:gd name="T36" fmla="*/ 26 w 174"/>
                  <a:gd name="T37" fmla="*/ 169 h 231"/>
                  <a:gd name="T38" fmla="*/ 37 w 174"/>
                  <a:gd name="T39" fmla="*/ 166 h 231"/>
                  <a:gd name="T40" fmla="*/ 79 w 174"/>
                  <a:gd name="T41" fmla="*/ 188 h 231"/>
                  <a:gd name="T42" fmla="*/ 82 w 174"/>
                  <a:gd name="T43" fmla="*/ 199 h 231"/>
                  <a:gd name="T44" fmla="*/ 98 w 174"/>
                  <a:gd name="T45" fmla="*/ 169 h 231"/>
                  <a:gd name="T46" fmla="*/ 93 w 174"/>
                  <a:gd name="T47" fmla="*/ 179 h 231"/>
                  <a:gd name="T48" fmla="*/ 82 w 174"/>
                  <a:gd name="T49" fmla="*/ 182 h 231"/>
                  <a:gd name="T50" fmla="*/ 40 w 174"/>
                  <a:gd name="T51" fmla="*/ 160 h 231"/>
                  <a:gd name="T52" fmla="*/ 37 w 174"/>
                  <a:gd name="T53" fmla="*/ 149 h 231"/>
                  <a:gd name="T54" fmla="*/ 42 w 174"/>
                  <a:gd name="T55" fmla="*/ 140 h 231"/>
                  <a:gd name="T56" fmla="*/ 53 w 174"/>
                  <a:gd name="T57" fmla="*/ 136 h 231"/>
                  <a:gd name="T58" fmla="*/ 95 w 174"/>
                  <a:gd name="T59" fmla="*/ 159 h 231"/>
                  <a:gd name="T60" fmla="*/ 98 w 174"/>
                  <a:gd name="T61" fmla="*/ 169 h 231"/>
                  <a:gd name="T62" fmla="*/ 113 w 174"/>
                  <a:gd name="T63" fmla="*/ 140 h 231"/>
                  <a:gd name="T64" fmla="*/ 109 w 174"/>
                  <a:gd name="T65" fmla="*/ 149 h 231"/>
                  <a:gd name="T66" fmla="*/ 98 w 174"/>
                  <a:gd name="T67" fmla="*/ 153 h 231"/>
                  <a:gd name="T68" fmla="*/ 56 w 174"/>
                  <a:gd name="T69" fmla="*/ 130 h 231"/>
                  <a:gd name="T70" fmla="*/ 52 w 174"/>
                  <a:gd name="T71" fmla="*/ 119 h 231"/>
                  <a:gd name="T72" fmla="*/ 57 w 174"/>
                  <a:gd name="T73" fmla="*/ 110 h 231"/>
                  <a:gd name="T74" fmla="*/ 68 w 174"/>
                  <a:gd name="T75" fmla="*/ 107 h 231"/>
                  <a:gd name="T76" fmla="*/ 110 w 174"/>
                  <a:gd name="T77" fmla="*/ 129 h 231"/>
                  <a:gd name="T78" fmla="*/ 113 w 174"/>
                  <a:gd name="T79" fmla="*/ 140 h 231"/>
                  <a:gd name="T80" fmla="*/ 129 w 174"/>
                  <a:gd name="T81" fmla="*/ 111 h 231"/>
                  <a:gd name="T82" fmla="*/ 124 w 174"/>
                  <a:gd name="T83" fmla="*/ 120 h 231"/>
                  <a:gd name="T84" fmla="*/ 113 w 174"/>
                  <a:gd name="T85" fmla="*/ 123 h 231"/>
                  <a:gd name="T86" fmla="*/ 71 w 174"/>
                  <a:gd name="T87" fmla="*/ 101 h 231"/>
                  <a:gd name="T88" fmla="*/ 68 w 174"/>
                  <a:gd name="T89" fmla="*/ 90 h 231"/>
                  <a:gd name="T90" fmla="*/ 73 w 174"/>
                  <a:gd name="T91" fmla="*/ 81 h 231"/>
                  <a:gd name="T92" fmla="*/ 84 w 174"/>
                  <a:gd name="T93" fmla="*/ 78 h 231"/>
                  <a:gd name="T94" fmla="*/ 126 w 174"/>
                  <a:gd name="T95" fmla="*/ 100 h 231"/>
                  <a:gd name="T96" fmla="*/ 129 w 174"/>
                  <a:gd name="T97" fmla="*/ 11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231">
                    <a:moveTo>
                      <a:pt x="164" y="43"/>
                    </a:moveTo>
                    <a:cubicBezTo>
                      <a:pt x="157" y="40"/>
                      <a:pt x="157" y="40"/>
                      <a:pt x="157" y="40"/>
                    </a:cubicBezTo>
                    <a:cubicBezTo>
                      <a:pt x="166" y="23"/>
                      <a:pt x="166" y="23"/>
                      <a:pt x="166" y="2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101" y="10"/>
                      <a:pt x="92" y="12"/>
                      <a:pt x="89" y="1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0" y="185"/>
                      <a:pt x="3" y="194"/>
                      <a:pt x="10" y="198"/>
                    </a:cubicBezTo>
                    <a:cubicBezTo>
                      <a:pt x="67" y="228"/>
                      <a:pt x="67" y="228"/>
                      <a:pt x="67" y="228"/>
                    </a:cubicBezTo>
                    <a:cubicBezTo>
                      <a:pt x="74" y="231"/>
                      <a:pt x="83" y="229"/>
                      <a:pt x="86" y="222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4" y="56"/>
                      <a:pt x="172" y="47"/>
                      <a:pt x="164" y="43"/>
                    </a:cubicBezTo>
                    <a:close/>
                    <a:moveTo>
                      <a:pt x="82" y="199"/>
                    </a:moveTo>
                    <a:cubicBezTo>
                      <a:pt x="78" y="208"/>
                      <a:pt x="78" y="208"/>
                      <a:pt x="78" y="208"/>
                    </a:cubicBezTo>
                    <a:cubicBezTo>
                      <a:pt x="76" y="212"/>
                      <a:pt x="71" y="213"/>
                      <a:pt x="67" y="211"/>
                    </a:cubicBezTo>
                    <a:cubicBezTo>
                      <a:pt x="25" y="189"/>
                      <a:pt x="25" y="189"/>
                      <a:pt x="25" y="189"/>
                    </a:cubicBezTo>
                    <a:cubicBezTo>
                      <a:pt x="21" y="187"/>
                      <a:pt x="19" y="182"/>
                      <a:pt x="21" y="178"/>
                    </a:cubicBezTo>
                    <a:cubicBezTo>
                      <a:pt x="26" y="169"/>
                      <a:pt x="26" y="169"/>
                      <a:pt x="26" y="169"/>
                    </a:cubicBezTo>
                    <a:cubicBezTo>
                      <a:pt x="28" y="165"/>
                      <a:pt x="33" y="163"/>
                      <a:pt x="37" y="166"/>
                    </a:cubicBezTo>
                    <a:cubicBezTo>
                      <a:pt x="79" y="188"/>
                      <a:pt x="79" y="188"/>
                      <a:pt x="79" y="188"/>
                    </a:cubicBezTo>
                    <a:cubicBezTo>
                      <a:pt x="83" y="190"/>
                      <a:pt x="85" y="195"/>
                      <a:pt x="82" y="199"/>
                    </a:cubicBezTo>
                    <a:close/>
                    <a:moveTo>
                      <a:pt x="98" y="169"/>
                    </a:moveTo>
                    <a:cubicBezTo>
                      <a:pt x="93" y="179"/>
                      <a:pt x="93" y="179"/>
                      <a:pt x="93" y="179"/>
                    </a:cubicBezTo>
                    <a:cubicBezTo>
                      <a:pt x="91" y="182"/>
                      <a:pt x="86" y="184"/>
                      <a:pt x="82" y="182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6" y="158"/>
                      <a:pt x="35" y="153"/>
                      <a:pt x="37" y="149"/>
                    </a:cubicBezTo>
                    <a:cubicBezTo>
                      <a:pt x="42" y="140"/>
                      <a:pt x="42" y="140"/>
                      <a:pt x="42" y="140"/>
                    </a:cubicBezTo>
                    <a:cubicBezTo>
                      <a:pt x="44" y="136"/>
                      <a:pt x="49" y="134"/>
                      <a:pt x="53" y="136"/>
                    </a:cubicBezTo>
                    <a:cubicBezTo>
                      <a:pt x="95" y="159"/>
                      <a:pt x="95" y="159"/>
                      <a:pt x="95" y="159"/>
                    </a:cubicBezTo>
                    <a:cubicBezTo>
                      <a:pt x="99" y="161"/>
                      <a:pt x="100" y="165"/>
                      <a:pt x="98" y="169"/>
                    </a:cubicBezTo>
                    <a:close/>
                    <a:moveTo>
                      <a:pt x="113" y="140"/>
                    </a:move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07" y="153"/>
                      <a:pt x="102" y="155"/>
                      <a:pt x="98" y="153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2" y="128"/>
                      <a:pt x="50" y="123"/>
                      <a:pt x="52" y="119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9" y="106"/>
                      <a:pt x="64" y="105"/>
                      <a:pt x="68" y="107"/>
                    </a:cubicBezTo>
                    <a:cubicBezTo>
                      <a:pt x="110" y="129"/>
                      <a:pt x="110" y="129"/>
                      <a:pt x="110" y="129"/>
                    </a:cubicBezTo>
                    <a:cubicBezTo>
                      <a:pt x="114" y="131"/>
                      <a:pt x="116" y="136"/>
                      <a:pt x="113" y="140"/>
                    </a:cubicBezTo>
                    <a:close/>
                    <a:moveTo>
                      <a:pt x="129" y="111"/>
                    </a:move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2" y="124"/>
                      <a:pt x="117" y="125"/>
                      <a:pt x="113" y="123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67" y="99"/>
                      <a:pt x="66" y="94"/>
                      <a:pt x="68" y="90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77"/>
                      <a:pt x="80" y="76"/>
                      <a:pt x="84" y="78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30" y="102"/>
                      <a:pt x="131" y="107"/>
                      <a:pt x="129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">
                <a:extLst>
                  <a:ext uri="{FF2B5EF4-FFF2-40B4-BE49-F238E27FC236}">
                    <a16:creationId xmlns:a16="http://schemas.microsoft.com/office/drawing/2014/main" id="{9889CE36-6FC1-2A1B-18B2-37E2F1CF0516}"/>
                  </a:ext>
                </a:extLst>
              </p:cNvPr>
              <p:cNvSpPr/>
              <p:nvPr/>
            </p:nvSpPr>
            <p:spPr bwMode="auto">
              <a:xfrm>
                <a:off x="4445001" y="4164494"/>
                <a:ext cx="3068140" cy="1719813"/>
              </a:xfrm>
              <a:custGeom>
                <a:avLst/>
                <a:gdLst>
                  <a:gd name="T0" fmla="*/ 289 w 526"/>
                  <a:gd name="T1" fmla="*/ 240 h 295"/>
                  <a:gd name="T2" fmla="*/ 109 w 526"/>
                  <a:gd name="T3" fmla="*/ 85 h 295"/>
                  <a:gd name="T4" fmla="*/ 108 w 526"/>
                  <a:gd name="T5" fmla="*/ 80 h 295"/>
                  <a:gd name="T6" fmla="*/ 154 w 526"/>
                  <a:gd name="T7" fmla="*/ 85 h 295"/>
                  <a:gd name="T8" fmla="*/ 116 w 526"/>
                  <a:gd name="T9" fmla="*/ 39 h 295"/>
                  <a:gd name="T10" fmla="*/ 116 w 526"/>
                  <a:gd name="T11" fmla="*/ 39 h 295"/>
                  <a:gd name="T12" fmla="*/ 85 w 526"/>
                  <a:gd name="T13" fmla="*/ 0 h 295"/>
                  <a:gd name="T14" fmla="*/ 0 w 526"/>
                  <a:gd name="T15" fmla="*/ 68 h 295"/>
                  <a:gd name="T16" fmla="*/ 52 w 526"/>
                  <a:gd name="T17" fmla="*/ 74 h 295"/>
                  <a:gd name="T18" fmla="*/ 53 w 526"/>
                  <a:gd name="T19" fmla="*/ 77 h 295"/>
                  <a:gd name="T20" fmla="*/ 289 w 526"/>
                  <a:gd name="T21" fmla="*/ 295 h 295"/>
                  <a:gd name="T22" fmla="*/ 526 w 526"/>
                  <a:gd name="T23" fmla="*/ 65 h 295"/>
                  <a:gd name="T24" fmla="*/ 502 w 526"/>
                  <a:gd name="T25" fmla="*/ 96 h 295"/>
                  <a:gd name="T26" fmla="*/ 498 w 526"/>
                  <a:gd name="T27" fmla="*/ 98 h 295"/>
                  <a:gd name="T28" fmla="*/ 498 w 526"/>
                  <a:gd name="T29" fmla="*/ 98 h 295"/>
                  <a:gd name="T30" fmla="*/ 496 w 526"/>
                  <a:gd name="T31" fmla="*/ 97 h 295"/>
                  <a:gd name="T32" fmla="*/ 496 w 526"/>
                  <a:gd name="T33" fmla="*/ 97 h 295"/>
                  <a:gd name="T34" fmla="*/ 494 w 526"/>
                  <a:gd name="T35" fmla="*/ 97 h 295"/>
                  <a:gd name="T36" fmla="*/ 470 w 526"/>
                  <a:gd name="T37" fmla="*/ 77 h 295"/>
                  <a:gd name="T38" fmla="*/ 289 w 526"/>
                  <a:gd name="T39" fmla="*/ 24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6" h="295">
                    <a:moveTo>
                      <a:pt x="289" y="240"/>
                    </a:moveTo>
                    <a:cubicBezTo>
                      <a:pt x="200" y="240"/>
                      <a:pt x="122" y="174"/>
                      <a:pt x="109" y="85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3" y="77"/>
                      <a:pt x="53" y="77"/>
                      <a:pt x="53" y="77"/>
                    </a:cubicBezTo>
                    <a:cubicBezTo>
                      <a:pt x="63" y="200"/>
                      <a:pt x="166" y="295"/>
                      <a:pt x="289" y="295"/>
                    </a:cubicBezTo>
                    <a:cubicBezTo>
                      <a:pt x="417" y="295"/>
                      <a:pt x="522" y="193"/>
                      <a:pt x="526" y="65"/>
                    </a:cubicBezTo>
                    <a:cubicBezTo>
                      <a:pt x="502" y="96"/>
                      <a:pt x="502" y="96"/>
                      <a:pt x="502" y="96"/>
                    </a:cubicBezTo>
                    <a:cubicBezTo>
                      <a:pt x="501" y="97"/>
                      <a:pt x="499" y="98"/>
                      <a:pt x="498" y="98"/>
                    </a:cubicBezTo>
                    <a:cubicBezTo>
                      <a:pt x="498" y="98"/>
                      <a:pt x="498" y="98"/>
                      <a:pt x="498" y="98"/>
                    </a:cubicBezTo>
                    <a:cubicBezTo>
                      <a:pt x="497" y="98"/>
                      <a:pt x="497" y="98"/>
                      <a:pt x="496" y="97"/>
                    </a:cubicBezTo>
                    <a:cubicBezTo>
                      <a:pt x="496" y="97"/>
                      <a:pt x="496" y="97"/>
                      <a:pt x="496" y="97"/>
                    </a:cubicBezTo>
                    <a:cubicBezTo>
                      <a:pt x="495" y="97"/>
                      <a:pt x="495" y="97"/>
                      <a:pt x="494" y="97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60" y="169"/>
                      <a:pt x="382" y="240"/>
                      <a:pt x="289" y="240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200"/>
              </a:p>
            </p:txBody>
          </p:sp>
          <p:sp>
            <p:nvSpPr>
              <p:cNvPr id="8" name="">
                <a:extLst>
                  <a:ext uri="{FF2B5EF4-FFF2-40B4-BE49-F238E27FC236}">
                    <a16:creationId xmlns:a16="http://schemas.microsoft.com/office/drawing/2014/main" id="{F22DB6C0-EE93-CF2C-E9EF-1BD9151FD383}"/>
                  </a:ext>
                </a:extLst>
              </p:cNvPr>
              <p:cNvSpPr/>
              <p:nvPr/>
            </p:nvSpPr>
            <p:spPr bwMode="auto">
              <a:xfrm>
                <a:off x="4771992" y="3097631"/>
                <a:ext cx="2975008" cy="1556317"/>
              </a:xfrm>
              <a:custGeom>
                <a:avLst/>
                <a:gdLst>
                  <a:gd name="T0" fmla="*/ 233 w 510"/>
                  <a:gd name="T1" fmla="*/ 55 h 267"/>
                  <a:gd name="T2" fmla="*/ 408 w 510"/>
                  <a:gd name="T3" fmla="*/ 188 h 267"/>
                  <a:gd name="T4" fmla="*/ 410 w 510"/>
                  <a:gd name="T5" fmla="*/ 193 h 267"/>
                  <a:gd name="T6" fmla="*/ 356 w 510"/>
                  <a:gd name="T7" fmla="*/ 199 h 267"/>
                  <a:gd name="T8" fmla="*/ 407 w 510"/>
                  <a:gd name="T9" fmla="*/ 240 h 267"/>
                  <a:gd name="T10" fmla="*/ 407 w 510"/>
                  <a:gd name="T11" fmla="*/ 240 h 267"/>
                  <a:gd name="T12" fmla="*/ 441 w 510"/>
                  <a:gd name="T13" fmla="*/ 267 h 267"/>
                  <a:gd name="T14" fmla="*/ 510 w 510"/>
                  <a:gd name="T15" fmla="*/ 182 h 267"/>
                  <a:gd name="T16" fmla="*/ 465 w 510"/>
                  <a:gd name="T17" fmla="*/ 187 h 267"/>
                  <a:gd name="T18" fmla="*/ 464 w 510"/>
                  <a:gd name="T19" fmla="*/ 183 h 267"/>
                  <a:gd name="T20" fmla="*/ 233 w 510"/>
                  <a:gd name="T21" fmla="*/ 0 h 267"/>
                  <a:gd name="T22" fmla="*/ 0 w 510"/>
                  <a:gd name="T23" fmla="*/ 191 h 267"/>
                  <a:gd name="T24" fmla="*/ 26 w 510"/>
                  <a:gd name="T25" fmla="*/ 170 h 267"/>
                  <a:gd name="T26" fmla="*/ 30 w 510"/>
                  <a:gd name="T27" fmla="*/ 169 h 267"/>
                  <a:gd name="T28" fmla="*/ 34 w 510"/>
                  <a:gd name="T29" fmla="*/ 171 h 267"/>
                  <a:gd name="T30" fmla="*/ 55 w 510"/>
                  <a:gd name="T31" fmla="*/ 198 h 267"/>
                  <a:gd name="T32" fmla="*/ 233 w 510"/>
                  <a:gd name="T33" fmla="*/ 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0" h="267">
                    <a:moveTo>
                      <a:pt x="233" y="55"/>
                    </a:moveTo>
                    <a:cubicBezTo>
                      <a:pt x="314" y="55"/>
                      <a:pt x="387" y="110"/>
                      <a:pt x="408" y="188"/>
                    </a:cubicBezTo>
                    <a:cubicBezTo>
                      <a:pt x="410" y="193"/>
                      <a:pt x="410" y="193"/>
                      <a:pt x="410" y="193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407" y="240"/>
                      <a:pt x="407" y="240"/>
                      <a:pt x="407" y="240"/>
                    </a:cubicBezTo>
                    <a:cubicBezTo>
                      <a:pt x="407" y="240"/>
                      <a:pt x="407" y="240"/>
                      <a:pt x="407" y="240"/>
                    </a:cubicBezTo>
                    <a:cubicBezTo>
                      <a:pt x="441" y="267"/>
                      <a:pt x="441" y="267"/>
                      <a:pt x="441" y="267"/>
                    </a:cubicBezTo>
                    <a:cubicBezTo>
                      <a:pt x="510" y="182"/>
                      <a:pt x="510" y="182"/>
                      <a:pt x="510" y="182"/>
                    </a:cubicBezTo>
                    <a:cubicBezTo>
                      <a:pt x="465" y="187"/>
                      <a:pt x="465" y="187"/>
                      <a:pt x="465" y="187"/>
                    </a:cubicBezTo>
                    <a:cubicBezTo>
                      <a:pt x="464" y="183"/>
                      <a:pt x="464" y="183"/>
                      <a:pt x="464" y="183"/>
                    </a:cubicBezTo>
                    <a:cubicBezTo>
                      <a:pt x="439" y="75"/>
                      <a:pt x="344" y="0"/>
                      <a:pt x="233" y="0"/>
                    </a:cubicBezTo>
                    <a:cubicBezTo>
                      <a:pt x="120" y="0"/>
                      <a:pt x="22" y="81"/>
                      <a:pt x="0" y="191"/>
                    </a:cubicBezTo>
                    <a:cubicBezTo>
                      <a:pt x="26" y="170"/>
                      <a:pt x="26" y="170"/>
                      <a:pt x="26" y="170"/>
                    </a:cubicBezTo>
                    <a:cubicBezTo>
                      <a:pt x="27" y="169"/>
                      <a:pt x="29" y="169"/>
                      <a:pt x="30" y="169"/>
                    </a:cubicBezTo>
                    <a:cubicBezTo>
                      <a:pt x="32" y="169"/>
                      <a:pt x="33" y="170"/>
                      <a:pt x="34" y="171"/>
                    </a:cubicBezTo>
                    <a:cubicBezTo>
                      <a:pt x="55" y="198"/>
                      <a:pt x="55" y="198"/>
                      <a:pt x="55" y="198"/>
                    </a:cubicBezTo>
                    <a:cubicBezTo>
                      <a:pt x="74" y="115"/>
                      <a:pt x="147" y="55"/>
                      <a:pt x="233" y="55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200"/>
              </a:p>
            </p:txBody>
          </p:sp>
        </p:grpSp>
        <p:grpSp>
          <p:nvGrpSpPr>
            <p:cNvPr id="9" name="">
              <a:extLst>
                <a:ext uri="{FF2B5EF4-FFF2-40B4-BE49-F238E27FC236}">
                  <a16:creationId xmlns:a16="http://schemas.microsoft.com/office/drawing/2014/main" id="{A421B148-F640-E2B7-E198-FB6C32E8CCED}"/>
                </a:ext>
              </a:extLst>
            </p:cNvPr>
            <p:cNvGrpSpPr/>
            <p:nvPr/>
          </p:nvGrpSpPr>
          <p:grpSpPr>
            <a:xfrm>
              <a:off x="660400" y="2512401"/>
              <a:ext cx="3276600" cy="2917144"/>
              <a:chOff x="6819900" y="2801594"/>
              <a:chExt cx="3276600" cy="2917144"/>
            </a:xfrm>
          </p:grpSpPr>
          <p:sp>
            <p:nvSpPr>
              <p:cNvPr id="10" name="">
                <a:extLst>
                  <a:ext uri="{FF2B5EF4-FFF2-40B4-BE49-F238E27FC236}">
                    <a16:creationId xmlns:a16="http://schemas.microsoft.com/office/drawing/2014/main" id="{5029EB19-96F9-6D8B-9458-04755599531E}"/>
                  </a:ext>
                </a:extLst>
              </p:cNvPr>
              <p:cNvSpPr/>
              <p:nvPr/>
            </p:nvSpPr>
            <p:spPr>
              <a:xfrm>
                <a:off x="6819900" y="2801594"/>
                <a:ext cx="3276599" cy="444788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FFFFFF"/>
                    </a:solidFill>
                  </a:rPr>
                  <a:t>Supporting text here.</a:t>
                </a:r>
              </a:p>
            </p:txBody>
          </p:sp>
          <p:sp>
            <p:nvSpPr>
              <p:cNvPr id="11" name="">
                <a:extLst>
                  <a:ext uri="{FF2B5EF4-FFF2-40B4-BE49-F238E27FC236}">
                    <a16:creationId xmlns:a16="http://schemas.microsoft.com/office/drawing/2014/main" id="{DFB7B18B-1937-02F7-7262-DF59F96BC6EE}"/>
                  </a:ext>
                </a:extLst>
              </p:cNvPr>
              <p:cNvSpPr/>
              <p:nvPr/>
            </p:nvSpPr>
            <p:spPr>
              <a:xfrm>
                <a:off x="6819901" y="3387651"/>
                <a:ext cx="3276599" cy="2331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Lorem ipsum dolor sit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consectetuer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adipiscing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elit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Maecenas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porttitor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congue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massa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Fusce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posuere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, </a:t>
                </a: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50" dirty="0">
                    <a:solidFill>
                      <a:schemeClr val="tx1"/>
                    </a:solidFill>
                  </a:rPr>
                  <a:t>magna sed pulvinar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ultricies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purus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lectus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malesuada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libero, sit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commodo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magna eros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quis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urna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50" dirty="0">
                    <a:solidFill>
                      <a:schemeClr val="tx1"/>
                    </a:solidFill>
                  </a:rPr>
                  <a:t>magna sed pulvinar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ultricies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purus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lectus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malesuada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libero, sit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commodo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magna eros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quis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urna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sp>
          <p:nvSpPr>
            <p:cNvPr id="12" name="">
              <a:extLst>
                <a:ext uri="{FF2B5EF4-FFF2-40B4-BE49-F238E27FC236}">
                  <a16:creationId xmlns:a16="http://schemas.microsoft.com/office/drawing/2014/main" id="{1CB9B776-2C61-6153-B267-98A7DB78FF3D}"/>
                </a:ext>
              </a:extLst>
            </p:cNvPr>
            <p:cNvSpPr txBox="1"/>
            <p:nvPr/>
          </p:nvSpPr>
          <p:spPr>
            <a:xfrm>
              <a:off x="665163" y="1150680"/>
              <a:ext cx="108489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/>
                <a:t>Unified fonts make reading </a:t>
              </a:r>
              <a:r>
                <a:rPr lang="en-US" altLang="zh-CN" sz="3200" b="1">
                  <a:solidFill>
                    <a:schemeClr val="accent1"/>
                  </a:solidFill>
                </a:rPr>
                <a:t>more fluent.</a:t>
              </a:r>
            </a:p>
          </p:txBody>
        </p:sp>
        <p:grpSp>
          <p:nvGrpSpPr>
            <p:cNvPr id="13" name="">
              <a:extLst>
                <a:ext uri="{FF2B5EF4-FFF2-40B4-BE49-F238E27FC236}">
                  <a16:creationId xmlns:a16="http://schemas.microsoft.com/office/drawing/2014/main" id="{682F0DEC-3FA8-6AF8-44BD-CFEF4003990B}"/>
                </a:ext>
              </a:extLst>
            </p:cNvPr>
            <p:cNvGrpSpPr/>
            <p:nvPr/>
          </p:nvGrpSpPr>
          <p:grpSpPr>
            <a:xfrm>
              <a:off x="8242300" y="2512401"/>
              <a:ext cx="3276600" cy="2917144"/>
              <a:chOff x="6819900" y="2801594"/>
              <a:chExt cx="3276600" cy="2917144"/>
            </a:xfrm>
          </p:grpSpPr>
          <p:sp>
            <p:nvSpPr>
              <p:cNvPr id="14" name="">
                <a:extLst>
                  <a:ext uri="{FF2B5EF4-FFF2-40B4-BE49-F238E27FC236}">
                    <a16:creationId xmlns:a16="http://schemas.microsoft.com/office/drawing/2014/main" id="{C52CC04E-1F0A-84A5-7FE5-8F11BB70B253}"/>
                  </a:ext>
                </a:extLst>
              </p:cNvPr>
              <p:cNvSpPr/>
              <p:nvPr/>
            </p:nvSpPr>
            <p:spPr>
              <a:xfrm>
                <a:off x="6819900" y="2801594"/>
                <a:ext cx="3276599" cy="44478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FFFFFF"/>
                    </a:solidFill>
                  </a:rPr>
                  <a:t>Supporting text here.</a:t>
                </a:r>
              </a:p>
            </p:txBody>
          </p:sp>
          <p:sp>
            <p:nvSpPr>
              <p:cNvPr id="15" name="">
                <a:extLst>
                  <a:ext uri="{FF2B5EF4-FFF2-40B4-BE49-F238E27FC236}">
                    <a16:creationId xmlns:a16="http://schemas.microsoft.com/office/drawing/2014/main" id="{62A7FC9B-7DF5-2671-AB37-1476B7372926}"/>
                  </a:ext>
                </a:extLst>
              </p:cNvPr>
              <p:cNvSpPr/>
              <p:nvPr/>
            </p:nvSpPr>
            <p:spPr>
              <a:xfrm>
                <a:off x="6819901" y="3387651"/>
                <a:ext cx="3276599" cy="2331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Lorem ipsum dolor sit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consectetuer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adipiscing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elit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Maecenas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porttitor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congue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massa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Fusce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posuere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, </a:t>
                </a: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50" dirty="0">
                    <a:solidFill>
                      <a:schemeClr val="tx1"/>
                    </a:solidFill>
                  </a:rPr>
                  <a:t>magna sed pulvinar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ultricies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purus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lectus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malesuada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libero, sit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commodo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magna eros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quis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urna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kumimoji="1" lang="en-US" altLang="zh-CN" sz="1050" dirty="0">
                    <a:solidFill>
                      <a:schemeClr val="tx1"/>
                    </a:solidFill>
                  </a:rPr>
                  <a:t>magna sed pulvinar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ultricies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,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purus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lectus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malesuada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libero, sit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amet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commodo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 magna eros </a:t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quis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/>
                </a:r>
                <a:r>
                  <a:rPr kumimoji="1" lang="en-US" altLang="zh-CN" sz="1050" dirty="0" err="1">
                    <a:solidFill>
                      <a:schemeClr val="tx1"/>
                    </a:solidFill>
                  </a:rPr>
                  <a:t>urna</a:t>
                </a:r>
                <a:r>
                  <a:rPr kumimoji="1" lang="en-US" altLang="zh-CN" sz="105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7922115"/>
      </p:ext>
    </p:extLst>
  </p:cSld>
  <p:clrMapOvr>
    <a:masterClrMapping/>
  </p:clrMapOvr>
</p:sld>
</file>

<file path=ppt/slides/slide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VR</a:t>
            </a:r>
            <a:r>
              <a:rPr lang="zh-CN" altLang="en-US" dirty="0"/>
              <a:t>应用及发展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When you copy &amp; paste, choose "keep text only" option.</a:t>
            </a: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970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6015b43e-6843-4bf1-88ab-f90ef23c97e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0440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877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0133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8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0439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04401;"/>
</p:tagLst>
</file>

<file path=ppt/theme/theme1.xml><?xml version="1.0" encoding="utf-8"?>
<a:theme xmlns:thm15="http://schemas.microsoft.com/office/thememl/2012/main"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617EC"/>
      </a:accent1>
      <a:accent2>
        <a:srgbClr val="790FD0"/>
      </a:accent2>
      <a:accent3>
        <a:srgbClr val="4F4F4F"/>
      </a:accent3>
      <a:accent4>
        <a:srgbClr val="7A7A7A"/>
      </a:accent4>
      <a:accent5>
        <a:srgbClr val="AEAEAE"/>
      </a:accent5>
      <a:accent6>
        <a:srgbClr val="CBCBCB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3617EC"/>
    </a:accent1>
    <a:accent2>
      <a:srgbClr val="790FD0"/>
    </a:accent2>
    <a:accent3>
      <a:srgbClr val="4F4F4F"/>
    </a:accent3>
    <a:accent4>
      <a:srgbClr val="7A7A7A"/>
    </a:accent4>
    <a:accent5>
      <a:srgbClr val="AEAEAE"/>
    </a:accent5>
    <a:accent6>
      <a:srgbClr val="CBCBCB"/>
    </a:accent6>
    <a:hlink>
      <a:srgbClr val="F84D4D"/>
    </a:hlink>
    <a:folHlink>
      <a:srgbClr val="979797"/>
    </a:folHlink>
  </a:clrScheme>
</a:themeOverrid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Template>Seven</ap:Template>
  <ap:Manager>iSlide</ap:Manager>
  <ap:Company>iSlide</ap:Company>
  <ap:Words>1106</ap:Words>
  <ap:Application>Microsoft Office PowerPoint</ap:Application>
  <ap:PresentationFormat>宽屏</ap:PresentationFormat>
  <ap:Paragraphs>135</ap:Paragraphs>
  <ap:Slides>13</ap:Slides>
  <ap:Notes>2</ap:Notes>
  <ap:HiddenSlides>1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ap:HeadingPairs>
  <ap:TitlesOfParts>
    <vt:vector baseType="lpstr" size="16">
      <vt:lpstr>等线</vt:lpstr>
      <vt:lpstr>Arial</vt:lpstr>
      <vt:lpstr>Designed by iSlide</vt:lpstr>
      <vt:lpstr>紫色科技 VR技术PPT模板</vt:lpstr>
      <vt:lpstr>PowerPoint 演示文稿</vt:lpstr>
      <vt:lpstr>VR技术发展过程</vt:lpstr>
      <vt:lpstr>VR技术发展过程</vt:lpstr>
      <vt:lpstr>VR技术发展过程</vt:lpstr>
      <vt:lpstr>VR科技原理解析</vt:lpstr>
      <vt:lpstr>VR科技原理解析</vt:lpstr>
      <vt:lpstr>VR科技原理解析</vt:lpstr>
      <vt:lpstr>VR应用及发展</vt:lpstr>
      <vt:lpstr>VR应用及发展</vt:lpstr>
      <vt:lpstr>VR应用及发展</vt:lpstr>
      <vt:lpstr>PowerPoint 演示文稿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Presentation</dc:title>
  <dc:creator>Seven</dc:creator>
  <lastModifiedBy>Seven</lastModifiedBy>
  <revision>1</revision>
  <dcterms:created xsi:type="dcterms:W3CDTF">2022-11-29T16:00:00.0000000Z</dcterms:created>
  <dcterms:modified xsi:type="dcterms:W3CDTF">2022-11-29T16:00:00.0000000Z</dcterms:modified>
  <lastPrinted>2022-11-29T16:00:00.0000000Z</lastPrinted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6015b43e-6843-4bf1-88ab-f90ef23c97ef</vt:lpwstr>
  </property>
</Properties>
</file>