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20E9-1B01-4153-8CBA-D5137CC3789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EA62-5BEB-46B9-81E6-B5570A7EE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2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20E9-1B01-4153-8CBA-D5137CC3789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EA62-5BEB-46B9-81E6-B5570A7EE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20E9-1B01-4153-8CBA-D5137CC3789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EA62-5BEB-46B9-81E6-B5570A7EE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20E9-1B01-4153-8CBA-D5137CC3789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EA62-5BEB-46B9-81E6-B5570A7EE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1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20E9-1B01-4153-8CBA-D5137CC3789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EA62-5BEB-46B9-81E6-B5570A7EE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7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20E9-1B01-4153-8CBA-D5137CC3789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EA62-5BEB-46B9-81E6-B5570A7EE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9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20E9-1B01-4153-8CBA-D5137CC3789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EA62-5BEB-46B9-81E6-B5570A7EE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0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20E9-1B01-4153-8CBA-D5137CC3789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EA62-5BEB-46B9-81E6-B5570A7EE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20E9-1B01-4153-8CBA-D5137CC3789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EA62-5BEB-46B9-81E6-B5570A7EE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3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20E9-1B01-4153-8CBA-D5137CC3789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EA62-5BEB-46B9-81E6-B5570A7EE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20E9-1B01-4153-8CBA-D5137CC3789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EA62-5BEB-46B9-81E6-B5570A7EE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20E9-1B01-4153-8CBA-D5137CC3789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BEA62-5BEB-46B9-81E6-B5570A7EE1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5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Ingeniería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C</a:t>
            </a:r>
            <a:r>
              <a:rPr lang="en-US" b="1" dirty="0" err="1" smtClean="0"/>
              <a:t>alidad</a:t>
            </a:r>
            <a:r>
              <a:rPr lang="en-US" b="1" dirty="0" smtClean="0"/>
              <a:t> de software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39715" y="716504"/>
            <a:ext cx="1052439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Los conceptos de </a:t>
            </a:r>
            <a:r>
              <a:rPr lang="es-ES" b="1" dirty="0" smtClean="0"/>
              <a:t>calidad de software</a:t>
            </a:r>
            <a:r>
              <a:rPr lang="es-ES" dirty="0" smtClean="0"/>
              <a:t> se abordan principalmente desde dos perspectivas clave: la </a:t>
            </a:r>
            <a:r>
              <a:rPr lang="es-ES" b="1" dirty="0" smtClean="0"/>
              <a:t>calidad del producto</a:t>
            </a:r>
            <a:r>
              <a:rPr lang="es-ES" dirty="0" smtClean="0"/>
              <a:t> y la </a:t>
            </a:r>
            <a:r>
              <a:rPr lang="es-ES" b="1" dirty="0" smtClean="0"/>
              <a:t>calidad del proceso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1239715" y="2083749"/>
            <a:ext cx="101502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Pressman</a:t>
            </a:r>
            <a:r>
              <a:rPr lang="es-ES" dirty="0" smtClean="0"/>
              <a:t> describe la calidad del producto de software como el conjunto de características</a:t>
            </a:r>
          </a:p>
          <a:p>
            <a:r>
              <a:rPr lang="es-ES" dirty="0" smtClean="0"/>
              <a:t>que determinan si el software cumple con los requerimientos, especificaciones y expectativas del usuario.</a:t>
            </a:r>
          </a:p>
          <a:p>
            <a:r>
              <a:rPr lang="es-ES" dirty="0" smtClean="0"/>
              <a:t>Estas características incluyen: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239715" y="1714417"/>
            <a:ext cx="212955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Calidad</a:t>
            </a:r>
            <a:r>
              <a:rPr lang="en-US" dirty="0" smtClean="0"/>
              <a:t> del </a:t>
            </a:r>
            <a:r>
              <a:rPr lang="en-US" dirty="0" err="1" smtClean="0"/>
              <a:t>Producto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139567" y="3376411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Funcionalidad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 flipH="1">
            <a:off x="6638191" y="3376411"/>
            <a:ext cx="1230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Fiabilidad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3139567" y="4387085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Eficiencia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6589833" y="4387085"/>
            <a:ext cx="161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Mantenibilidad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9873331" y="4387085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Usabilidad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6638191" y="5397759"/>
            <a:ext cx="1417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Portabilidad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3108693" y="5468176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Seguridad</a:t>
            </a:r>
            <a:endParaRPr lang="en-US" dirty="0"/>
          </a:p>
        </p:txBody>
      </p:sp>
      <p:sp>
        <p:nvSpPr>
          <p:cNvPr id="14" name="Elipse 13"/>
          <p:cNvSpPr/>
          <p:nvPr/>
        </p:nvSpPr>
        <p:spPr>
          <a:xfrm>
            <a:off x="2922315" y="3139128"/>
            <a:ext cx="1933631" cy="84389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6380120" y="3139127"/>
            <a:ext cx="1933631" cy="84389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2851883" y="4229236"/>
            <a:ext cx="1933631" cy="84389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851882" y="5282834"/>
            <a:ext cx="1933631" cy="84389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/>
          <p:cNvSpPr/>
          <p:nvPr/>
        </p:nvSpPr>
        <p:spPr>
          <a:xfrm>
            <a:off x="6428782" y="4202417"/>
            <a:ext cx="1933631" cy="84389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6380121" y="5265912"/>
            <a:ext cx="1933631" cy="84389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/>
          <p:cNvSpPr/>
          <p:nvPr/>
        </p:nvSpPr>
        <p:spPr>
          <a:xfrm>
            <a:off x="9456363" y="4201129"/>
            <a:ext cx="1933631" cy="84389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</a:t>
            </a:r>
            <a:r>
              <a:rPr lang="es-ES" b="1" dirty="0" smtClean="0"/>
              <a:t>alidad del producto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51"/>
            <a:ext cx="1066029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Funcionalidad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el software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satisface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requisitos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capacidades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adecuación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Fiabilidad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(Reliability)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refiere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capacidad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software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rendimiento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bajo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condiciones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específicas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durante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Pressman lo describe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estabilidad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software,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ausencia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capacidad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recuperación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Eficiencia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relacionada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rendimiento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software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procesamiento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computacionales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Mantenibilidad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Enfatiza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la que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modificaciones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corregir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rendimiento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adaptarse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incluye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analizabilidad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Usabilidad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el software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satisfacción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Pressman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enfatiza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hacer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interfaces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comprensibles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fáciles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aprender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efectivas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logren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Portabilidad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capacidad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software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transferido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lo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incluye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adaptabilidad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plataformas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Pressman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menciona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aspecto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dado que el software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autorizados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comportamientos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maliciosos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838200" y="492369"/>
            <a:ext cx="10512669" cy="104628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Calidad del proceso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990600" y="2149650"/>
            <a:ext cx="1036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La </a:t>
            </a:r>
            <a:r>
              <a:rPr lang="es-ES" b="1" dirty="0" smtClean="0"/>
              <a:t>calidad del proceso</a:t>
            </a:r>
            <a:r>
              <a:rPr lang="es-ES" dirty="0" smtClean="0"/>
              <a:t> se refiere a los métodos, procedimientos y herramientas utilizadas para desarrollar el software. Algunos de los aspectos clave incluyen: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990600" y="3406950"/>
            <a:ext cx="49354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Cumplimiento con estándares</a:t>
            </a:r>
            <a:r>
              <a:rPr lang="es-ES" dirty="0" smtClean="0"/>
              <a:t>: Asegurarse de que los procesos de desarrollo sigan estándares y buenas prácticas, como los definidos en modelos de calidad como </a:t>
            </a:r>
            <a:r>
              <a:rPr lang="es-ES" b="1" dirty="0" smtClean="0"/>
              <a:t>CMMI</a:t>
            </a:r>
            <a:r>
              <a:rPr lang="es-ES" dirty="0" smtClean="0"/>
              <a:t> o </a:t>
            </a:r>
            <a:r>
              <a:rPr lang="es-ES" b="1" dirty="0" smtClean="0"/>
              <a:t>ISO/IEC 12207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1052146" y="4736767"/>
            <a:ext cx="4812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Revisión y auditoría</a:t>
            </a:r>
            <a:r>
              <a:rPr lang="es-ES" dirty="0" smtClean="0"/>
              <a:t>: La realización de revisiones continuas y auditorías durante el desarrollo del software para asegurar que los productos intermedios cumplen con los requisitos de calidad.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6459415" y="3406950"/>
            <a:ext cx="41968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Medición de la calidad</a:t>
            </a:r>
            <a:r>
              <a:rPr lang="es-ES" dirty="0" smtClean="0"/>
              <a:t>: </a:t>
            </a:r>
            <a:r>
              <a:rPr lang="es-ES" dirty="0" err="1" smtClean="0"/>
              <a:t>Pressman</a:t>
            </a:r>
            <a:r>
              <a:rPr lang="es-ES" dirty="0" smtClean="0"/>
              <a:t> sugiere medir la calidad en todo momento, a través de métricas, tanto del producto (como defectos por cada mil líneas de código) como del proceso (como tiempos de ciclo de desarrollo).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449</Words>
  <Application>Microsoft Office PowerPoint</Application>
  <PresentationFormat>Panorámica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Ingeniería de Software</vt:lpstr>
      <vt:lpstr>Presentación de PowerPoint</vt:lpstr>
      <vt:lpstr>Calidad del producto</vt:lpstr>
      <vt:lpstr>Calidad del proceso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</dc:title>
  <dc:creator>Javier Molina</dc:creator>
  <cp:lastModifiedBy>Javier Molina</cp:lastModifiedBy>
  <cp:revision>4</cp:revision>
  <dcterms:created xsi:type="dcterms:W3CDTF">2024-10-16T15:50:35Z</dcterms:created>
  <dcterms:modified xsi:type="dcterms:W3CDTF">2024-10-17T18:13:14Z</dcterms:modified>
</cp:coreProperties>
</file>