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18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548" y="2773046"/>
            <a:ext cx="7718861" cy="2495345"/>
          </a:xfrm>
        </p:spPr>
        <p:txBody>
          <a:bodyPr anchor="b">
            <a:normAutofit/>
          </a:bodyPr>
          <a:lstStyle>
            <a:lvl1pPr>
              <a:defRPr sz="595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1548" y="5268389"/>
            <a:ext cx="7718861" cy="12420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7093" y="4765277"/>
            <a:ext cx="1631928" cy="86213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5066" y="4995078"/>
            <a:ext cx="684099" cy="402652"/>
          </a:xfrm>
        </p:spPr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6476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672254"/>
            <a:ext cx="7708960" cy="3437402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4801545"/>
            <a:ext cx="7708960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70850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889" y="672254"/>
            <a:ext cx="7144823" cy="3193203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25345" y="3865457"/>
            <a:ext cx="6611908" cy="42015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4801545"/>
            <a:ext cx="7708960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  <p:sp>
        <p:nvSpPr>
          <p:cNvPr id="14" name="TextBox 13"/>
          <p:cNvSpPr txBox="1"/>
          <p:nvPr/>
        </p:nvSpPr>
        <p:spPr>
          <a:xfrm>
            <a:off x="2114726" y="71460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3816" y="3203907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43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2689015"/>
            <a:ext cx="7708960" cy="3004899"/>
          </a:xfrm>
        </p:spPr>
        <p:txBody>
          <a:bodyPr anchor="b">
            <a:normAutofit/>
          </a:bodyPr>
          <a:lstStyle>
            <a:lvl1pPr algn="l">
              <a:defRPr sz="5293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714153"/>
            <a:ext cx="7708960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48994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58889" y="672254"/>
            <a:ext cx="7144823" cy="3193203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1546" y="4789805"/>
            <a:ext cx="7821586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7">
                <a:solidFill>
                  <a:schemeClr val="accent1"/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6" y="5714153"/>
            <a:ext cx="7821586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  <p:sp>
        <p:nvSpPr>
          <p:cNvPr id="11" name="TextBox 10"/>
          <p:cNvSpPr txBox="1"/>
          <p:nvPr/>
        </p:nvSpPr>
        <p:spPr>
          <a:xfrm>
            <a:off x="2114726" y="71460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53816" y="3203907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398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8" y="691891"/>
            <a:ext cx="7708959" cy="3176022"/>
          </a:xfrm>
        </p:spPr>
        <p:txBody>
          <a:bodyPr anchor="ctr">
            <a:normAutofit/>
          </a:bodyPr>
          <a:lstStyle>
            <a:lvl1pPr algn="l">
              <a:defRPr sz="5293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1547" y="4789805"/>
            <a:ext cx="7708960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7">
                <a:solidFill>
                  <a:schemeClr val="accent1"/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714153"/>
            <a:ext cx="7708960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3705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80387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4065" y="691890"/>
            <a:ext cx="1936754" cy="5826876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548" y="691890"/>
            <a:ext cx="5515507" cy="582687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779892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9493" y="1922211"/>
            <a:ext cx="791441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A32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C4C4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2006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C4C4C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‹Nº›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875254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6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C4C4C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2006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C4C4C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‹Nº›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18509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5" y="688255"/>
            <a:ext cx="7705702" cy="14125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547" y="2352886"/>
            <a:ext cx="7708960" cy="416587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95324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2287781"/>
            <a:ext cx="7708960" cy="161976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3949488"/>
            <a:ext cx="7708960" cy="948830"/>
          </a:xfrm>
        </p:spPr>
        <p:txBody>
          <a:bodyPr anchor="t"/>
          <a:lstStyle>
            <a:lvl1pPr marL="0" indent="0" algn="l">
              <a:buNone/>
              <a:defRPr sz="220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50746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548" y="2356312"/>
            <a:ext cx="3739335" cy="415460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84" y="2356312"/>
            <a:ext cx="3738823" cy="415460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868750"/>
            <a:ext cx="684099" cy="402652"/>
          </a:xfrm>
        </p:spPr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31415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203" y="2455474"/>
            <a:ext cx="336168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1546" y="3090963"/>
            <a:ext cx="3739336" cy="34249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4559" y="2451914"/>
            <a:ext cx="3360093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7483" y="3087404"/>
            <a:ext cx="3737170" cy="34249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868750"/>
            <a:ext cx="684099" cy="402652"/>
          </a:xfrm>
        </p:spPr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0776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4" y="688255"/>
            <a:ext cx="7705703" cy="14125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21174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13067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491936"/>
            <a:ext cx="3075152" cy="1076655"/>
          </a:xfrm>
        </p:spPr>
        <p:txBody>
          <a:bodyPr anchor="b"/>
          <a:lstStyle>
            <a:lvl1pPr algn="l">
              <a:defRPr sz="2206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7253" y="491938"/>
            <a:ext cx="4433254" cy="5971501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1762915"/>
            <a:ext cx="3075152" cy="4700520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45552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5293995"/>
            <a:ext cx="7708960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1547" y="700225"/>
            <a:ext cx="7708960" cy="4251175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918981"/>
            <a:ext cx="7708960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0078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2095"/>
            <a:ext cx="2316903" cy="7320931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3881" y="314"/>
            <a:ext cx="2283074" cy="7557301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13868" cy="7562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804" y="688255"/>
            <a:ext cx="7705703" cy="141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2352887"/>
            <a:ext cx="7708960" cy="428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9390" y="6765641"/>
            <a:ext cx="896239" cy="40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2006</a:t>
            </a:r>
            <a:endParaRPr lang="en-US" spc="-1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546" y="6766434"/>
            <a:ext cx="66851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97853" y="868750"/>
            <a:ext cx="68409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6">
                <a:solidFill>
                  <a:srgbClr val="FEFFFF"/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pc="-10" smtClean="0"/>
              <a:t>‹Nº›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42904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504200" rtl="0" eaLnBrk="1" latinLnBrk="0" hangingPunct="1">
        <a:spcBef>
          <a:spcPct val="0"/>
        </a:spcBef>
        <a:buNone/>
        <a:defRPr sz="397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0" indent="-37815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9325" indent="-315125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0500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4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89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31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73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815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5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89493" y="1922211"/>
            <a:ext cx="791441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85" marR="5080" indent="-865505">
              <a:lnSpc>
                <a:spcPct val="100000"/>
              </a:lnSpc>
            </a:pPr>
            <a:r>
              <a:rPr spc="-5" dirty="0" err="1" smtClean="0"/>
              <a:t>Diseñ</a:t>
            </a:r>
            <a:r>
              <a:rPr dirty="0" err="1" smtClean="0"/>
              <a:t>o</a:t>
            </a:r>
            <a:r>
              <a:rPr spc="5" dirty="0" smtClean="0">
                <a:latin typeface="Times New Roman"/>
                <a:cs typeface="Times New Roman"/>
              </a:rPr>
              <a:t> </a:t>
            </a:r>
            <a:r>
              <a:rPr spc="-20" dirty="0"/>
              <a:t>del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5" dirty="0"/>
              <a:t>comportamiento: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30" dirty="0"/>
              <a:t>Diagram</a:t>
            </a:r>
            <a:r>
              <a:rPr spc="-25" dirty="0"/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0" dirty="0"/>
              <a:t>d</a:t>
            </a:r>
            <a:r>
              <a:rPr spc="-25" dirty="0"/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/>
              <a:t>actividades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-15" dirty="0"/>
              <a:t>Representación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15" dirty="0"/>
              <a:t>gráfica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9089390" y="6877416"/>
            <a:ext cx="89623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pc="-1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436566" y="1220543"/>
            <a:ext cx="3990971" cy="5352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768" y="1903653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3838" y="6741523"/>
            <a:ext cx="2063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925" dirty="0">
                <a:solidFill>
                  <a:srgbClr val="1B1B1B"/>
                </a:solidFill>
                <a:latin typeface="Symbol"/>
                <a:cs typeface="Symbol"/>
              </a:rPr>
              <a:t>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2280" y="3741598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2918" y="5523143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4941" y="2976747"/>
            <a:ext cx="11004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condición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0457" y="2857266"/>
            <a:ext cx="553720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195" dirty="0">
                <a:solidFill>
                  <a:srgbClr val="000064"/>
                </a:solidFill>
                <a:latin typeface="Wingdings"/>
                <a:cs typeface="Wingdings"/>
              </a:rPr>
              <a:t>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5000" y="2386197"/>
            <a:ext cx="9582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r>
              <a:rPr sz="2000" i="1" spc="-5" dirty="0">
                <a:solidFill>
                  <a:srgbClr val="000064"/>
                </a:solidFill>
                <a:latin typeface="Arial"/>
                <a:cs typeface="Arial"/>
              </a:rPr>
              <a:t>c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isión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19380000">
            <a:off x="4537975" y="2453261"/>
            <a:ext cx="850199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05"/>
              </a:lnSpc>
            </a:pPr>
            <a:r>
              <a:rPr sz="4400" spc="-45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5000" y="5072249"/>
            <a:ext cx="7035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fusión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680000">
            <a:off x="4485731" y="4789544"/>
            <a:ext cx="852373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0"/>
              </a:lnSpc>
            </a:pPr>
            <a:r>
              <a:rPr sz="4400" spc="-45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0219" y="3760648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6064" y="2941497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[cond.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4281" y="2941497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[cond.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2]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5701" y="3472048"/>
            <a:ext cx="214122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Flujos</a:t>
            </a:r>
            <a:r>
              <a:rPr sz="2000" i="1" spc="4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alternativos:</a:t>
            </a:r>
            <a:r>
              <a:rPr sz="2000" i="1" spc="-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7F7F7F"/>
                </a:solidFill>
                <a:latin typeface="Arial"/>
                <a:cs typeface="Arial"/>
              </a:rPr>
              <a:t>lleva</a:t>
            </a:r>
            <a:r>
              <a:rPr sz="2000" i="1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i="1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i="1" spc="-2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bo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20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actividad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7F7F7F"/>
                </a:solidFill>
                <a:latin typeface="Arial"/>
                <a:cs typeface="Arial"/>
              </a:rPr>
              <a:t>3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0">
              <a:lnSpc>
                <a:spcPct val="100000"/>
              </a:lnSpc>
            </a:pPr>
            <a:r>
              <a:rPr spc="-15" dirty="0"/>
              <a:t>Otras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dirty="0"/>
              <a:t>posible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representaciones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041821" y="13777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0" y="0"/>
                </a:moveTo>
                <a:lnTo>
                  <a:pt x="70355" y="8029"/>
                </a:lnTo>
                <a:lnTo>
                  <a:pt x="34360" y="29890"/>
                </a:lnTo>
                <a:lnTo>
                  <a:pt x="9749" y="62243"/>
                </a:lnTo>
                <a:lnTo>
                  <a:pt x="0" y="101747"/>
                </a:lnTo>
                <a:lnTo>
                  <a:pt x="971" y="116151"/>
                </a:lnTo>
                <a:lnTo>
                  <a:pt x="14667" y="155157"/>
                </a:lnTo>
                <a:lnTo>
                  <a:pt x="41947" y="185599"/>
                </a:lnTo>
                <a:lnTo>
                  <a:pt x="79486" y="204574"/>
                </a:lnTo>
                <a:lnTo>
                  <a:pt x="108569" y="209421"/>
                </a:lnTo>
                <a:lnTo>
                  <a:pt x="124666" y="208571"/>
                </a:lnTo>
                <a:lnTo>
                  <a:pt x="167880" y="196334"/>
                </a:lnTo>
                <a:lnTo>
                  <a:pt x="201375" y="171899"/>
                </a:lnTo>
                <a:lnTo>
                  <a:pt x="222443" y="138258"/>
                </a:lnTo>
                <a:lnTo>
                  <a:pt x="228249" y="112196"/>
                </a:lnTo>
                <a:lnTo>
                  <a:pt x="227376" y="97114"/>
                </a:lnTo>
                <a:lnTo>
                  <a:pt x="214330" y="56746"/>
                </a:lnTo>
                <a:lnTo>
                  <a:pt x="188094" y="25541"/>
                </a:lnTo>
                <a:lnTo>
                  <a:pt x="151818" y="5875"/>
                </a:lnTo>
                <a:lnTo>
                  <a:pt x="11426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1821" y="13777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0" y="0"/>
                </a:moveTo>
                <a:lnTo>
                  <a:pt x="70355" y="8029"/>
                </a:lnTo>
                <a:lnTo>
                  <a:pt x="34360" y="29890"/>
                </a:lnTo>
                <a:lnTo>
                  <a:pt x="9749" y="62243"/>
                </a:lnTo>
                <a:lnTo>
                  <a:pt x="0" y="101747"/>
                </a:lnTo>
                <a:lnTo>
                  <a:pt x="971" y="116151"/>
                </a:lnTo>
                <a:lnTo>
                  <a:pt x="14667" y="155157"/>
                </a:lnTo>
                <a:lnTo>
                  <a:pt x="41947" y="185599"/>
                </a:lnTo>
                <a:lnTo>
                  <a:pt x="79486" y="204574"/>
                </a:lnTo>
                <a:lnTo>
                  <a:pt x="108569" y="209421"/>
                </a:lnTo>
                <a:lnTo>
                  <a:pt x="124666" y="208571"/>
                </a:lnTo>
                <a:lnTo>
                  <a:pt x="167880" y="196334"/>
                </a:lnTo>
                <a:lnTo>
                  <a:pt x="201375" y="171899"/>
                </a:lnTo>
                <a:lnTo>
                  <a:pt x="222443" y="138258"/>
                </a:lnTo>
                <a:lnTo>
                  <a:pt x="228249" y="112196"/>
                </a:lnTo>
                <a:lnTo>
                  <a:pt x="227376" y="97114"/>
                </a:lnTo>
                <a:lnTo>
                  <a:pt x="214330" y="56746"/>
                </a:lnTo>
                <a:lnTo>
                  <a:pt x="188094" y="25541"/>
                </a:lnTo>
                <a:lnTo>
                  <a:pt x="151818" y="5875"/>
                </a:lnTo>
                <a:lnTo>
                  <a:pt x="114260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5790" y="154458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30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30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30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30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30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30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30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30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30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30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7517" y="2056053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4029" y="3893998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4667" y="4837355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1125" y="557784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18394" y="563499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8394" y="563499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62940" y="52113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6535" y="3111255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6" y="0"/>
                </a:moveTo>
                <a:lnTo>
                  <a:pt x="0" y="247649"/>
                </a:lnTo>
                <a:lnTo>
                  <a:pt x="247646" y="495299"/>
                </a:lnTo>
                <a:lnTo>
                  <a:pt x="495296" y="247649"/>
                </a:lnTo>
                <a:lnTo>
                  <a:pt x="24764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1635" y="3358905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10858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1343" y="3354334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30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30" h="350520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30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30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30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30" h="350520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30" h="350520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30" h="350520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30" h="350520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30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22782" y="3358905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10858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840" y="2439933"/>
            <a:ext cx="100330" cy="655320"/>
          </a:xfrm>
          <a:custGeom>
            <a:avLst/>
            <a:gdLst/>
            <a:ahLst/>
            <a:cxnLst/>
            <a:rect l="l" t="t" r="r" b="b"/>
            <a:pathLst>
              <a:path w="100330" h="655319">
                <a:moveTo>
                  <a:pt x="47040" y="649782"/>
                </a:moveTo>
                <a:lnTo>
                  <a:pt x="50291" y="655319"/>
                </a:lnTo>
                <a:lnTo>
                  <a:pt x="52976" y="650747"/>
                </a:lnTo>
                <a:lnTo>
                  <a:pt x="48005" y="650747"/>
                </a:lnTo>
                <a:lnTo>
                  <a:pt x="47040" y="649782"/>
                </a:lnTo>
                <a:close/>
              </a:path>
              <a:path w="100330" h="655319">
                <a:moveTo>
                  <a:pt x="45719" y="628676"/>
                </a:moveTo>
                <a:lnTo>
                  <a:pt x="45719" y="647533"/>
                </a:lnTo>
                <a:lnTo>
                  <a:pt x="47040" y="649782"/>
                </a:lnTo>
                <a:lnTo>
                  <a:pt x="48005" y="650747"/>
                </a:lnTo>
                <a:lnTo>
                  <a:pt x="52577" y="650747"/>
                </a:lnTo>
                <a:lnTo>
                  <a:pt x="53543" y="649782"/>
                </a:lnTo>
                <a:lnTo>
                  <a:pt x="54863" y="647533"/>
                </a:lnTo>
                <a:lnTo>
                  <a:pt x="54863" y="643127"/>
                </a:lnTo>
                <a:lnTo>
                  <a:pt x="46481" y="643127"/>
                </a:lnTo>
                <a:lnTo>
                  <a:pt x="50291" y="636559"/>
                </a:lnTo>
                <a:lnTo>
                  <a:pt x="45719" y="628676"/>
                </a:lnTo>
                <a:close/>
              </a:path>
              <a:path w="100330" h="655319">
                <a:moveTo>
                  <a:pt x="53543" y="649782"/>
                </a:moveTo>
                <a:lnTo>
                  <a:pt x="52577" y="650747"/>
                </a:lnTo>
                <a:lnTo>
                  <a:pt x="52976" y="650747"/>
                </a:lnTo>
                <a:lnTo>
                  <a:pt x="53543" y="649782"/>
                </a:lnTo>
                <a:close/>
              </a:path>
              <a:path w="100330" h="655319">
                <a:moveTo>
                  <a:pt x="45719" y="647533"/>
                </a:moveTo>
                <a:lnTo>
                  <a:pt x="45719" y="648461"/>
                </a:lnTo>
                <a:lnTo>
                  <a:pt x="47040" y="649782"/>
                </a:lnTo>
                <a:lnTo>
                  <a:pt x="45719" y="647533"/>
                </a:lnTo>
                <a:close/>
              </a:path>
              <a:path w="100330" h="655319">
                <a:moveTo>
                  <a:pt x="54863" y="647533"/>
                </a:moveTo>
                <a:lnTo>
                  <a:pt x="53543" y="649782"/>
                </a:lnTo>
                <a:lnTo>
                  <a:pt x="54863" y="648461"/>
                </a:lnTo>
                <a:lnTo>
                  <a:pt x="54863" y="647533"/>
                </a:lnTo>
                <a:close/>
              </a:path>
              <a:path w="100330" h="655319">
                <a:moveTo>
                  <a:pt x="5333" y="563879"/>
                </a:moveTo>
                <a:lnTo>
                  <a:pt x="3047" y="565403"/>
                </a:lnTo>
                <a:lnTo>
                  <a:pt x="1523" y="566927"/>
                </a:lnTo>
                <a:lnTo>
                  <a:pt x="0" y="569975"/>
                </a:lnTo>
                <a:lnTo>
                  <a:pt x="1523" y="572261"/>
                </a:lnTo>
                <a:lnTo>
                  <a:pt x="45719" y="647533"/>
                </a:lnTo>
                <a:lnTo>
                  <a:pt x="45719" y="628676"/>
                </a:lnTo>
                <a:lnTo>
                  <a:pt x="9905" y="566927"/>
                </a:lnTo>
                <a:lnTo>
                  <a:pt x="8381" y="565403"/>
                </a:lnTo>
                <a:lnTo>
                  <a:pt x="5333" y="563879"/>
                </a:lnTo>
                <a:close/>
              </a:path>
              <a:path w="100330" h="655319">
                <a:moveTo>
                  <a:pt x="94487" y="563879"/>
                </a:moveTo>
                <a:lnTo>
                  <a:pt x="92201" y="565403"/>
                </a:lnTo>
                <a:lnTo>
                  <a:pt x="90677" y="566927"/>
                </a:lnTo>
                <a:lnTo>
                  <a:pt x="54863" y="628676"/>
                </a:lnTo>
                <a:lnTo>
                  <a:pt x="54863" y="647533"/>
                </a:lnTo>
                <a:lnTo>
                  <a:pt x="99059" y="572261"/>
                </a:lnTo>
                <a:lnTo>
                  <a:pt x="99821" y="569975"/>
                </a:lnTo>
                <a:lnTo>
                  <a:pt x="99059" y="566927"/>
                </a:lnTo>
                <a:lnTo>
                  <a:pt x="94487" y="563879"/>
                </a:lnTo>
                <a:close/>
              </a:path>
              <a:path w="100330" h="655319">
                <a:moveTo>
                  <a:pt x="50291" y="636559"/>
                </a:moveTo>
                <a:lnTo>
                  <a:pt x="46481" y="643127"/>
                </a:lnTo>
                <a:lnTo>
                  <a:pt x="54101" y="643127"/>
                </a:lnTo>
                <a:lnTo>
                  <a:pt x="50291" y="636559"/>
                </a:lnTo>
                <a:close/>
              </a:path>
              <a:path w="100330" h="655319">
                <a:moveTo>
                  <a:pt x="54863" y="628676"/>
                </a:moveTo>
                <a:lnTo>
                  <a:pt x="50291" y="636559"/>
                </a:lnTo>
                <a:lnTo>
                  <a:pt x="54101" y="643127"/>
                </a:lnTo>
                <a:lnTo>
                  <a:pt x="54863" y="643127"/>
                </a:lnTo>
                <a:lnTo>
                  <a:pt x="54863" y="628676"/>
                </a:lnTo>
                <a:close/>
              </a:path>
              <a:path w="100330" h="6553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28676"/>
                </a:lnTo>
                <a:lnTo>
                  <a:pt x="50291" y="636559"/>
                </a:lnTo>
                <a:lnTo>
                  <a:pt x="54863" y="6286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41968" y="3913048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56113" y="4889757"/>
            <a:ext cx="636270" cy="100330"/>
          </a:xfrm>
          <a:custGeom>
            <a:avLst/>
            <a:gdLst/>
            <a:ahLst/>
            <a:cxnLst/>
            <a:rect l="l" t="t" r="r" b="b"/>
            <a:pathLst>
              <a:path w="636269" h="100329">
                <a:moveTo>
                  <a:pt x="617509" y="50291"/>
                </a:moveTo>
                <a:lnTo>
                  <a:pt x="547877" y="90677"/>
                </a:lnTo>
                <a:lnTo>
                  <a:pt x="546353" y="92201"/>
                </a:lnTo>
                <a:lnTo>
                  <a:pt x="544829" y="94487"/>
                </a:lnTo>
                <a:lnTo>
                  <a:pt x="547877" y="99059"/>
                </a:lnTo>
                <a:lnTo>
                  <a:pt x="550925" y="99821"/>
                </a:lnTo>
                <a:lnTo>
                  <a:pt x="553211" y="99059"/>
                </a:lnTo>
                <a:lnTo>
                  <a:pt x="629781" y="54101"/>
                </a:lnTo>
                <a:lnTo>
                  <a:pt x="624077" y="54101"/>
                </a:lnTo>
                <a:lnTo>
                  <a:pt x="617509" y="50291"/>
                </a:lnTo>
                <a:close/>
              </a:path>
              <a:path w="636269" h="100329">
                <a:moveTo>
                  <a:pt x="60962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609626" y="54863"/>
                </a:lnTo>
                <a:lnTo>
                  <a:pt x="617509" y="50291"/>
                </a:lnTo>
                <a:lnTo>
                  <a:pt x="609626" y="45719"/>
                </a:lnTo>
                <a:close/>
              </a:path>
              <a:path w="636269" h="100329">
                <a:moveTo>
                  <a:pt x="630732" y="53543"/>
                </a:moveTo>
                <a:lnTo>
                  <a:pt x="628483" y="54863"/>
                </a:lnTo>
                <a:lnTo>
                  <a:pt x="629411" y="54863"/>
                </a:lnTo>
                <a:lnTo>
                  <a:pt x="630732" y="53543"/>
                </a:lnTo>
                <a:close/>
              </a:path>
              <a:path w="636269" h="100329">
                <a:moveTo>
                  <a:pt x="624077" y="46481"/>
                </a:moveTo>
                <a:lnTo>
                  <a:pt x="617509" y="50291"/>
                </a:lnTo>
                <a:lnTo>
                  <a:pt x="624077" y="54101"/>
                </a:lnTo>
                <a:lnTo>
                  <a:pt x="624077" y="46481"/>
                </a:lnTo>
                <a:close/>
              </a:path>
              <a:path w="636269" h="100329">
                <a:moveTo>
                  <a:pt x="629781" y="46481"/>
                </a:moveTo>
                <a:lnTo>
                  <a:pt x="624077" y="46481"/>
                </a:lnTo>
                <a:lnTo>
                  <a:pt x="624077" y="54101"/>
                </a:lnTo>
                <a:lnTo>
                  <a:pt x="629781" y="54101"/>
                </a:lnTo>
                <a:lnTo>
                  <a:pt x="630732" y="53543"/>
                </a:lnTo>
                <a:lnTo>
                  <a:pt x="631697" y="52577"/>
                </a:lnTo>
                <a:lnTo>
                  <a:pt x="631697" y="48005"/>
                </a:lnTo>
                <a:lnTo>
                  <a:pt x="630732" y="47040"/>
                </a:lnTo>
                <a:lnTo>
                  <a:pt x="629781" y="46481"/>
                </a:lnTo>
                <a:close/>
              </a:path>
              <a:path w="636269" h="100329">
                <a:moveTo>
                  <a:pt x="630732" y="47040"/>
                </a:moveTo>
                <a:lnTo>
                  <a:pt x="631697" y="48005"/>
                </a:lnTo>
                <a:lnTo>
                  <a:pt x="631697" y="52577"/>
                </a:lnTo>
                <a:lnTo>
                  <a:pt x="630732" y="53543"/>
                </a:lnTo>
                <a:lnTo>
                  <a:pt x="636269" y="50291"/>
                </a:lnTo>
                <a:lnTo>
                  <a:pt x="630732" y="47040"/>
                </a:lnTo>
                <a:close/>
              </a:path>
              <a:path w="636269" h="100329">
                <a:moveTo>
                  <a:pt x="550925" y="0"/>
                </a:moveTo>
                <a:lnTo>
                  <a:pt x="547877" y="1523"/>
                </a:lnTo>
                <a:lnTo>
                  <a:pt x="546353" y="3047"/>
                </a:lnTo>
                <a:lnTo>
                  <a:pt x="544829" y="5333"/>
                </a:lnTo>
                <a:lnTo>
                  <a:pt x="546353" y="8381"/>
                </a:lnTo>
                <a:lnTo>
                  <a:pt x="547877" y="9905"/>
                </a:lnTo>
                <a:lnTo>
                  <a:pt x="617509" y="50291"/>
                </a:lnTo>
                <a:lnTo>
                  <a:pt x="624077" y="46481"/>
                </a:lnTo>
                <a:lnTo>
                  <a:pt x="629781" y="46481"/>
                </a:lnTo>
                <a:lnTo>
                  <a:pt x="553211" y="1523"/>
                </a:lnTo>
                <a:lnTo>
                  <a:pt x="550925" y="0"/>
                </a:lnTo>
                <a:close/>
              </a:path>
              <a:path w="636269" h="100329">
                <a:moveTo>
                  <a:pt x="629411" y="45719"/>
                </a:moveTo>
                <a:lnTo>
                  <a:pt x="628483" y="45719"/>
                </a:lnTo>
                <a:lnTo>
                  <a:pt x="630732" y="47040"/>
                </a:lnTo>
                <a:lnTo>
                  <a:pt x="62941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0685" y="4273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4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10283" y="4889757"/>
            <a:ext cx="521970" cy="100330"/>
          </a:xfrm>
          <a:custGeom>
            <a:avLst/>
            <a:gdLst/>
            <a:ahLst/>
            <a:cxnLst/>
            <a:rect l="l" t="t" r="r" b="b"/>
            <a:pathLst>
              <a:path w="521970" h="100329">
                <a:moveTo>
                  <a:pt x="85343" y="0"/>
                </a:moveTo>
                <a:lnTo>
                  <a:pt x="83057" y="1523"/>
                </a:lnTo>
                <a:lnTo>
                  <a:pt x="5537" y="47040"/>
                </a:lnTo>
                <a:lnTo>
                  <a:pt x="4571" y="48005"/>
                </a:lnTo>
                <a:lnTo>
                  <a:pt x="4571" y="52577"/>
                </a:lnTo>
                <a:lnTo>
                  <a:pt x="5537" y="53543"/>
                </a:lnTo>
                <a:lnTo>
                  <a:pt x="83057" y="99059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2201"/>
                </a:lnTo>
                <a:lnTo>
                  <a:pt x="87629" y="90677"/>
                </a:lnTo>
                <a:lnTo>
                  <a:pt x="24567" y="54101"/>
                </a:lnTo>
                <a:lnTo>
                  <a:pt x="11429" y="54101"/>
                </a:lnTo>
                <a:lnTo>
                  <a:pt x="11429" y="46481"/>
                </a:lnTo>
                <a:lnTo>
                  <a:pt x="24567" y="46481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1523"/>
                </a:lnTo>
                <a:lnTo>
                  <a:pt x="85343" y="0"/>
                </a:lnTo>
                <a:close/>
              </a:path>
              <a:path w="521970" h="100329">
                <a:moveTo>
                  <a:pt x="5537" y="53543"/>
                </a:moveTo>
                <a:lnTo>
                  <a:pt x="6857" y="54863"/>
                </a:lnTo>
                <a:lnTo>
                  <a:pt x="7786" y="54863"/>
                </a:lnTo>
                <a:lnTo>
                  <a:pt x="5537" y="53543"/>
                </a:lnTo>
                <a:close/>
              </a:path>
              <a:path w="521970" h="100329">
                <a:moveTo>
                  <a:pt x="519683" y="45719"/>
                </a:moveTo>
                <a:lnTo>
                  <a:pt x="25881" y="45719"/>
                </a:lnTo>
                <a:lnTo>
                  <a:pt x="17998" y="50291"/>
                </a:lnTo>
                <a:lnTo>
                  <a:pt x="25881" y="54863"/>
                </a:lnTo>
                <a:lnTo>
                  <a:pt x="519683" y="54863"/>
                </a:lnTo>
                <a:lnTo>
                  <a:pt x="521969" y="52577"/>
                </a:lnTo>
                <a:lnTo>
                  <a:pt x="521969" y="48005"/>
                </a:lnTo>
                <a:lnTo>
                  <a:pt x="519683" y="45719"/>
                </a:lnTo>
                <a:close/>
              </a:path>
              <a:path w="521970" h="100329">
                <a:moveTo>
                  <a:pt x="11429" y="46481"/>
                </a:moveTo>
                <a:lnTo>
                  <a:pt x="11429" y="54101"/>
                </a:lnTo>
                <a:lnTo>
                  <a:pt x="17998" y="50291"/>
                </a:lnTo>
                <a:lnTo>
                  <a:pt x="11429" y="46481"/>
                </a:lnTo>
                <a:close/>
              </a:path>
              <a:path w="521970" h="100329">
                <a:moveTo>
                  <a:pt x="17998" y="50291"/>
                </a:moveTo>
                <a:lnTo>
                  <a:pt x="11429" y="54101"/>
                </a:lnTo>
                <a:lnTo>
                  <a:pt x="24567" y="54101"/>
                </a:lnTo>
                <a:lnTo>
                  <a:pt x="17998" y="50291"/>
                </a:lnTo>
                <a:close/>
              </a:path>
              <a:path w="521970" h="100329">
                <a:moveTo>
                  <a:pt x="5537" y="47040"/>
                </a:moveTo>
                <a:lnTo>
                  <a:pt x="0" y="50291"/>
                </a:lnTo>
                <a:lnTo>
                  <a:pt x="5537" y="53543"/>
                </a:lnTo>
                <a:lnTo>
                  <a:pt x="4571" y="52577"/>
                </a:lnTo>
                <a:lnTo>
                  <a:pt x="4571" y="48005"/>
                </a:lnTo>
                <a:lnTo>
                  <a:pt x="5537" y="47040"/>
                </a:lnTo>
                <a:close/>
              </a:path>
              <a:path w="521970" h="100329">
                <a:moveTo>
                  <a:pt x="24567" y="46481"/>
                </a:moveTo>
                <a:lnTo>
                  <a:pt x="11429" y="46481"/>
                </a:lnTo>
                <a:lnTo>
                  <a:pt x="17998" y="50291"/>
                </a:lnTo>
                <a:lnTo>
                  <a:pt x="24567" y="46481"/>
                </a:lnTo>
                <a:close/>
              </a:path>
              <a:path w="521970" h="100329">
                <a:moveTo>
                  <a:pt x="7786" y="45719"/>
                </a:moveTo>
                <a:lnTo>
                  <a:pt x="6857" y="45719"/>
                </a:lnTo>
                <a:lnTo>
                  <a:pt x="5537" y="47040"/>
                </a:lnTo>
                <a:lnTo>
                  <a:pt x="7786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7682" y="427330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4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7813" y="3093898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[cond.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6030" y="3093898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[cond.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2]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77389" y="3354334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20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20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20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20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18568" y="18730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8568" y="18730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82540" y="203988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5221" y="2551353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70770" y="3532048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61408" y="4475405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27875" y="521589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95144" y="52730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95144" y="52730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39690" y="484937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18381" y="26921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6667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18722" y="3551098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32859" y="4527807"/>
            <a:ext cx="636270" cy="100330"/>
          </a:xfrm>
          <a:custGeom>
            <a:avLst/>
            <a:gdLst/>
            <a:ahLst/>
            <a:cxnLst/>
            <a:rect l="l" t="t" r="r" b="b"/>
            <a:pathLst>
              <a:path w="636270" h="100329">
                <a:moveTo>
                  <a:pt x="617509" y="50291"/>
                </a:moveTo>
                <a:lnTo>
                  <a:pt x="547877" y="90677"/>
                </a:lnTo>
                <a:lnTo>
                  <a:pt x="546353" y="92201"/>
                </a:lnTo>
                <a:lnTo>
                  <a:pt x="544829" y="94487"/>
                </a:lnTo>
                <a:lnTo>
                  <a:pt x="547877" y="99059"/>
                </a:lnTo>
                <a:lnTo>
                  <a:pt x="550925" y="99821"/>
                </a:lnTo>
                <a:lnTo>
                  <a:pt x="553211" y="99059"/>
                </a:lnTo>
                <a:lnTo>
                  <a:pt x="629781" y="54101"/>
                </a:lnTo>
                <a:lnTo>
                  <a:pt x="624077" y="54101"/>
                </a:lnTo>
                <a:lnTo>
                  <a:pt x="617509" y="50291"/>
                </a:lnTo>
                <a:close/>
              </a:path>
              <a:path w="636270" h="100329">
                <a:moveTo>
                  <a:pt x="60962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609626" y="54863"/>
                </a:lnTo>
                <a:lnTo>
                  <a:pt x="617509" y="50291"/>
                </a:lnTo>
                <a:lnTo>
                  <a:pt x="609626" y="45719"/>
                </a:lnTo>
                <a:close/>
              </a:path>
              <a:path w="636270" h="100329">
                <a:moveTo>
                  <a:pt x="630732" y="53543"/>
                </a:moveTo>
                <a:lnTo>
                  <a:pt x="628483" y="54863"/>
                </a:lnTo>
                <a:lnTo>
                  <a:pt x="629411" y="54863"/>
                </a:lnTo>
                <a:lnTo>
                  <a:pt x="630732" y="53543"/>
                </a:lnTo>
                <a:close/>
              </a:path>
              <a:path w="636270" h="100329">
                <a:moveTo>
                  <a:pt x="624077" y="46481"/>
                </a:moveTo>
                <a:lnTo>
                  <a:pt x="617509" y="50291"/>
                </a:lnTo>
                <a:lnTo>
                  <a:pt x="624077" y="54101"/>
                </a:lnTo>
                <a:lnTo>
                  <a:pt x="624077" y="46481"/>
                </a:lnTo>
                <a:close/>
              </a:path>
              <a:path w="636270" h="100329">
                <a:moveTo>
                  <a:pt x="629781" y="46481"/>
                </a:moveTo>
                <a:lnTo>
                  <a:pt x="624077" y="46481"/>
                </a:lnTo>
                <a:lnTo>
                  <a:pt x="624077" y="54101"/>
                </a:lnTo>
                <a:lnTo>
                  <a:pt x="629781" y="54101"/>
                </a:lnTo>
                <a:lnTo>
                  <a:pt x="630732" y="53543"/>
                </a:lnTo>
                <a:lnTo>
                  <a:pt x="631697" y="52577"/>
                </a:lnTo>
                <a:lnTo>
                  <a:pt x="631697" y="48005"/>
                </a:lnTo>
                <a:lnTo>
                  <a:pt x="630732" y="47040"/>
                </a:lnTo>
                <a:lnTo>
                  <a:pt x="629781" y="46481"/>
                </a:lnTo>
                <a:close/>
              </a:path>
              <a:path w="636270" h="100329">
                <a:moveTo>
                  <a:pt x="630732" y="47040"/>
                </a:moveTo>
                <a:lnTo>
                  <a:pt x="631697" y="48005"/>
                </a:lnTo>
                <a:lnTo>
                  <a:pt x="631697" y="52577"/>
                </a:lnTo>
                <a:lnTo>
                  <a:pt x="630732" y="53543"/>
                </a:lnTo>
                <a:lnTo>
                  <a:pt x="636269" y="50291"/>
                </a:lnTo>
                <a:lnTo>
                  <a:pt x="630732" y="47040"/>
                </a:lnTo>
                <a:close/>
              </a:path>
              <a:path w="636270" h="100329">
                <a:moveTo>
                  <a:pt x="550925" y="0"/>
                </a:moveTo>
                <a:lnTo>
                  <a:pt x="547877" y="1523"/>
                </a:lnTo>
                <a:lnTo>
                  <a:pt x="546353" y="3047"/>
                </a:lnTo>
                <a:lnTo>
                  <a:pt x="544829" y="5333"/>
                </a:lnTo>
                <a:lnTo>
                  <a:pt x="546353" y="8381"/>
                </a:lnTo>
                <a:lnTo>
                  <a:pt x="547877" y="9905"/>
                </a:lnTo>
                <a:lnTo>
                  <a:pt x="617509" y="50291"/>
                </a:lnTo>
                <a:lnTo>
                  <a:pt x="624077" y="46481"/>
                </a:lnTo>
                <a:lnTo>
                  <a:pt x="629781" y="46481"/>
                </a:lnTo>
                <a:lnTo>
                  <a:pt x="553211" y="1523"/>
                </a:lnTo>
                <a:lnTo>
                  <a:pt x="550925" y="0"/>
                </a:lnTo>
                <a:close/>
              </a:path>
              <a:path w="636270" h="100329">
                <a:moveTo>
                  <a:pt x="629411" y="45719"/>
                </a:moveTo>
                <a:lnTo>
                  <a:pt x="628483" y="45719"/>
                </a:lnTo>
                <a:lnTo>
                  <a:pt x="630732" y="47040"/>
                </a:lnTo>
                <a:lnTo>
                  <a:pt x="62941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37431" y="391135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4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87033" y="4527807"/>
            <a:ext cx="521970" cy="100330"/>
          </a:xfrm>
          <a:custGeom>
            <a:avLst/>
            <a:gdLst/>
            <a:ahLst/>
            <a:cxnLst/>
            <a:rect l="l" t="t" r="r" b="b"/>
            <a:pathLst>
              <a:path w="521970" h="100329">
                <a:moveTo>
                  <a:pt x="85343" y="0"/>
                </a:moveTo>
                <a:lnTo>
                  <a:pt x="83057" y="1523"/>
                </a:lnTo>
                <a:lnTo>
                  <a:pt x="5537" y="47040"/>
                </a:lnTo>
                <a:lnTo>
                  <a:pt x="4571" y="48005"/>
                </a:lnTo>
                <a:lnTo>
                  <a:pt x="4571" y="52577"/>
                </a:lnTo>
                <a:lnTo>
                  <a:pt x="5537" y="53543"/>
                </a:lnTo>
                <a:lnTo>
                  <a:pt x="83057" y="99059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2201"/>
                </a:lnTo>
                <a:lnTo>
                  <a:pt x="87629" y="90677"/>
                </a:lnTo>
                <a:lnTo>
                  <a:pt x="24567" y="54101"/>
                </a:lnTo>
                <a:lnTo>
                  <a:pt x="11429" y="54101"/>
                </a:lnTo>
                <a:lnTo>
                  <a:pt x="11429" y="46481"/>
                </a:lnTo>
                <a:lnTo>
                  <a:pt x="24567" y="46481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1523"/>
                </a:lnTo>
                <a:lnTo>
                  <a:pt x="85343" y="0"/>
                </a:lnTo>
                <a:close/>
              </a:path>
              <a:path w="521970" h="100329">
                <a:moveTo>
                  <a:pt x="5537" y="53543"/>
                </a:moveTo>
                <a:lnTo>
                  <a:pt x="6857" y="54863"/>
                </a:lnTo>
                <a:lnTo>
                  <a:pt x="7786" y="54863"/>
                </a:lnTo>
                <a:lnTo>
                  <a:pt x="5537" y="53543"/>
                </a:lnTo>
                <a:close/>
              </a:path>
              <a:path w="521970" h="100329">
                <a:moveTo>
                  <a:pt x="519683" y="45719"/>
                </a:moveTo>
                <a:lnTo>
                  <a:pt x="25881" y="45719"/>
                </a:lnTo>
                <a:lnTo>
                  <a:pt x="17998" y="50291"/>
                </a:lnTo>
                <a:lnTo>
                  <a:pt x="25881" y="54863"/>
                </a:lnTo>
                <a:lnTo>
                  <a:pt x="519683" y="54863"/>
                </a:lnTo>
                <a:lnTo>
                  <a:pt x="521969" y="52577"/>
                </a:lnTo>
                <a:lnTo>
                  <a:pt x="521969" y="48005"/>
                </a:lnTo>
                <a:lnTo>
                  <a:pt x="519683" y="45719"/>
                </a:lnTo>
                <a:close/>
              </a:path>
              <a:path w="521970" h="100329">
                <a:moveTo>
                  <a:pt x="11429" y="46481"/>
                </a:moveTo>
                <a:lnTo>
                  <a:pt x="11429" y="54101"/>
                </a:lnTo>
                <a:lnTo>
                  <a:pt x="17998" y="50291"/>
                </a:lnTo>
                <a:lnTo>
                  <a:pt x="11429" y="46481"/>
                </a:lnTo>
                <a:close/>
              </a:path>
              <a:path w="521970" h="100329">
                <a:moveTo>
                  <a:pt x="17998" y="50291"/>
                </a:moveTo>
                <a:lnTo>
                  <a:pt x="11429" y="54101"/>
                </a:lnTo>
                <a:lnTo>
                  <a:pt x="24567" y="54101"/>
                </a:lnTo>
                <a:lnTo>
                  <a:pt x="17998" y="50291"/>
                </a:lnTo>
                <a:close/>
              </a:path>
              <a:path w="521970" h="100329">
                <a:moveTo>
                  <a:pt x="5537" y="47040"/>
                </a:moveTo>
                <a:lnTo>
                  <a:pt x="0" y="50291"/>
                </a:lnTo>
                <a:lnTo>
                  <a:pt x="5537" y="53543"/>
                </a:lnTo>
                <a:lnTo>
                  <a:pt x="4571" y="52577"/>
                </a:lnTo>
                <a:lnTo>
                  <a:pt x="4571" y="48005"/>
                </a:lnTo>
                <a:lnTo>
                  <a:pt x="5537" y="47040"/>
                </a:lnTo>
                <a:close/>
              </a:path>
              <a:path w="521970" h="100329">
                <a:moveTo>
                  <a:pt x="24567" y="46481"/>
                </a:moveTo>
                <a:lnTo>
                  <a:pt x="11429" y="46481"/>
                </a:lnTo>
                <a:lnTo>
                  <a:pt x="17998" y="50291"/>
                </a:lnTo>
                <a:lnTo>
                  <a:pt x="24567" y="46481"/>
                </a:lnTo>
                <a:close/>
              </a:path>
              <a:path w="521970" h="100329">
                <a:moveTo>
                  <a:pt x="7786" y="45719"/>
                </a:moveTo>
                <a:lnTo>
                  <a:pt x="6857" y="45719"/>
                </a:lnTo>
                <a:lnTo>
                  <a:pt x="5537" y="47040"/>
                </a:lnTo>
                <a:lnTo>
                  <a:pt x="7786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04431" y="3911355"/>
            <a:ext cx="0" cy="666750"/>
          </a:xfrm>
          <a:custGeom>
            <a:avLst/>
            <a:gdLst/>
            <a:ahLst/>
            <a:cxnLst/>
            <a:rect l="l" t="t" r="r" b="b"/>
            <a:pathLst>
              <a:path h="666750">
                <a:moveTo>
                  <a:pt x="0" y="0"/>
                </a:moveTo>
                <a:lnTo>
                  <a:pt x="0" y="66674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48316" y="2427147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[cond.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62822" y="2427147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[cond.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2]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62291" y="5940930"/>
            <a:ext cx="277558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4840" marR="5080" indent="-612775">
              <a:lnSpc>
                <a:spcPct val="100000"/>
              </a:lnSpc>
            </a:pP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Sin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representa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r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fusión</a:t>
            </a:r>
            <a:r>
              <a:rPr sz="2000" spc="-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(la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má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usual)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75214" y="5959980"/>
            <a:ext cx="30314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2975" marR="5080" indent="-930910">
              <a:lnSpc>
                <a:spcPct val="100000"/>
              </a:lnSpc>
            </a:pP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Sin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representar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deci</a:t>
            </a:r>
            <a:r>
              <a:rPr sz="2000" spc="-5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ión</a:t>
            </a:r>
            <a:r>
              <a:rPr sz="2000" spc="-1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ni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la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fusión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318631" y="269215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6667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87139" y="2706633"/>
            <a:ext cx="100330" cy="655320"/>
          </a:xfrm>
          <a:custGeom>
            <a:avLst/>
            <a:gdLst/>
            <a:ahLst/>
            <a:cxnLst/>
            <a:rect l="l" t="t" r="r" b="b"/>
            <a:pathLst>
              <a:path w="100329" h="655320">
                <a:moveTo>
                  <a:pt x="47040" y="649782"/>
                </a:moveTo>
                <a:lnTo>
                  <a:pt x="50291" y="655319"/>
                </a:lnTo>
                <a:lnTo>
                  <a:pt x="52976" y="650747"/>
                </a:lnTo>
                <a:lnTo>
                  <a:pt x="48005" y="650747"/>
                </a:lnTo>
                <a:lnTo>
                  <a:pt x="47040" y="649782"/>
                </a:lnTo>
                <a:close/>
              </a:path>
              <a:path w="100329" h="655320">
                <a:moveTo>
                  <a:pt x="45719" y="628676"/>
                </a:moveTo>
                <a:lnTo>
                  <a:pt x="45719" y="647533"/>
                </a:lnTo>
                <a:lnTo>
                  <a:pt x="47040" y="649782"/>
                </a:lnTo>
                <a:lnTo>
                  <a:pt x="48005" y="650747"/>
                </a:lnTo>
                <a:lnTo>
                  <a:pt x="52577" y="650747"/>
                </a:lnTo>
                <a:lnTo>
                  <a:pt x="53543" y="649782"/>
                </a:lnTo>
                <a:lnTo>
                  <a:pt x="54863" y="647533"/>
                </a:lnTo>
                <a:lnTo>
                  <a:pt x="54863" y="643127"/>
                </a:lnTo>
                <a:lnTo>
                  <a:pt x="46481" y="643127"/>
                </a:lnTo>
                <a:lnTo>
                  <a:pt x="50291" y="636559"/>
                </a:lnTo>
                <a:lnTo>
                  <a:pt x="45719" y="628676"/>
                </a:lnTo>
                <a:close/>
              </a:path>
              <a:path w="100329" h="655320">
                <a:moveTo>
                  <a:pt x="53543" y="649782"/>
                </a:moveTo>
                <a:lnTo>
                  <a:pt x="52577" y="650747"/>
                </a:lnTo>
                <a:lnTo>
                  <a:pt x="52976" y="650747"/>
                </a:lnTo>
                <a:lnTo>
                  <a:pt x="53543" y="649782"/>
                </a:lnTo>
                <a:close/>
              </a:path>
              <a:path w="100329" h="655320">
                <a:moveTo>
                  <a:pt x="45719" y="647533"/>
                </a:moveTo>
                <a:lnTo>
                  <a:pt x="45719" y="648461"/>
                </a:lnTo>
                <a:lnTo>
                  <a:pt x="47040" y="649782"/>
                </a:lnTo>
                <a:lnTo>
                  <a:pt x="45719" y="647533"/>
                </a:lnTo>
                <a:close/>
              </a:path>
              <a:path w="100329" h="655320">
                <a:moveTo>
                  <a:pt x="54863" y="647533"/>
                </a:moveTo>
                <a:lnTo>
                  <a:pt x="53543" y="649782"/>
                </a:lnTo>
                <a:lnTo>
                  <a:pt x="54863" y="648461"/>
                </a:lnTo>
                <a:lnTo>
                  <a:pt x="54863" y="647533"/>
                </a:lnTo>
                <a:close/>
              </a:path>
              <a:path w="100329" h="655320">
                <a:moveTo>
                  <a:pt x="5333" y="563879"/>
                </a:moveTo>
                <a:lnTo>
                  <a:pt x="3047" y="565403"/>
                </a:lnTo>
                <a:lnTo>
                  <a:pt x="1523" y="566927"/>
                </a:lnTo>
                <a:lnTo>
                  <a:pt x="0" y="569975"/>
                </a:lnTo>
                <a:lnTo>
                  <a:pt x="1523" y="572261"/>
                </a:lnTo>
                <a:lnTo>
                  <a:pt x="45719" y="647533"/>
                </a:lnTo>
                <a:lnTo>
                  <a:pt x="45719" y="628676"/>
                </a:lnTo>
                <a:lnTo>
                  <a:pt x="9905" y="566927"/>
                </a:lnTo>
                <a:lnTo>
                  <a:pt x="8381" y="565403"/>
                </a:lnTo>
                <a:lnTo>
                  <a:pt x="5333" y="563879"/>
                </a:lnTo>
                <a:close/>
              </a:path>
              <a:path w="100329" h="655320">
                <a:moveTo>
                  <a:pt x="94487" y="563879"/>
                </a:moveTo>
                <a:lnTo>
                  <a:pt x="92201" y="565403"/>
                </a:lnTo>
                <a:lnTo>
                  <a:pt x="90677" y="566927"/>
                </a:lnTo>
                <a:lnTo>
                  <a:pt x="54863" y="628676"/>
                </a:lnTo>
                <a:lnTo>
                  <a:pt x="54863" y="647533"/>
                </a:lnTo>
                <a:lnTo>
                  <a:pt x="99059" y="572261"/>
                </a:lnTo>
                <a:lnTo>
                  <a:pt x="99821" y="569975"/>
                </a:lnTo>
                <a:lnTo>
                  <a:pt x="99059" y="566927"/>
                </a:lnTo>
                <a:lnTo>
                  <a:pt x="94487" y="563879"/>
                </a:lnTo>
                <a:close/>
              </a:path>
              <a:path w="100329" h="655320">
                <a:moveTo>
                  <a:pt x="50291" y="636559"/>
                </a:moveTo>
                <a:lnTo>
                  <a:pt x="46481" y="643127"/>
                </a:lnTo>
                <a:lnTo>
                  <a:pt x="54101" y="643127"/>
                </a:lnTo>
                <a:lnTo>
                  <a:pt x="50291" y="636559"/>
                </a:lnTo>
                <a:close/>
              </a:path>
              <a:path w="100329" h="655320">
                <a:moveTo>
                  <a:pt x="54863" y="628676"/>
                </a:moveTo>
                <a:lnTo>
                  <a:pt x="50291" y="636559"/>
                </a:lnTo>
                <a:lnTo>
                  <a:pt x="54101" y="643127"/>
                </a:lnTo>
                <a:lnTo>
                  <a:pt x="54863" y="643127"/>
                </a:lnTo>
                <a:lnTo>
                  <a:pt x="54863" y="628676"/>
                </a:lnTo>
                <a:close/>
              </a:path>
              <a:path w="100329" h="6553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28676"/>
                </a:lnTo>
                <a:lnTo>
                  <a:pt x="50291" y="636559"/>
                </a:lnTo>
                <a:lnTo>
                  <a:pt x="54863" y="6286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35089" y="2687583"/>
            <a:ext cx="100330" cy="655320"/>
          </a:xfrm>
          <a:custGeom>
            <a:avLst/>
            <a:gdLst/>
            <a:ahLst/>
            <a:cxnLst/>
            <a:rect l="l" t="t" r="r" b="b"/>
            <a:pathLst>
              <a:path w="100329" h="655320">
                <a:moveTo>
                  <a:pt x="47040" y="649782"/>
                </a:moveTo>
                <a:lnTo>
                  <a:pt x="50291" y="655319"/>
                </a:lnTo>
                <a:lnTo>
                  <a:pt x="52976" y="650747"/>
                </a:lnTo>
                <a:lnTo>
                  <a:pt x="48005" y="650747"/>
                </a:lnTo>
                <a:lnTo>
                  <a:pt x="47040" y="649782"/>
                </a:lnTo>
                <a:close/>
              </a:path>
              <a:path w="100329" h="655320">
                <a:moveTo>
                  <a:pt x="45719" y="628676"/>
                </a:moveTo>
                <a:lnTo>
                  <a:pt x="45719" y="647533"/>
                </a:lnTo>
                <a:lnTo>
                  <a:pt x="47040" y="649782"/>
                </a:lnTo>
                <a:lnTo>
                  <a:pt x="48005" y="650747"/>
                </a:lnTo>
                <a:lnTo>
                  <a:pt x="52577" y="650747"/>
                </a:lnTo>
                <a:lnTo>
                  <a:pt x="53543" y="649782"/>
                </a:lnTo>
                <a:lnTo>
                  <a:pt x="54863" y="647533"/>
                </a:lnTo>
                <a:lnTo>
                  <a:pt x="54863" y="643127"/>
                </a:lnTo>
                <a:lnTo>
                  <a:pt x="46481" y="643127"/>
                </a:lnTo>
                <a:lnTo>
                  <a:pt x="50291" y="636559"/>
                </a:lnTo>
                <a:lnTo>
                  <a:pt x="45719" y="628676"/>
                </a:lnTo>
                <a:close/>
              </a:path>
              <a:path w="100329" h="655320">
                <a:moveTo>
                  <a:pt x="53543" y="649782"/>
                </a:moveTo>
                <a:lnTo>
                  <a:pt x="52577" y="650747"/>
                </a:lnTo>
                <a:lnTo>
                  <a:pt x="52976" y="650747"/>
                </a:lnTo>
                <a:lnTo>
                  <a:pt x="53543" y="649782"/>
                </a:lnTo>
                <a:close/>
              </a:path>
              <a:path w="100329" h="655320">
                <a:moveTo>
                  <a:pt x="45719" y="647533"/>
                </a:moveTo>
                <a:lnTo>
                  <a:pt x="45719" y="648461"/>
                </a:lnTo>
                <a:lnTo>
                  <a:pt x="47040" y="649782"/>
                </a:lnTo>
                <a:lnTo>
                  <a:pt x="45719" y="647533"/>
                </a:lnTo>
                <a:close/>
              </a:path>
              <a:path w="100329" h="655320">
                <a:moveTo>
                  <a:pt x="54863" y="647533"/>
                </a:moveTo>
                <a:lnTo>
                  <a:pt x="53543" y="649782"/>
                </a:lnTo>
                <a:lnTo>
                  <a:pt x="54863" y="648461"/>
                </a:lnTo>
                <a:lnTo>
                  <a:pt x="54863" y="647533"/>
                </a:lnTo>
                <a:close/>
              </a:path>
              <a:path w="100329" h="655320">
                <a:moveTo>
                  <a:pt x="5333" y="563879"/>
                </a:moveTo>
                <a:lnTo>
                  <a:pt x="3047" y="565403"/>
                </a:lnTo>
                <a:lnTo>
                  <a:pt x="1523" y="566927"/>
                </a:lnTo>
                <a:lnTo>
                  <a:pt x="0" y="569975"/>
                </a:lnTo>
                <a:lnTo>
                  <a:pt x="1523" y="572261"/>
                </a:lnTo>
                <a:lnTo>
                  <a:pt x="45719" y="647533"/>
                </a:lnTo>
                <a:lnTo>
                  <a:pt x="45719" y="628676"/>
                </a:lnTo>
                <a:lnTo>
                  <a:pt x="9905" y="566927"/>
                </a:lnTo>
                <a:lnTo>
                  <a:pt x="8381" y="565403"/>
                </a:lnTo>
                <a:lnTo>
                  <a:pt x="5333" y="563879"/>
                </a:lnTo>
                <a:close/>
              </a:path>
              <a:path w="100329" h="655320">
                <a:moveTo>
                  <a:pt x="94487" y="563879"/>
                </a:moveTo>
                <a:lnTo>
                  <a:pt x="92201" y="565403"/>
                </a:lnTo>
                <a:lnTo>
                  <a:pt x="90677" y="566927"/>
                </a:lnTo>
                <a:lnTo>
                  <a:pt x="54863" y="628676"/>
                </a:lnTo>
                <a:lnTo>
                  <a:pt x="54863" y="647533"/>
                </a:lnTo>
                <a:lnTo>
                  <a:pt x="99059" y="572261"/>
                </a:lnTo>
                <a:lnTo>
                  <a:pt x="99821" y="569975"/>
                </a:lnTo>
                <a:lnTo>
                  <a:pt x="99059" y="566927"/>
                </a:lnTo>
                <a:lnTo>
                  <a:pt x="94487" y="563879"/>
                </a:lnTo>
                <a:close/>
              </a:path>
              <a:path w="100329" h="655320">
                <a:moveTo>
                  <a:pt x="50291" y="636559"/>
                </a:moveTo>
                <a:lnTo>
                  <a:pt x="46481" y="643127"/>
                </a:lnTo>
                <a:lnTo>
                  <a:pt x="54101" y="643127"/>
                </a:lnTo>
                <a:lnTo>
                  <a:pt x="50291" y="636559"/>
                </a:lnTo>
                <a:close/>
              </a:path>
              <a:path w="100329" h="655320">
                <a:moveTo>
                  <a:pt x="54863" y="628676"/>
                </a:moveTo>
                <a:lnTo>
                  <a:pt x="50291" y="636559"/>
                </a:lnTo>
                <a:lnTo>
                  <a:pt x="54101" y="643127"/>
                </a:lnTo>
                <a:lnTo>
                  <a:pt x="54863" y="643127"/>
                </a:lnTo>
                <a:lnTo>
                  <a:pt x="54863" y="628676"/>
                </a:lnTo>
                <a:close/>
              </a:path>
              <a:path w="100329" h="6553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28676"/>
                </a:lnTo>
                <a:lnTo>
                  <a:pt x="50291" y="636559"/>
                </a:lnTo>
                <a:lnTo>
                  <a:pt x="54863" y="6286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98479" y="193015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0" y="495299"/>
                </a:lnTo>
                <a:lnTo>
                  <a:pt x="1284855" y="494004"/>
                </a:lnTo>
                <a:lnTo>
                  <a:pt x="1322611" y="476430"/>
                </a:lnTo>
                <a:lnTo>
                  <a:pt x="1346788" y="443188"/>
                </a:lnTo>
                <a:lnTo>
                  <a:pt x="1352546" y="82295"/>
                </a:lnTo>
                <a:lnTo>
                  <a:pt x="1351275" y="67691"/>
                </a:lnTo>
                <a:lnTo>
                  <a:pt x="1333922" y="29935"/>
                </a:lnTo>
                <a:lnTo>
                  <a:pt x="1300750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03079" y="375895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3" y="495299"/>
                </a:lnTo>
                <a:lnTo>
                  <a:pt x="1284858" y="494004"/>
                </a:lnTo>
                <a:lnTo>
                  <a:pt x="1322614" y="476430"/>
                </a:lnTo>
                <a:lnTo>
                  <a:pt x="1346792" y="443188"/>
                </a:lnTo>
                <a:lnTo>
                  <a:pt x="1352549" y="82295"/>
                </a:lnTo>
                <a:lnTo>
                  <a:pt x="1351279" y="67691"/>
                </a:lnTo>
                <a:lnTo>
                  <a:pt x="1333925" y="29935"/>
                </a:lnTo>
                <a:lnTo>
                  <a:pt x="13007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22832" y="373990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270253" y="495299"/>
                </a:lnTo>
                <a:lnTo>
                  <a:pt x="1284660" y="494004"/>
                </a:lnTo>
                <a:lnTo>
                  <a:pt x="1322297" y="476430"/>
                </a:lnTo>
                <a:lnTo>
                  <a:pt x="1346694" y="443188"/>
                </a:lnTo>
                <a:lnTo>
                  <a:pt x="1352549" y="82295"/>
                </a:lnTo>
                <a:lnTo>
                  <a:pt x="1351254" y="67691"/>
                </a:lnTo>
                <a:lnTo>
                  <a:pt x="1333680" y="29935"/>
                </a:lnTo>
                <a:lnTo>
                  <a:pt x="130043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74679" y="4692399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0" y="495299"/>
                </a:lnTo>
                <a:lnTo>
                  <a:pt x="1284855" y="494004"/>
                </a:lnTo>
                <a:lnTo>
                  <a:pt x="1322611" y="476430"/>
                </a:lnTo>
                <a:lnTo>
                  <a:pt x="1346788" y="443188"/>
                </a:lnTo>
                <a:lnTo>
                  <a:pt x="1352546" y="82295"/>
                </a:lnTo>
                <a:lnTo>
                  <a:pt x="1351275" y="67691"/>
                </a:lnTo>
                <a:lnTo>
                  <a:pt x="1333922" y="29935"/>
                </a:lnTo>
                <a:lnTo>
                  <a:pt x="1300750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56176" y="242545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3" y="495299"/>
                </a:lnTo>
                <a:lnTo>
                  <a:pt x="1284858" y="494004"/>
                </a:lnTo>
                <a:lnTo>
                  <a:pt x="1322614" y="476430"/>
                </a:lnTo>
                <a:lnTo>
                  <a:pt x="1346792" y="443188"/>
                </a:lnTo>
                <a:lnTo>
                  <a:pt x="1352549" y="82295"/>
                </a:lnTo>
                <a:lnTo>
                  <a:pt x="1351279" y="67691"/>
                </a:lnTo>
                <a:lnTo>
                  <a:pt x="1333925" y="29935"/>
                </a:lnTo>
                <a:lnTo>
                  <a:pt x="13007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60775" y="337795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3" y="495299"/>
                </a:lnTo>
                <a:lnTo>
                  <a:pt x="1284858" y="494004"/>
                </a:lnTo>
                <a:lnTo>
                  <a:pt x="1322614" y="476430"/>
                </a:lnTo>
                <a:lnTo>
                  <a:pt x="1346792" y="443188"/>
                </a:lnTo>
                <a:lnTo>
                  <a:pt x="1352549" y="82295"/>
                </a:lnTo>
                <a:lnTo>
                  <a:pt x="1351279" y="67691"/>
                </a:lnTo>
                <a:lnTo>
                  <a:pt x="1333925" y="29935"/>
                </a:lnTo>
                <a:lnTo>
                  <a:pt x="13007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89676" y="339700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3" y="495299"/>
                </a:lnTo>
                <a:lnTo>
                  <a:pt x="1284858" y="494004"/>
                </a:lnTo>
                <a:lnTo>
                  <a:pt x="1322614" y="476430"/>
                </a:lnTo>
                <a:lnTo>
                  <a:pt x="1346792" y="443188"/>
                </a:lnTo>
                <a:lnTo>
                  <a:pt x="1352549" y="82295"/>
                </a:lnTo>
                <a:lnTo>
                  <a:pt x="1351279" y="67691"/>
                </a:lnTo>
                <a:lnTo>
                  <a:pt x="1333925" y="29935"/>
                </a:lnTo>
                <a:lnTo>
                  <a:pt x="13007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51426" y="433045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2997"/>
                </a:lnTo>
                <a:lnTo>
                  <a:pt x="1284" y="427339"/>
                </a:lnTo>
                <a:lnTo>
                  <a:pt x="18769" y="464844"/>
                </a:lnTo>
                <a:lnTo>
                  <a:pt x="52026" y="489268"/>
                </a:lnTo>
                <a:lnTo>
                  <a:pt x="1270253" y="495293"/>
                </a:lnTo>
                <a:lnTo>
                  <a:pt x="1284858" y="493998"/>
                </a:lnTo>
                <a:lnTo>
                  <a:pt x="1322614" y="476424"/>
                </a:lnTo>
                <a:lnTo>
                  <a:pt x="1346792" y="443182"/>
                </a:lnTo>
                <a:lnTo>
                  <a:pt x="1352549" y="82295"/>
                </a:lnTo>
                <a:lnTo>
                  <a:pt x="1351279" y="67691"/>
                </a:lnTo>
                <a:lnTo>
                  <a:pt x="1333925" y="29935"/>
                </a:lnTo>
                <a:lnTo>
                  <a:pt x="13007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Ejemplos: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15" dirty="0"/>
              <a:t>cajero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automático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15" dirty="0"/>
              <a:t>(versión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2)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84868" y="12443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4868" y="12443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839" y="141123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1501" y="624459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8" y="0"/>
                </a:moveTo>
                <a:lnTo>
                  <a:pt x="117761" y="5757"/>
                </a:lnTo>
                <a:lnTo>
                  <a:pt x="78144" y="21961"/>
                </a:lnTo>
                <a:lnTo>
                  <a:pt x="44905" y="47007"/>
                </a:lnTo>
                <a:lnTo>
                  <a:pt x="19695" y="79292"/>
                </a:lnTo>
                <a:lnTo>
                  <a:pt x="4163" y="117211"/>
                </a:lnTo>
                <a:lnTo>
                  <a:pt x="0" y="144829"/>
                </a:lnTo>
                <a:lnTo>
                  <a:pt x="632" y="159992"/>
                </a:lnTo>
                <a:lnTo>
                  <a:pt x="10066" y="202314"/>
                </a:lnTo>
                <a:lnTo>
                  <a:pt x="29604" y="238936"/>
                </a:lnTo>
                <a:lnTo>
                  <a:pt x="57704" y="268644"/>
                </a:lnTo>
                <a:lnTo>
                  <a:pt x="92826" y="290218"/>
                </a:lnTo>
                <a:lnTo>
                  <a:pt x="133429" y="302443"/>
                </a:lnTo>
                <a:lnTo>
                  <a:pt x="147915" y="304230"/>
                </a:lnTo>
                <a:lnTo>
                  <a:pt x="164533" y="303722"/>
                </a:lnTo>
                <a:lnTo>
                  <a:pt x="210671" y="295384"/>
                </a:lnTo>
                <a:lnTo>
                  <a:pt x="250393" y="277880"/>
                </a:lnTo>
                <a:lnTo>
                  <a:pt x="282612" y="252563"/>
                </a:lnTo>
                <a:lnTo>
                  <a:pt x="306239" y="220788"/>
                </a:lnTo>
                <a:lnTo>
                  <a:pt x="320189" y="183910"/>
                </a:lnTo>
                <a:lnTo>
                  <a:pt x="323575" y="157159"/>
                </a:lnTo>
                <a:lnTo>
                  <a:pt x="322908" y="142388"/>
                </a:lnTo>
                <a:lnTo>
                  <a:pt x="313225" y="100879"/>
                </a:lnTo>
                <a:lnTo>
                  <a:pt x="293274" y="64675"/>
                </a:lnTo>
                <a:lnTo>
                  <a:pt x="264667" y="35181"/>
                </a:lnTo>
                <a:lnTo>
                  <a:pt x="229020" y="13805"/>
                </a:lnTo>
                <a:lnTo>
                  <a:pt x="187944" y="1954"/>
                </a:lnTo>
                <a:lnTo>
                  <a:pt x="162108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18772" y="63017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8772" y="63017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839" y="228753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8839" y="408737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3318" y="587807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7153" y="345887"/>
                </a:moveTo>
                <a:lnTo>
                  <a:pt x="50291" y="351281"/>
                </a:lnTo>
                <a:lnTo>
                  <a:pt x="53346" y="345947"/>
                </a:lnTo>
                <a:lnTo>
                  <a:pt x="47243" y="345947"/>
                </a:lnTo>
                <a:close/>
              </a:path>
              <a:path w="100329" h="351789">
                <a:moveTo>
                  <a:pt x="44957" y="323324"/>
                </a:moveTo>
                <a:lnTo>
                  <a:pt x="44957" y="342114"/>
                </a:lnTo>
                <a:lnTo>
                  <a:pt x="47153" y="345887"/>
                </a:lnTo>
                <a:lnTo>
                  <a:pt x="52577" y="345947"/>
                </a:lnTo>
                <a:lnTo>
                  <a:pt x="53821" y="345118"/>
                </a:lnTo>
                <a:lnTo>
                  <a:pt x="54863" y="343299"/>
                </a:lnTo>
                <a:lnTo>
                  <a:pt x="54863" y="339089"/>
                </a:lnTo>
                <a:lnTo>
                  <a:pt x="45719" y="339089"/>
                </a:lnTo>
                <a:lnTo>
                  <a:pt x="49946" y="331925"/>
                </a:lnTo>
                <a:lnTo>
                  <a:pt x="44957" y="323324"/>
                </a:lnTo>
                <a:close/>
              </a:path>
              <a:path w="100329" h="351789">
                <a:moveTo>
                  <a:pt x="53821" y="345118"/>
                </a:moveTo>
                <a:lnTo>
                  <a:pt x="52577" y="345947"/>
                </a:lnTo>
                <a:lnTo>
                  <a:pt x="53346" y="345947"/>
                </a:lnTo>
                <a:lnTo>
                  <a:pt x="53821" y="345118"/>
                </a:lnTo>
                <a:close/>
              </a:path>
              <a:path w="100329" h="351789">
                <a:moveTo>
                  <a:pt x="44957" y="342114"/>
                </a:moveTo>
                <a:lnTo>
                  <a:pt x="44957" y="344423"/>
                </a:lnTo>
                <a:lnTo>
                  <a:pt x="47153" y="345887"/>
                </a:lnTo>
                <a:lnTo>
                  <a:pt x="44957" y="342114"/>
                </a:lnTo>
                <a:close/>
              </a:path>
              <a:path w="100329" h="351789">
                <a:moveTo>
                  <a:pt x="54863" y="343299"/>
                </a:moveTo>
                <a:lnTo>
                  <a:pt x="53821" y="345118"/>
                </a:lnTo>
                <a:lnTo>
                  <a:pt x="54863" y="344423"/>
                </a:lnTo>
                <a:lnTo>
                  <a:pt x="54863" y="343299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1439" y="260603"/>
                </a:lnTo>
                <a:lnTo>
                  <a:pt x="90677" y="262889"/>
                </a:lnTo>
                <a:lnTo>
                  <a:pt x="54863" y="323591"/>
                </a:lnTo>
                <a:lnTo>
                  <a:pt x="54863" y="343299"/>
                </a:lnTo>
                <a:lnTo>
                  <a:pt x="98297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761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4957" y="342114"/>
                </a:lnTo>
                <a:lnTo>
                  <a:pt x="44957" y="323324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49946" y="331925"/>
                </a:moveTo>
                <a:lnTo>
                  <a:pt x="45719" y="339089"/>
                </a:lnTo>
                <a:lnTo>
                  <a:pt x="54101" y="339089"/>
                </a:lnTo>
                <a:lnTo>
                  <a:pt x="49946" y="331925"/>
                </a:lnTo>
                <a:close/>
              </a:path>
              <a:path w="100329" h="351789">
                <a:moveTo>
                  <a:pt x="54863" y="323591"/>
                </a:moveTo>
                <a:lnTo>
                  <a:pt x="49946" y="331925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3591"/>
                </a:lnTo>
                <a:close/>
              </a:path>
              <a:path w="100329" h="351789">
                <a:moveTo>
                  <a:pt x="52577" y="0"/>
                </a:moveTo>
                <a:lnTo>
                  <a:pt x="47243" y="0"/>
                </a:lnTo>
                <a:lnTo>
                  <a:pt x="44957" y="2285"/>
                </a:lnTo>
                <a:lnTo>
                  <a:pt x="44957" y="323324"/>
                </a:lnTo>
                <a:lnTo>
                  <a:pt x="49946" y="331925"/>
                </a:lnTo>
                <a:lnTo>
                  <a:pt x="54863" y="323591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1482" y="2654055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6035" y="290170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167639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6985" y="2901705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39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8839" y="3172977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21421" y="1922703"/>
            <a:ext cx="3588385" cy="205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3277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Insertar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tarjeta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800" dirty="0">
                <a:latin typeface="Arial"/>
                <a:cs typeface="Arial"/>
              </a:rPr>
              <a:t>[tarjeta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válida]</a:t>
            </a:r>
            <a:endParaRPr sz="1800">
              <a:latin typeface="Arial"/>
              <a:cs typeface="Arial"/>
            </a:endParaRPr>
          </a:p>
          <a:p>
            <a:pPr marL="1233170" marR="5080" indent="918844">
              <a:lnSpc>
                <a:spcPts val="4350"/>
              </a:lnSpc>
              <a:spcBef>
                <a:spcPts val="360"/>
              </a:spcBef>
            </a:pPr>
            <a:r>
              <a:rPr sz="1800" dirty="0">
                <a:latin typeface="Arial"/>
                <a:cs typeface="Arial"/>
              </a:rPr>
              <a:t>[tarjeta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válida]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42009" y="6242307"/>
            <a:ext cx="1202055" cy="100330"/>
          </a:xfrm>
          <a:custGeom>
            <a:avLst/>
            <a:gdLst/>
            <a:ahLst/>
            <a:cxnLst/>
            <a:rect l="l" t="t" r="r" b="b"/>
            <a:pathLst>
              <a:path w="1202054" h="100329">
                <a:moveTo>
                  <a:pt x="1182913" y="50291"/>
                </a:moveTo>
                <a:lnTo>
                  <a:pt x="1113281" y="90677"/>
                </a:lnTo>
                <a:lnTo>
                  <a:pt x="1110995" y="92201"/>
                </a:lnTo>
                <a:lnTo>
                  <a:pt x="1110233" y="94487"/>
                </a:lnTo>
                <a:lnTo>
                  <a:pt x="1113281" y="99059"/>
                </a:lnTo>
                <a:lnTo>
                  <a:pt x="1115567" y="99821"/>
                </a:lnTo>
                <a:lnTo>
                  <a:pt x="1117853" y="99059"/>
                </a:lnTo>
                <a:lnTo>
                  <a:pt x="1195125" y="54101"/>
                </a:lnTo>
                <a:lnTo>
                  <a:pt x="1189481" y="54101"/>
                </a:lnTo>
                <a:lnTo>
                  <a:pt x="1182913" y="50291"/>
                </a:lnTo>
                <a:close/>
              </a:path>
              <a:path w="1202054" h="100329">
                <a:moveTo>
                  <a:pt x="1175030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1175030" y="54863"/>
                </a:lnTo>
                <a:lnTo>
                  <a:pt x="1182913" y="50291"/>
                </a:lnTo>
                <a:lnTo>
                  <a:pt x="1175030" y="45719"/>
                </a:lnTo>
                <a:close/>
              </a:path>
              <a:path w="1202054" h="100329">
                <a:moveTo>
                  <a:pt x="1196207" y="53472"/>
                </a:moveTo>
                <a:lnTo>
                  <a:pt x="1193815" y="54863"/>
                </a:lnTo>
                <a:lnTo>
                  <a:pt x="1194815" y="54863"/>
                </a:lnTo>
                <a:lnTo>
                  <a:pt x="1196207" y="53472"/>
                </a:lnTo>
                <a:close/>
              </a:path>
              <a:path w="1202054" h="100329">
                <a:moveTo>
                  <a:pt x="1189481" y="46481"/>
                </a:moveTo>
                <a:lnTo>
                  <a:pt x="1182913" y="50291"/>
                </a:lnTo>
                <a:lnTo>
                  <a:pt x="1189481" y="54101"/>
                </a:lnTo>
                <a:lnTo>
                  <a:pt x="1189481" y="46481"/>
                </a:lnTo>
                <a:close/>
              </a:path>
              <a:path w="1202054" h="100329">
                <a:moveTo>
                  <a:pt x="1195125" y="46481"/>
                </a:moveTo>
                <a:lnTo>
                  <a:pt x="1189481" y="46481"/>
                </a:lnTo>
                <a:lnTo>
                  <a:pt x="1189481" y="54101"/>
                </a:lnTo>
                <a:lnTo>
                  <a:pt x="1195125" y="54101"/>
                </a:lnTo>
                <a:lnTo>
                  <a:pt x="1196207" y="53472"/>
                </a:lnTo>
                <a:lnTo>
                  <a:pt x="1197101" y="52577"/>
                </a:lnTo>
                <a:lnTo>
                  <a:pt x="1197101" y="48005"/>
                </a:lnTo>
                <a:lnTo>
                  <a:pt x="1196207" y="47111"/>
                </a:lnTo>
                <a:lnTo>
                  <a:pt x="1195125" y="46481"/>
                </a:lnTo>
                <a:close/>
              </a:path>
              <a:path w="1202054" h="100329">
                <a:moveTo>
                  <a:pt x="1196207" y="47111"/>
                </a:moveTo>
                <a:lnTo>
                  <a:pt x="1197101" y="48005"/>
                </a:lnTo>
                <a:lnTo>
                  <a:pt x="1197101" y="52577"/>
                </a:lnTo>
                <a:lnTo>
                  <a:pt x="1196207" y="53472"/>
                </a:lnTo>
                <a:lnTo>
                  <a:pt x="1201673" y="50291"/>
                </a:lnTo>
                <a:lnTo>
                  <a:pt x="1196207" y="47111"/>
                </a:lnTo>
                <a:close/>
              </a:path>
              <a:path w="1202054" h="100329">
                <a:moveTo>
                  <a:pt x="1115567" y="0"/>
                </a:moveTo>
                <a:lnTo>
                  <a:pt x="1113281" y="1523"/>
                </a:lnTo>
                <a:lnTo>
                  <a:pt x="1111757" y="3047"/>
                </a:lnTo>
                <a:lnTo>
                  <a:pt x="1110233" y="5333"/>
                </a:lnTo>
                <a:lnTo>
                  <a:pt x="1110995" y="8381"/>
                </a:lnTo>
                <a:lnTo>
                  <a:pt x="1113281" y="9905"/>
                </a:lnTo>
                <a:lnTo>
                  <a:pt x="1182913" y="50291"/>
                </a:lnTo>
                <a:lnTo>
                  <a:pt x="1189481" y="46481"/>
                </a:lnTo>
                <a:lnTo>
                  <a:pt x="1195125" y="46481"/>
                </a:lnTo>
                <a:lnTo>
                  <a:pt x="1117853" y="1523"/>
                </a:lnTo>
                <a:lnTo>
                  <a:pt x="1115567" y="0"/>
                </a:lnTo>
                <a:close/>
              </a:path>
              <a:path w="1202054" h="100329">
                <a:moveTo>
                  <a:pt x="1194815" y="45719"/>
                </a:moveTo>
                <a:lnTo>
                  <a:pt x="1193815" y="45719"/>
                </a:lnTo>
                <a:lnTo>
                  <a:pt x="1196207" y="47111"/>
                </a:lnTo>
                <a:lnTo>
                  <a:pt x="1194815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0532" y="4425705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3"/>
                </a:lnTo>
                <a:lnTo>
                  <a:pt x="247649" y="495293"/>
                </a:lnTo>
                <a:lnTo>
                  <a:pt x="495299" y="247643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5632" y="4673349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10858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60918" y="4141649"/>
            <a:ext cx="140906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[terce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67889" y="492557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5832" y="4673349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>
                <a:moveTo>
                  <a:pt x="14287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6582" y="4673349"/>
            <a:ext cx="0" cy="1619250"/>
          </a:xfrm>
          <a:custGeom>
            <a:avLst/>
            <a:gdLst/>
            <a:ahLst/>
            <a:cxnLst/>
            <a:rect l="l" t="t" r="r" b="b"/>
            <a:pathLst>
              <a:path h="1619250">
                <a:moveTo>
                  <a:pt x="0" y="0"/>
                </a:moveTo>
                <a:lnTo>
                  <a:pt x="0" y="161924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1193" y="4960799"/>
            <a:ext cx="1656714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[código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válido]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85171" y="4027348"/>
            <a:ext cx="186817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[primer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segundo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código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94581" y="3854205"/>
            <a:ext cx="0" cy="819150"/>
          </a:xfrm>
          <a:custGeom>
            <a:avLst/>
            <a:gdLst/>
            <a:ahLst/>
            <a:cxnLst/>
            <a:rect l="l" t="t" r="r" b="b"/>
            <a:pathLst>
              <a:path h="819150">
                <a:moveTo>
                  <a:pt x="0" y="0"/>
                </a:moveTo>
                <a:lnTo>
                  <a:pt x="0" y="81914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67633" y="3799341"/>
            <a:ext cx="731520" cy="100330"/>
          </a:xfrm>
          <a:custGeom>
            <a:avLst/>
            <a:gdLst/>
            <a:ahLst/>
            <a:cxnLst/>
            <a:rect l="l" t="t" r="r" b="b"/>
            <a:pathLst>
              <a:path w="731520" h="100329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731520" h="100329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731520" h="100329">
                <a:moveTo>
                  <a:pt x="7292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729233" y="54863"/>
                </a:lnTo>
                <a:lnTo>
                  <a:pt x="731519" y="52577"/>
                </a:lnTo>
                <a:lnTo>
                  <a:pt x="731519" y="47243"/>
                </a:lnTo>
                <a:lnTo>
                  <a:pt x="729233" y="44957"/>
                </a:lnTo>
                <a:close/>
              </a:path>
              <a:path w="731520" h="100329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731520" h="100329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731520" h="100329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731520" h="100329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731520" h="100329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1463" y="6438141"/>
            <a:ext cx="1790700" cy="100330"/>
          </a:xfrm>
          <a:custGeom>
            <a:avLst/>
            <a:gdLst/>
            <a:ahLst/>
            <a:cxnLst/>
            <a:rect l="l" t="t" r="r" b="b"/>
            <a:pathLst>
              <a:path w="1790700" h="100329">
                <a:moveTo>
                  <a:pt x="1771340" y="49875"/>
                </a:moveTo>
                <a:lnTo>
                  <a:pt x="1702304" y="89915"/>
                </a:lnTo>
                <a:lnTo>
                  <a:pt x="1700018" y="91439"/>
                </a:lnTo>
                <a:lnTo>
                  <a:pt x="1699256" y="94487"/>
                </a:lnTo>
                <a:lnTo>
                  <a:pt x="1702304" y="99059"/>
                </a:lnTo>
                <a:lnTo>
                  <a:pt x="1704590" y="99821"/>
                </a:lnTo>
                <a:lnTo>
                  <a:pt x="1706876" y="98297"/>
                </a:lnTo>
                <a:lnTo>
                  <a:pt x="1782838" y="54101"/>
                </a:lnTo>
                <a:lnTo>
                  <a:pt x="1778504" y="54101"/>
                </a:lnTo>
                <a:lnTo>
                  <a:pt x="1771340" y="49875"/>
                </a:lnTo>
                <a:close/>
              </a:path>
              <a:path w="1790700" h="100329">
                <a:moveTo>
                  <a:pt x="1763006" y="44957"/>
                </a:moveTo>
                <a:lnTo>
                  <a:pt x="2285" y="44957"/>
                </a:lnTo>
                <a:lnTo>
                  <a:pt x="0" y="47243"/>
                </a:lnTo>
                <a:lnTo>
                  <a:pt x="0" y="52577"/>
                </a:lnTo>
                <a:lnTo>
                  <a:pt x="2285" y="54101"/>
                </a:lnTo>
                <a:lnTo>
                  <a:pt x="1764053" y="54101"/>
                </a:lnTo>
                <a:lnTo>
                  <a:pt x="1771340" y="49875"/>
                </a:lnTo>
                <a:lnTo>
                  <a:pt x="1763006" y="44957"/>
                </a:lnTo>
                <a:close/>
              </a:path>
              <a:path w="1790700" h="100329">
                <a:moveTo>
                  <a:pt x="1778504" y="45719"/>
                </a:moveTo>
                <a:lnTo>
                  <a:pt x="1771340" y="49875"/>
                </a:lnTo>
                <a:lnTo>
                  <a:pt x="1778504" y="54101"/>
                </a:lnTo>
                <a:lnTo>
                  <a:pt x="1778504" y="45719"/>
                </a:lnTo>
                <a:close/>
              </a:path>
              <a:path w="1790700" h="100329">
                <a:moveTo>
                  <a:pt x="1784148" y="45719"/>
                </a:moveTo>
                <a:lnTo>
                  <a:pt x="1778504" y="45719"/>
                </a:lnTo>
                <a:lnTo>
                  <a:pt x="1778504" y="54101"/>
                </a:lnTo>
                <a:lnTo>
                  <a:pt x="1782838" y="54101"/>
                </a:lnTo>
                <a:lnTo>
                  <a:pt x="1785230" y="52710"/>
                </a:lnTo>
                <a:lnTo>
                  <a:pt x="1785362" y="52577"/>
                </a:lnTo>
                <a:lnTo>
                  <a:pt x="1785362" y="47243"/>
                </a:lnTo>
                <a:lnTo>
                  <a:pt x="1784472" y="45908"/>
                </a:lnTo>
                <a:lnTo>
                  <a:pt x="1784148" y="45719"/>
                </a:lnTo>
                <a:close/>
              </a:path>
              <a:path w="1790700" h="100329">
                <a:moveTo>
                  <a:pt x="1785230" y="52710"/>
                </a:moveTo>
                <a:lnTo>
                  <a:pt x="1782838" y="54101"/>
                </a:lnTo>
                <a:lnTo>
                  <a:pt x="1783838" y="54101"/>
                </a:lnTo>
                <a:lnTo>
                  <a:pt x="1785230" y="52710"/>
                </a:lnTo>
                <a:close/>
              </a:path>
              <a:path w="1790700" h="100329">
                <a:moveTo>
                  <a:pt x="1784472" y="45908"/>
                </a:moveTo>
                <a:lnTo>
                  <a:pt x="1785362" y="47243"/>
                </a:lnTo>
                <a:lnTo>
                  <a:pt x="1785362" y="52577"/>
                </a:lnTo>
                <a:lnTo>
                  <a:pt x="1785230" y="52710"/>
                </a:lnTo>
                <a:lnTo>
                  <a:pt x="1790696" y="49529"/>
                </a:lnTo>
                <a:lnTo>
                  <a:pt x="1784472" y="45908"/>
                </a:lnTo>
                <a:close/>
              </a:path>
              <a:path w="1790700" h="100329">
                <a:moveTo>
                  <a:pt x="1704590" y="0"/>
                </a:moveTo>
                <a:lnTo>
                  <a:pt x="1702304" y="761"/>
                </a:lnTo>
                <a:lnTo>
                  <a:pt x="1699256" y="5333"/>
                </a:lnTo>
                <a:lnTo>
                  <a:pt x="1700018" y="8381"/>
                </a:lnTo>
                <a:lnTo>
                  <a:pt x="1702304" y="9143"/>
                </a:lnTo>
                <a:lnTo>
                  <a:pt x="1771340" y="49875"/>
                </a:lnTo>
                <a:lnTo>
                  <a:pt x="1778504" y="45719"/>
                </a:lnTo>
                <a:lnTo>
                  <a:pt x="1784148" y="45719"/>
                </a:lnTo>
                <a:lnTo>
                  <a:pt x="1706876" y="761"/>
                </a:lnTo>
                <a:lnTo>
                  <a:pt x="1704590" y="0"/>
                </a:lnTo>
                <a:close/>
              </a:path>
              <a:path w="1790700" h="100329">
                <a:moveTo>
                  <a:pt x="1783838" y="44957"/>
                </a:moveTo>
                <a:lnTo>
                  <a:pt x="1782838" y="44957"/>
                </a:lnTo>
                <a:lnTo>
                  <a:pt x="1784472" y="45908"/>
                </a:lnTo>
                <a:lnTo>
                  <a:pt x="1783838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03782" y="1796805"/>
            <a:ext cx="1771650" cy="495300"/>
          </a:xfrm>
          <a:custGeom>
            <a:avLst/>
            <a:gdLst/>
            <a:ahLst/>
            <a:cxnLst/>
            <a:rect l="l" t="t" r="r" b="b"/>
            <a:pathLst>
              <a:path w="17716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689353" y="495299"/>
                </a:lnTo>
                <a:lnTo>
                  <a:pt x="1703760" y="494004"/>
                </a:lnTo>
                <a:lnTo>
                  <a:pt x="1741397" y="476430"/>
                </a:lnTo>
                <a:lnTo>
                  <a:pt x="1765794" y="443188"/>
                </a:lnTo>
                <a:lnTo>
                  <a:pt x="1771649" y="82295"/>
                </a:lnTo>
                <a:lnTo>
                  <a:pt x="1770354" y="67691"/>
                </a:lnTo>
                <a:lnTo>
                  <a:pt x="1752780" y="29935"/>
                </a:lnTo>
                <a:lnTo>
                  <a:pt x="171953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4826" y="3568455"/>
            <a:ext cx="1866900" cy="495300"/>
          </a:xfrm>
          <a:custGeom>
            <a:avLst/>
            <a:gdLst/>
            <a:ahLst/>
            <a:cxnLst/>
            <a:rect l="l" t="t" r="r" b="b"/>
            <a:pathLst>
              <a:path w="186690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784603" y="495299"/>
                </a:lnTo>
                <a:lnTo>
                  <a:pt x="1799208" y="494004"/>
                </a:lnTo>
                <a:lnTo>
                  <a:pt x="1836964" y="476430"/>
                </a:lnTo>
                <a:lnTo>
                  <a:pt x="1861142" y="443188"/>
                </a:lnTo>
                <a:lnTo>
                  <a:pt x="1866899" y="82295"/>
                </a:lnTo>
                <a:lnTo>
                  <a:pt x="1865629" y="67691"/>
                </a:lnTo>
                <a:lnTo>
                  <a:pt x="1848275" y="29935"/>
                </a:lnTo>
                <a:lnTo>
                  <a:pt x="181510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2645">
              <a:lnSpc>
                <a:spcPct val="100000"/>
              </a:lnSpc>
            </a:pPr>
            <a:r>
              <a:rPr dirty="0"/>
              <a:t>Restricciones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654392" y="1874132"/>
            <a:ext cx="7170420" cy="441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67310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9085" algn="l"/>
                <a:tab pos="4700905" algn="l"/>
                <a:tab pos="565912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Una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deci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ión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tiene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entrada</a:t>
            </a:r>
            <a:r>
              <a:rPr sz="2000" dirty="0">
                <a:solidFill>
                  <a:srgbClr val="000064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do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64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má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salida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Clr>
                <a:srgbClr val="7F7F7F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8450" marR="28702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od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salida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decisión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deb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esta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etiquetado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co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condi</a:t>
            </a:r>
            <a:r>
              <a:rPr sz="2000" spc="-5" dirty="0">
                <a:solidFill>
                  <a:srgbClr val="000064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ón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Clr>
                <a:srgbClr val="7F7F7F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9085" algn="l"/>
              </a:tabLst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condi</a:t>
            </a:r>
            <a:r>
              <a:rPr sz="2000" spc="-5" dirty="0">
                <a:solidFill>
                  <a:srgbClr val="000064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ione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todos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flujos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salida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una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decisión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debe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disjuntas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completas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Clr>
                <a:srgbClr val="7F7F7F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8450" marR="27178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9085" algn="l"/>
              </a:tabLst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puede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utilizar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condición</a:t>
            </a:r>
            <a:r>
              <a:rPr sz="20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else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para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representa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flujo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sigue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cas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ninguna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otras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condi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iones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cierta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Clr>
                <a:srgbClr val="7F7F7F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8450" marR="33528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  <a:tab pos="545973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fusión</a:t>
            </a:r>
            <a:r>
              <a:rPr sz="2000" spc="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tiene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do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má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entrada</a:t>
            </a:r>
            <a:r>
              <a:rPr sz="2000" dirty="0">
                <a:solidFill>
                  <a:srgbClr val="000064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salida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980">
              <a:lnSpc>
                <a:spcPct val="100000"/>
              </a:lnSpc>
            </a:pPr>
            <a:r>
              <a:rPr dirty="0"/>
              <a:t>Flujos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concurrentes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28890" y="1563998"/>
            <a:ext cx="7779384" cy="443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73760">
              <a:lnSpc>
                <a:spcPct val="100000"/>
              </a:lnSpc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diagram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acti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idade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también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permite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representar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ocurren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forma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concurrente</a:t>
            </a:r>
            <a:r>
              <a:rPr sz="2000" spc="7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(en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paralelo).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94640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También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permite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indi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actividade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6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puede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hace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cualquier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orden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(si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hicieran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elemento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distinto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podrían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hacer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z)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65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</a:pP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Por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ejemplo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450215" marR="338455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ve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expul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tarjeta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válida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muestr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mensaje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al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usuario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  <a:spcBef>
                <a:spcPts val="1475"/>
              </a:spcBef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Supongamos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código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antidad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puede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introdu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cualquier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orden.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980">
              <a:lnSpc>
                <a:spcPct val="100000"/>
              </a:lnSpc>
            </a:pPr>
            <a:r>
              <a:rPr dirty="0"/>
              <a:t>Flujos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concurrentes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8737731" y="255880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49" y="0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56781" y="3587505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49" y="0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74872" y="2020643"/>
          <a:ext cx="8496299" cy="2114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649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Divisió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Marca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inicio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flujos</a:t>
                      </a:r>
                      <a:r>
                        <a:rPr sz="2000" spc="5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actividades</a:t>
                      </a:r>
                      <a:r>
                        <a:rPr sz="2000" spc="6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2000" spc="5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paralelo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899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Unión: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Marc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fin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flujos</a:t>
                      </a:r>
                      <a:r>
                        <a:rPr sz="2000" spc="5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actividades</a:t>
                      </a:r>
                      <a:r>
                        <a:rPr sz="2000" spc="6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paralelo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-15" dirty="0"/>
              <a:t>Representación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15" dirty="0"/>
              <a:t>gráfica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175168" y="12253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5168" y="12253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9140" y="139218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4475" y="624459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744" y="63017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1744" y="63017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8763" y="4906521"/>
            <a:ext cx="100330" cy="466090"/>
          </a:xfrm>
          <a:custGeom>
            <a:avLst/>
            <a:gdLst/>
            <a:ahLst/>
            <a:cxnLst/>
            <a:rect l="l" t="t" r="r" b="b"/>
            <a:pathLst>
              <a:path w="100329" h="466089">
                <a:moveTo>
                  <a:pt x="45377" y="459511"/>
                </a:moveTo>
                <a:lnTo>
                  <a:pt x="48767" y="465581"/>
                </a:lnTo>
                <a:lnTo>
                  <a:pt x="51948" y="460247"/>
                </a:lnTo>
                <a:lnTo>
                  <a:pt x="46481" y="460247"/>
                </a:lnTo>
                <a:lnTo>
                  <a:pt x="45377" y="459511"/>
                </a:lnTo>
                <a:close/>
              </a:path>
              <a:path w="100329" h="466089">
                <a:moveTo>
                  <a:pt x="44440" y="437619"/>
                </a:moveTo>
                <a:lnTo>
                  <a:pt x="44195" y="455675"/>
                </a:lnTo>
                <a:lnTo>
                  <a:pt x="44195" y="457396"/>
                </a:lnTo>
                <a:lnTo>
                  <a:pt x="45377" y="459511"/>
                </a:lnTo>
                <a:lnTo>
                  <a:pt x="46481" y="460247"/>
                </a:lnTo>
                <a:lnTo>
                  <a:pt x="51815" y="460247"/>
                </a:lnTo>
                <a:lnTo>
                  <a:pt x="52036" y="460101"/>
                </a:lnTo>
                <a:lnTo>
                  <a:pt x="54101" y="456637"/>
                </a:lnTo>
                <a:lnTo>
                  <a:pt x="54101" y="455675"/>
                </a:lnTo>
                <a:lnTo>
                  <a:pt x="54132" y="453389"/>
                </a:lnTo>
                <a:lnTo>
                  <a:pt x="44957" y="453389"/>
                </a:lnTo>
                <a:lnTo>
                  <a:pt x="49298" y="446228"/>
                </a:lnTo>
                <a:lnTo>
                  <a:pt x="44440" y="437619"/>
                </a:lnTo>
                <a:close/>
              </a:path>
              <a:path w="100329" h="466089">
                <a:moveTo>
                  <a:pt x="52036" y="460101"/>
                </a:moveTo>
                <a:lnTo>
                  <a:pt x="51815" y="460247"/>
                </a:lnTo>
                <a:lnTo>
                  <a:pt x="51948" y="460247"/>
                </a:lnTo>
                <a:lnTo>
                  <a:pt x="52036" y="460101"/>
                </a:lnTo>
                <a:close/>
              </a:path>
              <a:path w="100329" h="466089">
                <a:moveTo>
                  <a:pt x="54101" y="456637"/>
                </a:moveTo>
                <a:lnTo>
                  <a:pt x="52036" y="460101"/>
                </a:lnTo>
                <a:lnTo>
                  <a:pt x="54101" y="458723"/>
                </a:lnTo>
                <a:lnTo>
                  <a:pt x="54101" y="456637"/>
                </a:lnTo>
                <a:close/>
              </a:path>
              <a:path w="100329" h="466089">
                <a:moveTo>
                  <a:pt x="44195" y="457396"/>
                </a:moveTo>
                <a:lnTo>
                  <a:pt x="44195" y="458723"/>
                </a:lnTo>
                <a:lnTo>
                  <a:pt x="45377" y="459511"/>
                </a:lnTo>
                <a:lnTo>
                  <a:pt x="44195" y="457396"/>
                </a:lnTo>
                <a:close/>
              </a:path>
              <a:path w="100329" h="466089">
                <a:moveTo>
                  <a:pt x="5333" y="373379"/>
                </a:moveTo>
                <a:lnTo>
                  <a:pt x="761" y="376427"/>
                </a:lnTo>
                <a:lnTo>
                  <a:pt x="0" y="378713"/>
                </a:lnTo>
                <a:lnTo>
                  <a:pt x="1523" y="380999"/>
                </a:lnTo>
                <a:lnTo>
                  <a:pt x="44195" y="457396"/>
                </a:lnTo>
                <a:lnTo>
                  <a:pt x="44195" y="455675"/>
                </a:lnTo>
                <a:lnTo>
                  <a:pt x="44440" y="437619"/>
                </a:lnTo>
                <a:lnTo>
                  <a:pt x="9905" y="376427"/>
                </a:lnTo>
                <a:lnTo>
                  <a:pt x="8381" y="374141"/>
                </a:lnTo>
                <a:lnTo>
                  <a:pt x="5333" y="373379"/>
                </a:lnTo>
                <a:close/>
              </a:path>
              <a:path w="100329" h="466089">
                <a:moveTo>
                  <a:pt x="94487" y="374903"/>
                </a:moveTo>
                <a:lnTo>
                  <a:pt x="91439" y="375665"/>
                </a:lnTo>
                <a:lnTo>
                  <a:pt x="90677" y="377951"/>
                </a:lnTo>
                <a:lnTo>
                  <a:pt x="54342" y="437905"/>
                </a:lnTo>
                <a:lnTo>
                  <a:pt x="54101" y="455675"/>
                </a:lnTo>
                <a:lnTo>
                  <a:pt x="54101" y="456637"/>
                </a:lnTo>
                <a:lnTo>
                  <a:pt x="98297" y="382523"/>
                </a:lnTo>
                <a:lnTo>
                  <a:pt x="99821" y="380237"/>
                </a:lnTo>
                <a:lnTo>
                  <a:pt x="99059" y="377189"/>
                </a:lnTo>
                <a:lnTo>
                  <a:pt x="96773" y="376427"/>
                </a:lnTo>
                <a:lnTo>
                  <a:pt x="94487" y="374903"/>
                </a:lnTo>
                <a:close/>
              </a:path>
              <a:path w="100329" h="466089">
                <a:moveTo>
                  <a:pt x="49298" y="446228"/>
                </a:moveTo>
                <a:lnTo>
                  <a:pt x="44957" y="453389"/>
                </a:lnTo>
                <a:lnTo>
                  <a:pt x="53339" y="453389"/>
                </a:lnTo>
                <a:lnTo>
                  <a:pt x="49298" y="446228"/>
                </a:lnTo>
                <a:close/>
              </a:path>
              <a:path w="100329" h="466089">
                <a:moveTo>
                  <a:pt x="54342" y="437905"/>
                </a:moveTo>
                <a:lnTo>
                  <a:pt x="49298" y="446228"/>
                </a:lnTo>
                <a:lnTo>
                  <a:pt x="53339" y="453389"/>
                </a:lnTo>
                <a:lnTo>
                  <a:pt x="54132" y="453389"/>
                </a:lnTo>
                <a:lnTo>
                  <a:pt x="54342" y="437905"/>
                </a:lnTo>
                <a:close/>
              </a:path>
              <a:path w="100329" h="466089">
                <a:moveTo>
                  <a:pt x="57911" y="0"/>
                </a:moveTo>
                <a:lnTo>
                  <a:pt x="52577" y="0"/>
                </a:lnTo>
                <a:lnTo>
                  <a:pt x="50291" y="2285"/>
                </a:lnTo>
                <a:lnTo>
                  <a:pt x="50281" y="5333"/>
                </a:lnTo>
                <a:lnTo>
                  <a:pt x="44440" y="437619"/>
                </a:lnTo>
                <a:lnTo>
                  <a:pt x="49298" y="446228"/>
                </a:lnTo>
                <a:lnTo>
                  <a:pt x="54342" y="437905"/>
                </a:lnTo>
                <a:lnTo>
                  <a:pt x="60197" y="5333"/>
                </a:lnTo>
                <a:lnTo>
                  <a:pt x="60197" y="2285"/>
                </a:lnTo>
                <a:lnTo>
                  <a:pt x="57911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6289" y="58971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60867" y="1903653"/>
            <a:ext cx="282956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00"/>
              </a:spcBef>
            </a:pP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di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visión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3128" y="3836848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8017" y="5110349"/>
            <a:ext cx="2697480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unión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19380000">
            <a:off x="3928374" y="2453261"/>
            <a:ext cx="850199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05"/>
              </a:lnSpc>
            </a:pPr>
            <a:r>
              <a:rPr sz="4400" spc="-45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 rot="1680000">
            <a:off x="4028531" y="4827644"/>
            <a:ext cx="852373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0"/>
              </a:lnSpc>
            </a:pPr>
            <a:r>
              <a:rPr sz="4400" spc="-45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10442" y="3011433"/>
            <a:ext cx="100330" cy="636270"/>
          </a:xfrm>
          <a:custGeom>
            <a:avLst/>
            <a:gdLst/>
            <a:ahLst/>
            <a:cxnLst/>
            <a:rect l="l" t="t" r="r" b="b"/>
            <a:pathLst>
              <a:path w="100330" h="636270">
                <a:moveTo>
                  <a:pt x="47040" y="630732"/>
                </a:moveTo>
                <a:lnTo>
                  <a:pt x="50291" y="636269"/>
                </a:lnTo>
                <a:lnTo>
                  <a:pt x="52976" y="631697"/>
                </a:lnTo>
                <a:lnTo>
                  <a:pt x="48005" y="631697"/>
                </a:lnTo>
                <a:lnTo>
                  <a:pt x="47040" y="630732"/>
                </a:lnTo>
                <a:close/>
              </a:path>
              <a:path w="100330" h="636270">
                <a:moveTo>
                  <a:pt x="45719" y="609626"/>
                </a:moveTo>
                <a:lnTo>
                  <a:pt x="45719" y="628483"/>
                </a:lnTo>
                <a:lnTo>
                  <a:pt x="47040" y="630732"/>
                </a:lnTo>
                <a:lnTo>
                  <a:pt x="48005" y="631697"/>
                </a:lnTo>
                <a:lnTo>
                  <a:pt x="52577" y="631697"/>
                </a:lnTo>
                <a:lnTo>
                  <a:pt x="53543" y="630732"/>
                </a:lnTo>
                <a:lnTo>
                  <a:pt x="54863" y="628483"/>
                </a:lnTo>
                <a:lnTo>
                  <a:pt x="54863" y="624077"/>
                </a:lnTo>
                <a:lnTo>
                  <a:pt x="46481" y="624077"/>
                </a:lnTo>
                <a:lnTo>
                  <a:pt x="50291" y="617509"/>
                </a:lnTo>
                <a:lnTo>
                  <a:pt x="45719" y="609626"/>
                </a:lnTo>
                <a:close/>
              </a:path>
              <a:path w="100330" h="636270">
                <a:moveTo>
                  <a:pt x="53543" y="630732"/>
                </a:moveTo>
                <a:lnTo>
                  <a:pt x="52577" y="631697"/>
                </a:lnTo>
                <a:lnTo>
                  <a:pt x="52976" y="631697"/>
                </a:lnTo>
                <a:lnTo>
                  <a:pt x="53543" y="630732"/>
                </a:lnTo>
                <a:close/>
              </a:path>
              <a:path w="100330" h="636270">
                <a:moveTo>
                  <a:pt x="45719" y="628483"/>
                </a:moveTo>
                <a:lnTo>
                  <a:pt x="45719" y="629411"/>
                </a:lnTo>
                <a:lnTo>
                  <a:pt x="47040" y="630732"/>
                </a:lnTo>
                <a:lnTo>
                  <a:pt x="45719" y="628483"/>
                </a:lnTo>
                <a:close/>
              </a:path>
              <a:path w="100330" h="636270">
                <a:moveTo>
                  <a:pt x="54863" y="628483"/>
                </a:moveTo>
                <a:lnTo>
                  <a:pt x="53543" y="630732"/>
                </a:lnTo>
                <a:lnTo>
                  <a:pt x="54863" y="629411"/>
                </a:lnTo>
                <a:lnTo>
                  <a:pt x="54863" y="628483"/>
                </a:lnTo>
                <a:close/>
              </a:path>
              <a:path w="100330" h="636270">
                <a:moveTo>
                  <a:pt x="5333" y="544829"/>
                </a:moveTo>
                <a:lnTo>
                  <a:pt x="3047" y="546353"/>
                </a:lnTo>
                <a:lnTo>
                  <a:pt x="1523" y="547877"/>
                </a:lnTo>
                <a:lnTo>
                  <a:pt x="0" y="550925"/>
                </a:lnTo>
                <a:lnTo>
                  <a:pt x="1523" y="553211"/>
                </a:lnTo>
                <a:lnTo>
                  <a:pt x="45719" y="628483"/>
                </a:lnTo>
                <a:lnTo>
                  <a:pt x="45719" y="609626"/>
                </a:lnTo>
                <a:lnTo>
                  <a:pt x="9905" y="547877"/>
                </a:lnTo>
                <a:lnTo>
                  <a:pt x="8381" y="546353"/>
                </a:lnTo>
                <a:lnTo>
                  <a:pt x="5333" y="544829"/>
                </a:lnTo>
                <a:close/>
              </a:path>
              <a:path w="100330" h="636270">
                <a:moveTo>
                  <a:pt x="94487" y="544829"/>
                </a:moveTo>
                <a:lnTo>
                  <a:pt x="92201" y="546353"/>
                </a:lnTo>
                <a:lnTo>
                  <a:pt x="90677" y="547877"/>
                </a:lnTo>
                <a:lnTo>
                  <a:pt x="54863" y="609626"/>
                </a:lnTo>
                <a:lnTo>
                  <a:pt x="54863" y="628483"/>
                </a:lnTo>
                <a:lnTo>
                  <a:pt x="99059" y="553211"/>
                </a:lnTo>
                <a:lnTo>
                  <a:pt x="99821" y="550925"/>
                </a:lnTo>
                <a:lnTo>
                  <a:pt x="99059" y="547877"/>
                </a:lnTo>
                <a:lnTo>
                  <a:pt x="94487" y="544829"/>
                </a:lnTo>
                <a:close/>
              </a:path>
              <a:path w="100330" h="636270">
                <a:moveTo>
                  <a:pt x="50291" y="617509"/>
                </a:moveTo>
                <a:lnTo>
                  <a:pt x="46481" y="624077"/>
                </a:lnTo>
                <a:lnTo>
                  <a:pt x="54101" y="624077"/>
                </a:lnTo>
                <a:lnTo>
                  <a:pt x="50291" y="617509"/>
                </a:lnTo>
                <a:close/>
              </a:path>
              <a:path w="100330" h="636270">
                <a:moveTo>
                  <a:pt x="54863" y="609626"/>
                </a:moveTo>
                <a:lnTo>
                  <a:pt x="50291" y="617509"/>
                </a:lnTo>
                <a:lnTo>
                  <a:pt x="54101" y="624077"/>
                </a:lnTo>
                <a:lnTo>
                  <a:pt x="54863" y="624077"/>
                </a:lnTo>
                <a:lnTo>
                  <a:pt x="54863" y="609626"/>
                </a:lnTo>
                <a:close/>
              </a:path>
              <a:path w="100330" h="63627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09626"/>
                </a:lnTo>
                <a:lnTo>
                  <a:pt x="50291" y="617509"/>
                </a:lnTo>
                <a:lnTo>
                  <a:pt x="54863" y="60962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58189" y="2287533"/>
            <a:ext cx="100330" cy="655320"/>
          </a:xfrm>
          <a:custGeom>
            <a:avLst/>
            <a:gdLst/>
            <a:ahLst/>
            <a:cxnLst/>
            <a:rect l="l" t="t" r="r" b="b"/>
            <a:pathLst>
              <a:path w="100329" h="655319">
                <a:moveTo>
                  <a:pt x="47040" y="649782"/>
                </a:moveTo>
                <a:lnTo>
                  <a:pt x="50291" y="655319"/>
                </a:lnTo>
                <a:lnTo>
                  <a:pt x="52976" y="650747"/>
                </a:lnTo>
                <a:lnTo>
                  <a:pt x="48005" y="650747"/>
                </a:lnTo>
                <a:lnTo>
                  <a:pt x="47040" y="649782"/>
                </a:lnTo>
                <a:close/>
              </a:path>
              <a:path w="100329" h="655319">
                <a:moveTo>
                  <a:pt x="45719" y="628676"/>
                </a:moveTo>
                <a:lnTo>
                  <a:pt x="45719" y="647533"/>
                </a:lnTo>
                <a:lnTo>
                  <a:pt x="47040" y="649782"/>
                </a:lnTo>
                <a:lnTo>
                  <a:pt x="48005" y="650747"/>
                </a:lnTo>
                <a:lnTo>
                  <a:pt x="52577" y="650747"/>
                </a:lnTo>
                <a:lnTo>
                  <a:pt x="53543" y="649782"/>
                </a:lnTo>
                <a:lnTo>
                  <a:pt x="54863" y="647533"/>
                </a:lnTo>
                <a:lnTo>
                  <a:pt x="54863" y="643127"/>
                </a:lnTo>
                <a:lnTo>
                  <a:pt x="46481" y="643127"/>
                </a:lnTo>
                <a:lnTo>
                  <a:pt x="50291" y="636559"/>
                </a:lnTo>
                <a:lnTo>
                  <a:pt x="45719" y="628676"/>
                </a:lnTo>
                <a:close/>
              </a:path>
              <a:path w="100329" h="655319">
                <a:moveTo>
                  <a:pt x="53543" y="649782"/>
                </a:moveTo>
                <a:lnTo>
                  <a:pt x="52577" y="650747"/>
                </a:lnTo>
                <a:lnTo>
                  <a:pt x="52976" y="650747"/>
                </a:lnTo>
                <a:lnTo>
                  <a:pt x="53543" y="649782"/>
                </a:lnTo>
                <a:close/>
              </a:path>
              <a:path w="100329" h="655319">
                <a:moveTo>
                  <a:pt x="45719" y="647533"/>
                </a:moveTo>
                <a:lnTo>
                  <a:pt x="45719" y="648461"/>
                </a:lnTo>
                <a:lnTo>
                  <a:pt x="47040" y="649782"/>
                </a:lnTo>
                <a:lnTo>
                  <a:pt x="45719" y="647533"/>
                </a:lnTo>
                <a:close/>
              </a:path>
              <a:path w="100329" h="655319">
                <a:moveTo>
                  <a:pt x="54863" y="647533"/>
                </a:moveTo>
                <a:lnTo>
                  <a:pt x="53543" y="649782"/>
                </a:lnTo>
                <a:lnTo>
                  <a:pt x="54863" y="648461"/>
                </a:lnTo>
                <a:lnTo>
                  <a:pt x="54863" y="647533"/>
                </a:lnTo>
                <a:close/>
              </a:path>
              <a:path w="100329" h="655319">
                <a:moveTo>
                  <a:pt x="5333" y="563879"/>
                </a:moveTo>
                <a:lnTo>
                  <a:pt x="3047" y="565403"/>
                </a:lnTo>
                <a:lnTo>
                  <a:pt x="1523" y="566927"/>
                </a:lnTo>
                <a:lnTo>
                  <a:pt x="0" y="569975"/>
                </a:lnTo>
                <a:lnTo>
                  <a:pt x="1523" y="572261"/>
                </a:lnTo>
                <a:lnTo>
                  <a:pt x="45719" y="647533"/>
                </a:lnTo>
                <a:lnTo>
                  <a:pt x="45719" y="628676"/>
                </a:lnTo>
                <a:lnTo>
                  <a:pt x="9905" y="566927"/>
                </a:lnTo>
                <a:lnTo>
                  <a:pt x="8381" y="565403"/>
                </a:lnTo>
                <a:lnTo>
                  <a:pt x="5333" y="563879"/>
                </a:lnTo>
                <a:close/>
              </a:path>
              <a:path w="100329" h="655319">
                <a:moveTo>
                  <a:pt x="94487" y="563879"/>
                </a:moveTo>
                <a:lnTo>
                  <a:pt x="92201" y="565403"/>
                </a:lnTo>
                <a:lnTo>
                  <a:pt x="90677" y="566927"/>
                </a:lnTo>
                <a:lnTo>
                  <a:pt x="54863" y="628676"/>
                </a:lnTo>
                <a:lnTo>
                  <a:pt x="54863" y="647533"/>
                </a:lnTo>
                <a:lnTo>
                  <a:pt x="99059" y="572261"/>
                </a:lnTo>
                <a:lnTo>
                  <a:pt x="99821" y="569975"/>
                </a:lnTo>
                <a:lnTo>
                  <a:pt x="99059" y="566927"/>
                </a:lnTo>
                <a:lnTo>
                  <a:pt x="94487" y="563879"/>
                </a:lnTo>
                <a:close/>
              </a:path>
              <a:path w="100329" h="655319">
                <a:moveTo>
                  <a:pt x="50291" y="636559"/>
                </a:moveTo>
                <a:lnTo>
                  <a:pt x="46481" y="643127"/>
                </a:lnTo>
                <a:lnTo>
                  <a:pt x="54101" y="643127"/>
                </a:lnTo>
                <a:lnTo>
                  <a:pt x="50291" y="636559"/>
                </a:lnTo>
                <a:close/>
              </a:path>
              <a:path w="100329" h="655319">
                <a:moveTo>
                  <a:pt x="54863" y="628676"/>
                </a:moveTo>
                <a:lnTo>
                  <a:pt x="50291" y="636559"/>
                </a:lnTo>
                <a:lnTo>
                  <a:pt x="54101" y="643127"/>
                </a:lnTo>
                <a:lnTo>
                  <a:pt x="54863" y="643127"/>
                </a:lnTo>
                <a:lnTo>
                  <a:pt x="54863" y="628676"/>
                </a:lnTo>
                <a:close/>
              </a:path>
              <a:path w="100329" h="6553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28676"/>
                </a:lnTo>
                <a:lnTo>
                  <a:pt x="50291" y="636559"/>
                </a:lnTo>
                <a:lnTo>
                  <a:pt x="54863" y="6286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75268" y="3855898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29492" y="4211584"/>
            <a:ext cx="100330" cy="655320"/>
          </a:xfrm>
          <a:custGeom>
            <a:avLst/>
            <a:gdLst/>
            <a:ahLst/>
            <a:cxnLst/>
            <a:rect l="l" t="t" r="r" b="b"/>
            <a:pathLst>
              <a:path w="100330" h="655320">
                <a:moveTo>
                  <a:pt x="47040" y="649776"/>
                </a:moveTo>
                <a:lnTo>
                  <a:pt x="50291" y="655313"/>
                </a:lnTo>
                <a:lnTo>
                  <a:pt x="52976" y="650741"/>
                </a:lnTo>
                <a:lnTo>
                  <a:pt x="48005" y="650741"/>
                </a:lnTo>
                <a:lnTo>
                  <a:pt x="47040" y="649776"/>
                </a:lnTo>
                <a:close/>
              </a:path>
              <a:path w="100330" h="655320">
                <a:moveTo>
                  <a:pt x="45719" y="628670"/>
                </a:moveTo>
                <a:lnTo>
                  <a:pt x="45719" y="647527"/>
                </a:lnTo>
                <a:lnTo>
                  <a:pt x="47040" y="649776"/>
                </a:lnTo>
                <a:lnTo>
                  <a:pt x="48005" y="650741"/>
                </a:lnTo>
                <a:lnTo>
                  <a:pt x="52577" y="650741"/>
                </a:lnTo>
                <a:lnTo>
                  <a:pt x="53543" y="649776"/>
                </a:lnTo>
                <a:lnTo>
                  <a:pt x="54863" y="647527"/>
                </a:lnTo>
                <a:lnTo>
                  <a:pt x="54863" y="643121"/>
                </a:lnTo>
                <a:lnTo>
                  <a:pt x="46481" y="643121"/>
                </a:lnTo>
                <a:lnTo>
                  <a:pt x="50291" y="636552"/>
                </a:lnTo>
                <a:lnTo>
                  <a:pt x="45719" y="628670"/>
                </a:lnTo>
                <a:close/>
              </a:path>
              <a:path w="100330" h="655320">
                <a:moveTo>
                  <a:pt x="53543" y="649776"/>
                </a:moveTo>
                <a:lnTo>
                  <a:pt x="52577" y="650741"/>
                </a:lnTo>
                <a:lnTo>
                  <a:pt x="52976" y="650741"/>
                </a:lnTo>
                <a:lnTo>
                  <a:pt x="53543" y="649776"/>
                </a:lnTo>
                <a:close/>
              </a:path>
              <a:path w="100330" h="655320">
                <a:moveTo>
                  <a:pt x="45719" y="647527"/>
                </a:moveTo>
                <a:lnTo>
                  <a:pt x="45719" y="648455"/>
                </a:lnTo>
                <a:lnTo>
                  <a:pt x="47040" y="649776"/>
                </a:lnTo>
                <a:lnTo>
                  <a:pt x="45719" y="647527"/>
                </a:lnTo>
                <a:close/>
              </a:path>
              <a:path w="100330" h="655320">
                <a:moveTo>
                  <a:pt x="54863" y="647527"/>
                </a:moveTo>
                <a:lnTo>
                  <a:pt x="53543" y="649776"/>
                </a:lnTo>
                <a:lnTo>
                  <a:pt x="54863" y="648455"/>
                </a:lnTo>
                <a:lnTo>
                  <a:pt x="54863" y="647527"/>
                </a:lnTo>
                <a:close/>
              </a:path>
              <a:path w="100330" h="655320">
                <a:moveTo>
                  <a:pt x="5333" y="563873"/>
                </a:moveTo>
                <a:lnTo>
                  <a:pt x="3047" y="565397"/>
                </a:lnTo>
                <a:lnTo>
                  <a:pt x="1523" y="566921"/>
                </a:lnTo>
                <a:lnTo>
                  <a:pt x="0" y="569969"/>
                </a:lnTo>
                <a:lnTo>
                  <a:pt x="1523" y="572255"/>
                </a:lnTo>
                <a:lnTo>
                  <a:pt x="45719" y="647527"/>
                </a:lnTo>
                <a:lnTo>
                  <a:pt x="45719" y="628670"/>
                </a:lnTo>
                <a:lnTo>
                  <a:pt x="9905" y="566921"/>
                </a:lnTo>
                <a:lnTo>
                  <a:pt x="8381" y="565397"/>
                </a:lnTo>
                <a:lnTo>
                  <a:pt x="5333" y="563873"/>
                </a:lnTo>
                <a:close/>
              </a:path>
              <a:path w="100330" h="655320">
                <a:moveTo>
                  <a:pt x="94487" y="563873"/>
                </a:moveTo>
                <a:lnTo>
                  <a:pt x="92201" y="565397"/>
                </a:lnTo>
                <a:lnTo>
                  <a:pt x="90677" y="566921"/>
                </a:lnTo>
                <a:lnTo>
                  <a:pt x="54863" y="628670"/>
                </a:lnTo>
                <a:lnTo>
                  <a:pt x="54863" y="647527"/>
                </a:lnTo>
                <a:lnTo>
                  <a:pt x="99059" y="572255"/>
                </a:lnTo>
                <a:lnTo>
                  <a:pt x="99821" y="569969"/>
                </a:lnTo>
                <a:lnTo>
                  <a:pt x="99059" y="566921"/>
                </a:lnTo>
                <a:lnTo>
                  <a:pt x="94487" y="563873"/>
                </a:lnTo>
                <a:close/>
              </a:path>
              <a:path w="100330" h="655320">
                <a:moveTo>
                  <a:pt x="50291" y="636552"/>
                </a:moveTo>
                <a:lnTo>
                  <a:pt x="46481" y="643121"/>
                </a:lnTo>
                <a:lnTo>
                  <a:pt x="54101" y="643121"/>
                </a:lnTo>
                <a:lnTo>
                  <a:pt x="50291" y="636552"/>
                </a:lnTo>
                <a:close/>
              </a:path>
              <a:path w="100330" h="655320">
                <a:moveTo>
                  <a:pt x="54863" y="628670"/>
                </a:moveTo>
                <a:lnTo>
                  <a:pt x="50291" y="636552"/>
                </a:lnTo>
                <a:lnTo>
                  <a:pt x="54101" y="643121"/>
                </a:lnTo>
                <a:lnTo>
                  <a:pt x="54863" y="643121"/>
                </a:lnTo>
                <a:lnTo>
                  <a:pt x="54863" y="628670"/>
                </a:lnTo>
                <a:close/>
              </a:path>
              <a:path w="100330" h="6553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28670"/>
                </a:lnTo>
                <a:lnTo>
                  <a:pt x="50291" y="636552"/>
                </a:lnTo>
                <a:lnTo>
                  <a:pt x="54863" y="628670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10689" y="4211584"/>
            <a:ext cx="100330" cy="655320"/>
          </a:xfrm>
          <a:custGeom>
            <a:avLst/>
            <a:gdLst/>
            <a:ahLst/>
            <a:cxnLst/>
            <a:rect l="l" t="t" r="r" b="b"/>
            <a:pathLst>
              <a:path w="100329" h="655320">
                <a:moveTo>
                  <a:pt x="47040" y="649776"/>
                </a:moveTo>
                <a:lnTo>
                  <a:pt x="50291" y="655313"/>
                </a:lnTo>
                <a:lnTo>
                  <a:pt x="52976" y="650741"/>
                </a:lnTo>
                <a:lnTo>
                  <a:pt x="48005" y="650741"/>
                </a:lnTo>
                <a:lnTo>
                  <a:pt x="47040" y="649776"/>
                </a:lnTo>
                <a:close/>
              </a:path>
              <a:path w="100329" h="655320">
                <a:moveTo>
                  <a:pt x="45719" y="628670"/>
                </a:moveTo>
                <a:lnTo>
                  <a:pt x="45719" y="647527"/>
                </a:lnTo>
                <a:lnTo>
                  <a:pt x="47040" y="649776"/>
                </a:lnTo>
                <a:lnTo>
                  <a:pt x="48005" y="650741"/>
                </a:lnTo>
                <a:lnTo>
                  <a:pt x="52577" y="650741"/>
                </a:lnTo>
                <a:lnTo>
                  <a:pt x="53543" y="649776"/>
                </a:lnTo>
                <a:lnTo>
                  <a:pt x="54863" y="647527"/>
                </a:lnTo>
                <a:lnTo>
                  <a:pt x="54863" y="643121"/>
                </a:lnTo>
                <a:lnTo>
                  <a:pt x="46481" y="643121"/>
                </a:lnTo>
                <a:lnTo>
                  <a:pt x="50291" y="636552"/>
                </a:lnTo>
                <a:lnTo>
                  <a:pt x="45719" y="628670"/>
                </a:lnTo>
                <a:close/>
              </a:path>
              <a:path w="100329" h="655320">
                <a:moveTo>
                  <a:pt x="53543" y="649776"/>
                </a:moveTo>
                <a:lnTo>
                  <a:pt x="52577" y="650741"/>
                </a:lnTo>
                <a:lnTo>
                  <a:pt x="52976" y="650741"/>
                </a:lnTo>
                <a:lnTo>
                  <a:pt x="53543" y="649776"/>
                </a:lnTo>
                <a:close/>
              </a:path>
              <a:path w="100329" h="655320">
                <a:moveTo>
                  <a:pt x="45719" y="647527"/>
                </a:moveTo>
                <a:lnTo>
                  <a:pt x="45719" y="648455"/>
                </a:lnTo>
                <a:lnTo>
                  <a:pt x="47040" y="649776"/>
                </a:lnTo>
                <a:lnTo>
                  <a:pt x="45719" y="647527"/>
                </a:lnTo>
                <a:close/>
              </a:path>
              <a:path w="100329" h="655320">
                <a:moveTo>
                  <a:pt x="54863" y="647527"/>
                </a:moveTo>
                <a:lnTo>
                  <a:pt x="53543" y="649776"/>
                </a:lnTo>
                <a:lnTo>
                  <a:pt x="54863" y="648455"/>
                </a:lnTo>
                <a:lnTo>
                  <a:pt x="54863" y="647527"/>
                </a:lnTo>
                <a:close/>
              </a:path>
              <a:path w="100329" h="655320">
                <a:moveTo>
                  <a:pt x="5333" y="563873"/>
                </a:moveTo>
                <a:lnTo>
                  <a:pt x="3047" y="565397"/>
                </a:lnTo>
                <a:lnTo>
                  <a:pt x="1523" y="566921"/>
                </a:lnTo>
                <a:lnTo>
                  <a:pt x="0" y="569969"/>
                </a:lnTo>
                <a:lnTo>
                  <a:pt x="1523" y="572255"/>
                </a:lnTo>
                <a:lnTo>
                  <a:pt x="45719" y="647527"/>
                </a:lnTo>
                <a:lnTo>
                  <a:pt x="45719" y="628670"/>
                </a:lnTo>
                <a:lnTo>
                  <a:pt x="9905" y="566921"/>
                </a:lnTo>
                <a:lnTo>
                  <a:pt x="8381" y="565397"/>
                </a:lnTo>
                <a:lnTo>
                  <a:pt x="5333" y="563873"/>
                </a:lnTo>
                <a:close/>
              </a:path>
              <a:path w="100329" h="655320">
                <a:moveTo>
                  <a:pt x="94487" y="563873"/>
                </a:moveTo>
                <a:lnTo>
                  <a:pt x="92201" y="565397"/>
                </a:lnTo>
                <a:lnTo>
                  <a:pt x="90677" y="566921"/>
                </a:lnTo>
                <a:lnTo>
                  <a:pt x="54863" y="628670"/>
                </a:lnTo>
                <a:lnTo>
                  <a:pt x="54863" y="647527"/>
                </a:lnTo>
                <a:lnTo>
                  <a:pt x="99059" y="572255"/>
                </a:lnTo>
                <a:lnTo>
                  <a:pt x="99821" y="569969"/>
                </a:lnTo>
                <a:lnTo>
                  <a:pt x="99059" y="566921"/>
                </a:lnTo>
                <a:lnTo>
                  <a:pt x="94487" y="563873"/>
                </a:lnTo>
                <a:close/>
              </a:path>
              <a:path w="100329" h="655320">
                <a:moveTo>
                  <a:pt x="50291" y="636552"/>
                </a:moveTo>
                <a:lnTo>
                  <a:pt x="46481" y="643121"/>
                </a:lnTo>
                <a:lnTo>
                  <a:pt x="54101" y="643121"/>
                </a:lnTo>
                <a:lnTo>
                  <a:pt x="50291" y="636552"/>
                </a:lnTo>
                <a:close/>
              </a:path>
              <a:path w="100329" h="655320">
                <a:moveTo>
                  <a:pt x="54863" y="628670"/>
                </a:moveTo>
                <a:lnTo>
                  <a:pt x="50291" y="636552"/>
                </a:lnTo>
                <a:lnTo>
                  <a:pt x="54101" y="643121"/>
                </a:lnTo>
                <a:lnTo>
                  <a:pt x="54863" y="643121"/>
                </a:lnTo>
                <a:lnTo>
                  <a:pt x="54863" y="628670"/>
                </a:lnTo>
                <a:close/>
              </a:path>
              <a:path w="100329" h="6553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28670"/>
                </a:lnTo>
                <a:lnTo>
                  <a:pt x="50291" y="636552"/>
                </a:lnTo>
                <a:lnTo>
                  <a:pt x="54863" y="628670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0689" y="3011433"/>
            <a:ext cx="100330" cy="636270"/>
          </a:xfrm>
          <a:custGeom>
            <a:avLst/>
            <a:gdLst/>
            <a:ahLst/>
            <a:cxnLst/>
            <a:rect l="l" t="t" r="r" b="b"/>
            <a:pathLst>
              <a:path w="100329" h="636270">
                <a:moveTo>
                  <a:pt x="47040" y="630732"/>
                </a:moveTo>
                <a:lnTo>
                  <a:pt x="50291" y="636269"/>
                </a:lnTo>
                <a:lnTo>
                  <a:pt x="52976" y="631697"/>
                </a:lnTo>
                <a:lnTo>
                  <a:pt x="48005" y="631697"/>
                </a:lnTo>
                <a:lnTo>
                  <a:pt x="47040" y="630732"/>
                </a:lnTo>
                <a:close/>
              </a:path>
              <a:path w="100329" h="636270">
                <a:moveTo>
                  <a:pt x="45719" y="609626"/>
                </a:moveTo>
                <a:lnTo>
                  <a:pt x="45719" y="628483"/>
                </a:lnTo>
                <a:lnTo>
                  <a:pt x="47040" y="630732"/>
                </a:lnTo>
                <a:lnTo>
                  <a:pt x="48005" y="631697"/>
                </a:lnTo>
                <a:lnTo>
                  <a:pt x="52577" y="631697"/>
                </a:lnTo>
                <a:lnTo>
                  <a:pt x="53543" y="630732"/>
                </a:lnTo>
                <a:lnTo>
                  <a:pt x="54863" y="628483"/>
                </a:lnTo>
                <a:lnTo>
                  <a:pt x="54863" y="624077"/>
                </a:lnTo>
                <a:lnTo>
                  <a:pt x="46481" y="624077"/>
                </a:lnTo>
                <a:lnTo>
                  <a:pt x="50291" y="617509"/>
                </a:lnTo>
                <a:lnTo>
                  <a:pt x="45719" y="609626"/>
                </a:lnTo>
                <a:close/>
              </a:path>
              <a:path w="100329" h="636270">
                <a:moveTo>
                  <a:pt x="53543" y="630732"/>
                </a:moveTo>
                <a:lnTo>
                  <a:pt x="52577" y="631697"/>
                </a:lnTo>
                <a:lnTo>
                  <a:pt x="52976" y="631697"/>
                </a:lnTo>
                <a:lnTo>
                  <a:pt x="53543" y="630732"/>
                </a:lnTo>
                <a:close/>
              </a:path>
              <a:path w="100329" h="636270">
                <a:moveTo>
                  <a:pt x="45719" y="628483"/>
                </a:moveTo>
                <a:lnTo>
                  <a:pt x="45719" y="629411"/>
                </a:lnTo>
                <a:lnTo>
                  <a:pt x="47040" y="630732"/>
                </a:lnTo>
                <a:lnTo>
                  <a:pt x="45719" y="628483"/>
                </a:lnTo>
                <a:close/>
              </a:path>
              <a:path w="100329" h="636270">
                <a:moveTo>
                  <a:pt x="54863" y="628483"/>
                </a:moveTo>
                <a:lnTo>
                  <a:pt x="53543" y="630732"/>
                </a:lnTo>
                <a:lnTo>
                  <a:pt x="54863" y="629411"/>
                </a:lnTo>
                <a:lnTo>
                  <a:pt x="54863" y="628483"/>
                </a:lnTo>
                <a:close/>
              </a:path>
              <a:path w="100329" h="636270">
                <a:moveTo>
                  <a:pt x="5333" y="544829"/>
                </a:moveTo>
                <a:lnTo>
                  <a:pt x="3047" y="546353"/>
                </a:lnTo>
                <a:lnTo>
                  <a:pt x="1523" y="547877"/>
                </a:lnTo>
                <a:lnTo>
                  <a:pt x="0" y="550925"/>
                </a:lnTo>
                <a:lnTo>
                  <a:pt x="1523" y="553211"/>
                </a:lnTo>
                <a:lnTo>
                  <a:pt x="45719" y="628483"/>
                </a:lnTo>
                <a:lnTo>
                  <a:pt x="45719" y="609626"/>
                </a:lnTo>
                <a:lnTo>
                  <a:pt x="9905" y="547877"/>
                </a:lnTo>
                <a:lnTo>
                  <a:pt x="8381" y="546353"/>
                </a:lnTo>
                <a:lnTo>
                  <a:pt x="5333" y="544829"/>
                </a:lnTo>
                <a:close/>
              </a:path>
              <a:path w="100329" h="636270">
                <a:moveTo>
                  <a:pt x="94487" y="544829"/>
                </a:moveTo>
                <a:lnTo>
                  <a:pt x="92201" y="546353"/>
                </a:lnTo>
                <a:lnTo>
                  <a:pt x="90677" y="547877"/>
                </a:lnTo>
                <a:lnTo>
                  <a:pt x="54863" y="609626"/>
                </a:lnTo>
                <a:lnTo>
                  <a:pt x="54863" y="628483"/>
                </a:lnTo>
                <a:lnTo>
                  <a:pt x="99059" y="553211"/>
                </a:lnTo>
                <a:lnTo>
                  <a:pt x="99821" y="550925"/>
                </a:lnTo>
                <a:lnTo>
                  <a:pt x="99059" y="547877"/>
                </a:lnTo>
                <a:lnTo>
                  <a:pt x="94487" y="544829"/>
                </a:lnTo>
                <a:close/>
              </a:path>
              <a:path w="100329" h="636270">
                <a:moveTo>
                  <a:pt x="50291" y="617509"/>
                </a:moveTo>
                <a:lnTo>
                  <a:pt x="46481" y="624077"/>
                </a:lnTo>
                <a:lnTo>
                  <a:pt x="54101" y="624077"/>
                </a:lnTo>
                <a:lnTo>
                  <a:pt x="50291" y="617509"/>
                </a:lnTo>
                <a:close/>
              </a:path>
              <a:path w="100329" h="636270">
                <a:moveTo>
                  <a:pt x="54863" y="609626"/>
                </a:moveTo>
                <a:lnTo>
                  <a:pt x="50291" y="617509"/>
                </a:lnTo>
                <a:lnTo>
                  <a:pt x="54101" y="624077"/>
                </a:lnTo>
                <a:lnTo>
                  <a:pt x="54863" y="624077"/>
                </a:lnTo>
                <a:lnTo>
                  <a:pt x="54863" y="609626"/>
                </a:lnTo>
                <a:close/>
              </a:path>
              <a:path w="100329" h="63627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09626"/>
                </a:lnTo>
                <a:lnTo>
                  <a:pt x="50291" y="617509"/>
                </a:lnTo>
                <a:lnTo>
                  <a:pt x="54863" y="60962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29850" y="3605398"/>
            <a:ext cx="293306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Flujos</a:t>
            </a:r>
            <a:r>
              <a:rPr sz="2000" i="1" spc="4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concurrentes:</a:t>
            </a:r>
            <a:r>
              <a:rPr sz="2000" i="1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lle</a:t>
            </a:r>
            <a:r>
              <a:rPr sz="2000" i="1" spc="-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cabo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actividad</a:t>
            </a:r>
            <a:r>
              <a:rPr sz="2000" i="1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r>
              <a:rPr sz="20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i="1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i="1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7F7F7F"/>
                </a:solidFill>
                <a:latin typeface="Arial"/>
                <a:cs typeface="Arial"/>
              </a:rPr>
              <a:t>3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08335" y="3016005"/>
            <a:ext cx="2375535" cy="6350"/>
          </a:xfrm>
          <a:custGeom>
            <a:avLst/>
            <a:gdLst/>
            <a:ahLst/>
            <a:cxnLst/>
            <a:rect l="l" t="t" r="r" b="b"/>
            <a:pathLst>
              <a:path w="2375535" h="6350">
                <a:moveTo>
                  <a:pt x="0" y="0"/>
                </a:moveTo>
                <a:lnTo>
                  <a:pt x="2375150" y="6095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8335" y="4895853"/>
            <a:ext cx="2362200" cy="6350"/>
          </a:xfrm>
          <a:custGeom>
            <a:avLst/>
            <a:gdLst/>
            <a:ahLst/>
            <a:cxnLst/>
            <a:rect l="l" t="t" r="r" b="b"/>
            <a:pathLst>
              <a:path w="2362200" h="6350">
                <a:moveTo>
                  <a:pt x="0" y="0"/>
                </a:moveTo>
                <a:lnTo>
                  <a:pt x="2362196" y="6095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31829" y="177775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0" y="495299"/>
                </a:lnTo>
                <a:lnTo>
                  <a:pt x="1284855" y="494004"/>
                </a:lnTo>
                <a:lnTo>
                  <a:pt x="1322611" y="476430"/>
                </a:lnTo>
                <a:lnTo>
                  <a:pt x="1346788" y="443188"/>
                </a:lnTo>
                <a:lnTo>
                  <a:pt x="1352546" y="82295"/>
                </a:lnTo>
                <a:lnTo>
                  <a:pt x="1351275" y="67691"/>
                </a:lnTo>
                <a:lnTo>
                  <a:pt x="1333922" y="29935"/>
                </a:lnTo>
                <a:lnTo>
                  <a:pt x="1300750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1229" y="368275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3" y="495299"/>
                </a:lnTo>
                <a:lnTo>
                  <a:pt x="1284858" y="494004"/>
                </a:lnTo>
                <a:lnTo>
                  <a:pt x="1322614" y="476430"/>
                </a:lnTo>
                <a:lnTo>
                  <a:pt x="1346792" y="443188"/>
                </a:lnTo>
                <a:lnTo>
                  <a:pt x="1352549" y="82295"/>
                </a:lnTo>
                <a:lnTo>
                  <a:pt x="1351279" y="67691"/>
                </a:lnTo>
                <a:lnTo>
                  <a:pt x="1333925" y="29935"/>
                </a:lnTo>
                <a:lnTo>
                  <a:pt x="13007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4326" y="366370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3" y="495299"/>
                </a:lnTo>
                <a:lnTo>
                  <a:pt x="1284858" y="494004"/>
                </a:lnTo>
                <a:lnTo>
                  <a:pt x="1322614" y="476430"/>
                </a:lnTo>
                <a:lnTo>
                  <a:pt x="1346792" y="443188"/>
                </a:lnTo>
                <a:lnTo>
                  <a:pt x="1352549" y="82295"/>
                </a:lnTo>
                <a:lnTo>
                  <a:pt x="1351279" y="67691"/>
                </a:lnTo>
                <a:lnTo>
                  <a:pt x="1333925" y="29935"/>
                </a:lnTo>
                <a:lnTo>
                  <a:pt x="13007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27079" y="5397249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0" y="495299"/>
                </a:lnTo>
                <a:lnTo>
                  <a:pt x="1284855" y="494004"/>
                </a:lnTo>
                <a:lnTo>
                  <a:pt x="1322611" y="476430"/>
                </a:lnTo>
                <a:lnTo>
                  <a:pt x="1346788" y="443188"/>
                </a:lnTo>
                <a:lnTo>
                  <a:pt x="1352546" y="82295"/>
                </a:lnTo>
                <a:lnTo>
                  <a:pt x="1351275" y="67691"/>
                </a:lnTo>
                <a:lnTo>
                  <a:pt x="1333922" y="29935"/>
                </a:lnTo>
                <a:lnTo>
                  <a:pt x="1300750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805" y="688255"/>
            <a:ext cx="770570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Ejemplos: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15" dirty="0"/>
              <a:t>cajero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15" dirty="0"/>
              <a:t>automático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5" dirty="0"/>
              <a:t>(versión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15" dirty="0"/>
              <a:t>3)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5670718" y="12443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0718" y="12443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34689" y="141123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4689" y="228753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0492" y="47160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30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30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30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30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30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30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30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30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30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30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7331" y="2654055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2233" y="2851413"/>
            <a:ext cx="1150620" cy="100330"/>
          </a:xfrm>
          <a:custGeom>
            <a:avLst/>
            <a:gdLst/>
            <a:ahLst/>
            <a:cxnLst/>
            <a:rect l="l" t="t" r="r" b="b"/>
            <a:pathLst>
              <a:path w="1150620" h="100330">
                <a:moveTo>
                  <a:pt x="85343" y="0"/>
                </a:moveTo>
                <a:lnTo>
                  <a:pt x="83057" y="1523"/>
                </a:lnTo>
                <a:lnTo>
                  <a:pt x="5537" y="47040"/>
                </a:lnTo>
                <a:lnTo>
                  <a:pt x="4571" y="48005"/>
                </a:lnTo>
                <a:lnTo>
                  <a:pt x="4571" y="52577"/>
                </a:lnTo>
                <a:lnTo>
                  <a:pt x="5537" y="53543"/>
                </a:lnTo>
                <a:lnTo>
                  <a:pt x="83057" y="99059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2201"/>
                </a:lnTo>
                <a:lnTo>
                  <a:pt x="87629" y="90677"/>
                </a:lnTo>
                <a:lnTo>
                  <a:pt x="24567" y="54101"/>
                </a:lnTo>
                <a:lnTo>
                  <a:pt x="11429" y="54101"/>
                </a:lnTo>
                <a:lnTo>
                  <a:pt x="11429" y="46481"/>
                </a:lnTo>
                <a:lnTo>
                  <a:pt x="24567" y="46481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1523"/>
                </a:lnTo>
                <a:lnTo>
                  <a:pt x="85343" y="0"/>
                </a:lnTo>
                <a:close/>
              </a:path>
              <a:path w="1150620" h="100330">
                <a:moveTo>
                  <a:pt x="5537" y="53543"/>
                </a:moveTo>
                <a:lnTo>
                  <a:pt x="6857" y="54863"/>
                </a:lnTo>
                <a:lnTo>
                  <a:pt x="7786" y="54863"/>
                </a:lnTo>
                <a:lnTo>
                  <a:pt x="5537" y="53543"/>
                </a:lnTo>
                <a:close/>
              </a:path>
              <a:path w="1150620" h="100330">
                <a:moveTo>
                  <a:pt x="1148333" y="45719"/>
                </a:moveTo>
                <a:lnTo>
                  <a:pt x="25881" y="45719"/>
                </a:lnTo>
                <a:lnTo>
                  <a:pt x="17998" y="50291"/>
                </a:lnTo>
                <a:lnTo>
                  <a:pt x="25881" y="54863"/>
                </a:lnTo>
                <a:lnTo>
                  <a:pt x="1148333" y="54863"/>
                </a:lnTo>
                <a:lnTo>
                  <a:pt x="1150619" y="52577"/>
                </a:lnTo>
                <a:lnTo>
                  <a:pt x="1150619" y="48005"/>
                </a:lnTo>
                <a:lnTo>
                  <a:pt x="1148333" y="45719"/>
                </a:lnTo>
                <a:close/>
              </a:path>
              <a:path w="1150620" h="100330">
                <a:moveTo>
                  <a:pt x="11429" y="46481"/>
                </a:moveTo>
                <a:lnTo>
                  <a:pt x="11429" y="54101"/>
                </a:lnTo>
                <a:lnTo>
                  <a:pt x="17998" y="50291"/>
                </a:lnTo>
                <a:lnTo>
                  <a:pt x="11429" y="46481"/>
                </a:lnTo>
                <a:close/>
              </a:path>
              <a:path w="1150620" h="100330">
                <a:moveTo>
                  <a:pt x="17998" y="50291"/>
                </a:moveTo>
                <a:lnTo>
                  <a:pt x="11429" y="54101"/>
                </a:lnTo>
                <a:lnTo>
                  <a:pt x="24567" y="54101"/>
                </a:lnTo>
                <a:lnTo>
                  <a:pt x="17998" y="50291"/>
                </a:lnTo>
                <a:close/>
              </a:path>
              <a:path w="1150620" h="100330">
                <a:moveTo>
                  <a:pt x="5537" y="47040"/>
                </a:moveTo>
                <a:lnTo>
                  <a:pt x="0" y="50291"/>
                </a:lnTo>
                <a:lnTo>
                  <a:pt x="5537" y="53543"/>
                </a:lnTo>
                <a:lnTo>
                  <a:pt x="4571" y="52577"/>
                </a:lnTo>
                <a:lnTo>
                  <a:pt x="4571" y="48005"/>
                </a:lnTo>
                <a:lnTo>
                  <a:pt x="5537" y="47040"/>
                </a:lnTo>
                <a:close/>
              </a:path>
              <a:path w="1150620" h="100330">
                <a:moveTo>
                  <a:pt x="24567" y="46481"/>
                </a:moveTo>
                <a:lnTo>
                  <a:pt x="11429" y="46481"/>
                </a:lnTo>
                <a:lnTo>
                  <a:pt x="17998" y="50291"/>
                </a:lnTo>
                <a:lnTo>
                  <a:pt x="24567" y="46481"/>
                </a:lnTo>
                <a:close/>
              </a:path>
              <a:path w="1150620" h="100330">
                <a:moveTo>
                  <a:pt x="7786" y="45719"/>
                </a:moveTo>
                <a:lnTo>
                  <a:pt x="6857" y="45719"/>
                </a:lnTo>
                <a:lnTo>
                  <a:pt x="5537" y="47040"/>
                </a:lnTo>
                <a:lnTo>
                  <a:pt x="7786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69273" y="1922703"/>
            <a:ext cx="2065655" cy="95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 marR="5080" indent="458470">
              <a:lnSpc>
                <a:spcPct val="156100"/>
              </a:lnSpc>
            </a:pPr>
            <a:r>
              <a:rPr sz="1800" dirty="0">
                <a:latin typeface="Arial"/>
                <a:cs typeface="Arial"/>
              </a:rPr>
              <a:t>Insertar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tarjeta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[tarjeta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válida]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4745" y="4351186"/>
            <a:ext cx="1715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34689" y="3172977"/>
            <a:ext cx="100330" cy="580390"/>
          </a:xfrm>
          <a:custGeom>
            <a:avLst/>
            <a:gdLst/>
            <a:ahLst/>
            <a:cxnLst/>
            <a:rect l="l" t="t" r="r" b="b"/>
            <a:pathLst>
              <a:path w="100329" h="580389">
                <a:moveTo>
                  <a:pt x="46670" y="573657"/>
                </a:moveTo>
                <a:lnTo>
                  <a:pt x="50291" y="579881"/>
                </a:lnTo>
                <a:lnTo>
                  <a:pt x="53395" y="574547"/>
                </a:lnTo>
                <a:lnTo>
                  <a:pt x="48005" y="574547"/>
                </a:lnTo>
                <a:lnTo>
                  <a:pt x="46670" y="573657"/>
                </a:lnTo>
                <a:close/>
              </a:path>
              <a:path w="100329" h="580389">
                <a:moveTo>
                  <a:pt x="45719" y="553238"/>
                </a:moveTo>
                <a:lnTo>
                  <a:pt x="45719" y="572023"/>
                </a:lnTo>
                <a:lnTo>
                  <a:pt x="46670" y="573657"/>
                </a:lnTo>
                <a:lnTo>
                  <a:pt x="48005" y="574547"/>
                </a:lnTo>
                <a:lnTo>
                  <a:pt x="52577" y="574547"/>
                </a:lnTo>
                <a:lnTo>
                  <a:pt x="53913" y="573657"/>
                </a:lnTo>
                <a:lnTo>
                  <a:pt x="54863" y="572023"/>
                </a:lnTo>
                <a:lnTo>
                  <a:pt x="54863" y="567689"/>
                </a:lnTo>
                <a:lnTo>
                  <a:pt x="46481" y="567689"/>
                </a:lnTo>
                <a:lnTo>
                  <a:pt x="50291" y="561121"/>
                </a:lnTo>
                <a:lnTo>
                  <a:pt x="45719" y="553238"/>
                </a:lnTo>
                <a:close/>
              </a:path>
              <a:path w="100329" h="580389">
                <a:moveTo>
                  <a:pt x="53913" y="573657"/>
                </a:moveTo>
                <a:lnTo>
                  <a:pt x="52577" y="574547"/>
                </a:lnTo>
                <a:lnTo>
                  <a:pt x="53395" y="574547"/>
                </a:lnTo>
                <a:lnTo>
                  <a:pt x="53913" y="573657"/>
                </a:lnTo>
                <a:close/>
              </a:path>
              <a:path w="100329" h="580389">
                <a:moveTo>
                  <a:pt x="45719" y="572023"/>
                </a:moveTo>
                <a:lnTo>
                  <a:pt x="45719" y="573023"/>
                </a:lnTo>
                <a:lnTo>
                  <a:pt x="46670" y="573657"/>
                </a:lnTo>
                <a:lnTo>
                  <a:pt x="45719" y="572023"/>
                </a:lnTo>
                <a:close/>
              </a:path>
              <a:path w="100329" h="580389">
                <a:moveTo>
                  <a:pt x="54863" y="572023"/>
                </a:moveTo>
                <a:lnTo>
                  <a:pt x="53913" y="573657"/>
                </a:lnTo>
                <a:lnTo>
                  <a:pt x="54863" y="573023"/>
                </a:lnTo>
                <a:lnTo>
                  <a:pt x="54863" y="572023"/>
                </a:lnTo>
                <a:close/>
              </a:path>
              <a:path w="100329" h="580389">
                <a:moveTo>
                  <a:pt x="5333" y="488441"/>
                </a:moveTo>
                <a:lnTo>
                  <a:pt x="3047" y="489965"/>
                </a:lnTo>
                <a:lnTo>
                  <a:pt x="1523" y="490727"/>
                </a:lnTo>
                <a:lnTo>
                  <a:pt x="0" y="493775"/>
                </a:lnTo>
                <a:lnTo>
                  <a:pt x="1523" y="496061"/>
                </a:lnTo>
                <a:lnTo>
                  <a:pt x="45719" y="572023"/>
                </a:lnTo>
                <a:lnTo>
                  <a:pt x="45719" y="553238"/>
                </a:lnTo>
                <a:lnTo>
                  <a:pt x="9905" y="491489"/>
                </a:lnTo>
                <a:lnTo>
                  <a:pt x="8381" y="489203"/>
                </a:lnTo>
                <a:lnTo>
                  <a:pt x="5333" y="488441"/>
                </a:lnTo>
                <a:close/>
              </a:path>
              <a:path w="100329" h="580389">
                <a:moveTo>
                  <a:pt x="94487" y="488441"/>
                </a:moveTo>
                <a:lnTo>
                  <a:pt x="92201" y="489203"/>
                </a:lnTo>
                <a:lnTo>
                  <a:pt x="90677" y="491489"/>
                </a:lnTo>
                <a:lnTo>
                  <a:pt x="54863" y="553238"/>
                </a:lnTo>
                <a:lnTo>
                  <a:pt x="54863" y="572023"/>
                </a:lnTo>
                <a:lnTo>
                  <a:pt x="99059" y="496061"/>
                </a:lnTo>
                <a:lnTo>
                  <a:pt x="99821" y="493775"/>
                </a:lnTo>
                <a:lnTo>
                  <a:pt x="99059" y="490727"/>
                </a:lnTo>
                <a:lnTo>
                  <a:pt x="96773" y="489965"/>
                </a:lnTo>
                <a:lnTo>
                  <a:pt x="94487" y="488441"/>
                </a:lnTo>
                <a:close/>
              </a:path>
              <a:path w="100329" h="580389">
                <a:moveTo>
                  <a:pt x="50291" y="561121"/>
                </a:moveTo>
                <a:lnTo>
                  <a:pt x="46481" y="567689"/>
                </a:lnTo>
                <a:lnTo>
                  <a:pt x="54101" y="567689"/>
                </a:lnTo>
                <a:lnTo>
                  <a:pt x="50291" y="561121"/>
                </a:lnTo>
                <a:close/>
              </a:path>
              <a:path w="100329" h="580389">
                <a:moveTo>
                  <a:pt x="54863" y="553238"/>
                </a:moveTo>
                <a:lnTo>
                  <a:pt x="50291" y="561121"/>
                </a:lnTo>
                <a:lnTo>
                  <a:pt x="54101" y="567689"/>
                </a:lnTo>
                <a:lnTo>
                  <a:pt x="54863" y="567689"/>
                </a:lnTo>
                <a:lnTo>
                  <a:pt x="54863" y="553238"/>
                </a:lnTo>
                <a:close/>
              </a:path>
              <a:path w="100329" h="5803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553238"/>
                </a:lnTo>
                <a:lnTo>
                  <a:pt x="50291" y="561121"/>
                </a:lnTo>
                <a:lnTo>
                  <a:pt x="54863" y="5532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2185" y="5054349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0887" y="5251707"/>
            <a:ext cx="1226820" cy="100330"/>
          </a:xfrm>
          <a:custGeom>
            <a:avLst/>
            <a:gdLst/>
            <a:ahLst/>
            <a:cxnLst/>
            <a:rect l="l" t="t" r="r" b="b"/>
            <a:pathLst>
              <a:path w="1226820" h="100329">
                <a:moveTo>
                  <a:pt x="85343" y="0"/>
                </a:moveTo>
                <a:lnTo>
                  <a:pt x="83057" y="1523"/>
                </a:lnTo>
                <a:lnTo>
                  <a:pt x="5537" y="47040"/>
                </a:lnTo>
                <a:lnTo>
                  <a:pt x="4571" y="48005"/>
                </a:lnTo>
                <a:lnTo>
                  <a:pt x="4571" y="52577"/>
                </a:lnTo>
                <a:lnTo>
                  <a:pt x="5537" y="53543"/>
                </a:lnTo>
                <a:lnTo>
                  <a:pt x="83057" y="99059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2201"/>
                </a:lnTo>
                <a:lnTo>
                  <a:pt x="87629" y="90677"/>
                </a:lnTo>
                <a:lnTo>
                  <a:pt x="24567" y="54101"/>
                </a:lnTo>
                <a:lnTo>
                  <a:pt x="11429" y="54101"/>
                </a:lnTo>
                <a:lnTo>
                  <a:pt x="11429" y="46481"/>
                </a:lnTo>
                <a:lnTo>
                  <a:pt x="24567" y="46481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1523"/>
                </a:lnTo>
                <a:lnTo>
                  <a:pt x="85343" y="0"/>
                </a:lnTo>
                <a:close/>
              </a:path>
              <a:path w="1226820" h="100329">
                <a:moveTo>
                  <a:pt x="5537" y="53543"/>
                </a:moveTo>
                <a:lnTo>
                  <a:pt x="6857" y="54863"/>
                </a:lnTo>
                <a:lnTo>
                  <a:pt x="7786" y="54863"/>
                </a:lnTo>
                <a:lnTo>
                  <a:pt x="5537" y="53543"/>
                </a:lnTo>
                <a:close/>
              </a:path>
              <a:path w="1226820" h="100329">
                <a:moveTo>
                  <a:pt x="1224533" y="45719"/>
                </a:moveTo>
                <a:lnTo>
                  <a:pt x="25881" y="45719"/>
                </a:lnTo>
                <a:lnTo>
                  <a:pt x="17998" y="50291"/>
                </a:lnTo>
                <a:lnTo>
                  <a:pt x="25881" y="54863"/>
                </a:lnTo>
                <a:lnTo>
                  <a:pt x="1224533" y="54863"/>
                </a:lnTo>
                <a:lnTo>
                  <a:pt x="1226819" y="52577"/>
                </a:lnTo>
                <a:lnTo>
                  <a:pt x="1226819" y="48005"/>
                </a:lnTo>
                <a:lnTo>
                  <a:pt x="1224533" y="45719"/>
                </a:lnTo>
                <a:close/>
              </a:path>
              <a:path w="1226820" h="100329">
                <a:moveTo>
                  <a:pt x="11429" y="46481"/>
                </a:moveTo>
                <a:lnTo>
                  <a:pt x="11429" y="54101"/>
                </a:lnTo>
                <a:lnTo>
                  <a:pt x="17998" y="50291"/>
                </a:lnTo>
                <a:lnTo>
                  <a:pt x="11429" y="46481"/>
                </a:lnTo>
                <a:close/>
              </a:path>
              <a:path w="1226820" h="100329">
                <a:moveTo>
                  <a:pt x="17998" y="50291"/>
                </a:moveTo>
                <a:lnTo>
                  <a:pt x="11429" y="54101"/>
                </a:lnTo>
                <a:lnTo>
                  <a:pt x="24567" y="54101"/>
                </a:lnTo>
                <a:lnTo>
                  <a:pt x="17998" y="50291"/>
                </a:lnTo>
                <a:close/>
              </a:path>
              <a:path w="1226820" h="100329">
                <a:moveTo>
                  <a:pt x="5537" y="47040"/>
                </a:moveTo>
                <a:lnTo>
                  <a:pt x="0" y="50291"/>
                </a:lnTo>
                <a:lnTo>
                  <a:pt x="5537" y="53543"/>
                </a:lnTo>
                <a:lnTo>
                  <a:pt x="4571" y="52577"/>
                </a:lnTo>
                <a:lnTo>
                  <a:pt x="4571" y="48005"/>
                </a:lnTo>
                <a:lnTo>
                  <a:pt x="5537" y="47040"/>
                </a:lnTo>
                <a:close/>
              </a:path>
              <a:path w="1226820" h="100329">
                <a:moveTo>
                  <a:pt x="24567" y="46481"/>
                </a:moveTo>
                <a:lnTo>
                  <a:pt x="11429" y="46481"/>
                </a:lnTo>
                <a:lnTo>
                  <a:pt x="17998" y="50291"/>
                </a:lnTo>
                <a:lnTo>
                  <a:pt x="24567" y="46481"/>
                </a:lnTo>
                <a:close/>
              </a:path>
              <a:path w="1226820" h="100329">
                <a:moveTo>
                  <a:pt x="7786" y="45719"/>
                </a:moveTo>
                <a:lnTo>
                  <a:pt x="6857" y="45719"/>
                </a:lnTo>
                <a:lnTo>
                  <a:pt x="5537" y="47040"/>
                </a:lnTo>
                <a:lnTo>
                  <a:pt x="7786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9542" y="55542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30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30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30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30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30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30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30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30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30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30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27485" y="5301999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102869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46276" y="4482855"/>
            <a:ext cx="0" cy="819150"/>
          </a:xfrm>
          <a:custGeom>
            <a:avLst/>
            <a:gdLst/>
            <a:ahLst/>
            <a:cxnLst/>
            <a:rect l="l" t="t" r="r" b="b"/>
            <a:pathLst>
              <a:path h="819150">
                <a:moveTo>
                  <a:pt x="0" y="0"/>
                </a:moveTo>
                <a:lnTo>
                  <a:pt x="0" y="81914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29283" y="4437897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20" h="100329">
                <a:moveTo>
                  <a:pt x="85343" y="0"/>
                </a:moveTo>
                <a:lnTo>
                  <a:pt x="83057" y="761"/>
                </a:lnTo>
                <a:lnTo>
                  <a:pt x="5537" y="46278"/>
                </a:lnTo>
                <a:lnTo>
                  <a:pt x="4571" y="47243"/>
                </a:lnTo>
                <a:lnTo>
                  <a:pt x="4571" y="52214"/>
                </a:lnTo>
                <a:lnTo>
                  <a:pt x="83057" y="98291"/>
                </a:lnTo>
                <a:lnTo>
                  <a:pt x="85343" y="99815"/>
                </a:lnTo>
                <a:lnTo>
                  <a:pt x="88391" y="99053"/>
                </a:lnTo>
                <a:lnTo>
                  <a:pt x="89915" y="96767"/>
                </a:lnTo>
                <a:lnTo>
                  <a:pt x="90677" y="94481"/>
                </a:lnTo>
                <a:lnTo>
                  <a:pt x="89915" y="91433"/>
                </a:lnTo>
                <a:lnTo>
                  <a:pt x="87629" y="89909"/>
                </a:lnTo>
                <a:lnTo>
                  <a:pt x="25883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636" y="45719"/>
                </a:lnTo>
                <a:lnTo>
                  <a:pt x="87629" y="9143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20" h="100329">
                <a:moveTo>
                  <a:pt x="4571" y="52214"/>
                </a:moveTo>
                <a:lnTo>
                  <a:pt x="4571" y="52577"/>
                </a:lnTo>
                <a:lnTo>
                  <a:pt x="6857" y="54101"/>
                </a:lnTo>
                <a:lnTo>
                  <a:pt x="7787" y="54101"/>
                </a:lnTo>
                <a:lnTo>
                  <a:pt x="4571" y="52214"/>
                </a:lnTo>
                <a:close/>
              </a:path>
              <a:path w="312420" h="100329">
                <a:moveTo>
                  <a:pt x="11429" y="45719"/>
                </a:moveTo>
                <a:lnTo>
                  <a:pt x="11429" y="54101"/>
                </a:lnTo>
                <a:lnTo>
                  <a:pt x="18594" y="49874"/>
                </a:lnTo>
                <a:lnTo>
                  <a:pt x="11429" y="45719"/>
                </a:lnTo>
                <a:close/>
              </a:path>
              <a:path w="312420" h="100329">
                <a:moveTo>
                  <a:pt x="18594" y="49874"/>
                </a:moveTo>
                <a:lnTo>
                  <a:pt x="11429" y="54101"/>
                </a:lnTo>
                <a:lnTo>
                  <a:pt x="25883" y="54101"/>
                </a:lnTo>
                <a:lnTo>
                  <a:pt x="18594" y="49874"/>
                </a:lnTo>
                <a:close/>
              </a:path>
              <a:path w="312420" h="100329">
                <a:moveTo>
                  <a:pt x="310133" y="44957"/>
                </a:moveTo>
                <a:lnTo>
                  <a:pt x="26928" y="44957"/>
                </a:lnTo>
                <a:lnTo>
                  <a:pt x="18594" y="49874"/>
                </a:lnTo>
                <a:lnTo>
                  <a:pt x="25883" y="54101"/>
                </a:lnTo>
                <a:lnTo>
                  <a:pt x="310133" y="54101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20" h="100329">
                <a:moveTo>
                  <a:pt x="5537" y="46278"/>
                </a:moveTo>
                <a:lnTo>
                  <a:pt x="0" y="49529"/>
                </a:lnTo>
                <a:lnTo>
                  <a:pt x="4571" y="52214"/>
                </a:lnTo>
                <a:lnTo>
                  <a:pt x="4571" y="47243"/>
                </a:lnTo>
                <a:lnTo>
                  <a:pt x="5537" y="46278"/>
                </a:lnTo>
                <a:close/>
              </a:path>
              <a:path w="312420" h="100329">
                <a:moveTo>
                  <a:pt x="25636" y="45719"/>
                </a:moveTo>
                <a:lnTo>
                  <a:pt x="11429" y="45719"/>
                </a:lnTo>
                <a:lnTo>
                  <a:pt x="18594" y="49874"/>
                </a:lnTo>
                <a:lnTo>
                  <a:pt x="25636" y="45719"/>
                </a:lnTo>
                <a:close/>
              </a:path>
              <a:path w="312420" h="100329">
                <a:moveTo>
                  <a:pt x="7786" y="44957"/>
                </a:moveTo>
                <a:lnTo>
                  <a:pt x="6857" y="44957"/>
                </a:lnTo>
                <a:lnTo>
                  <a:pt x="5537" y="46278"/>
                </a:lnTo>
                <a:lnTo>
                  <a:pt x="7786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8204" y="2415549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8" y="0"/>
                </a:moveTo>
                <a:lnTo>
                  <a:pt x="117761" y="5757"/>
                </a:lnTo>
                <a:lnTo>
                  <a:pt x="78144" y="21961"/>
                </a:lnTo>
                <a:lnTo>
                  <a:pt x="44905" y="47007"/>
                </a:lnTo>
                <a:lnTo>
                  <a:pt x="19695" y="79292"/>
                </a:lnTo>
                <a:lnTo>
                  <a:pt x="4163" y="117211"/>
                </a:lnTo>
                <a:lnTo>
                  <a:pt x="0" y="144829"/>
                </a:lnTo>
                <a:lnTo>
                  <a:pt x="632" y="159992"/>
                </a:lnTo>
                <a:lnTo>
                  <a:pt x="10066" y="202314"/>
                </a:lnTo>
                <a:lnTo>
                  <a:pt x="29604" y="238936"/>
                </a:lnTo>
                <a:lnTo>
                  <a:pt x="57704" y="268644"/>
                </a:lnTo>
                <a:lnTo>
                  <a:pt x="92826" y="290218"/>
                </a:lnTo>
                <a:lnTo>
                  <a:pt x="133429" y="302443"/>
                </a:lnTo>
                <a:lnTo>
                  <a:pt x="147915" y="304230"/>
                </a:lnTo>
                <a:lnTo>
                  <a:pt x="164533" y="303722"/>
                </a:lnTo>
                <a:lnTo>
                  <a:pt x="210671" y="295384"/>
                </a:lnTo>
                <a:lnTo>
                  <a:pt x="250393" y="277880"/>
                </a:lnTo>
                <a:lnTo>
                  <a:pt x="282612" y="252563"/>
                </a:lnTo>
                <a:lnTo>
                  <a:pt x="306239" y="220788"/>
                </a:lnTo>
                <a:lnTo>
                  <a:pt x="320189" y="183910"/>
                </a:lnTo>
                <a:lnTo>
                  <a:pt x="323575" y="157159"/>
                </a:lnTo>
                <a:lnTo>
                  <a:pt x="322908" y="142388"/>
                </a:lnTo>
                <a:lnTo>
                  <a:pt x="313225" y="100879"/>
                </a:lnTo>
                <a:lnTo>
                  <a:pt x="293274" y="64675"/>
                </a:lnTo>
                <a:lnTo>
                  <a:pt x="264667" y="35181"/>
                </a:lnTo>
                <a:lnTo>
                  <a:pt x="229020" y="13805"/>
                </a:lnTo>
                <a:lnTo>
                  <a:pt x="187944" y="1954"/>
                </a:lnTo>
                <a:lnTo>
                  <a:pt x="162108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5475" y="247269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5475" y="247269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6754" y="513969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8" y="0"/>
                </a:moveTo>
                <a:lnTo>
                  <a:pt x="117761" y="5757"/>
                </a:lnTo>
                <a:lnTo>
                  <a:pt x="78144" y="21961"/>
                </a:lnTo>
                <a:lnTo>
                  <a:pt x="44905" y="47007"/>
                </a:lnTo>
                <a:lnTo>
                  <a:pt x="19695" y="79292"/>
                </a:lnTo>
                <a:lnTo>
                  <a:pt x="4163" y="117211"/>
                </a:lnTo>
                <a:lnTo>
                  <a:pt x="0" y="144829"/>
                </a:lnTo>
                <a:lnTo>
                  <a:pt x="632" y="159992"/>
                </a:lnTo>
                <a:lnTo>
                  <a:pt x="10066" y="202314"/>
                </a:lnTo>
                <a:lnTo>
                  <a:pt x="29604" y="238936"/>
                </a:lnTo>
                <a:lnTo>
                  <a:pt x="57704" y="268644"/>
                </a:lnTo>
                <a:lnTo>
                  <a:pt x="92826" y="290218"/>
                </a:lnTo>
                <a:lnTo>
                  <a:pt x="133429" y="302443"/>
                </a:lnTo>
                <a:lnTo>
                  <a:pt x="147915" y="304230"/>
                </a:lnTo>
                <a:lnTo>
                  <a:pt x="164533" y="303722"/>
                </a:lnTo>
                <a:lnTo>
                  <a:pt x="210671" y="295384"/>
                </a:lnTo>
                <a:lnTo>
                  <a:pt x="250393" y="277880"/>
                </a:lnTo>
                <a:lnTo>
                  <a:pt x="282612" y="252563"/>
                </a:lnTo>
                <a:lnTo>
                  <a:pt x="306239" y="220788"/>
                </a:lnTo>
                <a:lnTo>
                  <a:pt x="320189" y="183910"/>
                </a:lnTo>
                <a:lnTo>
                  <a:pt x="323575" y="157159"/>
                </a:lnTo>
                <a:lnTo>
                  <a:pt x="322908" y="142388"/>
                </a:lnTo>
                <a:lnTo>
                  <a:pt x="313225" y="100879"/>
                </a:lnTo>
                <a:lnTo>
                  <a:pt x="293274" y="64675"/>
                </a:lnTo>
                <a:lnTo>
                  <a:pt x="264667" y="35181"/>
                </a:lnTo>
                <a:lnTo>
                  <a:pt x="229020" y="13805"/>
                </a:lnTo>
                <a:lnTo>
                  <a:pt x="187944" y="1954"/>
                </a:lnTo>
                <a:lnTo>
                  <a:pt x="162108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4025" y="51968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4025" y="51968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10492" y="382067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30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30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30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30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30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30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30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30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30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30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55985" y="3778005"/>
            <a:ext cx="5314950" cy="0"/>
          </a:xfrm>
          <a:custGeom>
            <a:avLst/>
            <a:gdLst/>
            <a:ahLst/>
            <a:cxnLst/>
            <a:rect l="l" t="t" r="r" b="b"/>
            <a:pathLst>
              <a:path w="5314950">
                <a:moveTo>
                  <a:pt x="0" y="0"/>
                </a:moveTo>
                <a:lnTo>
                  <a:pt x="5314946" y="0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06340" y="46779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28031" y="5016249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18331" y="5263899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>
                <a:moveTo>
                  <a:pt x="14287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18331" y="4444755"/>
            <a:ext cx="0" cy="819150"/>
          </a:xfrm>
          <a:custGeom>
            <a:avLst/>
            <a:gdLst/>
            <a:ahLst/>
            <a:cxnLst/>
            <a:rect l="l" t="t" r="r" b="b"/>
            <a:pathLst>
              <a:path h="819150">
                <a:moveTo>
                  <a:pt x="0" y="0"/>
                </a:moveTo>
                <a:lnTo>
                  <a:pt x="0" y="81914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13759" y="4389891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20" h="100329">
                <a:moveTo>
                  <a:pt x="293063" y="49946"/>
                </a:moveTo>
                <a:lnTo>
                  <a:pt x="224027" y="90677"/>
                </a:lnTo>
                <a:lnTo>
                  <a:pt x="222503" y="91439"/>
                </a:lnTo>
                <a:lnTo>
                  <a:pt x="220979" y="94487"/>
                </a:lnTo>
                <a:lnTo>
                  <a:pt x="224027" y="99059"/>
                </a:lnTo>
                <a:lnTo>
                  <a:pt x="227075" y="99821"/>
                </a:lnTo>
                <a:lnTo>
                  <a:pt x="229361" y="98297"/>
                </a:lnTo>
                <a:lnTo>
                  <a:pt x="305828" y="54101"/>
                </a:lnTo>
                <a:lnTo>
                  <a:pt x="300227" y="54101"/>
                </a:lnTo>
                <a:lnTo>
                  <a:pt x="293063" y="49946"/>
                </a:lnTo>
                <a:close/>
              </a:path>
              <a:path w="312420" h="100329">
                <a:moveTo>
                  <a:pt x="284462" y="44957"/>
                </a:moveTo>
                <a:lnTo>
                  <a:pt x="2285" y="44957"/>
                </a:lnTo>
                <a:lnTo>
                  <a:pt x="0" y="47243"/>
                </a:lnTo>
                <a:lnTo>
                  <a:pt x="0" y="52577"/>
                </a:lnTo>
                <a:lnTo>
                  <a:pt x="2285" y="54863"/>
                </a:lnTo>
                <a:lnTo>
                  <a:pt x="284729" y="54863"/>
                </a:lnTo>
                <a:lnTo>
                  <a:pt x="293063" y="49946"/>
                </a:lnTo>
                <a:lnTo>
                  <a:pt x="284462" y="44957"/>
                </a:lnTo>
                <a:close/>
              </a:path>
              <a:path w="312420" h="100329">
                <a:moveTo>
                  <a:pt x="307003" y="53422"/>
                </a:moveTo>
                <a:lnTo>
                  <a:pt x="304509" y="54863"/>
                </a:lnTo>
                <a:lnTo>
                  <a:pt x="305561" y="54863"/>
                </a:lnTo>
                <a:lnTo>
                  <a:pt x="307003" y="53422"/>
                </a:lnTo>
                <a:close/>
              </a:path>
              <a:path w="312420" h="100329">
                <a:moveTo>
                  <a:pt x="300227" y="45719"/>
                </a:moveTo>
                <a:lnTo>
                  <a:pt x="293063" y="49946"/>
                </a:lnTo>
                <a:lnTo>
                  <a:pt x="300227" y="54101"/>
                </a:lnTo>
                <a:lnTo>
                  <a:pt x="300227" y="45719"/>
                </a:lnTo>
                <a:close/>
              </a:path>
              <a:path w="312420" h="100329">
                <a:moveTo>
                  <a:pt x="304633" y="45719"/>
                </a:moveTo>
                <a:lnTo>
                  <a:pt x="300227" y="45719"/>
                </a:lnTo>
                <a:lnTo>
                  <a:pt x="300227" y="54101"/>
                </a:lnTo>
                <a:lnTo>
                  <a:pt x="305828" y="54101"/>
                </a:lnTo>
                <a:lnTo>
                  <a:pt x="307003" y="53422"/>
                </a:lnTo>
                <a:lnTo>
                  <a:pt x="307847" y="52577"/>
                </a:lnTo>
                <a:lnTo>
                  <a:pt x="307847" y="47607"/>
                </a:lnTo>
                <a:lnTo>
                  <a:pt x="304633" y="45719"/>
                </a:lnTo>
                <a:close/>
              </a:path>
              <a:path w="312420" h="100329">
                <a:moveTo>
                  <a:pt x="307847" y="47607"/>
                </a:moveTo>
                <a:lnTo>
                  <a:pt x="307847" y="52577"/>
                </a:lnTo>
                <a:lnTo>
                  <a:pt x="307003" y="53422"/>
                </a:lnTo>
                <a:lnTo>
                  <a:pt x="312419" y="50291"/>
                </a:lnTo>
                <a:lnTo>
                  <a:pt x="307847" y="47607"/>
                </a:lnTo>
                <a:close/>
              </a:path>
              <a:path w="312420" h="100329">
                <a:moveTo>
                  <a:pt x="227075" y="0"/>
                </a:moveTo>
                <a:lnTo>
                  <a:pt x="224027" y="761"/>
                </a:lnTo>
                <a:lnTo>
                  <a:pt x="220979" y="5333"/>
                </a:lnTo>
                <a:lnTo>
                  <a:pt x="222503" y="8381"/>
                </a:lnTo>
                <a:lnTo>
                  <a:pt x="224027" y="9905"/>
                </a:lnTo>
                <a:lnTo>
                  <a:pt x="293063" y="49946"/>
                </a:lnTo>
                <a:lnTo>
                  <a:pt x="300227" y="45719"/>
                </a:lnTo>
                <a:lnTo>
                  <a:pt x="304633" y="45719"/>
                </a:lnTo>
                <a:lnTo>
                  <a:pt x="229361" y="1523"/>
                </a:lnTo>
                <a:lnTo>
                  <a:pt x="227075" y="0"/>
                </a:lnTo>
                <a:close/>
              </a:path>
              <a:path w="312420" h="100329">
                <a:moveTo>
                  <a:pt x="305561" y="44957"/>
                </a:moveTo>
                <a:lnTo>
                  <a:pt x="303335" y="44957"/>
                </a:lnTo>
                <a:lnTo>
                  <a:pt x="307847" y="47607"/>
                </a:lnTo>
                <a:lnTo>
                  <a:pt x="307847" y="47243"/>
                </a:lnTo>
                <a:lnTo>
                  <a:pt x="305561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34890" y="378257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25390" y="553517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75035" y="5949699"/>
            <a:ext cx="5314950" cy="0"/>
          </a:xfrm>
          <a:custGeom>
            <a:avLst/>
            <a:gdLst/>
            <a:ahLst/>
            <a:cxnLst/>
            <a:rect l="l" t="t" r="r" b="b"/>
            <a:pathLst>
              <a:path w="5314950">
                <a:moveTo>
                  <a:pt x="0" y="0"/>
                </a:moveTo>
                <a:lnTo>
                  <a:pt x="5314946" y="0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3639" y="5945127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20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20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20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20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37182" y="1911105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799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96987" y="2884347"/>
            <a:ext cx="5099050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Expulsar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tarjeta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[tarjeta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válida]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49815" y="4770299"/>
            <a:ext cx="115570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 marR="5080" indent="-1079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[3e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22767" y="5589450"/>
            <a:ext cx="1487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[código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38856" y="6304206"/>
            <a:ext cx="342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25790" y="4655999"/>
            <a:ext cx="161988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10" marR="5080" indent="-30861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[1er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º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94848" y="4313099"/>
            <a:ext cx="1906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cantidad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17326" y="5551349"/>
            <a:ext cx="111823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1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[cantidad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disponible]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16896" y="4732199"/>
            <a:ext cx="127063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[cantidad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disponible]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84806" y="1950897"/>
            <a:ext cx="163957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35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Mensaje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tarjeta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72183" y="2942091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20" h="100330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20" h="100330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20" h="100330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20" h="100330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20" h="100330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20" h="100330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20" h="100330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20" h="100330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10283" y="2084841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20" h="100330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20" h="100330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20" h="100330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20" h="100330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20" h="100330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20" h="100330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20" h="100330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20" h="100330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43287" y="2522991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19" h="100330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19" h="100330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19" h="100330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19" h="100330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19" h="100330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19" h="100330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19" h="100330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19" h="100330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08285" y="1892055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799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24286" y="2923041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19" h="100330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19" h="100330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19" h="100330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19" h="100330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19" h="100330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19" h="100330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19" h="100330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19" h="100330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62386" y="2122941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19" h="100330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19" h="100330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19" h="100330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19" h="100330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19" h="100330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19" h="100330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19" h="100330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19" h="100330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5925" y="1796805"/>
            <a:ext cx="1638300" cy="495300"/>
          </a:xfrm>
          <a:custGeom>
            <a:avLst/>
            <a:gdLst/>
            <a:ahLst/>
            <a:cxnLst/>
            <a:rect l="l" t="t" r="r" b="b"/>
            <a:pathLst>
              <a:path w="163830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556003" y="495299"/>
                </a:lnTo>
                <a:lnTo>
                  <a:pt x="1570608" y="494004"/>
                </a:lnTo>
                <a:lnTo>
                  <a:pt x="1608364" y="476430"/>
                </a:lnTo>
                <a:lnTo>
                  <a:pt x="1632542" y="443188"/>
                </a:lnTo>
                <a:lnTo>
                  <a:pt x="1638299" y="82295"/>
                </a:lnTo>
                <a:lnTo>
                  <a:pt x="1637029" y="67691"/>
                </a:lnTo>
                <a:lnTo>
                  <a:pt x="1619675" y="29935"/>
                </a:lnTo>
                <a:lnTo>
                  <a:pt x="158650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7479" y="1796805"/>
            <a:ext cx="1885950" cy="781050"/>
          </a:xfrm>
          <a:custGeom>
            <a:avLst/>
            <a:gdLst/>
            <a:ahLst/>
            <a:cxnLst/>
            <a:rect l="l" t="t" r="r" b="b"/>
            <a:pathLst>
              <a:path w="1885950" h="781050">
                <a:moveTo>
                  <a:pt x="130301" y="0"/>
                </a:moveTo>
                <a:lnTo>
                  <a:pt x="87938" y="7043"/>
                </a:lnTo>
                <a:lnTo>
                  <a:pt x="51322" y="26636"/>
                </a:lnTo>
                <a:lnTo>
                  <a:pt x="22878" y="56477"/>
                </a:lnTo>
                <a:lnTo>
                  <a:pt x="5029" y="94261"/>
                </a:lnTo>
                <a:lnTo>
                  <a:pt x="0" y="650747"/>
                </a:lnTo>
                <a:lnTo>
                  <a:pt x="821" y="665357"/>
                </a:lnTo>
                <a:lnTo>
                  <a:pt x="12419" y="706074"/>
                </a:lnTo>
                <a:lnTo>
                  <a:pt x="35833" y="740236"/>
                </a:lnTo>
                <a:lnTo>
                  <a:pt x="68640" y="765418"/>
                </a:lnTo>
                <a:lnTo>
                  <a:pt x="108414" y="779195"/>
                </a:lnTo>
                <a:lnTo>
                  <a:pt x="1756406" y="781049"/>
                </a:lnTo>
                <a:lnTo>
                  <a:pt x="1771048" y="780224"/>
                </a:lnTo>
                <a:lnTo>
                  <a:pt x="1811739" y="768560"/>
                </a:lnTo>
                <a:lnTo>
                  <a:pt x="1845738" y="745021"/>
                </a:lnTo>
                <a:lnTo>
                  <a:pt x="1870681" y="712051"/>
                </a:lnTo>
                <a:lnTo>
                  <a:pt x="1884205" y="672096"/>
                </a:lnTo>
                <a:lnTo>
                  <a:pt x="1885946" y="130301"/>
                </a:lnTo>
                <a:lnTo>
                  <a:pt x="1885131" y="115512"/>
                </a:lnTo>
                <a:lnTo>
                  <a:pt x="1873600" y="74496"/>
                </a:lnTo>
                <a:lnTo>
                  <a:pt x="1850280" y="40313"/>
                </a:lnTo>
                <a:lnTo>
                  <a:pt x="1817536" y="15287"/>
                </a:lnTo>
                <a:lnTo>
                  <a:pt x="1777733" y="1742"/>
                </a:lnTo>
                <a:lnTo>
                  <a:pt x="130301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60329" y="2711205"/>
            <a:ext cx="1905000" cy="495300"/>
          </a:xfrm>
          <a:custGeom>
            <a:avLst/>
            <a:gdLst/>
            <a:ahLst/>
            <a:cxnLst/>
            <a:rect l="l" t="t" r="r" b="b"/>
            <a:pathLst>
              <a:path w="190500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822700" y="495299"/>
                </a:lnTo>
                <a:lnTo>
                  <a:pt x="1837305" y="494004"/>
                </a:lnTo>
                <a:lnTo>
                  <a:pt x="1875061" y="476430"/>
                </a:lnTo>
                <a:lnTo>
                  <a:pt x="1899238" y="443188"/>
                </a:lnTo>
                <a:lnTo>
                  <a:pt x="1904996" y="82295"/>
                </a:lnTo>
                <a:lnTo>
                  <a:pt x="1903725" y="67691"/>
                </a:lnTo>
                <a:lnTo>
                  <a:pt x="1886372" y="29935"/>
                </a:lnTo>
                <a:lnTo>
                  <a:pt x="1853200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98379" y="4197105"/>
            <a:ext cx="1885950" cy="495300"/>
          </a:xfrm>
          <a:custGeom>
            <a:avLst/>
            <a:gdLst/>
            <a:ahLst/>
            <a:cxnLst/>
            <a:rect l="l" t="t" r="r" b="b"/>
            <a:pathLst>
              <a:path w="18859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2997"/>
                </a:lnTo>
                <a:lnTo>
                  <a:pt x="1284" y="427339"/>
                </a:lnTo>
                <a:lnTo>
                  <a:pt x="18769" y="464844"/>
                </a:lnTo>
                <a:lnTo>
                  <a:pt x="52026" y="489268"/>
                </a:lnTo>
                <a:lnTo>
                  <a:pt x="1803650" y="495293"/>
                </a:lnTo>
                <a:lnTo>
                  <a:pt x="1818255" y="493998"/>
                </a:lnTo>
                <a:lnTo>
                  <a:pt x="1856011" y="476424"/>
                </a:lnTo>
                <a:lnTo>
                  <a:pt x="1880188" y="443182"/>
                </a:lnTo>
                <a:lnTo>
                  <a:pt x="1885946" y="82295"/>
                </a:lnTo>
                <a:lnTo>
                  <a:pt x="1884675" y="67691"/>
                </a:lnTo>
                <a:lnTo>
                  <a:pt x="1867322" y="29935"/>
                </a:lnTo>
                <a:lnTo>
                  <a:pt x="1834150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70375" y="4159005"/>
            <a:ext cx="2152650" cy="495300"/>
          </a:xfrm>
          <a:custGeom>
            <a:avLst/>
            <a:gdLst/>
            <a:ahLst/>
            <a:cxnLst/>
            <a:rect l="l" t="t" r="r" b="b"/>
            <a:pathLst>
              <a:path w="21526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2997"/>
                </a:lnTo>
                <a:lnTo>
                  <a:pt x="1284" y="427339"/>
                </a:lnTo>
                <a:lnTo>
                  <a:pt x="18769" y="464844"/>
                </a:lnTo>
                <a:lnTo>
                  <a:pt x="52026" y="489268"/>
                </a:lnTo>
                <a:lnTo>
                  <a:pt x="2070353" y="495293"/>
                </a:lnTo>
                <a:lnTo>
                  <a:pt x="2084958" y="493998"/>
                </a:lnTo>
                <a:lnTo>
                  <a:pt x="2122714" y="476424"/>
                </a:lnTo>
                <a:lnTo>
                  <a:pt x="2146892" y="443182"/>
                </a:lnTo>
                <a:lnTo>
                  <a:pt x="2152649" y="82295"/>
                </a:lnTo>
                <a:lnTo>
                  <a:pt x="2151379" y="67691"/>
                </a:lnTo>
                <a:lnTo>
                  <a:pt x="2134025" y="29935"/>
                </a:lnTo>
                <a:lnTo>
                  <a:pt x="21008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755">
              <a:lnSpc>
                <a:spcPct val="100000"/>
              </a:lnSpc>
            </a:pPr>
            <a:r>
              <a:rPr dirty="0"/>
              <a:t>Reglas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97293" y="1874132"/>
            <a:ext cx="7098030" cy="286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20955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  <a:tab pos="4617085" algn="l"/>
                <a:tab pos="5575935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Una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división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tiene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entrada</a:t>
            </a:r>
            <a:r>
              <a:rPr sz="2000" dirty="0">
                <a:solidFill>
                  <a:srgbClr val="000064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do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64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má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salida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7F7F7F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8450" marR="316865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  <a:tab pos="540512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unión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tiene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do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má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entrada</a:t>
            </a:r>
            <a:r>
              <a:rPr sz="2000" dirty="0">
                <a:solidFill>
                  <a:srgbClr val="000064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salida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F7F7F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spcBef>
                <a:spcPts val="1220"/>
              </a:spcBef>
              <a:buClr>
                <a:srgbClr val="7F7F7F"/>
              </a:buClr>
              <a:buFont typeface="Arial"/>
              <a:buChar char="•"/>
              <a:tabLst>
                <a:tab pos="298450" algn="l"/>
              </a:tabLst>
            </a:pP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flujo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salida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unión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di</a:t>
            </a:r>
            <a:r>
              <a:rPr sz="2000" spc="-5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para</a:t>
            </a:r>
            <a:r>
              <a:rPr sz="2000" spc="6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cuand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han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finalizado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todos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flujos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entrada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unión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(todos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ellos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discurren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paralelo)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0495">
              <a:lnSpc>
                <a:spcPct val="100000"/>
              </a:lnSpc>
            </a:pPr>
            <a:r>
              <a:rPr spc="-15" dirty="0"/>
              <a:t>Actividades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15" dirty="0"/>
              <a:t>complejas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66990" y="1754498"/>
            <a:ext cx="7292975" cy="441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Para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diagrama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quede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excesivament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complejos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puede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modularizar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haciendo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subactividade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Por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ejemplo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450215">
              <a:lnSpc>
                <a:spcPct val="100000"/>
              </a:lnSpc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proceso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de:</a:t>
            </a:r>
            <a:endParaRPr sz="2000">
              <a:latin typeface="Arial"/>
              <a:cs typeface="Arial"/>
            </a:endParaRPr>
          </a:p>
          <a:p>
            <a:pPr marL="1386205" indent="-154940">
              <a:lnSpc>
                <a:spcPct val="100000"/>
              </a:lnSpc>
              <a:spcBef>
                <a:spcPts val="1650"/>
              </a:spcBef>
              <a:buClr>
                <a:srgbClr val="7F7F7F"/>
              </a:buClr>
              <a:buFont typeface="Arial"/>
              <a:buChar char="-"/>
              <a:tabLst>
                <a:tab pos="1386840" algn="l"/>
              </a:tabLst>
            </a:pP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validación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del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código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F7F7F"/>
              </a:buClr>
              <a:buFont typeface="Arial"/>
              <a:buChar char="-"/>
            </a:pPr>
            <a:endParaRPr sz="2000">
              <a:latin typeface="Times New Roman"/>
              <a:cs typeface="Times New Roman"/>
            </a:endParaRPr>
          </a:p>
          <a:p>
            <a:pPr marL="1386205" indent="-154940">
              <a:lnSpc>
                <a:spcPct val="100000"/>
              </a:lnSpc>
              <a:buClr>
                <a:srgbClr val="7F7F7F"/>
              </a:buClr>
              <a:buFont typeface="Arial"/>
              <a:buChar char="-"/>
              <a:tabLst>
                <a:tab pos="138684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introducción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cantidad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Clr>
                <a:srgbClr val="7F7F7F"/>
              </a:buClr>
              <a:buFont typeface="Arial"/>
              <a:buChar char="-"/>
            </a:pPr>
            <a:endParaRPr sz="2000">
              <a:latin typeface="Times New Roman"/>
              <a:cs typeface="Times New Roman"/>
            </a:endParaRPr>
          </a:p>
          <a:p>
            <a:pPr marL="1385570" indent="-154305">
              <a:lnSpc>
                <a:spcPct val="100000"/>
              </a:lnSpc>
              <a:buClr>
                <a:srgbClr val="7F7F7F"/>
              </a:buClr>
              <a:buFont typeface="Arial"/>
              <a:buChar char="-"/>
              <a:tabLst>
                <a:tab pos="1386205" algn="l"/>
              </a:tabLst>
            </a:pP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arjeta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válida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900">
              <a:latin typeface="Times New Roman"/>
              <a:cs typeface="Times New Roman"/>
            </a:endParaRPr>
          </a:p>
          <a:p>
            <a:pPr marL="450215" marR="218440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pued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representar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aparte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facilitando</a:t>
            </a:r>
            <a:r>
              <a:rPr sz="2000" spc="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comprensión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del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diagrama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4555">
              <a:lnSpc>
                <a:spcPct val="100000"/>
              </a:lnSpc>
            </a:pPr>
            <a:r>
              <a:rPr spc="-15" dirty="0"/>
              <a:t>Introducción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47916" y="2111877"/>
            <a:ext cx="7338695" cy="358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diagrama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actividade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 err="1">
                <a:solidFill>
                  <a:srgbClr val="7F7F7F"/>
                </a:solidFill>
                <a:latin typeface="Arial"/>
                <a:cs typeface="Arial"/>
              </a:rPr>
              <a:t>sirven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 smtClean="0">
                <a:solidFill>
                  <a:srgbClr val="7F7F7F"/>
                </a:solidFill>
                <a:latin typeface="Arial"/>
                <a:cs typeface="Arial"/>
              </a:rPr>
              <a:t>para</a:t>
            </a:r>
            <a:r>
              <a:rPr lang="es-ES" sz="2000" spc="-10" dirty="0" smtClean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889000" marR="1196340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representa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comportamient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dinámico</a:t>
            </a:r>
            <a:r>
              <a:rPr sz="2000" spc="6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sistema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ha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iendo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hincapié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889000" marR="5080">
              <a:lnSpc>
                <a:spcPct val="100000"/>
              </a:lnSpc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secuencia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actividade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7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lle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cab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condi</a:t>
            </a:r>
            <a:r>
              <a:rPr sz="2000" spc="-5" dirty="0">
                <a:solidFill>
                  <a:srgbClr val="000064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iones</a:t>
            </a:r>
            <a:r>
              <a:rPr sz="2000" spc="6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guarda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di</a:t>
            </a:r>
            <a:r>
              <a:rPr sz="2000" spc="-5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paran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esas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actividades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785">
              <a:lnSpc>
                <a:spcPct val="100000"/>
              </a:lnSpc>
            </a:pPr>
            <a:r>
              <a:rPr spc="-15" dirty="0"/>
              <a:t>Subactividades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57440" y="1692776"/>
            <a:ext cx="6703695" cy="112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Suba</a:t>
            </a:r>
            <a:r>
              <a:rPr sz="2000" spc="-5" dirty="0">
                <a:solidFill>
                  <a:srgbClr val="000064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tividad: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550">
              <a:latin typeface="Times New Roman"/>
              <a:cs typeface="Times New Roman"/>
            </a:endParaRPr>
          </a:p>
          <a:p>
            <a:pPr marL="412750" marR="5080">
              <a:lnSpc>
                <a:spcPct val="100000"/>
              </a:lnSpc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actividad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describe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má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detalle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diagrama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actividade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aparte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635" y="1587255"/>
            <a:ext cx="8496300" cy="1543050"/>
          </a:xfrm>
          <a:custGeom>
            <a:avLst/>
            <a:gdLst/>
            <a:ahLst/>
            <a:cxnLst/>
            <a:rect l="l" t="t" r="r" b="b"/>
            <a:pathLst>
              <a:path w="8496300" h="1543050">
                <a:moveTo>
                  <a:pt x="0" y="1543049"/>
                </a:moveTo>
                <a:lnTo>
                  <a:pt x="8496299" y="1543049"/>
                </a:lnTo>
                <a:lnTo>
                  <a:pt x="8496299" y="0"/>
                </a:lnTo>
                <a:lnTo>
                  <a:pt x="0" y="0"/>
                </a:lnTo>
                <a:lnTo>
                  <a:pt x="0" y="154304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0031" y="1606305"/>
            <a:ext cx="0" cy="1504950"/>
          </a:xfrm>
          <a:custGeom>
            <a:avLst/>
            <a:gdLst/>
            <a:ahLst/>
            <a:cxnLst/>
            <a:rect l="l" t="t" r="r" b="b"/>
            <a:pathLst>
              <a:path h="1504950">
                <a:moveTo>
                  <a:pt x="0" y="0"/>
                </a:moveTo>
                <a:lnTo>
                  <a:pt x="0" y="150494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1531" y="3682755"/>
            <a:ext cx="1095375" cy="546735"/>
          </a:xfrm>
          <a:custGeom>
            <a:avLst/>
            <a:gdLst/>
            <a:ahLst/>
            <a:cxnLst/>
            <a:rect l="l" t="t" r="r" b="b"/>
            <a:pathLst>
              <a:path w="1095375" h="546735">
                <a:moveTo>
                  <a:pt x="176021" y="0"/>
                </a:moveTo>
                <a:lnTo>
                  <a:pt x="133865" y="7915"/>
                </a:lnTo>
                <a:lnTo>
                  <a:pt x="95323" y="30408"/>
                </a:lnTo>
                <a:lnTo>
                  <a:pt x="61648" y="65595"/>
                </a:lnTo>
                <a:lnTo>
                  <a:pt x="34088" y="111593"/>
                </a:lnTo>
                <a:lnTo>
                  <a:pt x="19730" y="147335"/>
                </a:lnTo>
                <a:lnTo>
                  <a:pt x="9015" y="186488"/>
                </a:lnTo>
                <a:lnTo>
                  <a:pt x="2315" y="228494"/>
                </a:lnTo>
                <a:lnTo>
                  <a:pt x="0" y="272795"/>
                </a:lnTo>
                <a:lnTo>
                  <a:pt x="586" y="295204"/>
                </a:lnTo>
                <a:lnTo>
                  <a:pt x="5140" y="338468"/>
                </a:lnTo>
                <a:lnTo>
                  <a:pt x="13894" y="379190"/>
                </a:lnTo>
                <a:lnTo>
                  <a:pt x="26477" y="416803"/>
                </a:lnTo>
                <a:lnTo>
                  <a:pt x="51720" y="466153"/>
                </a:lnTo>
                <a:lnTo>
                  <a:pt x="83496" y="505319"/>
                </a:lnTo>
                <a:lnTo>
                  <a:pt x="120554" y="532388"/>
                </a:lnTo>
                <a:lnTo>
                  <a:pt x="161645" y="545445"/>
                </a:lnTo>
                <a:lnTo>
                  <a:pt x="176021" y="546353"/>
                </a:lnTo>
                <a:lnTo>
                  <a:pt x="918971" y="546353"/>
                </a:lnTo>
                <a:lnTo>
                  <a:pt x="961376" y="538391"/>
                </a:lnTo>
                <a:lnTo>
                  <a:pt x="1000006" y="515781"/>
                </a:lnTo>
                <a:lnTo>
                  <a:pt x="1033656" y="480434"/>
                </a:lnTo>
                <a:lnTo>
                  <a:pt x="1061124" y="434266"/>
                </a:lnTo>
                <a:lnTo>
                  <a:pt x="1075407" y="398420"/>
                </a:lnTo>
                <a:lnTo>
                  <a:pt x="1086051" y="359182"/>
                </a:lnTo>
                <a:lnTo>
                  <a:pt x="1092698" y="317118"/>
                </a:lnTo>
                <a:lnTo>
                  <a:pt x="1094993" y="272795"/>
                </a:lnTo>
                <a:lnTo>
                  <a:pt x="1094412" y="250393"/>
                </a:lnTo>
                <a:lnTo>
                  <a:pt x="1089896" y="207170"/>
                </a:lnTo>
                <a:lnTo>
                  <a:pt x="1081206" y="166520"/>
                </a:lnTo>
                <a:lnTo>
                  <a:pt x="1068698" y="129003"/>
                </a:lnTo>
                <a:lnTo>
                  <a:pt x="1043558" y="79819"/>
                </a:lnTo>
                <a:lnTo>
                  <a:pt x="1011835" y="40819"/>
                </a:lnTo>
                <a:lnTo>
                  <a:pt x="974732" y="13886"/>
                </a:lnTo>
                <a:lnTo>
                  <a:pt x="933452" y="902"/>
                </a:lnTo>
                <a:lnTo>
                  <a:pt x="918971" y="0"/>
                </a:lnTo>
                <a:lnTo>
                  <a:pt x="176021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07218" y="4037085"/>
            <a:ext cx="102235" cy="60325"/>
          </a:xfrm>
          <a:custGeom>
            <a:avLst/>
            <a:gdLst/>
            <a:ahLst/>
            <a:cxnLst/>
            <a:rect l="l" t="t" r="r" b="b"/>
            <a:pathLst>
              <a:path w="102234" h="60325">
                <a:moveTo>
                  <a:pt x="15372" y="0"/>
                </a:moveTo>
                <a:lnTo>
                  <a:pt x="6109" y="4912"/>
                </a:lnTo>
                <a:lnTo>
                  <a:pt x="0" y="17763"/>
                </a:lnTo>
                <a:lnTo>
                  <a:pt x="742" y="38089"/>
                </a:lnTo>
                <a:lnTo>
                  <a:pt x="4642" y="51760"/>
                </a:lnTo>
                <a:lnTo>
                  <a:pt x="10764" y="58937"/>
                </a:lnTo>
                <a:lnTo>
                  <a:pt x="87000" y="60197"/>
                </a:lnTo>
                <a:lnTo>
                  <a:pt x="96109" y="55232"/>
                </a:lnTo>
                <a:lnTo>
                  <a:pt x="102220" y="42412"/>
                </a:lnTo>
                <a:lnTo>
                  <a:pt x="101574" y="21784"/>
                </a:lnTo>
                <a:lnTo>
                  <a:pt x="97725" y="8199"/>
                </a:lnTo>
                <a:lnTo>
                  <a:pt x="91626" y="1212"/>
                </a:lnTo>
                <a:lnTo>
                  <a:pt x="15372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22085" y="4103379"/>
            <a:ext cx="101600" cy="60325"/>
          </a:xfrm>
          <a:custGeom>
            <a:avLst/>
            <a:gdLst/>
            <a:ahLst/>
            <a:cxnLst/>
            <a:rect l="l" t="t" r="r" b="b"/>
            <a:pathLst>
              <a:path w="101600" h="60325">
                <a:moveTo>
                  <a:pt x="15340" y="0"/>
                </a:moveTo>
                <a:lnTo>
                  <a:pt x="5895" y="4965"/>
                </a:lnTo>
                <a:lnTo>
                  <a:pt x="0" y="17785"/>
                </a:lnTo>
                <a:lnTo>
                  <a:pt x="597" y="38100"/>
                </a:lnTo>
                <a:lnTo>
                  <a:pt x="4303" y="51765"/>
                </a:lnTo>
                <a:lnTo>
                  <a:pt x="10464" y="58939"/>
                </a:lnTo>
                <a:lnTo>
                  <a:pt x="86206" y="60197"/>
                </a:lnTo>
                <a:lnTo>
                  <a:pt x="95469" y="55086"/>
                </a:lnTo>
                <a:lnTo>
                  <a:pt x="101579" y="42110"/>
                </a:lnTo>
                <a:lnTo>
                  <a:pt x="100821" y="21876"/>
                </a:lnTo>
                <a:lnTo>
                  <a:pt x="96870" y="8274"/>
                </a:lnTo>
                <a:lnTo>
                  <a:pt x="90680" y="1182"/>
                </a:lnTo>
                <a:lnTo>
                  <a:pt x="15340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6297" y="4066803"/>
            <a:ext cx="46990" cy="43815"/>
          </a:xfrm>
          <a:custGeom>
            <a:avLst/>
            <a:gdLst/>
            <a:ahLst/>
            <a:cxnLst/>
            <a:rect l="l" t="t" r="r" b="b"/>
            <a:pathLst>
              <a:path w="46990" h="43814">
                <a:moveTo>
                  <a:pt x="46481" y="0"/>
                </a:moveTo>
                <a:lnTo>
                  <a:pt x="0" y="9905"/>
                </a:lnTo>
                <a:lnTo>
                  <a:pt x="26669" y="43433"/>
                </a:lnTo>
                <a:lnTo>
                  <a:pt x="46481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6297" y="4066803"/>
            <a:ext cx="46990" cy="43815"/>
          </a:xfrm>
          <a:custGeom>
            <a:avLst/>
            <a:gdLst/>
            <a:ahLst/>
            <a:cxnLst/>
            <a:rect l="l" t="t" r="r" b="b"/>
            <a:pathLst>
              <a:path w="46990" h="43814">
                <a:moveTo>
                  <a:pt x="46481" y="0"/>
                </a:moveTo>
                <a:lnTo>
                  <a:pt x="26669" y="43433"/>
                </a:lnTo>
                <a:lnTo>
                  <a:pt x="0" y="9905"/>
                </a:lnTo>
                <a:lnTo>
                  <a:pt x="46481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25055" y="4089663"/>
            <a:ext cx="45720" cy="41910"/>
          </a:xfrm>
          <a:custGeom>
            <a:avLst/>
            <a:gdLst/>
            <a:ahLst/>
            <a:cxnLst/>
            <a:rect l="l" t="t" r="r" b="b"/>
            <a:pathLst>
              <a:path w="45720" h="41910">
                <a:moveTo>
                  <a:pt x="45719" y="0"/>
                </a:moveTo>
                <a:lnTo>
                  <a:pt x="0" y="4190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9581" y="2044455"/>
            <a:ext cx="1028700" cy="628650"/>
          </a:xfrm>
          <a:custGeom>
            <a:avLst/>
            <a:gdLst/>
            <a:ahLst/>
            <a:cxnLst/>
            <a:rect l="l" t="t" r="r" b="b"/>
            <a:pathLst>
              <a:path w="1028700" h="628650">
                <a:moveTo>
                  <a:pt x="104393" y="0"/>
                </a:moveTo>
                <a:lnTo>
                  <a:pt x="62769" y="8797"/>
                </a:lnTo>
                <a:lnTo>
                  <a:pt x="28953" y="32623"/>
                </a:lnTo>
                <a:lnTo>
                  <a:pt x="6796" y="67626"/>
                </a:lnTo>
                <a:lnTo>
                  <a:pt x="0" y="523493"/>
                </a:lnTo>
                <a:lnTo>
                  <a:pt x="1017" y="538126"/>
                </a:lnTo>
                <a:lnTo>
                  <a:pt x="15154" y="577821"/>
                </a:lnTo>
                <a:lnTo>
                  <a:pt x="42954" y="608310"/>
                </a:lnTo>
                <a:lnTo>
                  <a:pt x="80608" y="625862"/>
                </a:lnTo>
                <a:lnTo>
                  <a:pt x="923543" y="628649"/>
                </a:lnTo>
                <a:lnTo>
                  <a:pt x="938124" y="627639"/>
                </a:lnTo>
                <a:lnTo>
                  <a:pt x="977699" y="613569"/>
                </a:lnTo>
                <a:lnTo>
                  <a:pt x="1008152" y="585814"/>
                </a:lnTo>
                <a:lnTo>
                  <a:pt x="1025792" y="548064"/>
                </a:lnTo>
                <a:lnTo>
                  <a:pt x="1028699" y="104393"/>
                </a:lnTo>
                <a:lnTo>
                  <a:pt x="1027681" y="89940"/>
                </a:lnTo>
                <a:lnTo>
                  <a:pt x="1013515" y="50612"/>
                </a:lnTo>
                <a:lnTo>
                  <a:pt x="985581" y="20290"/>
                </a:lnTo>
                <a:lnTo>
                  <a:pt x="947611" y="2785"/>
                </a:lnTo>
                <a:lnTo>
                  <a:pt x="10439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8731" y="2444505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1102" y="2519181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99503" y="2519181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6529" y="2516133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8835" y="3662548"/>
            <a:ext cx="7694295" cy="269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7155">
              <a:lnSpc>
                <a:spcPct val="100000"/>
              </a:lnSpc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Nota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versión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1.5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dia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ramas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actividade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utilizaba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otro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símbolo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Acción/Actividad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550">
              <a:latin typeface="Times New Roman"/>
              <a:cs typeface="Times New Roman"/>
            </a:endParaRPr>
          </a:p>
          <a:p>
            <a:pPr marL="584200" marR="5080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Una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acción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representa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pas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flujo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ejecución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considera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atómico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mientra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6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tividad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representa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comportamient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compue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elementos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individuales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que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son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acciones.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-15" dirty="0"/>
              <a:t>Representación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15" dirty="0"/>
              <a:t>gráfica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394121" y="20825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4121" y="20825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8092" y="224943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30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30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30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30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30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30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30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30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30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30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6278" y="548259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3547" y="55397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3547" y="55397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7142" y="312573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30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30" h="350520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30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30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30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30" h="350520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30" h="350520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30" h="350520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30" h="350520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30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8092" y="4201678"/>
            <a:ext cx="100330" cy="389890"/>
          </a:xfrm>
          <a:custGeom>
            <a:avLst/>
            <a:gdLst/>
            <a:ahLst/>
            <a:cxnLst/>
            <a:rect l="l" t="t" r="r" b="b"/>
            <a:pathLst>
              <a:path w="100330" h="389889">
                <a:moveTo>
                  <a:pt x="46670" y="383151"/>
                </a:moveTo>
                <a:lnTo>
                  <a:pt x="50291" y="389375"/>
                </a:lnTo>
                <a:lnTo>
                  <a:pt x="53395" y="384041"/>
                </a:lnTo>
                <a:lnTo>
                  <a:pt x="48005" y="384041"/>
                </a:lnTo>
                <a:lnTo>
                  <a:pt x="46670" y="383151"/>
                </a:lnTo>
                <a:close/>
              </a:path>
              <a:path w="100330" h="389889">
                <a:moveTo>
                  <a:pt x="45719" y="362733"/>
                </a:moveTo>
                <a:lnTo>
                  <a:pt x="45719" y="381518"/>
                </a:lnTo>
                <a:lnTo>
                  <a:pt x="46670" y="383151"/>
                </a:lnTo>
                <a:lnTo>
                  <a:pt x="48005" y="384041"/>
                </a:lnTo>
                <a:lnTo>
                  <a:pt x="52577" y="384041"/>
                </a:lnTo>
                <a:lnTo>
                  <a:pt x="53913" y="383151"/>
                </a:lnTo>
                <a:lnTo>
                  <a:pt x="54863" y="381518"/>
                </a:lnTo>
                <a:lnTo>
                  <a:pt x="54863" y="377183"/>
                </a:lnTo>
                <a:lnTo>
                  <a:pt x="46481" y="377183"/>
                </a:lnTo>
                <a:lnTo>
                  <a:pt x="50291" y="370615"/>
                </a:lnTo>
                <a:lnTo>
                  <a:pt x="45719" y="362733"/>
                </a:lnTo>
                <a:close/>
              </a:path>
              <a:path w="100330" h="389889">
                <a:moveTo>
                  <a:pt x="53913" y="383151"/>
                </a:moveTo>
                <a:lnTo>
                  <a:pt x="52577" y="384041"/>
                </a:lnTo>
                <a:lnTo>
                  <a:pt x="53395" y="384041"/>
                </a:lnTo>
                <a:lnTo>
                  <a:pt x="53913" y="383151"/>
                </a:lnTo>
                <a:close/>
              </a:path>
              <a:path w="100330" h="389889">
                <a:moveTo>
                  <a:pt x="45719" y="381518"/>
                </a:moveTo>
                <a:lnTo>
                  <a:pt x="45719" y="382517"/>
                </a:lnTo>
                <a:lnTo>
                  <a:pt x="46670" y="383151"/>
                </a:lnTo>
                <a:lnTo>
                  <a:pt x="45719" y="381518"/>
                </a:lnTo>
                <a:close/>
              </a:path>
              <a:path w="100330" h="389889">
                <a:moveTo>
                  <a:pt x="54863" y="381518"/>
                </a:moveTo>
                <a:lnTo>
                  <a:pt x="53913" y="383151"/>
                </a:lnTo>
                <a:lnTo>
                  <a:pt x="54863" y="382517"/>
                </a:lnTo>
                <a:lnTo>
                  <a:pt x="54863" y="381518"/>
                </a:lnTo>
                <a:close/>
              </a:path>
              <a:path w="100330" h="389889">
                <a:moveTo>
                  <a:pt x="5333" y="297941"/>
                </a:moveTo>
                <a:lnTo>
                  <a:pt x="3047" y="299465"/>
                </a:lnTo>
                <a:lnTo>
                  <a:pt x="1523" y="300227"/>
                </a:lnTo>
                <a:lnTo>
                  <a:pt x="0" y="303275"/>
                </a:lnTo>
                <a:lnTo>
                  <a:pt x="1523" y="305561"/>
                </a:lnTo>
                <a:lnTo>
                  <a:pt x="45719" y="381518"/>
                </a:lnTo>
                <a:lnTo>
                  <a:pt x="45719" y="362733"/>
                </a:lnTo>
                <a:lnTo>
                  <a:pt x="9905" y="300989"/>
                </a:lnTo>
                <a:lnTo>
                  <a:pt x="8381" y="298703"/>
                </a:lnTo>
                <a:lnTo>
                  <a:pt x="5333" y="297941"/>
                </a:lnTo>
                <a:close/>
              </a:path>
              <a:path w="100330" h="389889">
                <a:moveTo>
                  <a:pt x="94487" y="297941"/>
                </a:moveTo>
                <a:lnTo>
                  <a:pt x="92201" y="298703"/>
                </a:lnTo>
                <a:lnTo>
                  <a:pt x="90677" y="300989"/>
                </a:lnTo>
                <a:lnTo>
                  <a:pt x="54863" y="362733"/>
                </a:lnTo>
                <a:lnTo>
                  <a:pt x="54863" y="381518"/>
                </a:lnTo>
                <a:lnTo>
                  <a:pt x="99059" y="305561"/>
                </a:lnTo>
                <a:lnTo>
                  <a:pt x="99821" y="303275"/>
                </a:lnTo>
                <a:lnTo>
                  <a:pt x="99059" y="300227"/>
                </a:lnTo>
                <a:lnTo>
                  <a:pt x="96773" y="299465"/>
                </a:lnTo>
                <a:lnTo>
                  <a:pt x="94487" y="297941"/>
                </a:lnTo>
                <a:close/>
              </a:path>
              <a:path w="100330" h="389889">
                <a:moveTo>
                  <a:pt x="50291" y="370615"/>
                </a:moveTo>
                <a:lnTo>
                  <a:pt x="46481" y="377183"/>
                </a:lnTo>
                <a:lnTo>
                  <a:pt x="54101" y="377183"/>
                </a:lnTo>
                <a:lnTo>
                  <a:pt x="50291" y="370615"/>
                </a:lnTo>
                <a:close/>
              </a:path>
              <a:path w="100330" h="389889">
                <a:moveTo>
                  <a:pt x="54863" y="362733"/>
                </a:moveTo>
                <a:lnTo>
                  <a:pt x="50291" y="370615"/>
                </a:lnTo>
                <a:lnTo>
                  <a:pt x="54101" y="377183"/>
                </a:lnTo>
                <a:lnTo>
                  <a:pt x="54863" y="377183"/>
                </a:lnTo>
                <a:lnTo>
                  <a:pt x="54863" y="362733"/>
                </a:lnTo>
                <a:close/>
              </a:path>
              <a:path w="100330" h="3898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62733"/>
                </a:lnTo>
                <a:lnTo>
                  <a:pt x="50291" y="370615"/>
                </a:lnTo>
                <a:lnTo>
                  <a:pt x="54863" y="362733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8092" y="511607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30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30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30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30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30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30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30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30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30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30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9817" y="2760903"/>
            <a:ext cx="2820670" cy="119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 indent="1383030">
              <a:lnSpc>
                <a:spcPct val="100000"/>
              </a:lnSpc>
              <a:spcBef>
                <a:spcPts val="700"/>
              </a:spcBef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subacti</a:t>
            </a:r>
            <a:r>
              <a:rPr sz="2000" i="1" spc="-5" dirty="0">
                <a:solidFill>
                  <a:srgbClr val="000064"/>
                </a:solidFill>
                <a:latin typeface="Arial"/>
                <a:cs typeface="Arial"/>
              </a:rPr>
              <a:t>v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i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dad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9817" y="4742082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19320000">
            <a:off x="3336661" y="3326809"/>
            <a:ext cx="84841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30"/>
              </a:lnSpc>
            </a:pPr>
            <a:r>
              <a:rPr sz="4400" spc="-45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04168" y="17587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04168" y="17587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68140" y="192558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89870" y="2437053"/>
            <a:ext cx="1334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Activida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2.1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4608" y="4418255"/>
            <a:ext cx="1334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Activida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2.n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56325" y="515874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3594" y="521589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3594" y="521589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87190" y="280188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68140" y="391592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68140" y="47922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89758" y="5837100"/>
            <a:ext cx="274383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8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Diagram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actividades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describiend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10483" y="3389543"/>
            <a:ext cx="342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69829" y="263500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0" y="495299"/>
                </a:lnTo>
                <a:lnTo>
                  <a:pt x="1284855" y="494004"/>
                </a:lnTo>
                <a:lnTo>
                  <a:pt x="1322611" y="476430"/>
                </a:lnTo>
                <a:lnTo>
                  <a:pt x="1346788" y="443188"/>
                </a:lnTo>
                <a:lnTo>
                  <a:pt x="1352546" y="82295"/>
                </a:lnTo>
                <a:lnTo>
                  <a:pt x="1351275" y="67691"/>
                </a:lnTo>
                <a:lnTo>
                  <a:pt x="1333922" y="29935"/>
                </a:lnTo>
                <a:lnTo>
                  <a:pt x="1300750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50779" y="4597149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0" y="495299"/>
                </a:lnTo>
                <a:lnTo>
                  <a:pt x="1284855" y="494004"/>
                </a:lnTo>
                <a:lnTo>
                  <a:pt x="1322611" y="476430"/>
                </a:lnTo>
                <a:lnTo>
                  <a:pt x="1346788" y="443188"/>
                </a:lnTo>
                <a:lnTo>
                  <a:pt x="1352546" y="82295"/>
                </a:lnTo>
                <a:lnTo>
                  <a:pt x="1351275" y="67691"/>
                </a:lnTo>
                <a:lnTo>
                  <a:pt x="1333922" y="29935"/>
                </a:lnTo>
                <a:lnTo>
                  <a:pt x="1300750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22725" y="2292105"/>
            <a:ext cx="1562100" cy="495300"/>
          </a:xfrm>
          <a:custGeom>
            <a:avLst/>
            <a:gdLst/>
            <a:ahLst/>
            <a:cxnLst/>
            <a:rect l="l" t="t" r="r" b="b"/>
            <a:pathLst>
              <a:path w="156210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479803" y="495299"/>
                </a:lnTo>
                <a:lnTo>
                  <a:pt x="1494408" y="494004"/>
                </a:lnTo>
                <a:lnTo>
                  <a:pt x="1532164" y="476430"/>
                </a:lnTo>
                <a:lnTo>
                  <a:pt x="1556342" y="443188"/>
                </a:lnTo>
                <a:lnTo>
                  <a:pt x="1562099" y="82295"/>
                </a:lnTo>
                <a:lnTo>
                  <a:pt x="1560829" y="67691"/>
                </a:lnTo>
                <a:lnTo>
                  <a:pt x="1543475" y="29935"/>
                </a:lnTo>
                <a:lnTo>
                  <a:pt x="151030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4625" y="4273305"/>
            <a:ext cx="1562100" cy="495300"/>
          </a:xfrm>
          <a:custGeom>
            <a:avLst/>
            <a:gdLst/>
            <a:ahLst/>
            <a:cxnLst/>
            <a:rect l="l" t="t" r="r" b="b"/>
            <a:pathLst>
              <a:path w="156210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2997"/>
                </a:lnTo>
                <a:lnTo>
                  <a:pt x="1284" y="427339"/>
                </a:lnTo>
                <a:lnTo>
                  <a:pt x="18769" y="464844"/>
                </a:lnTo>
                <a:lnTo>
                  <a:pt x="52026" y="489268"/>
                </a:lnTo>
                <a:lnTo>
                  <a:pt x="1479803" y="495293"/>
                </a:lnTo>
                <a:lnTo>
                  <a:pt x="1494408" y="493998"/>
                </a:lnTo>
                <a:lnTo>
                  <a:pt x="1532164" y="476424"/>
                </a:lnTo>
                <a:lnTo>
                  <a:pt x="1556342" y="443182"/>
                </a:lnTo>
                <a:lnTo>
                  <a:pt x="1562099" y="82295"/>
                </a:lnTo>
                <a:lnTo>
                  <a:pt x="1560829" y="67691"/>
                </a:lnTo>
                <a:lnTo>
                  <a:pt x="1543475" y="29935"/>
                </a:lnTo>
                <a:lnTo>
                  <a:pt x="151030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27335" y="3530355"/>
            <a:ext cx="1676400" cy="666750"/>
          </a:xfrm>
          <a:custGeom>
            <a:avLst/>
            <a:gdLst/>
            <a:ahLst/>
            <a:cxnLst/>
            <a:rect l="l" t="t" r="r" b="b"/>
            <a:pathLst>
              <a:path w="1676400" h="666750">
                <a:moveTo>
                  <a:pt x="111251" y="0"/>
                </a:moveTo>
                <a:lnTo>
                  <a:pt x="69087" y="8183"/>
                </a:lnTo>
                <a:lnTo>
                  <a:pt x="34393" y="30612"/>
                </a:lnTo>
                <a:lnTo>
                  <a:pt x="10352" y="64105"/>
                </a:lnTo>
                <a:lnTo>
                  <a:pt x="144" y="105482"/>
                </a:lnTo>
                <a:lnTo>
                  <a:pt x="0" y="555497"/>
                </a:lnTo>
                <a:lnTo>
                  <a:pt x="948" y="570186"/>
                </a:lnTo>
                <a:lnTo>
                  <a:pt x="14233" y="610214"/>
                </a:lnTo>
                <a:lnTo>
                  <a:pt x="40704" y="641710"/>
                </a:lnTo>
                <a:lnTo>
                  <a:pt x="77179" y="661494"/>
                </a:lnTo>
                <a:lnTo>
                  <a:pt x="1565144" y="666749"/>
                </a:lnTo>
                <a:lnTo>
                  <a:pt x="1579833" y="665801"/>
                </a:lnTo>
                <a:lnTo>
                  <a:pt x="1619861" y="652516"/>
                </a:lnTo>
                <a:lnTo>
                  <a:pt x="1651357" y="626045"/>
                </a:lnTo>
                <a:lnTo>
                  <a:pt x="1671141" y="589570"/>
                </a:lnTo>
                <a:lnTo>
                  <a:pt x="1676396" y="111251"/>
                </a:lnTo>
                <a:lnTo>
                  <a:pt x="1675448" y="96563"/>
                </a:lnTo>
                <a:lnTo>
                  <a:pt x="1662163" y="56535"/>
                </a:lnTo>
                <a:lnTo>
                  <a:pt x="1635692" y="25039"/>
                </a:lnTo>
                <a:lnTo>
                  <a:pt x="1599217" y="5255"/>
                </a:lnTo>
                <a:lnTo>
                  <a:pt x="111251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94181" y="3949455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06552" y="4024131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4953" y="4024131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01980" y="4021084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4493" y="4503599"/>
            <a:ext cx="1715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1003" y="48684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30" h="351789">
                <a:moveTo>
                  <a:pt x="45908" y="345057"/>
                </a:moveTo>
                <a:lnTo>
                  <a:pt x="49529" y="351281"/>
                </a:lnTo>
                <a:lnTo>
                  <a:pt x="52633" y="345947"/>
                </a:lnTo>
                <a:lnTo>
                  <a:pt x="47243" y="345947"/>
                </a:lnTo>
                <a:lnTo>
                  <a:pt x="45908" y="345057"/>
                </a:lnTo>
                <a:close/>
              </a:path>
              <a:path w="100330" h="351789">
                <a:moveTo>
                  <a:pt x="44957" y="323591"/>
                </a:moveTo>
                <a:lnTo>
                  <a:pt x="44957" y="343423"/>
                </a:lnTo>
                <a:lnTo>
                  <a:pt x="45908" y="345057"/>
                </a:lnTo>
                <a:lnTo>
                  <a:pt x="47243" y="345947"/>
                </a:lnTo>
                <a:lnTo>
                  <a:pt x="52577" y="345947"/>
                </a:lnTo>
                <a:lnTo>
                  <a:pt x="52710" y="345815"/>
                </a:lnTo>
                <a:lnTo>
                  <a:pt x="54101" y="343423"/>
                </a:lnTo>
                <a:lnTo>
                  <a:pt x="54101" y="339089"/>
                </a:lnTo>
                <a:lnTo>
                  <a:pt x="45719" y="339089"/>
                </a:lnTo>
                <a:lnTo>
                  <a:pt x="49875" y="331925"/>
                </a:lnTo>
                <a:lnTo>
                  <a:pt x="44957" y="323591"/>
                </a:lnTo>
                <a:close/>
              </a:path>
              <a:path w="100330" h="351789">
                <a:moveTo>
                  <a:pt x="52710" y="345815"/>
                </a:moveTo>
                <a:lnTo>
                  <a:pt x="52577" y="345947"/>
                </a:lnTo>
                <a:lnTo>
                  <a:pt x="52710" y="345815"/>
                </a:lnTo>
                <a:close/>
              </a:path>
              <a:path w="100330" h="351789">
                <a:moveTo>
                  <a:pt x="54101" y="343423"/>
                </a:moveTo>
                <a:lnTo>
                  <a:pt x="52710" y="345815"/>
                </a:lnTo>
                <a:lnTo>
                  <a:pt x="54101" y="344423"/>
                </a:lnTo>
                <a:lnTo>
                  <a:pt x="54101" y="343423"/>
                </a:lnTo>
                <a:close/>
              </a:path>
              <a:path w="100330" h="351789">
                <a:moveTo>
                  <a:pt x="44957" y="343423"/>
                </a:moveTo>
                <a:lnTo>
                  <a:pt x="44957" y="344423"/>
                </a:lnTo>
                <a:lnTo>
                  <a:pt x="45908" y="345057"/>
                </a:lnTo>
                <a:lnTo>
                  <a:pt x="44957" y="343423"/>
                </a:lnTo>
                <a:close/>
              </a:path>
              <a:path w="100330" h="351789">
                <a:moveTo>
                  <a:pt x="5333" y="259841"/>
                </a:moveTo>
                <a:lnTo>
                  <a:pt x="3047" y="261365"/>
                </a:lnTo>
                <a:lnTo>
                  <a:pt x="761" y="262127"/>
                </a:lnTo>
                <a:lnTo>
                  <a:pt x="0" y="265175"/>
                </a:lnTo>
                <a:lnTo>
                  <a:pt x="761" y="267461"/>
                </a:lnTo>
                <a:lnTo>
                  <a:pt x="44957" y="343423"/>
                </a:lnTo>
                <a:lnTo>
                  <a:pt x="44957" y="323591"/>
                </a:lnTo>
                <a:lnTo>
                  <a:pt x="9143" y="262889"/>
                </a:lnTo>
                <a:lnTo>
                  <a:pt x="7619" y="260603"/>
                </a:lnTo>
                <a:lnTo>
                  <a:pt x="5333" y="259841"/>
                </a:lnTo>
                <a:close/>
              </a:path>
              <a:path w="100330" h="351789">
                <a:moveTo>
                  <a:pt x="94487" y="259841"/>
                </a:moveTo>
                <a:lnTo>
                  <a:pt x="91439" y="260603"/>
                </a:lnTo>
                <a:lnTo>
                  <a:pt x="89915" y="262889"/>
                </a:lnTo>
                <a:lnTo>
                  <a:pt x="54101" y="324638"/>
                </a:lnTo>
                <a:lnTo>
                  <a:pt x="54101" y="343423"/>
                </a:lnTo>
                <a:lnTo>
                  <a:pt x="98297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30" h="351789">
                <a:moveTo>
                  <a:pt x="49875" y="331925"/>
                </a:moveTo>
                <a:lnTo>
                  <a:pt x="45719" y="339089"/>
                </a:lnTo>
                <a:lnTo>
                  <a:pt x="54101" y="339089"/>
                </a:lnTo>
                <a:lnTo>
                  <a:pt x="49875" y="331925"/>
                </a:lnTo>
                <a:close/>
              </a:path>
              <a:path w="100330" h="351789">
                <a:moveTo>
                  <a:pt x="54101" y="324638"/>
                </a:moveTo>
                <a:lnTo>
                  <a:pt x="49875" y="331925"/>
                </a:lnTo>
                <a:lnTo>
                  <a:pt x="54101" y="339089"/>
                </a:lnTo>
                <a:lnTo>
                  <a:pt x="54101" y="324638"/>
                </a:lnTo>
                <a:close/>
              </a:path>
              <a:path w="100330" h="351789">
                <a:moveTo>
                  <a:pt x="52577" y="0"/>
                </a:moveTo>
                <a:lnTo>
                  <a:pt x="47243" y="0"/>
                </a:lnTo>
                <a:lnTo>
                  <a:pt x="44957" y="2285"/>
                </a:lnTo>
                <a:lnTo>
                  <a:pt x="44957" y="323591"/>
                </a:lnTo>
                <a:lnTo>
                  <a:pt x="49875" y="331925"/>
                </a:lnTo>
                <a:lnTo>
                  <a:pt x="54101" y="324638"/>
                </a:lnTo>
                <a:lnTo>
                  <a:pt x="54101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1933" y="5206749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6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0635" y="5404107"/>
            <a:ext cx="1226820" cy="100330"/>
          </a:xfrm>
          <a:custGeom>
            <a:avLst/>
            <a:gdLst/>
            <a:ahLst/>
            <a:cxnLst/>
            <a:rect l="l" t="t" r="r" b="b"/>
            <a:pathLst>
              <a:path w="1226820" h="100329">
                <a:moveTo>
                  <a:pt x="85343" y="0"/>
                </a:moveTo>
                <a:lnTo>
                  <a:pt x="83057" y="1523"/>
                </a:lnTo>
                <a:lnTo>
                  <a:pt x="5537" y="47040"/>
                </a:lnTo>
                <a:lnTo>
                  <a:pt x="4571" y="48005"/>
                </a:lnTo>
                <a:lnTo>
                  <a:pt x="4571" y="52577"/>
                </a:lnTo>
                <a:lnTo>
                  <a:pt x="5537" y="53543"/>
                </a:lnTo>
                <a:lnTo>
                  <a:pt x="83057" y="99059"/>
                </a:lnTo>
                <a:lnTo>
                  <a:pt x="85343" y="99821"/>
                </a:lnTo>
                <a:lnTo>
                  <a:pt x="88391" y="99059"/>
                </a:lnTo>
                <a:lnTo>
                  <a:pt x="91439" y="94487"/>
                </a:lnTo>
                <a:lnTo>
                  <a:pt x="90677" y="92201"/>
                </a:lnTo>
                <a:lnTo>
                  <a:pt x="88391" y="90677"/>
                </a:lnTo>
                <a:lnTo>
                  <a:pt x="25329" y="54101"/>
                </a:lnTo>
                <a:lnTo>
                  <a:pt x="12191" y="54101"/>
                </a:lnTo>
                <a:lnTo>
                  <a:pt x="12191" y="46481"/>
                </a:lnTo>
                <a:lnTo>
                  <a:pt x="25329" y="46481"/>
                </a:lnTo>
                <a:lnTo>
                  <a:pt x="88391" y="9905"/>
                </a:lnTo>
                <a:lnTo>
                  <a:pt x="90677" y="8381"/>
                </a:lnTo>
                <a:lnTo>
                  <a:pt x="91439" y="5333"/>
                </a:lnTo>
                <a:lnTo>
                  <a:pt x="89915" y="3047"/>
                </a:lnTo>
                <a:lnTo>
                  <a:pt x="88391" y="1523"/>
                </a:lnTo>
                <a:lnTo>
                  <a:pt x="85343" y="0"/>
                </a:lnTo>
                <a:close/>
              </a:path>
              <a:path w="1226820" h="100329">
                <a:moveTo>
                  <a:pt x="5537" y="53543"/>
                </a:moveTo>
                <a:lnTo>
                  <a:pt x="6857" y="54863"/>
                </a:lnTo>
                <a:lnTo>
                  <a:pt x="7786" y="54863"/>
                </a:lnTo>
                <a:lnTo>
                  <a:pt x="5537" y="53543"/>
                </a:lnTo>
                <a:close/>
              </a:path>
              <a:path w="1226820" h="100329">
                <a:moveTo>
                  <a:pt x="1225295" y="45719"/>
                </a:moveTo>
                <a:lnTo>
                  <a:pt x="26643" y="45719"/>
                </a:lnTo>
                <a:lnTo>
                  <a:pt x="18760" y="50291"/>
                </a:lnTo>
                <a:lnTo>
                  <a:pt x="26643" y="54863"/>
                </a:lnTo>
                <a:lnTo>
                  <a:pt x="1225295" y="54863"/>
                </a:lnTo>
                <a:lnTo>
                  <a:pt x="1226819" y="52577"/>
                </a:lnTo>
                <a:lnTo>
                  <a:pt x="1226819" y="48005"/>
                </a:lnTo>
                <a:lnTo>
                  <a:pt x="1225295" y="45719"/>
                </a:lnTo>
                <a:close/>
              </a:path>
              <a:path w="1226820" h="100329">
                <a:moveTo>
                  <a:pt x="12191" y="46481"/>
                </a:moveTo>
                <a:lnTo>
                  <a:pt x="12191" y="54101"/>
                </a:lnTo>
                <a:lnTo>
                  <a:pt x="18760" y="50291"/>
                </a:lnTo>
                <a:lnTo>
                  <a:pt x="12191" y="46481"/>
                </a:lnTo>
                <a:close/>
              </a:path>
              <a:path w="1226820" h="100329">
                <a:moveTo>
                  <a:pt x="18760" y="50291"/>
                </a:moveTo>
                <a:lnTo>
                  <a:pt x="12191" y="54101"/>
                </a:lnTo>
                <a:lnTo>
                  <a:pt x="25329" y="54101"/>
                </a:lnTo>
                <a:lnTo>
                  <a:pt x="18760" y="50291"/>
                </a:lnTo>
                <a:close/>
              </a:path>
              <a:path w="1226820" h="100329">
                <a:moveTo>
                  <a:pt x="5537" y="47040"/>
                </a:moveTo>
                <a:lnTo>
                  <a:pt x="0" y="50291"/>
                </a:lnTo>
                <a:lnTo>
                  <a:pt x="5537" y="53543"/>
                </a:lnTo>
                <a:lnTo>
                  <a:pt x="4571" y="52577"/>
                </a:lnTo>
                <a:lnTo>
                  <a:pt x="4571" y="48005"/>
                </a:lnTo>
                <a:lnTo>
                  <a:pt x="5537" y="47040"/>
                </a:lnTo>
                <a:close/>
              </a:path>
              <a:path w="1226820" h="100329">
                <a:moveTo>
                  <a:pt x="25329" y="46481"/>
                </a:moveTo>
                <a:lnTo>
                  <a:pt x="12191" y="46481"/>
                </a:lnTo>
                <a:lnTo>
                  <a:pt x="18760" y="50291"/>
                </a:lnTo>
                <a:lnTo>
                  <a:pt x="25329" y="46481"/>
                </a:lnTo>
                <a:close/>
              </a:path>
              <a:path w="1226820" h="100329">
                <a:moveTo>
                  <a:pt x="7786" y="45719"/>
                </a:moveTo>
                <a:lnTo>
                  <a:pt x="6857" y="45719"/>
                </a:lnTo>
                <a:lnTo>
                  <a:pt x="5537" y="47040"/>
                </a:lnTo>
                <a:lnTo>
                  <a:pt x="7786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9568" y="4922699"/>
            <a:ext cx="115570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 marR="5080" indent="-1079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[3e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0053" y="57066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30" h="351789">
                <a:moveTo>
                  <a:pt x="45908" y="345057"/>
                </a:moveTo>
                <a:lnTo>
                  <a:pt x="49529" y="351281"/>
                </a:lnTo>
                <a:lnTo>
                  <a:pt x="52633" y="345947"/>
                </a:lnTo>
                <a:lnTo>
                  <a:pt x="47243" y="345947"/>
                </a:lnTo>
                <a:lnTo>
                  <a:pt x="45908" y="345057"/>
                </a:lnTo>
                <a:close/>
              </a:path>
              <a:path w="100330" h="351789">
                <a:moveTo>
                  <a:pt x="44957" y="323591"/>
                </a:moveTo>
                <a:lnTo>
                  <a:pt x="44957" y="343423"/>
                </a:lnTo>
                <a:lnTo>
                  <a:pt x="45908" y="345057"/>
                </a:lnTo>
                <a:lnTo>
                  <a:pt x="47243" y="345947"/>
                </a:lnTo>
                <a:lnTo>
                  <a:pt x="52577" y="345947"/>
                </a:lnTo>
                <a:lnTo>
                  <a:pt x="52710" y="345815"/>
                </a:lnTo>
                <a:lnTo>
                  <a:pt x="54101" y="343423"/>
                </a:lnTo>
                <a:lnTo>
                  <a:pt x="54101" y="339089"/>
                </a:lnTo>
                <a:lnTo>
                  <a:pt x="45719" y="339089"/>
                </a:lnTo>
                <a:lnTo>
                  <a:pt x="49875" y="331925"/>
                </a:lnTo>
                <a:lnTo>
                  <a:pt x="44957" y="323591"/>
                </a:lnTo>
                <a:close/>
              </a:path>
              <a:path w="100330" h="351789">
                <a:moveTo>
                  <a:pt x="52710" y="345815"/>
                </a:moveTo>
                <a:lnTo>
                  <a:pt x="52577" y="345947"/>
                </a:lnTo>
                <a:lnTo>
                  <a:pt x="52710" y="345815"/>
                </a:lnTo>
                <a:close/>
              </a:path>
              <a:path w="100330" h="351789">
                <a:moveTo>
                  <a:pt x="54101" y="343423"/>
                </a:moveTo>
                <a:lnTo>
                  <a:pt x="52710" y="345815"/>
                </a:lnTo>
                <a:lnTo>
                  <a:pt x="54101" y="344423"/>
                </a:lnTo>
                <a:lnTo>
                  <a:pt x="54101" y="343423"/>
                </a:lnTo>
                <a:close/>
              </a:path>
              <a:path w="100330" h="351789">
                <a:moveTo>
                  <a:pt x="44957" y="343423"/>
                </a:moveTo>
                <a:lnTo>
                  <a:pt x="44957" y="344423"/>
                </a:lnTo>
                <a:lnTo>
                  <a:pt x="45908" y="345057"/>
                </a:lnTo>
                <a:lnTo>
                  <a:pt x="44957" y="343423"/>
                </a:lnTo>
                <a:close/>
              </a:path>
              <a:path w="100330" h="351789">
                <a:moveTo>
                  <a:pt x="5333" y="259841"/>
                </a:moveTo>
                <a:lnTo>
                  <a:pt x="3047" y="261365"/>
                </a:lnTo>
                <a:lnTo>
                  <a:pt x="761" y="262127"/>
                </a:lnTo>
                <a:lnTo>
                  <a:pt x="0" y="265175"/>
                </a:lnTo>
                <a:lnTo>
                  <a:pt x="761" y="267461"/>
                </a:lnTo>
                <a:lnTo>
                  <a:pt x="44957" y="343423"/>
                </a:lnTo>
                <a:lnTo>
                  <a:pt x="44957" y="323591"/>
                </a:lnTo>
                <a:lnTo>
                  <a:pt x="9143" y="262889"/>
                </a:lnTo>
                <a:lnTo>
                  <a:pt x="7619" y="260603"/>
                </a:lnTo>
                <a:lnTo>
                  <a:pt x="5333" y="259841"/>
                </a:lnTo>
                <a:close/>
              </a:path>
              <a:path w="100330" h="351789">
                <a:moveTo>
                  <a:pt x="94487" y="259841"/>
                </a:moveTo>
                <a:lnTo>
                  <a:pt x="91439" y="260603"/>
                </a:lnTo>
                <a:lnTo>
                  <a:pt x="89915" y="262889"/>
                </a:lnTo>
                <a:lnTo>
                  <a:pt x="54101" y="324638"/>
                </a:lnTo>
                <a:lnTo>
                  <a:pt x="54101" y="343423"/>
                </a:lnTo>
                <a:lnTo>
                  <a:pt x="98297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30" h="351789">
                <a:moveTo>
                  <a:pt x="49875" y="331925"/>
                </a:moveTo>
                <a:lnTo>
                  <a:pt x="45719" y="339089"/>
                </a:lnTo>
                <a:lnTo>
                  <a:pt x="54101" y="339089"/>
                </a:lnTo>
                <a:lnTo>
                  <a:pt x="49875" y="331925"/>
                </a:lnTo>
                <a:close/>
              </a:path>
              <a:path w="100330" h="351789">
                <a:moveTo>
                  <a:pt x="54101" y="324638"/>
                </a:moveTo>
                <a:lnTo>
                  <a:pt x="49875" y="331925"/>
                </a:lnTo>
                <a:lnTo>
                  <a:pt x="54101" y="339089"/>
                </a:lnTo>
                <a:lnTo>
                  <a:pt x="54101" y="324638"/>
                </a:lnTo>
                <a:close/>
              </a:path>
              <a:path w="100330" h="351789">
                <a:moveTo>
                  <a:pt x="52577" y="0"/>
                </a:moveTo>
                <a:lnTo>
                  <a:pt x="47243" y="0"/>
                </a:lnTo>
                <a:lnTo>
                  <a:pt x="44957" y="2285"/>
                </a:lnTo>
                <a:lnTo>
                  <a:pt x="44957" y="323591"/>
                </a:lnTo>
                <a:lnTo>
                  <a:pt x="49875" y="331925"/>
                </a:lnTo>
                <a:lnTo>
                  <a:pt x="54101" y="324638"/>
                </a:lnTo>
                <a:lnTo>
                  <a:pt x="54101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7230" y="5454399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10286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92516" y="5741850"/>
            <a:ext cx="1487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[código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6286" y="4808399"/>
            <a:ext cx="161988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[1er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º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6786" y="4635249"/>
            <a:ext cx="0" cy="819150"/>
          </a:xfrm>
          <a:custGeom>
            <a:avLst/>
            <a:gdLst/>
            <a:ahLst/>
            <a:cxnLst/>
            <a:rect l="l" t="t" r="r" b="b"/>
            <a:pathLst>
              <a:path h="819150">
                <a:moveTo>
                  <a:pt x="0" y="0"/>
                </a:moveTo>
                <a:lnTo>
                  <a:pt x="0" y="81914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9032" y="4590291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20" h="100329">
                <a:moveTo>
                  <a:pt x="85343" y="0"/>
                </a:moveTo>
                <a:lnTo>
                  <a:pt x="83057" y="761"/>
                </a:lnTo>
                <a:lnTo>
                  <a:pt x="5537" y="46278"/>
                </a:lnTo>
                <a:lnTo>
                  <a:pt x="4571" y="47243"/>
                </a:lnTo>
                <a:lnTo>
                  <a:pt x="4571" y="52214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91439" y="94487"/>
                </a:lnTo>
                <a:lnTo>
                  <a:pt x="90677" y="91439"/>
                </a:lnTo>
                <a:lnTo>
                  <a:pt x="88391" y="89915"/>
                </a:lnTo>
                <a:lnTo>
                  <a:pt x="26643" y="54101"/>
                </a:lnTo>
                <a:lnTo>
                  <a:pt x="12191" y="54101"/>
                </a:lnTo>
                <a:lnTo>
                  <a:pt x="12191" y="45719"/>
                </a:lnTo>
                <a:lnTo>
                  <a:pt x="26398" y="45719"/>
                </a:lnTo>
                <a:lnTo>
                  <a:pt x="88391" y="9143"/>
                </a:lnTo>
                <a:lnTo>
                  <a:pt x="90677" y="8381"/>
                </a:lnTo>
                <a:lnTo>
                  <a:pt x="91439" y="5333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20" h="100329">
                <a:moveTo>
                  <a:pt x="4571" y="52214"/>
                </a:moveTo>
                <a:lnTo>
                  <a:pt x="4571" y="52577"/>
                </a:lnTo>
                <a:lnTo>
                  <a:pt x="6857" y="54101"/>
                </a:lnTo>
                <a:lnTo>
                  <a:pt x="7786" y="54101"/>
                </a:lnTo>
                <a:lnTo>
                  <a:pt x="4571" y="52214"/>
                </a:lnTo>
                <a:close/>
              </a:path>
              <a:path w="312420" h="100329">
                <a:moveTo>
                  <a:pt x="12191" y="45719"/>
                </a:moveTo>
                <a:lnTo>
                  <a:pt x="12191" y="54101"/>
                </a:lnTo>
                <a:lnTo>
                  <a:pt x="19356" y="49875"/>
                </a:lnTo>
                <a:lnTo>
                  <a:pt x="12191" y="45719"/>
                </a:lnTo>
                <a:close/>
              </a:path>
              <a:path w="312420" h="100329">
                <a:moveTo>
                  <a:pt x="19356" y="49875"/>
                </a:moveTo>
                <a:lnTo>
                  <a:pt x="12191" y="54101"/>
                </a:lnTo>
                <a:lnTo>
                  <a:pt x="26643" y="54101"/>
                </a:lnTo>
                <a:lnTo>
                  <a:pt x="19356" y="49875"/>
                </a:lnTo>
                <a:close/>
              </a:path>
              <a:path w="312420" h="100329">
                <a:moveTo>
                  <a:pt x="310895" y="44957"/>
                </a:moveTo>
                <a:lnTo>
                  <a:pt x="27690" y="44957"/>
                </a:lnTo>
                <a:lnTo>
                  <a:pt x="19356" y="49875"/>
                </a:lnTo>
                <a:lnTo>
                  <a:pt x="26643" y="54101"/>
                </a:lnTo>
                <a:lnTo>
                  <a:pt x="310895" y="54101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895" y="44957"/>
                </a:lnTo>
                <a:close/>
              </a:path>
              <a:path w="312420" h="100329">
                <a:moveTo>
                  <a:pt x="5537" y="46278"/>
                </a:moveTo>
                <a:lnTo>
                  <a:pt x="0" y="49529"/>
                </a:lnTo>
                <a:lnTo>
                  <a:pt x="4571" y="52214"/>
                </a:lnTo>
                <a:lnTo>
                  <a:pt x="4571" y="47243"/>
                </a:lnTo>
                <a:lnTo>
                  <a:pt x="5537" y="46278"/>
                </a:lnTo>
                <a:close/>
              </a:path>
              <a:path w="312420" h="100329">
                <a:moveTo>
                  <a:pt x="26398" y="45719"/>
                </a:moveTo>
                <a:lnTo>
                  <a:pt x="12191" y="45719"/>
                </a:lnTo>
                <a:lnTo>
                  <a:pt x="19356" y="49875"/>
                </a:lnTo>
                <a:lnTo>
                  <a:pt x="26398" y="45719"/>
                </a:lnTo>
                <a:close/>
              </a:path>
              <a:path w="312420" h="100329">
                <a:moveTo>
                  <a:pt x="7786" y="44957"/>
                </a:moveTo>
                <a:lnTo>
                  <a:pt x="6857" y="44957"/>
                </a:lnTo>
                <a:lnTo>
                  <a:pt x="5537" y="46278"/>
                </a:lnTo>
                <a:lnTo>
                  <a:pt x="7786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6504" y="529209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3773" y="53492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3773" y="53492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8889" y="4349505"/>
            <a:ext cx="1885950" cy="495300"/>
          </a:xfrm>
          <a:custGeom>
            <a:avLst/>
            <a:gdLst/>
            <a:ahLst/>
            <a:cxnLst/>
            <a:rect l="l" t="t" r="r" b="b"/>
            <a:pathLst>
              <a:path w="18859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2997"/>
                </a:lnTo>
                <a:lnTo>
                  <a:pt x="1270" y="427404"/>
                </a:lnTo>
                <a:lnTo>
                  <a:pt x="18624" y="465041"/>
                </a:lnTo>
                <a:lnTo>
                  <a:pt x="51796" y="489438"/>
                </a:lnTo>
                <a:lnTo>
                  <a:pt x="1802888" y="495293"/>
                </a:lnTo>
                <a:lnTo>
                  <a:pt x="1817453" y="494010"/>
                </a:lnTo>
                <a:lnTo>
                  <a:pt x="1855359" y="476586"/>
                </a:lnTo>
                <a:lnTo>
                  <a:pt x="1879910" y="443601"/>
                </a:lnTo>
                <a:lnTo>
                  <a:pt x="1885946" y="82295"/>
                </a:lnTo>
                <a:lnTo>
                  <a:pt x="1884662" y="67756"/>
                </a:lnTo>
                <a:lnTo>
                  <a:pt x="1867177" y="30132"/>
                </a:lnTo>
                <a:lnTo>
                  <a:pt x="1833919" y="5925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2966" y="3810009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7924"/>
                </a:lnTo>
                <a:lnTo>
                  <a:pt x="34362" y="29608"/>
                </a:lnTo>
                <a:lnTo>
                  <a:pt x="9750" y="61915"/>
                </a:lnTo>
                <a:lnTo>
                  <a:pt x="0" y="101710"/>
                </a:lnTo>
                <a:lnTo>
                  <a:pt x="971" y="116120"/>
                </a:lnTo>
                <a:lnTo>
                  <a:pt x="14663" y="155138"/>
                </a:lnTo>
                <a:lnTo>
                  <a:pt x="41936" y="185586"/>
                </a:lnTo>
                <a:lnTo>
                  <a:pt x="79465" y="204567"/>
                </a:lnTo>
                <a:lnTo>
                  <a:pt x="108540" y="209420"/>
                </a:lnTo>
                <a:lnTo>
                  <a:pt x="124642" y="208570"/>
                </a:lnTo>
                <a:lnTo>
                  <a:pt x="167865" y="196338"/>
                </a:lnTo>
                <a:lnTo>
                  <a:pt x="201365" y="171909"/>
                </a:lnTo>
                <a:lnTo>
                  <a:pt x="222438" y="138278"/>
                </a:lnTo>
                <a:lnTo>
                  <a:pt x="228249" y="112222"/>
                </a:lnTo>
                <a:lnTo>
                  <a:pt x="227377" y="96983"/>
                </a:lnTo>
                <a:lnTo>
                  <a:pt x="214336" y="56422"/>
                </a:lnTo>
                <a:lnTo>
                  <a:pt x="188106" y="25299"/>
                </a:lnTo>
                <a:lnTo>
                  <a:pt x="151837" y="5802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82966" y="3810009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7924"/>
                </a:lnTo>
                <a:lnTo>
                  <a:pt x="34362" y="29608"/>
                </a:lnTo>
                <a:lnTo>
                  <a:pt x="9750" y="61915"/>
                </a:lnTo>
                <a:lnTo>
                  <a:pt x="0" y="101710"/>
                </a:lnTo>
                <a:lnTo>
                  <a:pt x="971" y="116120"/>
                </a:lnTo>
                <a:lnTo>
                  <a:pt x="14663" y="155138"/>
                </a:lnTo>
                <a:lnTo>
                  <a:pt x="41936" y="185586"/>
                </a:lnTo>
                <a:lnTo>
                  <a:pt x="79465" y="204567"/>
                </a:lnTo>
                <a:lnTo>
                  <a:pt x="108540" y="209420"/>
                </a:lnTo>
                <a:lnTo>
                  <a:pt x="124642" y="208570"/>
                </a:lnTo>
                <a:lnTo>
                  <a:pt x="167865" y="196338"/>
                </a:lnTo>
                <a:lnTo>
                  <a:pt x="201365" y="171909"/>
                </a:lnTo>
                <a:lnTo>
                  <a:pt x="222438" y="138278"/>
                </a:lnTo>
                <a:lnTo>
                  <a:pt x="228249" y="112222"/>
                </a:lnTo>
                <a:lnTo>
                  <a:pt x="227377" y="96983"/>
                </a:lnTo>
                <a:lnTo>
                  <a:pt x="214336" y="56422"/>
                </a:lnTo>
                <a:lnTo>
                  <a:pt x="188106" y="25299"/>
                </a:lnTo>
                <a:lnTo>
                  <a:pt x="151837" y="5802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7699" y="3976125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30" h="351789">
                <a:moveTo>
                  <a:pt x="46349" y="345815"/>
                </a:moveTo>
                <a:lnTo>
                  <a:pt x="49529" y="351281"/>
                </a:lnTo>
                <a:lnTo>
                  <a:pt x="52190" y="346709"/>
                </a:lnTo>
                <a:lnTo>
                  <a:pt x="47243" y="346709"/>
                </a:lnTo>
                <a:lnTo>
                  <a:pt x="46349" y="345815"/>
                </a:lnTo>
                <a:close/>
              </a:path>
              <a:path w="100330" h="351789">
                <a:moveTo>
                  <a:pt x="44957" y="323591"/>
                </a:moveTo>
                <a:lnTo>
                  <a:pt x="44957" y="343423"/>
                </a:lnTo>
                <a:lnTo>
                  <a:pt x="46349" y="345815"/>
                </a:lnTo>
                <a:lnTo>
                  <a:pt x="47243" y="346709"/>
                </a:lnTo>
                <a:lnTo>
                  <a:pt x="52190" y="346709"/>
                </a:lnTo>
                <a:lnTo>
                  <a:pt x="54101" y="343423"/>
                </a:lnTo>
                <a:lnTo>
                  <a:pt x="54101" y="339089"/>
                </a:lnTo>
                <a:lnTo>
                  <a:pt x="45719" y="339089"/>
                </a:lnTo>
                <a:lnTo>
                  <a:pt x="49875" y="331925"/>
                </a:lnTo>
                <a:lnTo>
                  <a:pt x="44957" y="323591"/>
                </a:lnTo>
                <a:close/>
              </a:path>
              <a:path w="100330" h="351789">
                <a:moveTo>
                  <a:pt x="54101" y="343423"/>
                </a:moveTo>
                <a:lnTo>
                  <a:pt x="52190" y="346709"/>
                </a:lnTo>
                <a:lnTo>
                  <a:pt x="52577" y="346709"/>
                </a:lnTo>
                <a:lnTo>
                  <a:pt x="54101" y="344423"/>
                </a:lnTo>
                <a:lnTo>
                  <a:pt x="54101" y="343423"/>
                </a:lnTo>
                <a:close/>
              </a:path>
              <a:path w="100330" h="351789">
                <a:moveTo>
                  <a:pt x="44957" y="343423"/>
                </a:moveTo>
                <a:lnTo>
                  <a:pt x="44957" y="344423"/>
                </a:lnTo>
                <a:lnTo>
                  <a:pt x="46349" y="345815"/>
                </a:lnTo>
                <a:lnTo>
                  <a:pt x="44957" y="343423"/>
                </a:lnTo>
                <a:close/>
              </a:path>
              <a:path w="100330" h="351789">
                <a:moveTo>
                  <a:pt x="5333" y="259841"/>
                </a:moveTo>
                <a:lnTo>
                  <a:pt x="761" y="262889"/>
                </a:lnTo>
                <a:lnTo>
                  <a:pt x="0" y="265175"/>
                </a:lnTo>
                <a:lnTo>
                  <a:pt x="761" y="267461"/>
                </a:lnTo>
                <a:lnTo>
                  <a:pt x="44957" y="343423"/>
                </a:lnTo>
                <a:lnTo>
                  <a:pt x="44957" y="323591"/>
                </a:lnTo>
                <a:lnTo>
                  <a:pt x="9143" y="262889"/>
                </a:lnTo>
                <a:lnTo>
                  <a:pt x="7619" y="260603"/>
                </a:lnTo>
                <a:lnTo>
                  <a:pt x="5333" y="259841"/>
                </a:lnTo>
                <a:close/>
              </a:path>
              <a:path w="100330" h="351789">
                <a:moveTo>
                  <a:pt x="94487" y="259841"/>
                </a:moveTo>
                <a:lnTo>
                  <a:pt x="91439" y="260603"/>
                </a:lnTo>
                <a:lnTo>
                  <a:pt x="89915" y="262889"/>
                </a:lnTo>
                <a:lnTo>
                  <a:pt x="54101" y="324638"/>
                </a:lnTo>
                <a:lnTo>
                  <a:pt x="54101" y="343423"/>
                </a:lnTo>
                <a:lnTo>
                  <a:pt x="98297" y="267461"/>
                </a:lnTo>
                <a:lnTo>
                  <a:pt x="99821" y="265175"/>
                </a:lnTo>
                <a:lnTo>
                  <a:pt x="99059" y="262889"/>
                </a:lnTo>
                <a:lnTo>
                  <a:pt x="94487" y="259841"/>
                </a:lnTo>
                <a:close/>
              </a:path>
              <a:path w="100330" h="351789">
                <a:moveTo>
                  <a:pt x="49875" y="331925"/>
                </a:moveTo>
                <a:lnTo>
                  <a:pt x="45719" y="339089"/>
                </a:lnTo>
                <a:lnTo>
                  <a:pt x="54101" y="339089"/>
                </a:lnTo>
                <a:lnTo>
                  <a:pt x="49875" y="331925"/>
                </a:lnTo>
                <a:close/>
              </a:path>
              <a:path w="100330" h="351789">
                <a:moveTo>
                  <a:pt x="54101" y="324638"/>
                </a:moveTo>
                <a:lnTo>
                  <a:pt x="49875" y="331925"/>
                </a:lnTo>
                <a:lnTo>
                  <a:pt x="54101" y="339089"/>
                </a:lnTo>
                <a:lnTo>
                  <a:pt x="54101" y="324638"/>
                </a:lnTo>
                <a:close/>
              </a:path>
              <a:path w="100330" h="351789">
                <a:moveTo>
                  <a:pt x="52577" y="0"/>
                </a:moveTo>
                <a:lnTo>
                  <a:pt x="47243" y="0"/>
                </a:lnTo>
                <a:lnTo>
                  <a:pt x="44957" y="2285"/>
                </a:lnTo>
                <a:lnTo>
                  <a:pt x="44957" y="323591"/>
                </a:lnTo>
                <a:lnTo>
                  <a:pt x="49875" y="331925"/>
                </a:lnTo>
                <a:lnTo>
                  <a:pt x="54101" y="324638"/>
                </a:lnTo>
                <a:lnTo>
                  <a:pt x="54101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1954" y="607695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02"/>
                </a:lnTo>
                <a:lnTo>
                  <a:pt x="78480" y="21785"/>
                </a:lnTo>
                <a:lnTo>
                  <a:pt x="45181" y="46714"/>
                </a:lnTo>
                <a:lnTo>
                  <a:pt x="19849" y="78954"/>
                </a:lnTo>
                <a:lnTo>
                  <a:pt x="4202" y="116970"/>
                </a:lnTo>
                <a:lnTo>
                  <a:pt x="0" y="144764"/>
                </a:lnTo>
                <a:lnTo>
                  <a:pt x="639" y="159821"/>
                </a:lnTo>
                <a:lnTo>
                  <a:pt x="10149" y="201965"/>
                </a:lnTo>
                <a:lnTo>
                  <a:pt x="29802" y="238574"/>
                </a:lnTo>
                <a:lnTo>
                  <a:pt x="57994" y="268370"/>
                </a:lnTo>
                <a:lnTo>
                  <a:pt x="93121" y="290075"/>
                </a:lnTo>
                <a:lnTo>
                  <a:pt x="133578" y="302411"/>
                </a:lnTo>
                <a:lnTo>
                  <a:pt x="147971" y="304220"/>
                </a:lnTo>
                <a:lnTo>
                  <a:pt x="164582" y="303707"/>
                </a:lnTo>
                <a:lnTo>
                  <a:pt x="210705" y="295291"/>
                </a:lnTo>
                <a:lnTo>
                  <a:pt x="250417" y="277663"/>
                </a:lnTo>
                <a:lnTo>
                  <a:pt x="282628" y="252237"/>
                </a:lnTo>
                <a:lnTo>
                  <a:pt x="306249" y="220428"/>
                </a:lnTo>
                <a:lnTo>
                  <a:pt x="320192" y="183653"/>
                </a:lnTo>
                <a:lnTo>
                  <a:pt x="323571" y="157077"/>
                </a:lnTo>
                <a:lnTo>
                  <a:pt x="322904" y="142200"/>
                </a:lnTo>
                <a:lnTo>
                  <a:pt x="313215" y="100518"/>
                </a:lnTo>
                <a:lnTo>
                  <a:pt x="293254" y="64305"/>
                </a:lnTo>
                <a:lnTo>
                  <a:pt x="264634" y="34905"/>
                </a:lnTo>
                <a:lnTo>
                  <a:pt x="228971" y="13664"/>
                </a:lnTo>
                <a:lnTo>
                  <a:pt x="187879" y="1925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9223" y="613410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1" y="145000"/>
                </a:lnTo>
                <a:lnTo>
                  <a:pt x="189523" y="105635"/>
                </a:lnTo>
                <a:lnTo>
                  <a:pt x="188668" y="89312"/>
                </a:lnTo>
                <a:lnTo>
                  <a:pt x="175172" y="47085"/>
                </a:lnTo>
                <a:lnTo>
                  <a:pt x="148247" y="16963"/>
                </a:lnTo>
                <a:lnTo>
                  <a:pt x="111704" y="1504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69223" y="613410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1" y="145000"/>
                </a:lnTo>
                <a:lnTo>
                  <a:pt x="189523" y="105635"/>
                </a:lnTo>
                <a:lnTo>
                  <a:pt x="188668" y="89312"/>
                </a:lnTo>
                <a:lnTo>
                  <a:pt x="175172" y="47085"/>
                </a:lnTo>
                <a:lnTo>
                  <a:pt x="148247" y="16963"/>
                </a:lnTo>
                <a:lnTo>
                  <a:pt x="111704" y="1504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8289" y="3701805"/>
            <a:ext cx="5029200" cy="2863850"/>
          </a:xfrm>
          <a:custGeom>
            <a:avLst/>
            <a:gdLst/>
            <a:ahLst/>
            <a:cxnLst/>
            <a:rect l="l" t="t" r="r" b="b"/>
            <a:pathLst>
              <a:path w="5029200" h="2863850">
                <a:moveTo>
                  <a:pt x="477011" y="0"/>
                </a:moveTo>
                <a:lnTo>
                  <a:pt x="437861" y="1579"/>
                </a:lnTo>
                <a:lnTo>
                  <a:pt x="399588" y="6237"/>
                </a:lnTo>
                <a:lnTo>
                  <a:pt x="326160" y="24298"/>
                </a:lnTo>
                <a:lnTo>
                  <a:pt x="257706" y="53204"/>
                </a:lnTo>
                <a:lnTo>
                  <a:pt x="195206" y="91976"/>
                </a:lnTo>
                <a:lnTo>
                  <a:pt x="139636" y="139636"/>
                </a:lnTo>
                <a:lnTo>
                  <a:pt x="91976" y="195206"/>
                </a:lnTo>
                <a:lnTo>
                  <a:pt x="53204" y="257706"/>
                </a:lnTo>
                <a:lnTo>
                  <a:pt x="24298" y="326160"/>
                </a:lnTo>
                <a:lnTo>
                  <a:pt x="6237" y="399588"/>
                </a:lnTo>
                <a:lnTo>
                  <a:pt x="1579" y="437861"/>
                </a:lnTo>
                <a:lnTo>
                  <a:pt x="0" y="477011"/>
                </a:lnTo>
                <a:lnTo>
                  <a:pt x="0" y="2386577"/>
                </a:lnTo>
                <a:lnTo>
                  <a:pt x="1579" y="2425728"/>
                </a:lnTo>
                <a:lnTo>
                  <a:pt x="6237" y="2464001"/>
                </a:lnTo>
                <a:lnTo>
                  <a:pt x="24298" y="2537429"/>
                </a:lnTo>
                <a:lnTo>
                  <a:pt x="53204" y="2605882"/>
                </a:lnTo>
                <a:lnTo>
                  <a:pt x="91976" y="2668383"/>
                </a:lnTo>
                <a:lnTo>
                  <a:pt x="139636" y="2723953"/>
                </a:lnTo>
                <a:lnTo>
                  <a:pt x="195206" y="2771613"/>
                </a:lnTo>
                <a:lnTo>
                  <a:pt x="257706" y="2810385"/>
                </a:lnTo>
                <a:lnTo>
                  <a:pt x="326160" y="2839291"/>
                </a:lnTo>
                <a:lnTo>
                  <a:pt x="399588" y="2857352"/>
                </a:lnTo>
                <a:lnTo>
                  <a:pt x="437861" y="2862010"/>
                </a:lnTo>
                <a:lnTo>
                  <a:pt x="477011" y="2863589"/>
                </a:lnTo>
                <a:lnTo>
                  <a:pt x="4551422" y="2863589"/>
                </a:lnTo>
                <a:lnTo>
                  <a:pt x="4590578" y="2862010"/>
                </a:lnTo>
                <a:lnTo>
                  <a:pt x="4628867" y="2857352"/>
                </a:lnTo>
                <a:lnTo>
                  <a:pt x="4702353" y="2839291"/>
                </a:lnTo>
                <a:lnTo>
                  <a:pt x="4770892" y="2810385"/>
                </a:lnTo>
                <a:lnTo>
                  <a:pt x="4833496" y="2771613"/>
                </a:lnTo>
                <a:lnTo>
                  <a:pt x="4889179" y="2723953"/>
                </a:lnTo>
                <a:lnTo>
                  <a:pt x="4936952" y="2668383"/>
                </a:lnTo>
                <a:lnTo>
                  <a:pt x="4975827" y="2605882"/>
                </a:lnTo>
                <a:lnTo>
                  <a:pt x="5004818" y="2537429"/>
                </a:lnTo>
                <a:lnTo>
                  <a:pt x="5022937" y="2464001"/>
                </a:lnTo>
                <a:lnTo>
                  <a:pt x="5027611" y="2425728"/>
                </a:lnTo>
                <a:lnTo>
                  <a:pt x="5029196" y="2386577"/>
                </a:lnTo>
                <a:lnTo>
                  <a:pt x="5029196" y="477011"/>
                </a:lnTo>
                <a:lnTo>
                  <a:pt x="5027611" y="437861"/>
                </a:lnTo>
                <a:lnTo>
                  <a:pt x="5022937" y="399588"/>
                </a:lnTo>
                <a:lnTo>
                  <a:pt x="5004818" y="326160"/>
                </a:lnTo>
                <a:lnTo>
                  <a:pt x="4975827" y="257706"/>
                </a:lnTo>
                <a:lnTo>
                  <a:pt x="4936952" y="195206"/>
                </a:lnTo>
                <a:lnTo>
                  <a:pt x="4889179" y="139636"/>
                </a:lnTo>
                <a:lnTo>
                  <a:pt x="4833496" y="91976"/>
                </a:lnTo>
                <a:lnTo>
                  <a:pt x="4770892" y="53204"/>
                </a:lnTo>
                <a:lnTo>
                  <a:pt x="4702353" y="24298"/>
                </a:lnTo>
                <a:lnTo>
                  <a:pt x="4628867" y="6237"/>
                </a:lnTo>
                <a:lnTo>
                  <a:pt x="4590578" y="1579"/>
                </a:lnTo>
                <a:lnTo>
                  <a:pt x="4551422" y="0"/>
                </a:lnTo>
                <a:lnTo>
                  <a:pt x="477011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40087" y="3811702"/>
            <a:ext cx="1715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70154" y="2433075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8" y="0"/>
                </a:moveTo>
                <a:lnTo>
                  <a:pt x="117761" y="5757"/>
                </a:lnTo>
                <a:lnTo>
                  <a:pt x="78144" y="21961"/>
                </a:lnTo>
                <a:lnTo>
                  <a:pt x="44905" y="47007"/>
                </a:lnTo>
                <a:lnTo>
                  <a:pt x="19695" y="79292"/>
                </a:lnTo>
                <a:lnTo>
                  <a:pt x="4163" y="117211"/>
                </a:lnTo>
                <a:lnTo>
                  <a:pt x="0" y="144829"/>
                </a:lnTo>
                <a:lnTo>
                  <a:pt x="632" y="159992"/>
                </a:lnTo>
                <a:lnTo>
                  <a:pt x="10066" y="202314"/>
                </a:lnTo>
                <a:lnTo>
                  <a:pt x="29604" y="238936"/>
                </a:lnTo>
                <a:lnTo>
                  <a:pt x="57704" y="268644"/>
                </a:lnTo>
                <a:lnTo>
                  <a:pt x="92826" y="290218"/>
                </a:lnTo>
                <a:lnTo>
                  <a:pt x="133429" y="302443"/>
                </a:lnTo>
                <a:lnTo>
                  <a:pt x="147915" y="304230"/>
                </a:lnTo>
                <a:lnTo>
                  <a:pt x="164533" y="303722"/>
                </a:lnTo>
                <a:lnTo>
                  <a:pt x="210671" y="295384"/>
                </a:lnTo>
                <a:lnTo>
                  <a:pt x="250393" y="277880"/>
                </a:lnTo>
                <a:lnTo>
                  <a:pt x="282612" y="252563"/>
                </a:lnTo>
                <a:lnTo>
                  <a:pt x="306239" y="220788"/>
                </a:lnTo>
                <a:lnTo>
                  <a:pt x="320189" y="183910"/>
                </a:lnTo>
                <a:lnTo>
                  <a:pt x="323575" y="157159"/>
                </a:lnTo>
                <a:lnTo>
                  <a:pt x="322908" y="142388"/>
                </a:lnTo>
                <a:lnTo>
                  <a:pt x="313225" y="100879"/>
                </a:lnTo>
                <a:lnTo>
                  <a:pt x="293274" y="64675"/>
                </a:lnTo>
                <a:lnTo>
                  <a:pt x="264667" y="35181"/>
                </a:lnTo>
                <a:lnTo>
                  <a:pt x="229020" y="13805"/>
                </a:lnTo>
                <a:lnTo>
                  <a:pt x="187944" y="1954"/>
                </a:lnTo>
                <a:lnTo>
                  <a:pt x="162108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7425" y="2490225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7425" y="2490225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99132" y="1928631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799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58937" y="2901874"/>
            <a:ext cx="1614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Expulsar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tarjeta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46757" y="1968423"/>
            <a:ext cx="163957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35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Mensaje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tarjeta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34133" y="2959617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20" h="100330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20" h="100330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20" h="100330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20" h="100330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20" h="100330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20" h="100330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20" h="100330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20" h="100330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72233" y="2102367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20" h="100330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20" h="100330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20" h="100330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20" h="100330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20" h="100330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20" h="100330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20" h="100330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20" h="100330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5236" y="2540517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19" h="100330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19" h="100330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19" h="100330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19" h="100330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19" h="100330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19" h="100330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19" h="100330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19" h="100330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70235" y="1909581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799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6236" y="2940567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19" h="100330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19" h="100330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19" h="100330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19" h="100330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19" h="100330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19" h="100330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19" h="100330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19" h="100330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24336" y="2140467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19" h="100330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19" h="100330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19" h="100330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19" h="100330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19" h="100330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19" h="100330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19" h="100330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19" h="100330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79429" y="1814331"/>
            <a:ext cx="1885950" cy="781050"/>
          </a:xfrm>
          <a:custGeom>
            <a:avLst/>
            <a:gdLst/>
            <a:ahLst/>
            <a:cxnLst/>
            <a:rect l="l" t="t" r="r" b="b"/>
            <a:pathLst>
              <a:path w="1885950" h="781050">
                <a:moveTo>
                  <a:pt x="130301" y="0"/>
                </a:moveTo>
                <a:lnTo>
                  <a:pt x="87938" y="7043"/>
                </a:lnTo>
                <a:lnTo>
                  <a:pt x="51322" y="26636"/>
                </a:lnTo>
                <a:lnTo>
                  <a:pt x="22878" y="56477"/>
                </a:lnTo>
                <a:lnTo>
                  <a:pt x="5029" y="94261"/>
                </a:lnTo>
                <a:lnTo>
                  <a:pt x="0" y="650747"/>
                </a:lnTo>
                <a:lnTo>
                  <a:pt x="821" y="665357"/>
                </a:lnTo>
                <a:lnTo>
                  <a:pt x="12419" y="706074"/>
                </a:lnTo>
                <a:lnTo>
                  <a:pt x="35833" y="740236"/>
                </a:lnTo>
                <a:lnTo>
                  <a:pt x="68640" y="765418"/>
                </a:lnTo>
                <a:lnTo>
                  <a:pt x="108414" y="779195"/>
                </a:lnTo>
                <a:lnTo>
                  <a:pt x="1756406" y="781049"/>
                </a:lnTo>
                <a:lnTo>
                  <a:pt x="1771048" y="780224"/>
                </a:lnTo>
                <a:lnTo>
                  <a:pt x="1811739" y="768560"/>
                </a:lnTo>
                <a:lnTo>
                  <a:pt x="1845738" y="745021"/>
                </a:lnTo>
                <a:lnTo>
                  <a:pt x="1870681" y="712051"/>
                </a:lnTo>
                <a:lnTo>
                  <a:pt x="1884205" y="672096"/>
                </a:lnTo>
                <a:lnTo>
                  <a:pt x="1885946" y="130301"/>
                </a:lnTo>
                <a:lnTo>
                  <a:pt x="1885131" y="115512"/>
                </a:lnTo>
                <a:lnTo>
                  <a:pt x="1873600" y="74496"/>
                </a:lnTo>
                <a:lnTo>
                  <a:pt x="1850280" y="40313"/>
                </a:lnTo>
                <a:lnTo>
                  <a:pt x="1817536" y="15287"/>
                </a:lnTo>
                <a:lnTo>
                  <a:pt x="1777733" y="1742"/>
                </a:lnTo>
                <a:lnTo>
                  <a:pt x="130301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2279" y="2728731"/>
            <a:ext cx="1905000" cy="495300"/>
          </a:xfrm>
          <a:custGeom>
            <a:avLst/>
            <a:gdLst/>
            <a:ahLst/>
            <a:cxnLst/>
            <a:rect l="l" t="t" r="r" b="b"/>
            <a:pathLst>
              <a:path w="190500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822700" y="495299"/>
                </a:lnTo>
                <a:lnTo>
                  <a:pt x="1837305" y="494004"/>
                </a:lnTo>
                <a:lnTo>
                  <a:pt x="1875061" y="476430"/>
                </a:lnTo>
                <a:lnTo>
                  <a:pt x="1899238" y="443188"/>
                </a:lnTo>
                <a:lnTo>
                  <a:pt x="1904996" y="82295"/>
                </a:lnTo>
                <a:lnTo>
                  <a:pt x="1903725" y="67691"/>
                </a:lnTo>
                <a:lnTo>
                  <a:pt x="1886372" y="29935"/>
                </a:lnTo>
                <a:lnTo>
                  <a:pt x="1853200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55835" y="1274835"/>
            <a:ext cx="4128135" cy="2216150"/>
          </a:xfrm>
          <a:custGeom>
            <a:avLst/>
            <a:gdLst/>
            <a:ahLst/>
            <a:cxnLst/>
            <a:rect l="l" t="t" r="r" b="b"/>
            <a:pathLst>
              <a:path w="4128135" h="2216150">
                <a:moveTo>
                  <a:pt x="369569" y="0"/>
                </a:moveTo>
                <a:lnTo>
                  <a:pt x="309597" y="4833"/>
                </a:lnTo>
                <a:lnTo>
                  <a:pt x="252715" y="18824"/>
                </a:lnTo>
                <a:lnTo>
                  <a:pt x="199683" y="41209"/>
                </a:lnTo>
                <a:lnTo>
                  <a:pt x="151260" y="71225"/>
                </a:lnTo>
                <a:lnTo>
                  <a:pt x="108203" y="108108"/>
                </a:lnTo>
                <a:lnTo>
                  <a:pt x="71274" y="151095"/>
                </a:lnTo>
                <a:lnTo>
                  <a:pt x="41230" y="199422"/>
                </a:lnTo>
                <a:lnTo>
                  <a:pt x="18830" y="252325"/>
                </a:lnTo>
                <a:lnTo>
                  <a:pt x="4834" y="309042"/>
                </a:lnTo>
                <a:lnTo>
                  <a:pt x="0" y="368807"/>
                </a:lnTo>
                <a:lnTo>
                  <a:pt x="0" y="1846325"/>
                </a:lnTo>
                <a:lnTo>
                  <a:pt x="4834" y="1906298"/>
                </a:lnTo>
                <a:lnTo>
                  <a:pt x="18830" y="1963180"/>
                </a:lnTo>
                <a:lnTo>
                  <a:pt x="41230" y="2016212"/>
                </a:lnTo>
                <a:lnTo>
                  <a:pt x="71274" y="2064635"/>
                </a:lnTo>
                <a:lnTo>
                  <a:pt x="108203" y="2107691"/>
                </a:lnTo>
                <a:lnTo>
                  <a:pt x="151260" y="2144621"/>
                </a:lnTo>
                <a:lnTo>
                  <a:pt x="199683" y="2174665"/>
                </a:lnTo>
                <a:lnTo>
                  <a:pt x="252715" y="2197065"/>
                </a:lnTo>
                <a:lnTo>
                  <a:pt x="309597" y="2211061"/>
                </a:lnTo>
                <a:lnTo>
                  <a:pt x="369569" y="2215895"/>
                </a:lnTo>
                <a:lnTo>
                  <a:pt x="3758180" y="2215895"/>
                </a:lnTo>
                <a:lnTo>
                  <a:pt x="3818153" y="2211061"/>
                </a:lnTo>
                <a:lnTo>
                  <a:pt x="3875035" y="2197065"/>
                </a:lnTo>
                <a:lnTo>
                  <a:pt x="3928067" y="2174665"/>
                </a:lnTo>
                <a:lnTo>
                  <a:pt x="3976490" y="2144621"/>
                </a:lnTo>
                <a:lnTo>
                  <a:pt x="4019546" y="2107691"/>
                </a:lnTo>
                <a:lnTo>
                  <a:pt x="4056476" y="2064635"/>
                </a:lnTo>
                <a:lnTo>
                  <a:pt x="4086520" y="2016212"/>
                </a:lnTo>
                <a:lnTo>
                  <a:pt x="4108920" y="1963180"/>
                </a:lnTo>
                <a:lnTo>
                  <a:pt x="4122916" y="1906298"/>
                </a:lnTo>
                <a:lnTo>
                  <a:pt x="4127750" y="1846325"/>
                </a:lnTo>
                <a:lnTo>
                  <a:pt x="4127750" y="368807"/>
                </a:lnTo>
                <a:lnTo>
                  <a:pt x="4122916" y="309042"/>
                </a:lnTo>
                <a:lnTo>
                  <a:pt x="4108920" y="252325"/>
                </a:lnTo>
                <a:lnTo>
                  <a:pt x="4086520" y="199422"/>
                </a:lnTo>
                <a:lnTo>
                  <a:pt x="4056476" y="151095"/>
                </a:lnTo>
                <a:lnTo>
                  <a:pt x="4019546" y="108108"/>
                </a:lnTo>
                <a:lnTo>
                  <a:pt x="3976490" y="71225"/>
                </a:lnTo>
                <a:lnTo>
                  <a:pt x="3928067" y="41209"/>
                </a:lnTo>
                <a:lnTo>
                  <a:pt x="3875035" y="18824"/>
                </a:lnTo>
                <a:lnTo>
                  <a:pt x="3818153" y="4833"/>
                </a:lnTo>
                <a:lnTo>
                  <a:pt x="3758180" y="0"/>
                </a:lnTo>
                <a:lnTo>
                  <a:pt x="36956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27785" y="2434599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46" y="0"/>
                </a:moveTo>
                <a:lnTo>
                  <a:pt x="70476" y="7989"/>
                </a:lnTo>
                <a:lnTo>
                  <a:pt x="34550" y="29796"/>
                </a:lnTo>
                <a:lnTo>
                  <a:pt x="9911" y="62182"/>
                </a:lnTo>
                <a:lnTo>
                  <a:pt x="0" y="101908"/>
                </a:lnTo>
                <a:lnTo>
                  <a:pt x="969" y="116441"/>
                </a:lnTo>
                <a:lnTo>
                  <a:pt x="14673" y="155574"/>
                </a:lnTo>
                <a:lnTo>
                  <a:pt x="41980" y="185892"/>
                </a:lnTo>
                <a:lnTo>
                  <a:pt x="79557" y="204668"/>
                </a:lnTo>
                <a:lnTo>
                  <a:pt x="108666" y="209428"/>
                </a:lnTo>
                <a:lnTo>
                  <a:pt x="124797" y="208584"/>
                </a:lnTo>
                <a:lnTo>
                  <a:pt x="168093" y="196427"/>
                </a:lnTo>
                <a:lnTo>
                  <a:pt x="201610" y="172092"/>
                </a:lnTo>
                <a:lnTo>
                  <a:pt x="222601" y="138479"/>
                </a:lnTo>
                <a:lnTo>
                  <a:pt x="228281" y="112350"/>
                </a:lnTo>
                <a:lnTo>
                  <a:pt x="227399" y="97241"/>
                </a:lnTo>
                <a:lnTo>
                  <a:pt x="214343" y="56817"/>
                </a:lnTo>
                <a:lnTo>
                  <a:pt x="188118" y="25582"/>
                </a:lnTo>
                <a:lnTo>
                  <a:pt x="151867" y="5896"/>
                </a:lnTo>
                <a:lnTo>
                  <a:pt x="11424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27785" y="2434599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46" y="0"/>
                </a:moveTo>
                <a:lnTo>
                  <a:pt x="70476" y="7989"/>
                </a:lnTo>
                <a:lnTo>
                  <a:pt x="34550" y="29796"/>
                </a:lnTo>
                <a:lnTo>
                  <a:pt x="9911" y="62182"/>
                </a:lnTo>
                <a:lnTo>
                  <a:pt x="0" y="101908"/>
                </a:lnTo>
                <a:lnTo>
                  <a:pt x="969" y="116441"/>
                </a:lnTo>
                <a:lnTo>
                  <a:pt x="14673" y="155574"/>
                </a:lnTo>
                <a:lnTo>
                  <a:pt x="41980" y="185892"/>
                </a:lnTo>
                <a:lnTo>
                  <a:pt x="79557" y="204668"/>
                </a:lnTo>
                <a:lnTo>
                  <a:pt x="108666" y="209428"/>
                </a:lnTo>
                <a:lnTo>
                  <a:pt x="124797" y="208584"/>
                </a:lnTo>
                <a:lnTo>
                  <a:pt x="168093" y="196427"/>
                </a:lnTo>
                <a:lnTo>
                  <a:pt x="201610" y="172092"/>
                </a:lnTo>
                <a:lnTo>
                  <a:pt x="222601" y="138479"/>
                </a:lnTo>
                <a:lnTo>
                  <a:pt x="228281" y="112350"/>
                </a:lnTo>
                <a:lnTo>
                  <a:pt x="227399" y="97241"/>
                </a:lnTo>
                <a:lnTo>
                  <a:pt x="214343" y="56817"/>
                </a:lnTo>
                <a:lnTo>
                  <a:pt x="188118" y="25582"/>
                </a:lnTo>
                <a:lnTo>
                  <a:pt x="151867" y="5896"/>
                </a:lnTo>
                <a:lnTo>
                  <a:pt x="11424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34183" y="2483367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20" h="100330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20" h="100330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20" h="100330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20" h="100330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20" h="100330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20" h="100330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20" h="100330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20" h="100330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74788" y="1341296"/>
            <a:ext cx="2057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Terminar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proceso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61599" y="3284398"/>
            <a:ext cx="1906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cantidad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173090" y="364922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94781" y="3987555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85081" y="4235205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>
                <a:moveTo>
                  <a:pt x="14287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488826" y="4408349"/>
            <a:ext cx="111823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1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[cantidad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disponible]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85081" y="3416055"/>
            <a:ext cx="0" cy="819150"/>
          </a:xfrm>
          <a:custGeom>
            <a:avLst/>
            <a:gdLst/>
            <a:ahLst/>
            <a:cxnLst/>
            <a:rect l="l" t="t" r="r" b="b"/>
            <a:pathLst>
              <a:path h="819150">
                <a:moveTo>
                  <a:pt x="0" y="0"/>
                </a:moveTo>
                <a:lnTo>
                  <a:pt x="0" y="81914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80509" y="3361191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20" h="100329">
                <a:moveTo>
                  <a:pt x="293063" y="49946"/>
                </a:moveTo>
                <a:lnTo>
                  <a:pt x="224027" y="90677"/>
                </a:lnTo>
                <a:lnTo>
                  <a:pt x="222503" y="91439"/>
                </a:lnTo>
                <a:lnTo>
                  <a:pt x="220979" y="94487"/>
                </a:lnTo>
                <a:lnTo>
                  <a:pt x="224027" y="99059"/>
                </a:lnTo>
                <a:lnTo>
                  <a:pt x="227075" y="99821"/>
                </a:lnTo>
                <a:lnTo>
                  <a:pt x="229361" y="98297"/>
                </a:lnTo>
                <a:lnTo>
                  <a:pt x="305828" y="54101"/>
                </a:lnTo>
                <a:lnTo>
                  <a:pt x="300227" y="54101"/>
                </a:lnTo>
                <a:lnTo>
                  <a:pt x="293063" y="49946"/>
                </a:lnTo>
                <a:close/>
              </a:path>
              <a:path w="312420" h="100329">
                <a:moveTo>
                  <a:pt x="284462" y="44957"/>
                </a:moveTo>
                <a:lnTo>
                  <a:pt x="2285" y="44957"/>
                </a:lnTo>
                <a:lnTo>
                  <a:pt x="0" y="47243"/>
                </a:lnTo>
                <a:lnTo>
                  <a:pt x="0" y="52577"/>
                </a:lnTo>
                <a:lnTo>
                  <a:pt x="2285" y="54863"/>
                </a:lnTo>
                <a:lnTo>
                  <a:pt x="284729" y="54863"/>
                </a:lnTo>
                <a:lnTo>
                  <a:pt x="293063" y="49946"/>
                </a:lnTo>
                <a:lnTo>
                  <a:pt x="284462" y="44957"/>
                </a:lnTo>
                <a:close/>
              </a:path>
              <a:path w="312420" h="100329">
                <a:moveTo>
                  <a:pt x="307003" y="53422"/>
                </a:moveTo>
                <a:lnTo>
                  <a:pt x="304509" y="54863"/>
                </a:lnTo>
                <a:lnTo>
                  <a:pt x="305561" y="54863"/>
                </a:lnTo>
                <a:lnTo>
                  <a:pt x="307003" y="53422"/>
                </a:lnTo>
                <a:close/>
              </a:path>
              <a:path w="312420" h="100329">
                <a:moveTo>
                  <a:pt x="300227" y="45719"/>
                </a:moveTo>
                <a:lnTo>
                  <a:pt x="293063" y="49946"/>
                </a:lnTo>
                <a:lnTo>
                  <a:pt x="300227" y="54101"/>
                </a:lnTo>
                <a:lnTo>
                  <a:pt x="300227" y="45719"/>
                </a:lnTo>
                <a:close/>
              </a:path>
              <a:path w="312420" h="100329">
                <a:moveTo>
                  <a:pt x="304633" y="45719"/>
                </a:moveTo>
                <a:lnTo>
                  <a:pt x="300227" y="45719"/>
                </a:lnTo>
                <a:lnTo>
                  <a:pt x="300227" y="54101"/>
                </a:lnTo>
                <a:lnTo>
                  <a:pt x="305828" y="54101"/>
                </a:lnTo>
                <a:lnTo>
                  <a:pt x="307003" y="53422"/>
                </a:lnTo>
                <a:lnTo>
                  <a:pt x="307847" y="52577"/>
                </a:lnTo>
                <a:lnTo>
                  <a:pt x="307847" y="47607"/>
                </a:lnTo>
                <a:lnTo>
                  <a:pt x="304633" y="45719"/>
                </a:lnTo>
                <a:close/>
              </a:path>
              <a:path w="312420" h="100329">
                <a:moveTo>
                  <a:pt x="307847" y="47607"/>
                </a:moveTo>
                <a:lnTo>
                  <a:pt x="307847" y="52577"/>
                </a:lnTo>
                <a:lnTo>
                  <a:pt x="307003" y="53422"/>
                </a:lnTo>
                <a:lnTo>
                  <a:pt x="312419" y="50291"/>
                </a:lnTo>
                <a:lnTo>
                  <a:pt x="307847" y="47607"/>
                </a:lnTo>
                <a:close/>
              </a:path>
              <a:path w="312420" h="100329">
                <a:moveTo>
                  <a:pt x="227075" y="0"/>
                </a:moveTo>
                <a:lnTo>
                  <a:pt x="224027" y="761"/>
                </a:lnTo>
                <a:lnTo>
                  <a:pt x="220979" y="5333"/>
                </a:lnTo>
                <a:lnTo>
                  <a:pt x="222503" y="8381"/>
                </a:lnTo>
                <a:lnTo>
                  <a:pt x="224027" y="9905"/>
                </a:lnTo>
                <a:lnTo>
                  <a:pt x="293063" y="49946"/>
                </a:lnTo>
                <a:lnTo>
                  <a:pt x="300227" y="45719"/>
                </a:lnTo>
                <a:lnTo>
                  <a:pt x="304633" y="45719"/>
                </a:lnTo>
                <a:lnTo>
                  <a:pt x="229361" y="1523"/>
                </a:lnTo>
                <a:lnTo>
                  <a:pt x="227075" y="0"/>
                </a:lnTo>
                <a:close/>
              </a:path>
              <a:path w="312420" h="100329">
                <a:moveTo>
                  <a:pt x="305561" y="44957"/>
                </a:moveTo>
                <a:lnTo>
                  <a:pt x="303335" y="44957"/>
                </a:lnTo>
                <a:lnTo>
                  <a:pt x="307847" y="47607"/>
                </a:lnTo>
                <a:lnTo>
                  <a:pt x="307847" y="47243"/>
                </a:lnTo>
                <a:lnTo>
                  <a:pt x="305561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96940" y="2753877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92140" y="450647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1"/>
                </a:moveTo>
                <a:lnTo>
                  <a:pt x="50291" y="351275"/>
                </a:lnTo>
                <a:lnTo>
                  <a:pt x="53395" y="345941"/>
                </a:lnTo>
                <a:lnTo>
                  <a:pt x="48005" y="345941"/>
                </a:lnTo>
                <a:lnTo>
                  <a:pt x="46670" y="345051"/>
                </a:lnTo>
                <a:close/>
              </a:path>
              <a:path w="100329" h="351789">
                <a:moveTo>
                  <a:pt x="45719" y="324632"/>
                </a:moveTo>
                <a:lnTo>
                  <a:pt x="45719" y="343417"/>
                </a:lnTo>
                <a:lnTo>
                  <a:pt x="46670" y="345051"/>
                </a:lnTo>
                <a:lnTo>
                  <a:pt x="48005" y="345941"/>
                </a:lnTo>
                <a:lnTo>
                  <a:pt x="52577" y="345941"/>
                </a:lnTo>
                <a:lnTo>
                  <a:pt x="53913" y="345051"/>
                </a:lnTo>
                <a:lnTo>
                  <a:pt x="54863" y="343417"/>
                </a:lnTo>
                <a:lnTo>
                  <a:pt x="54863" y="339083"/>
                </a:lnTo>
                <a:lnTo>
                  <a:pt x="46481" y="339083"/>
                </a:lnTo>
                <a:lnTo>
                  <a:pt x="50291" y="332514"/>
                </a:lnTo>
                <a:lnTo>
                  <a:pt x="45719" y="324632"/>
                </a:lnTo>
                <a:close/>
              </a:path>
              <a:path w="100329" h="351789">
                <a:moveTo>
                  <a:pt x="53913" y="345051"/>
                </a:moveTo>
                <a:lnTo>
                  <a:pt x="52577" y="345941"/>
                </a:lnTo>
                <a:lnTo>
                  <a:pt x="53395" y="345941"/>
                </a:lnTo>
                <a:lnTo>
                  <a:pt x="53913" y="345051"/>
                </a:lnTo>
                <a:close/>
              </a:path>
              <a:path w="100329" h="351789">
                <a:moveTo>
                  <a:pt x="45719" y="343417"/>
                </a:moveTo>
                <a:lnTo>
                  <a:pt x="45719" y="344417"/>
                </a:lnTo>
                <a:lnTo>
                  <a:pt x="46670" y="345051"/>
                </a:lnTo>
                <a:lnTo>
                  <a:pt x="45719" y="343417"/>
                </a:lnTo>
                <a:close/>
              </a:path>
              <a:path w="100329" h="351789">
                <a:moveTo>
                  <a:pt x="54863" y="343417"/>
                </a:moveTo>
                <a:lnTo>
                  <a:pt x="53913" y="345051"/>
                </a:lnTo>
                <a:lnTo>
                  <a:pt x="54863" y="344417"/>
                </a:lnTo>
                <a:lnTo>
                  <a:pt x="54863" y="343417"/>
                </a:lnTo>
                <a:close/>
              </a:path>
              <a:path w="100329" h="351789">
                <a:moveTo>
                  <a:pt x="5333" y="259835"/>
                </a:moveTo>
                <a:lnTo>
                  <a:pt x="3047" y="261359"/>
                </a:lnTo>
                <a:lnTo>
                  <a:pt x="1523" y="262121"/>
                </a:lnTo>
                <a:lnTo>
                  <a:pt x="0" y="265169"/>
                </a:lnTo>
                <a:lnTo>
                  <a:pt x="1523" y="267455"/>
                </a:lnTo>
                <a:lnTo>
                  <a:pt x="45719" y="343417"/>
                </a:lnTo>
                <a:lnTo>
                  <a:pt x="45719" y="324632"/>
                </a:lnTo>
                <a:lnTo>
                  <a:pt x="9905" y="262883"/>
                </a:lnTo>
                <a:lnTo>
                  <a:pt x="8381" y="260597"/>
                </a:lnTo>
                <a:lnTo>
                  <a:pt x="5333" y="259835"/>
                </a:lnTo>
                <a:close/>
              </a:path>
              <a:path w="100329" h="351789">
                <a:moveTo>
                  <a:pt x="94487" y="259835"/>
                </a:moveTo>
                <a:lnTo>
                  <a:pt x="92201" y="260597"/>
                </a:lnTo>
                <a:lnTo>
                  <a:pt x="90677" y="262883"/>
                </a:lnTo>
                <a:lnTo>
                  <a:pt x="54863" y="324632"/>
                </a:lnTo>
                <a:lnTo>
                  <a:pt x="54863" y="343417"/>
                </a:lnTo>
                <a:lnTo>
                  <a:pt x="99059" y="267455"/>
                </a:lnTo>
                <a:lnTo>
                  <a:pt x="99821" y="265169"/>
                </a:lnTo>
                <a:lnTo>
                  <a:pt x="99059" y="262121"/>
                </a:lnTo>
                <a:lnTo>
                  <a:pt x="96773" y="261359"/>
                </a:lnTo>
                <a:lnTo>
                  <a:pt x="94487" y="259835"/>
                </a:lnTo>
                <a:close/>
              </a:path>
              <a:path w="100329" h="351789">
                <a:moveTo>
                  <a:pt x="50291" y="332514"/>
                </a:moveTo>
                <a:lnTo>
                  <a:pt x="46481" y="339083"/>
                </a:lnTo>
                <a:lnTo>
                  <a:pt x="54101" y="339083"/>
                </a:lnTo>
                <a:lnTo>
                  <a:pt x="50291" y="332514"/>
                </a:lnTo>
                <a:close/>
              </a:path>
              <a:path w="100329" h="351789">
                <a:moveTo>
                  <a:pt x="54863" y="324632"/>
                </a:moveTo>
                <a:lnTo>
                  <a:pt x="50291" y="332514"/>
                </a:lnTo>
                <a:lnTo>
                  <a:pt x="54101" y="339083"/>
                </a:lnTo>
                <a:lnTo>
                  <a:pt x="54863" y="339083"/>
                </a:lnTo>
                <a:lnTo>
                  <a:pt x="54863" y="324632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2"/>
                </a:lnTo>
                <a:lnTo>
                  <a:pt x="50291" y="332514"/>
                </a:lnTo>
                <a:lnTo>
                  <a:pt x="54863" y="324632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83647" y="3703498"/>
            <a:ext cx="127063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[cantidad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disponible]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937126" y="3130305"/>
            <a:ext cx="2152650" cy="495300"/>
          </a:xfrm>
          <a:custGeom>
            <a:avLst/>
            <a:gdLst/>
            <a:ahLst/>
            <a:cxnLst/>
            <a:rect l="l" t="t" r="r" b="b"/>
            <a:pathLst>
              <a:path w="21526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2070353" y="495299"/>
                </a:lnTo>
                <a:lnTo>
                  <a:pt x="2084958" y="494004"/>
                </a:lnTo>
                <a:lnTo>
                  <a:pt x="2122714" y="476430"/>
                </a:lnTo>
                <a:lnTo>
                  <a:pt x="2146892" y="443188"/>
                </a:lnTo>
                <a:lnTo>
                  <a:pt x="2152649" y="82295"/>
                </a:lnTo>
                <a:lnTo>
                  <a:pt x="2151379" y="67691"/>
                </a:lnTo>
                <a:lnTo>
                  <a:pt x="2134025" y="29935"/>
                </a:lnTo>
                <a:lnTo>
                  <a:pt x="21008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32968" y="25588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32968" y="25588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88675" y="4871469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1376" y="0"/>
                </a:moveTo>
                <a:lnTo>
                  <a:pt x="117253" y="5785"/>
                </a:lnTo>
                <a:lnTo>
                  <a:pt x="77775" y="22066"/>
                </a:lnTo>
                <a:lnTo>
                  <a:pt x="44627" y="47224"/>
                </a:lnTo>
                <a:lnTo>
                  <a:pt x="19496" y="79646"/>
                </a:lnTo>
                <a:lnTo>
                  <a:pt x="4065" y="117714"/>
                </a:lnTo>
                <a:lnTo>
                  <a:pt x="0" y="145432"/>
                </a:lnTo>
                <a:lnTo>
                  <a:pt x="643" y="160564"/>
                </a:lnTo>
                <a:lnTo>
                  <a:pt x="10159" y="202825"/>
                </a:lnTo>
                <a:lnTo>
                  <a:pt x="29826" y="239410"/>
                </a:lnTo>
                <a:lnTo>
                  <a:pt x="58061" y="269069"/>
                </a:lnTo>
                <a:lnTo>
                  <a:pt x="93282" y="290551"/>
                </a:lnTo>
                <a:lnTo>
                  <a:pt x="133908" y="302607"/>
                </a:lnTo>
                <a:lnTo>
                  <a:pt x="148377" y="304315"/>
                </a:lnTo>
                <a:lnTo>
                  <a:pt x="164954" y="303792"/>
                </a:lnTo>
                <a:lnTo>
                  <a:pt x="211002" y="295396"/>
                </a:lnTo>
                <a:lnTo>
                  <a:pt x="250663" y="277817"/>
                </a:lnTo>
                <a:lnTo>
                  <a:pt x="282835" y="252414"/>
                </a:lnTo>
                <a:lnTo>
                  <a:pt x="306414" y="220545"/>
                </a:lnTo>
                <a:lnTo>
                  <a:pt x="320296" y="183570"/>
                </a:lnTo>
                <a:lnTo>
                  <a:pt x="323618" y="156755"/>
                </a:lnTo>
                <a:lnTo>
                  <a:pt x="322950" y="142064"/>
                </a:lnTo>
                <a:lnTo>
                  <a:pt x="313275" y="100750"/>
                </a:lnTo>
                <a:lnTo>
                  <a:pt x="293325" y="64672"/>
                </a:lnTo>
                <a:lnTo>
                  <a:pt x="264686" y="35244"/>
                </a:lnTo>
                <a:lnTo>
                  <a:pt x="228942" y="13880"/>
                </a:lnTo>
                <a:lnTo>
                  <a:pt x="187681" y="1994"/>
                </a:lnTo>
                <a:lnTo>
                  <a:pt x="16137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55214" y="492861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55214" y="492861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08831" y="2349255"/>
            <a:ext cx="3714750" cy="3073400"/>
          </a:xfrm>
          <a:custGeom>
            <a:avLst/>
            <a:gdLst/>
            <a:ahLst/>
            <a:cxnLst/>
            <a:rect l="l" t="t" r="r" b="b"/>
            <a:pathLst>
              <a:path w="3714750" h="3073400">
                <a:moveTo>
                  <a:pt x="512063" y="0"/>
                </a:moveTo>
                <a:lnTo>
                  <a:pt x="470080" y="1698"/>
                </a:lnTo>
                <a:lnTo>
                  <a:pt x="429029" y="6704"/>
                </a:lnTo>
                <a:lnTo>
                  <a:pt x="389042" y="14887"/>
                </a:lnTo>
                <a:lnTo>
                  <a:pt x="350251" y="26115"/>
                </a:lnTo>
                <a:lnTo>
                  <a:pt x="312789" y="40255"/>
                </a:lnTo>
                <a:lnTo>
                  <a:pt x="276786" y="57175"/>
                </a:lnTo>
                <a:lnTo>
                  <a:pt x="242376" y="76743"/>
                </a:lnTo>
                <a:lnTo>
                  <a:pt x="209690" y="98828"/>
                </a:lnTo>
                <a:lnTo>
                  <a:pt x="178860" y="123297"/>
                </a:lnTo>
                <a:lnTo>
                  <a:pt x="150018" y="150018"/>
                </a:lnTo>
                <a:lnTo>
                  <a:pt x="123297" y="178860"/>
                </a:lnTo>
                <a:lnTo>
                  <a:pt x="98828" y="209690"/>
                </a:lnTo>
                <a:lnTo>
                  <a:pt x="76743" y="242376"/>
                </a:lnTo>
                <a:lnTo>
                  <a:pt x="57175" y="276786"/>
                </a:lnTo>
                <a:lnTo>
                  <a:pt x="40255" y="312789"/>
                </a:lnTo>
                <a:lnTo>
                  <a:pt x="26115" y="350251"/>
                </a:lnTo>
                <a:lnTo>
                  <a:pt x="14887" y="389042"/>
                </a:lnTo>
                <a:lnTo>
                  <a:pt x="6704" y="429029"/>
                </a:lnTo>
                <a:lnTo>
                  <a:pt x="1698" y="470080"/>
                </a:lnTo>
                <a:lnTo>
                  <a:pt x="0" y="512063"/>
                </a:lnTo>
                <a:lnTo>
                  <a:pt x="0" y="2561075"/>
                </a:lnTo>
                <a:lnTo>
                  <a:pt x="1698" y="2603059"/>
                </a:lnTo>
                <a:lnTo>
                  <a:pt x="6704" y="2644110"/>
                </a:lnTo>
                <a:lnTo>
                  <a:pt x="14887" y="2684097"/>
                </a:lnTo>
                <a:lnTo>
                  <a:pt x="26115" y="2722888"/>
                </a:lnTo>
                <a:lnTo>
                  <a:pt x="40255" y="2760350"/>
                </a:lnTo>
                <a:lnTo>
                  <a:pt x="57175" y="2796353"/>
                </a:lnTo>
                <a:lnTo>
                  <a:pt x="76743" y="2830763"/>
                </a:lnTo>
                <a:lnTo>
                  <a:pt x="98828" y="2863449"/>
                </a:lnTo>
                <a:lnTo>
                  <a:pt x="123297" y="2894279"/>
                </a:lnTo>
                <a:lnTo>
                  <a:pt x="150018" y="2923121"/>
                </a:lnTo>
                <a:lnTo>
                  <a:pt x="178860" y="2949842"/>
                </a:lnTo>
                <a:lnTo>
                  <a:pt x="209690" y="2974311"/>
                </a:lnTo>
                <a:lnTo>
                  <a:pt x="242376" y="2996396"/>
                </a:lnTo>
                <a:lnTo>
                  <a:pt x="276786" y="3015964"/>
                </a:lnTo>
                <a:lnTo>
                  <a:pt x="312789" y="3032884"/>
                </a:lnTo>
                <a:lnTo>
                  <a:pt x="350251" y="3047024"/>
                </a:lnTo>
                <a:lnTo>
                  <a:pt x="389042" y="3058251"/>
                </a:lnTo>
                <a:lnTo>
                  <a:pt x="429029" y="3066434"/>
                </a:lnTo>
                <a:lnTo>
                  <a:pt x="470080" y="3071441"/>
                </a:lnTo>
                <a:lnTo>
                  <a:pt x="512063" y="3073139"/>
                </a:lnTo>
                <a:lnTo>
                  <a:pt x="3202685" y="3073139"/>
                </a:lnTo>
                <a:lnTo>
                  <a:pt x="3244669" y="3071441"/>
                </a:lnTo>
                <a:lnTo>
                  <a:pt x="3285720" y="3066434"/>
                </a:lnTo>
                <a:lnTo>
                  <a:pt x="3325707" y="3058251"/>
                </a:lnTo>
                <a:lnTo>
                  <a:pt x="3364498" y="3047024"/>
                </a:lnTo>
                <a:lnTo>
                  <a:pt x="3401960" y="3032884"/>
                </a:lnTo>
                <a:lnTo>
                  <a:pt x="3437963" y="3015964"/>
                </a:lnTo>
                <a:lnTo>
                  <a:pt x="3472373" y="2996396"/>
                </a:lnTo>
                <a:lnTo>
                  <a:pt x="3505059" y="2974311"/>
                </a:lnTo>
                <a:lnTo>
                  <a:pt x="3535889" y="2949842"/>
                </a:lnTo>
                <a:lnTo>
                  <a:pt x="3564731" y="2923121"/>
                </a:lnTo>
                <a:lnTo>
                  <a:pt x="3591452" y="2894279"/>
                </a:lnTo>
                <a:lnTo>
                  <a:pt x="3615921" y="2863449"/>
                </a:lnTo>
                <a:lnTo>
                  <a:pt x="3638006" y="2830763"/>
                </a:lnTo>
                <a:lnTo>
                  <a:pt x="3657574" y="2796353"/>
                </a:lnTo>
                <a:lnTo>
                  <a:pt x="3674494" y="2760350"/>
                </a:lnTo>
                <a:lnTo>
                  <a:pt x="3688634" y="2722888"/>
                </a:lnTo>
                <a:lnTo>
                  <a:pt x="3699862" y="2684097"/>
                </a:lnTo>
                <a:lnTo>
                  <a:pt x="3708045" y="2644110"/>
                </a:lnTo>
                <a:lnTo>
                  <a:pt x="3713051" y="2603059"/>
                </a:lnTo>
                <a:lnTo>
                  <a:pt x="3714749" y="2561075"/>
                </a:lnTo>
                <a:lnTo>
                  <a:pt x="3714749" y="512063"/>
                </a:lnTo>
                <a:lnTo>
                  <a:pt x="3713051" y="470080"/>
                </a:lnTo>
                <a:lnTo>
                  <a:pt x="3708045" y="429029"/>
                </a:lnTo>
                <a:lnTo>
                  <a:pt x="3699862" y="389042"/>
                </a:lnTo>
                <a:lnTo>
                  <a:pt x="3688634" y="350251"/>
                </a:lnTo>
                <a:lnTo>
                  <a:pt x="3674494" y="312789"/>
                </a:lnTo>
                <a:lnTo>
                  <a:pt x="3657574" y="276786"/>
                </a:lnTo>
                <a:lnTo>
                  <a:pt x="3638006" y="242376"/>
                </a:lnTo>
                <a:lnTo>
                  <a:pt x="3615921" y="209690"/>
                </a:lnTo>
                <a:lnTo>
                  <a:pt x="3591452" y="178860"/>
                </a:lnTo>
                <a:lnTo>
                  <a:pt x="3564731" y="150018"/>
                </a:lnTo>
                <a:lnTo>
                  <a:pt x="3535889" y="123297"/>
                </a:lnTo>
                <a:lnTo>
                  <a:pt x="3505059" y="98828"/>
                </a:lnTo>
                <a:lnTo>
                  <a:pt x="3472373" y="76743"/>
                </a:lnTo>
                <a:lnTo>
                  <a:pt x="3437963" y="57175"/>
                </a:lnTo>
                <a:lnTo>
                  <a:pt x="3401960" y="40255"/>
                </a:lnTo>
                <a:lnTo>
                  <a:pt x="3364498" y="26115"/>
                </a:lnTo>
                <a:lnTo>
                  <a:pt x="3325707" y="14887"/>
                </a:lnTo>
                <a:lnTo>
                  <a:pt x="3285720" y="6704"/>
                </a:lnTo>
                <a:lnTo>
                  <a:pt x="3244669" y="1698"/>
                </a:lnTo>
                <a:lnTo>
                  <a:pt x="3202685" y="0"/>
                </a:lnTo>
                <a:lnTo>
                  <a:pt x="5120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15600" y="2484297"/>
            <a:ext cx="1906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cantidad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Ejemplos: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15" dirty="0"/>
              <a:t>cajero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automático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15" dirty="0"/>
              <a:t>(versión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4)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Ejemplos: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15" dirty="0"/>
              <a:t>cajero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automático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15" dirty="0"/>
              <a:t>(versión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4)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5537385" y="1155201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46" y="0"/>
                </a:moveTo>
                <a:lnTo>
                  <a:pt x="70476" y="7989"/>
                </a:lnTo>
                <a:lnTo>
                  <a:pt x="34550" y="29796"/>
                </a:lnTo>
                <a:lnTo>
                  <a:pt x="9911" y="62182"/>
                </a:lnTo>
                <a:lnTo>
                  <a:pt x="0" y="101908"/>
                </a:lnTo>
                <a:lnTo>
                  <a:pt x="969" y="116441"/>
                </a:lnTo>
                <a:lnTo>
                  <a:pt x="14673" y="155574"/>
                </a:lnTo>
                <a:lnTo>
                  <a:pt x="41980" y="185892"/>
                </a:lnTo>
                <a:lnTo>
                  <a:pt x="79557" y="204668"/>
                </a:lnTo>
                <a:lnTo>
                  <a:pt x="108666" y="209428"/>
                </a:lnTo>
                <a:lnTo>
                  <a:pt x="124797" y="208584"/>
                </a:lnTo>
                <a:lnTo>
                  <a:pt x="168093" y="196427"/>
                </a:lnTo>
                <a:lnTo>
                  <a:pt x="201610" y="172092"/>
                </a:lnTo>
                <a:lnTo>
                  <a:pt x="222601" y="138479"/>
                </a:lnTo>
                <a:lnTo>
                  <a:pt x="228281" y="112350"/>
                </a:lnTo>
                <a:lnTo>
                  <a:pt x="227399" y="97241"/>
                </a:lnTo>
                <a:lnTo>
                  <a:pt x="214343" y="56817"/>
                </a:lnTo>
                <a:lnTo>
                  <a:pt x="188118" y="25582"/>
                </a:lnTo>
                <a:lnTo>
                  <a:pt x="151867" y="5896"/>
                </a:lnTo>
                <a:lnTo>
                  <a:pt x="11424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37385" y="1155201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46" y="0"/>
                </a:moveTo>
                <a:lnTo>
                  <a:pt x="70476" y="7989"/>
                </a:lnTo>
                <a:lnTo>
                  <a:pt x="34550" y="29796"/>
                </a:lnTo>
                <a:lnTo>
                  <a:pt x="9911" y="62182"/>
                </a:lnTo>
                <a:lnTo>
                  <a:pt x="0" y="101908"/>
                </a:lnTo>
                <a:lnTo>
                  <a:pt x="969" y="116441"/>
                </a:lnTo>
                <a:lnTo>
                  <a:pt x="14673" y="155574"/>
                </a:lnTo>
                <a:lnTo>
                  <a:pt x="41980" y="185892"/>
                </a:lnTo>
                <a:lnTo>
                  <a:pt x="79557" y="204668"/>
                </a:lnTo>
                <a:lnTo>
                  <a:pt x="108666" y="209428"/>
                </a:lnTo>
                <a:lnTo>
                  <a:pt x="124797" y="208584"/>
                </a:lnTo>
                <a:lnTo>
                  <a:pt x="168093" y="196427"/>
                </a:lnTo>
                <a:lnTo>
                  <a:pt x="201610" y="172092"/>
                </a:lnTo>
                <a:lnTo>
                  <a:pt x="222601" y="138479"/>
                </a:lnTo>
                <a:lnTo>
                  <a:pt x="228281" y="112350"/>
                </a:lnTo>
                <a:lnTo>
                  <a:pt x="227399" y="97241"/>
                </a:lnTo>
                <a:lnTo>
                  <a:pt x="214343" y="56817"/>
                </a:lnTo>
                <a:lnTo>
                  <a:pt x="188118" y="25582"/>
                </a:lnTo>
                <a:lnTo>
                  <a:pt x="151867" y="5896"/>
                </a:lnTo>
                <a:lnTo>
                  <a:pt x="11424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1339" y="1322079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4638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051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051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051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1339" y="2198379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4638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051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051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051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3981" y="2564901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8883" y="2763021"/>
            <a:ext cx="1150620" cy="100330"/>
          </a:xfrm>
          <a:custGeom>
            <a:avLst/>
            <a:gdLst/>
            <a:ahLst/>
            <a:cxnLst/>
            <a:rect l="l" t="t" r="r" b="b"/>
            <a:pathLst>
              <a:path w="1150620" h="100330">
                <a:moveTo>
                  <a:pt x="85343" y="0"/>
                </a:moveTo>
                <a:lnTo>
                  <a:pt x="83057" y="1523"/>
                </a:lnTo>
                <a:lnTo>
                  <a:pt x="5416" y="46399"/>
                </a:lnTo>
                <a:lnTo>
                  <a:pt x="4571" y="47243"/>
                </a:lnTo>
                <a:lnTo>
                  <a:pt x="4571" y="52214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89915"/>
                </a:lnTo>
                <a:lnTo>
                  <a:pt x="25881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636" y="45719"/>
                </a:lnTo>
                <a:lnTo>
                  <a:pt x="87629" y="9143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1150620" h="100330">
                <a:moveTo>
                  <a:pt x="4571" y="52214"/>
                </a:moveTo>
                <a:lnTo>
                  <a:pt x="4571" y="52577"/>
                </a:lnTo>
                <a:lnTo>
                  <a:pt x="6857" y="54863"/>
                </a:lnTo>
                <a:lnTo>
                  <a:pt x="9084" y="54863"/>
                </a:lnTo>
                <a:lnTo>
                  <a:pt x="4571" y="52214"/>
                </a:lnTo>
                <a:close/>
              </a:path>
              <a:path w="1150620" h="100330">
                <a:moveTo>
                  <a:pt x="1148333" y="44957"/>
                </a:moveTo>
                <a:lnTo>
                  <a:pt x="26928" y="44957"/>
                </a:lnTo>
                <a:lnTo>
                  <a:pt x="18594" y="49875"/>
                </a:lnTo>
                <a:lnTo>
                  <a:pt x="27195" y="54863"/>
                </a:lnTo>
                <a:lnTo>
                  <a:pt x="1148333" y="54863"/>
                </a:lnTo>
                <a:lnTo>
                  <a:pt x="1150619" y="52577"/>
                </a:lnTo>
                <a:lnTo>
                  <a:pt x="1150619" y="47243"/>
                </a:lnTo>
                <a:lnTo>
                  <a:pt x="1148333" y="44957"/>
                </a:lnTo>
                <a:close/>
              </a:path>
              <a:path w="1150620" h="100330">
                <a:moveTo>
                  <a:pt x="11429" y="45719"/>
                </a:moveTo>
                <a:lnTo>
                  <a:pt x="11429" y="54101"/>
                </a:lnTo>
                <a:lnTo>
                  <a:pt x="18594" y="49875"/>
                </a:lnTo>
                <a:lnTo>
                  <a:pt x="11429" y="45719"/>
                </a:lnTo>
                <a:close/>
              </a:path>
              <a:path w="1150620" h="100330">
                <a:moveTo>
                  <a:pt x="18594" y="49875"/>
                </a:moveTo>
                <a:lnTo>
                  <a:pt x="11429" y="54101"/>
                </a:lnTo>
                <a:lnTo>
                  <a:pt x="25881" y="54101"/>
                </a:lnTo>
                <a:lnTo>
                  <a:pt x="18594" y="49875"/>
                </a:lnTo>
                <a:close/>
              </a:path>
              <a:path w="1150620" h="100330">
                <a:moveTo>
                  <a:pt x="5416" y="46399"/>
                </a:moveTo>
                <a:lnTo>
                  <a:pt x="0" y="49529"/>
                </a:lnTo>
                <a:lnTo>
                  <a:pt x="4571" y="52214"/>
                </a:lnTo>
                <a:lnTo>
                  <a:pt x="4571" y="47243"/>
                </a:lnTo>
                <a:lnTo>
                  <a:pt x="5416" y="46399"/>
                </a:lnTo>
                <a:close/>
              </a:path>
              <a:path w="1150620" h="100330">
                <a:moveTo>
                  <a:pt x="25636" y="45719"/>
                </a:moveTo>
                <a:lnTo>
                  <a:pt x="11429" y="45719"/>
                </a:lnTo>
                <a:lnTo>
                  <a:pt x="18594" y="49875"/>
                </a:lnTo>
                <a:lnTo>
                  <a:pt x="25636" y="45719"/>
                </a:lnTo>
                <a:close/>
              </a:path>
              <a:path w="1150620" h="100330">
                <a:moveTo>
                  <a:pt x="7910" y="44957"/>
                </a:moveTo>
                <a:lnTo>
                  <a:pt x="6857" y="44957"/>
                </a:lnTo>
                <a:lnTo>
                  <a:pt x="5416" y="46399"/>
                </a:lnTo>
                <a:lnTo>
                  <a:pt x="7910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35923" y="1833549"/>
            <a:ext cx="2065655" cy="957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 marR="5080" indent="458470">
              <a:lnSpc>
                <a:spcPct val="156400"/>
              </a:lnSpc>
            </a:pPr>
            <a:r>
              <a:rPr sz="1800" dirty="0">
                <a:latin typeface="Arial"/>
                <a:cs typeface="Arial"/>
              </a:rPr>
              <a:t>Insertar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tarjeta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[tarjeta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válida]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1596" y="4332149"/>
            <a:ext cx="1715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01339" y="3046485"/>
            <a:ext cx="100330" cy="617220"/>
          </a:xfrm>
          <a:custGeom>
            <a:avLst/>
            <a:gdLst/>
            <a:ahLst/>
            <a:cxnLst/>
            <a:rect l="l" t="t" r="r" b="b"/>
            <a:pathLst>
              <a:path w="100329" h="617220">
                <a:moveTo>
                  <a:pt x="47040" y="611682"/>
                </a:moveTo>
                <a:lnTo>
                  <a:pt x="50291" y="617219"/>
                </a:lnTo>
                <a:lnTo>
                  <a:pt x="52976" y="612647"/>
                </a:lnTo>
                <a:lnTo>
                  <a:pt x="48005" y="612647"/>
                </a:lnTo>
                <a:lnTo>
                  <a:pt x="47040" y="611682"/>
                </a:lnTo>
                <a:close/>
              </a:path>
              <a:path w="100329" h="617220">
                <a:moveTo>
                  <a:pt x="45719" y="590576"/>
                </a:moveTo>
                <a:lnTo>
                  <a:pt x="45719" y="609433"/>
                </a:lnTo>
                <a:lnTo>
                  <a:pt x="47040" y="611682"/>
                </a:lnTo>
                <a:lnTo>
                  <a:pt x="48005" y="612647"/>
                </a:lnTo>
                <a:lnTo>
                  <a:pt x="52577" y="612647"/>
                </a:lnTo>
                <a:lnTo>
                  <a:pt x="53543" y="611682"/>
                </a:lnTo>
                <a:lnTo>
                  <a:pt x="54863" y="609433"/>
                </a:lnTo>
                <a:lnTo>
                  <a:pt x="54863" y="605027"/>
                </a:lnTo>
                <a:lnTo>
                  <a:pt x="46481" y="605027"/>
                </a:lnTo>
                <a:lnTo>
                  <a:pt x="50291" y="598459"/>
                </a:lnTo>
                <a:lnTo>
                  <a:pt x="45719" y="590576"/>
                </a:lnTo>
                <a:close/>
              </a:path>
              <a:path w="100329" h="617220">
                <a:moveTo>
                  <a:pt x="53543" y="611682"/>
                </a:moveTo>
                <a:lnTo>
                  <a:pt x="52577" y="612647"/>
                </a:lnTo>
                <a:lnTo>
                  <a:pt x="52976" y="612647"/>
                </a:lnTo>
                <a:lnTo>
                  <a:pt x="53543" y="611682"/>
                </a:lnTo>
                <a:close/>
              </a:path>
              <a:path w="100329" h="617220">
                <a:moveTo>
                  <a:pt x="45719" y="609433"/>
                </a:moveTo>
                <a:lnTo>
                  <a:pt x="45719" y="610361"/>
                </a:lnTo>
                <a:lnTo>
                  <a:pt x="47040" y="611682"/>
                </a:lnTo>
                <a:lnTo>
                  <a:pt x="45719" y="609433"/>
                </a:lnTo>
                <a:close/>
              </a:path>
              <a:path w="100329" h="617220">
                <a:moveTo>
                  <a:pt x="54863" y="609433"/>
                </a:moveTo>
                <a:lnTo>
                  <a:pt x="53543" y="611682"/>
                </a:lnTo>
                <a:lnTo>
                  <a:pt x="54863" y="610361"/>
                </a:lnTo>
                <a:lnTo>
                  <a:pt x="54863" y="609433"/>
                </a:lnTo>
                <a:close/>
              </a:path>
              <a:path w="100329" h="617220">
                <a:moveTo>
                  <a:pt x="5333" y="525779"/>
                </a:moveTo>
                <a:lnTo>
                  <a:pt x="3047" y="527303"/>
                </a:lnTo>
                <a:lnTo>
                  <a:pt x="1523" y="528827"/>
                </a:lnTo>
                <a:lnTo>
                  <a:pt x="0" y="531875"/>
                </a:lnTo>
                <a:lnTo>
                  <a:pt x="1523" y="534161"/>
                </a:lnTo>
                <a:lnTo>
                  <a:pt x="45719" y="609433"/>
                </a:lnTo>
                <a:lnTo>
                  <a:pt x="45719" y="590576"/>
                </a:lnTo>
                <a:lnTo>
                  <a:pt x="9905" y="528827"/>
                </a:lnTo>
                <a:lnTo>
                  <a:pt x="8381" y="526541"/>
                </a:lnTo>
                <a:lnTo>
                  <a:pt x="5333" y="525779"/>
                </a:lnTo>
                <a:close/>
              </a:path>
              <a:path w="100329" h="617220">
                <a:moveTo>
                  <a:pt x="94487" y="525779"/>
                </a:moveTo>
                <a:lnTo>
                  <a:pt x="92201" y="526541"/>
                </a:lnTo>
                <a:lnTo>
                  <a:pt x="90677" y="528827"/>
                </a:lnTo>
                <a:lnTo>
                  <a:pt x="54863" y="590576"/>
                </a:lnTo>
                <a:lnTo>
                  <a:pt x="54863" y="609433"/>
                </a:lnTo>
                <a:lnTo>
                  <a:pt x="99059" y="534161"/>
                </a:lnTo>
                <a:lnTo>
                  <a:pt x="99821" y="531875"/>
                </a:lnTo>
                <a:lnTo>
                  <a:pt x="99059" y="528827"/>
                </a:lnTo>
                <a:lnTo>
                  <a:pt x="94487" y="525779"/>
                </a:lnTo>
                <a:close/>
              </a:path>
              <a:path w="100329" h="617220">
                <a:moveTo>
                  <a:pt x="50291" y="598459"/>
                </a:moveTo>
                <a:lnTo>
                  <a:pt x="46481" y="605027"/>
                </a:lnTo>
                <a:lnTo>
                  <a:pt x="54101" y="605027"/>
                </a:lnTo>
                <a:lnTo>
                  <a:pt x="50291" y="598459"/>
                </a:lnTo>
                <a:close/>
              </a:path>
              <a:path w="100329" h="617220">
                <a:moveTo>
                  <a:pt x="54863" y="590576"/>
                </a:moveTo>
                <a:lnTo>
                  <a:pt x="50291" y="598459"/>
                </a:lnTo>
                <a:lnTo>
                  <a:pt x="54101" y="605027"/>
                </a:lnTo>
                <a:lnTo>
                  <a:pt x="54863" y="605027"/>
                </a:lnTo>
                <a:lnTo>
                  <a:pt x="54863" y="590576"/>
                </a:lnTo>
                <a:close/>
              </a:path>
              <a:path w="100329" h="617220">
                <a:moveTo>
                  <a:pt x="52577" y="0"/>
                </a:moveTo>
                <a:lnTo>
                  <a:pt x="48005" y="0"/>
                </a:lnTo>
                <a:lnTo>
                  <a:pt x="45719" y="1523"/>
                </a:lnTo>
                <a:lnTo>
                  <a:pt x="45719" y="590576"/>
                </a:lnTo>
                <a:lnTo>
                  <a:pt x="50291" y="598459"/>
                </a:lnTo>
                <a:lnTo>
                  <a:pt x="54863" y="590576"/>
                </a:lnTo>
                <a:lnTo>
                  <a:pt x="54863" y="1523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13620" y="3081706"/>
            <a:ext cx="1449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[tarjeta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válida]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27791" y="5340861"/>
            <a:ext cx="1621155" cy="100330"/>
          </a:xfrm>
          <a:custGeom>
            <a:avLst/>
            <a:gdLst/>
            <a:ahLst/>
            <a:cxnLst/>
            <a:rect l="l" t="t" r="r" b="b"/>
            <a:pathLst>
              <a:path w="1621154" h="100329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153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153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1621154" h="100329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1621154" h="100329">
                <a:moveTo>
                  <a:pt x="1618484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1618484" y="54863"/>
                </a:lnTo>
                <a:lnTo>
                  <a:pt x="1620770" y="52577"/>
                </a:lnTo>
                <a:lnTo>
                  <a:pt x="1620770" y="47243"/>
                </a:lnTo>
                <a:lnTo>
                  <a:pt x="1618484" y="44957"/>
                </a:lnTo>
                <a:close/>
              </a:path>
              <a:path w="1621154" h="100329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1621154" h="100329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1621154" h="100329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1621154" h="100329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1621154" h="100329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62163" y="5417999"/>
            <a:ext cx="115570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[3e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96389" y="4894329"/>
            <a:ext cx="100330" cy="236220"/>
          </a:xfrm>
          <a:custGeom>
            <a:avLst/>
            <a:gdLst/>
            <a:ahLst/>
            <a:cxnLst/>
            <a:rect l="l" t="t" r="r" b="b"/>
            <a:pathLst>
              <a:path w="100329" h="236220">
                <a:moveTo>
                  <a:pt x="47040" y="230682"/>
                </a:moveTo>
                <a:lnTo>
                  <a:pt x="50291" y="236219"/>
                </a:lnTo>
                <a:lnTo>
                  <a:pt x="52976" y="231647"/>
                </a:lnTo>
                <a:lnTo>
                  <a:pt x="48005" y="231647"/>
                </a:lnTo>
                <a:lnTo>
                  <a:pt x="47040" y="230682"/>
                </a:lnTo>
                <a:close/>
              </a:path>
              <a:path w="100329" h="236220">
                <a:moveTo>
                  <a:pt x="45719" y="209576"/>
                </a:moveTo>
                <a:lnTo>
                  <a:pt x="45719" y="228433"/>
                </a:lnTo>
                <a:lnTo>
                  <a:pt x="47040" y="230682"/>
                </a:lnTo>
                <a:lnTo>
                  <a:pt x="48005" y="231647"/>
                </a:lnTo>
                <a:lnTo>
                  <a:pt x="52577" y="231647"/>
                </a:lnTo>
                <a:lnTo>
                  <a:pt x="53543" y="230682"/>
                </a:lnTo>
                <a:lnTo>
                  <a:pt x="54863" y="228433"/>
                </a:lnTo>
                <a:lnTo>
                  <a:pt x="54863" y="224027"/>
                </a:lnTo>
                <a:lnTo>
                  <a:pt x="46481" y="224027"/>
                </a:lnTo>
                <a:lnTo>
                  <a:pt x="50291" y="217459"/>
                </a:lnTo>
                <a:lnTo>
                  <a:pt x="45719" y="209576"/>
                </a:lnTo>
                <a:close/>
              </a:path>
              <a:path w="100329" h="236220">
                <a:moveTo>
                  <a:pt x="53543" y="230682"/>
                </a:moveTo>
                <a:lnTo>
                  <a:pt x="52577" y="231647"/>
                </a:lnTo>
                <a:lnTo>
                  <a:pt x="52976" y="231647"/>
                </a:lnTo>
                <a:lnTo>
                  <a:pt x="53543" y="230682"/>
                </a:lnTo>
                <a:close/>
              </a:path>
              <a:path w="100329" h="236220">
                <a:moveTo>
                  <a:pt x="45719" y="228433"/>
                </a:moveTo>
                <a:lnTo>
                  <a:pt x="45719" y="229361"/>
                </a:lnTo>
                <a:lnTo>
                  <a:pt x="47040" y="230682"/>
                </a:lnTo>
                <a:lnTo>
                  <a:pt x="45719" y="228433"/>
                </a:lnTo>
                <a:close/>
              </a:path>
              <a:path w="100329" h="236220">
                <a:moveTo>
                  <a:pt x="54863" y="228433"/>
                </a:moveTo>
                <a:lnTo>
                  <a:pt x="53543" y="230682"/>
                </a:lnTo>
                <a:lnTo>
                  <a:pt x="54863" y="229361"/>
                </a:lnTo>
                <a:lnTo>
                  <a:pt x="54863" y="228433"/>
                </a:lnTo>
                <a:close/>
              </a:path>
              <a:path w="100329" h="236220">
                <a:moveTo>
                  <a:pt x="5333" y="144779"/>
                </a:moveTo>
                <a:lnTo>
                  <a:pt x="3047" y="146303"/>
                </a:lnTo>
                <a:lnTo>
                  <a:pt x="1523" y="147827"/>
                </a:lnTo>
                <a:lnTo>
                  <a:pt x="0" y="150875"/>
                </a:lnTo>
                <a:lnTo>
                  <a:pt x="1523" y="153161"/>
                </a:lnTo>
                <a:lnTo>
                  <a:pt x="45719" y="228433"/>
                </a:lnTo>
                <a:lnTo>
                  <a:pt x="45719" y="209576"/>
                </a:lnTo>
                <a:lnTo>
                  <a:pt x="9905" y="147827"/>
                </a:lnTo>
                <a:lnTo>
                  <a:pt x="8381" y="145541"/>
                </a:lnTo>
                <a:lnTo>
                  <a:pt x="5333" y="144779"/>
                </a:lnTo>
                <a:close/>
              </a:path>
              <a:path w="100329" h="236220">
                <a:moveTo>
                  <a:pt x="94487" y="144779"/>
                </a:moveTo>
                <a:lnTo>
                  <a:pt x="92201" y="145541"/>
                </a:lnTo>
                <a:lnTo>
                  <a:pt x="90677" y="147827"/>
                </a:lnTo>
                <a:lnTo>
                  <a:pt x="54863" y="209576"/>
                </a:lnTo>
                <a:lnTo>
                  <a:pt x="54863" y="228433"/>
                </a:lnTo>
                <a:lnTo>
                  <a:pt x="99059" y="153161"/>
                </a:lnTo>
                <a:lnTo>
                  <a:pt x="99821" y="150875"/>
                </a:lnTo>
                <a:lnTo>
                  <a:pt x="99059" y="147827"/>
                </a:lnTo>
                <a:lnTo>
                  <a:pt x="94487" y="144779"/>
                </a:lnTo>
                <a:close/>
              </a:path>
              <a:path w="100329" h="236220">
                <a:moveTo>
                  <a:pt x="50291" y="217459"/>
                </a:moveTo>
                <a:lnTo>
                  <a:pt x="46481" y="224027"/>
                </a:lnTo>
                <a:lnTo>
                  <a:pt x="54101" y="224027"/>
                </a:lnTo>
                <a:lnTo>
                  <a:pt x="50291" y="217459"/>
                </a:lnTo>
                <a:close/>
              </a:path>
              <a:path w="100329" h="236220">
                <a:moveTo>
                  <a:pt x="54863" y="209576"/>
                </a:moveTo>
                <a:lnTo>
                  <a:pt x="50291" y="217459"/>
                </a:lnTo>
                <a:lnTo>
                  <a:pt x="54101" y="224027"/>
                </a:lnTo>
                <a:lnTo>
                  <a:pt x="54863" y="224027"/>
                </a:lnTo>
                <a:lnTo>
                  <a:pt x="54863" y="209576"/>
                </a:lnTo>
                <a:close/>
              </a:path>
              <a:path w="100329" h="236220">
                <a:moveTo>
                  <a:pt x="52577" y="0"/>
                </a:moveTo>
                <a:lnTo>
                  <a:pt x="48005" y="0"/>
                </a:lnTo>
                <a:lnTo>
                  <a:pt x="45719" y="1523"/>
                </a:lnTo>
                <a:lnTo>
                  <a:pt x="45719" y="209576"/>
                </a:lnTo>
                <a:lnTo>
                  <a:pt x="50291" y="217459"/>
                </a:lnTo>
                <a:lnTo>
                  <a:pt x="54863" y="209576"/>
                </a:lnTo>
                <a:lnTo>
                  <a:pt x="54863" y="1523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52865" y="5646600"/>
            <a:ext cx="14871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[código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válido]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8006" y="6354498"/>
            <a:ext cx="342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3954" y="2689107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8" y="0"/>
                </a:moveTo>
                <a:lnTo>
                  <a:pt x="117761" y="5702"/>
                </a:lnTo>
                <a:lnTo>
                  <a:pt x="78144" y="21785"/>
                </a:lnTo>
                <a:lnTo>
                  <a:pt x="44905" y="46714"/>
                </a:lnTo>
                <a:lnTo>
                  <a:pt x="19695" y="78954"/>
                </a:lnTo>
                <a:lnTo>
                  <a:pt x="4163" y="116970"/>
                </a:lnTo>
                <a:lnTo>
                  <a:pt x="0" y="144764"/>
                </a:lnTo>
                <a:lnTo>
                  <a:pt x="632" y="159821"/>
                </a:lnTo>
                <a:lnTo>
                  <a:pt x="10062" y="201965"/>
                </a:lnTo>
                <a:lnTo>
                  <a:pt x="29592" y="238574"/>
                </a:lnTo>
                <a:lnTo>
                  <a:pt x="57683" y="268371"/>
                </a:lnTo>
                <a:lnTo>
                  <a:pt x="92793" y="290076"/>
                </a:lnTo>
                <a:lnTo>
                  <a:pt x="133384" y="302411"/>
                </a:lnTo>
                <a:lnTo>
                  <a:pt x="147865" y="304220"/>
                </a:lnTo>
                <a:lnTo>
                  <a:pt x="164488" y="303707"/>
                </a:lnTo>
                <a:lnTo>
                  <a:pt x="210636" y="295298"/>
                </a:lnTo>
                <a:lnTo>
                  <a:pt x="250365" y="277681"/>
                </a:lnTo>
                <a:lnTo>
                  <a:pt x="282589" y="252271"/>
                </a:lnTo>
                <a:lnTo>
                  <a:pt x="306222" y="220482"/>
                </a:lnTo>
                <a:lnTo>
                  <a:pt x="320180" y="183728"/>
                </a:lnTo>
                <a:lnTo>
                  <a:pt x="323574" y="157164"/>
                </a:lnTo>
                <a:lnTo>
                  <a:pt x="322907" y="142278"/>
                </a:lnTo>
                <a:lnTo>
                  <a:pt x="313225" y="100574"/>
                </a:lnTo>
                <a:lnTo>
                  <a:pt x="293274" y="64347"/>
                </a:lnTo>
                <a:lnTo>
                  <a:pt x="264670" y="34938"/>
                </a:lnTo>
                <a:lnTo>
                  <a:pt x="229023" y="13687"/>
                </a:lnTo>
                <a:lnTo>
                  <a:pt x="187949" y="1935"/>
                </a:lnTo>
                <a:lnTo>
                  <a:pt x="162108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1225" y="2746257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1225" y="2746257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6582" y="5228847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1376" y="0"/>
                </a:moveTo>
                <a:lnTo>
                  <a:pt x="117253" y="5785"/>
                </a:lnTo>
                <a:lnTo>
                  <a:pt x="77775" y="22066"/>
                </a:lnTo>
                <a:lnTo>
                  <a:pt x="44627" y="47224"/>
                </a:lnTo>
                <a:lnTo>
                  <a:pt x="19496" y="79646"/>
                </a:lnTo>
                <a:lnTo>
                  <a:pt x="4065" y="117714"/>
                </a:lnTo>
                <a:lnTo>
                  <a:pt x="0" y="145432"/>
                </a:lnTo>
                <a:lnTo>
                  <a:pt x="643" y="160564"/>
                </a:lnTo>
                <a:lnTo>
                  <a:pt x="10159" y="202825"/>
                </a:lnTo>
                <a:lnTo>
                  <a:pt x="29826" y="239410"/>
                </a:lnTo>
                <a:lnTo>
                  <a:pt x="58061" y="269069"/>
                </a:lnTo>
                <a:lnTo>
                  <a:pt x="93282" y="290551"/>
                </a:lnTo>
                <a:lnTo>
                  <a:pt x="133908" y="302607"/>
                </a:lnTo>
                <a:lnTo>
                  <a:pt x="148377" y="304315"/>
                </a:lnTo>
                <a:lnTo>
                  <a:pt x="164843" y="303792"/>
                </a:lnTo>
                <a:lnTo>
                  <a:pt x="210697" y="295396"/>
                </a:lnTo>
                <a:lnTo>
                  <a:pt x="250330" y="277817"/>
                </a:lnTo>
                <a:lnTo>
                  <a:pt x="282578" y="252414"/>
                </a:lnTo>
                <a:lnTo>
                  <a:pt x="306278" y="220545"/>
                </a:lnTo>
                <a:lnTo>
                  <a:pt x="320264" y="183570"/>
                </a:lnTo>
                <a:lnTo>
                  <a:pt x="323617" y="156755"/>
                </a:lnTo>
                <a:lnTo>
                  <a:pt x="322943" y="142064"/>
                </a:lnTo>
                <a:lnTo>
                  <a:pt x="313185" y="100750"/>
                </a:lnTo>
                <a:lnTo>
                  <a:pt x="293110" y="64673"/>
                </a:lnTo>
                <a:lnTo>
                  <a:pt x="264369" y="35245"/>
                </a:lnTo>
                <a:lnTo>
                  <a:pt x="228614" y="13880"/>
                </a:lnTo>
                <a:lnTo>
                  <a:pt x="187497" y="1994"/>
                </a:lnTo>
                <a:lnTo>
                  <a:pt x="16137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3121" y="5285997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3121" y="5285997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7339" y="370637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0882" y="3688851"/>
            <a:ext cx="4457700" cy="19050"/>
          </a:xfrm>
          <a:custGeom>
            <a:avLst/>
            <a:gdLst/>
            <a:ahLst/>
            <a:cxnLst/>
            <a:rect l="l" t="t" r="r" b="b"/>
            <a:pathLst>
              <a:path w="4457700" h="19050">
                <a:moveTo>
                  <a:pt x="0" y="19049"/>
                </a:moveTo>
                <a:lnTo>
                  <a:pt x="4457699" y="0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85298" y="4294049"/>
            <a:ext cx="1906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cantidad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06290" y="366827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44390" y="4868421"/>
            <a:ext cx="100330" cy="1056640"/>
          </a:xfrm>
          <a:custGeom>
            <a:avLst/>
            <a:gdLst/>
            <a:ahLst/>
            <a:cxnLst/>
            <a:rect l="l" t="t" r="r" b="b"/>
            <a:pathLst>
              <a:path w="100329" h="1056639">
                <a:moveTo>
                  <a:pt x="46670" y="1049907"/>
                </a:moveTo>
                <a:lnTo>
                  <a:pt x="50291" y="1056131"/>
                </a:lnTo>
                <a:lnTo>
                  <a:pt x="53395" y="1050797"/>
                </a:lnTo>
                <a:lnTo>
                  <a:pt x="48005" y="1050797"/>
                </a:lnTo>
                <a:lnTo>
                  <a:pt x="46670" y="1049907"/>
                </a:lnTo>
                <a:close/>
              </a:path>
              <a:path w="100329" h="1056639">
                <a:moveTo>
                  <a:pt x="45719" y="1029488"/>
                </a:moveTo>
                <a:lnTo>
                  <a:pt x="45719" y="1048273"/>
                </a:lnTo>
                <a:lnTo>
                  <a:pt x="46670" y="1049907"/>
                </a:lnTo>
                <a:lnTo>
                  <a:pt x="48005" y="1050797"/>
                </a:lnTo>
                <a:lnTo>
                  <a:pt x="52577" y="1050797"/>
                </a:lnTo>
                <a:lnTo>
                  <a:pt x="53913" y="1049907"/>
                </a:lnTo>
                <a:lnTo>
                  <a:pt x="54863" y="1048273"/>
                </a:lnTo>
                <a:lnTo>
                  <a:pt x="54863" y="1043939"/>
                </a:lnTo>
                <a:lnTo>
                  <a:pt x="46481" y="1043939"/>
                </a:lnTo>
                <a:lnTo>
                  <a:pt x="50291" y="1037371"/>
                </a:lnTo>
                <a:lnTo>
                  <a:pt x="45719" y="1029488"/>
                </a:lnTo>
                <a:close/>
              </a:path>
              <a:path w="100329" h="1056639">
                <a:moveTo>
                  <a:pt x="53913" y="1049907"/>
                </a:moveTo>
                <a:lnTo>
                  <a:pt x="52577" y="1050797"/>
                </a:lnTo>
                <a:lnTo>
                  <a:pt x="53395" y="1050797"/>
                </a:lnTo>
                <a:lnTo>
                  <a:pt x="53913" y="1049907"/>
                </a:lnTo>
                <a:close/>
              </a:path>
              <a:path w="100329" h="1056639">
                <a:moveTo>
                  <a:pt x="45719" y="1048273"/>
                </a:moveTo>
                <a:lnTo>
                  <a:pt x="45719" y="1049273"/>
                </a:lnTo>
                <a:lnTo>
                  <a:pt x="46670" y="1049907"/>
                </a:lnTo>
                <a:lnTo>
                  <a:pt x="45719" y="1048273"/>
                </a:lnTo>
                <a:close/>
              </a:path>
              <a:path w="100329" h="1056639">
                <a:moveTo>
                  <a:pt x="54863" y="1048273"/>
                </a:moveTo>
                <a:lnTo>
                  <a:pt x="53913" y="1049907"/>
                </a:lnTo>
                <a:lnTo>
                  <a:pt x="54863" y="1049273"/>
                </a:lnTo>
                <a:lnTo>
                  <a:pt x="54863" y="1048273"/>
                </a:lnTo>
                <a:close/>
              </a:path>
              <a:path w="100329" h="1056639">
                <a:moveTo>
                  <a:pt x="5333" y="964691"/>
                </a:moveTo>
                <a:lnTo>
                  <a:pt x="3047" y="966215"/>
                </a:lnTo>
                <a:lnTo>
                  <a:pt x="1523" y="966977"/>
                </a:lnTo>
                <a:lnTo>
                  <a:pt x="0" y="970025"/>
                </a:lnTo>
                <a:lnTo>
                  <a:pt x="1523" y="972311"/>
                </a:lnTo>
                <a:lnTo>
                  <a:pt x="45719" y="1048273"/>
                </a:lnTo>
                <a:lnTo>
                  <a:pt x="45719" y="1029488"/>
                </a:lnTo>
                <a:lnTo>
                  <a:pt x="9905" y="967739"/>
                </a:lnTo>
                <a:lnTo>
                  <a:pt x="8381" y="965453"/>
                </a:lnTo>
                <a:lnTo>
                  <a:pt x="5333" y="964691"/>
                </a:lnTo>
                <a:close/>
              </a:path>
              <a:path w="100329" h="1056639">
                <a:moveTo>
                  <a:pt x="94487" y="964691"/>
                </a:moveTo>
                <a:lnTo>
                  <a:pt x="92201" y="965453"/>
                </a:lnTo>
                <a:lnTo>
                  <a:pt x="90677" y="967739"/>
                </a:lnTo>
                <a:lnTo>
                  <a:pt x="54863" y="1029488"/>
                </a:lnTo>
                <a:lnTo>
                  <a:pt x="54863" y="1048273"/>
                </a:lnTo>
                <a:lnTo>
                  <a:pt x="99059" y="972311"/>
                </a:lnTo>
                <a:lnTo>
                  <a:pt x="99821" y="970025"/>
                </a:lnTo>
                <a:lnTo>
                  <a:pt x="99059" y="966977"/>
                </a:lnTo>
                <a:lnTo>
                  <a:pt x="96773" y="966215"/>
                </a:lnTo>
                <a:lnTo>
                  <a:pt x="94487" y="964691"/>
                </a:lnTo>
                <a:close/>
              </a:path>
              <a:path w="100329" h="1056639">
                <a:moveTo>
                  <a:pt x="50291" y="1037371"/>
                </a:moveTo>
                <a:lnTo>
                  <a:pt x="46481" y="1043939"/>
                </a:lnTo>
                <a:lnTo>
                  <a:pt x="54101" y="1043939"/>
                </a:lnTo>
                <a:lnTo>
                  <a:pt x="50291" y="1037371"/>
                </a:lnTo>
                <a:close/>
              </a:path>
              <a:path w="100329" h="1056639">
                <a:moveTo>
                  <a:pt x="54863" y="1029488"/>
                </a:moveTo>
                <a:lnTo>
                  <a:pt x="50291" y="1037371"/>
                </a:lnTo>
                <a:lnTo>
                  <a:pt x="54101" y="1043939"/>
                </a:lnTo>
                <a:lnTo>
                  <a:pt x="54863" y="1043939"/>
                </a:lnTo>
                <a:lnTo>
                  <a:pt x="54863" y="1029488"/>
                </a:lnTo>
                <a:close/>
              </a:path>
              <a:path w="100329" h="105663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1029488"/>
                </a:lnTo>
                <a:lnTo>
                  <a:pt x="50291" y="1037371"/>
                </a:lnTo>
                <a:lnTo>
                  <a:pt x="54863" y="102948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72789" y="6071619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7111" y="345815"/>
                </a:moveTo>
                <a:lnTo>
                  <a:pt x="50291" y="351281"/>
                </a:lnTo>
                <a:lnTo>
                  <a:pt x="52952" y="346709"/>
                </a:lnTo>
                <a:lnTo>
                  <a:pt x="48005" y="346709"/>
                </a:lnTo>
                <a:lnTo>
                  <a:pt x="47111" y="345815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7111" y="345815"/>
                </a:lnTo>
                <a:lnTo>
                  <a:pt x="48005" y="346709"/>
                </a:lnTo>
                <a:lnTo>
                  <a:pt x="52577" y="346709"/>
                </a:lnTo>
                <a:lnTo>
                  <a:pt x="53472" y="345815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472" y="345815"/>
                </a:moveTo>
                <a:lnTo>
                  <a:pt x="52577" y="346709"/>
                </a:lnTo>
                <a:lnTo>
                  <a:pt x="52952" y="346709"/>
                </a:lnTo>
                <a:lnTo>
                  <a:pt x="53472" y="345815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7111" y="345815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472" y="345815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889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889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51445" y="2681655"/>
            <a:ext cx="2057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Terminar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proceso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29036" y="2796549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19" h="100330">
                <a:moveTo>
                  <a:pt x="85343" y="0"/>
                </a:moveTo>
                <a:lnTo>
                  <a:pt x="83057" y="761"/>
                </a:lnTo>
                <a:lnTo>
                  <a:pt x="5537" y="46278"/>
                </a:lnTo>
                <a:lnTo>
                  <a:pt x="4571" y="47243"/>
                </a:lnTo>
                <a:lnTo>
                  <a:pt x="4571" y="52214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89915"/>
                </a:lnTo>
                <a:lnTo>
                  <a:pt x="24567" y="53339"/>
                </a:lnTo>
                <a:lnTo>
                  <a:pt x="11429" y="53339"/>
                </a:lnTo>
                <a:lnTo>
                  <a:pt x="11429" y="45719"/>
                </a:lnTo>
                <a:lnTo>
                  <a:pt x="24567" y="45719"/>
                </a:lnTo>
                <a:lnTo>
                  <a:pt x="87629" y="9143"/>
                </a:lnTo>
                <a:lnTo>
                  <a:pt x="89915" y="7619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19" h="100330">
                <a:moveTo>
                  <a:pt x="4571" y="52214"/>
                </a:moveTo>
                <a:lnTo>
                  <a:pt x="4571" y="52577"/>
                </a:lnTo>
                <a:lnTo>
                  <a:pt x="6857" y="54101"/>
                </a:lnTo>
                <a:lnTo>
                  <a:pt x="7786" y="54101"/>
                </a:lnTo>
                <a:lnTo>
                  <a:pt x="4571" y="52214"/>
                </a:lnTo>
                <a:close/>
              </a:path>
              <a:path w="312419" h="100330">
                <a:moveTo>
                  <a:pt x="310133" y="44957"/>
                </a:moveTo>
                <a:lnTo>
                  <a:pt x="25881" y="44957"/>
                </a:lnTo>
                <a:lnTo>
                  <a:pt x="17998" y="49529"/>
                </a:lnTo>
                <a:lnTo>
                  <a:pt x="25881" y="54101"/>
                </a:lnTo>
                <a:lnTo>
                  <a:pt x="310133" y="54101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19" h="100330">
                <a:moveTo>
                  <a:pt x="11429" y="45719"/>
                </a:moveTo>
                <a:lnTo>
                  <a:pt x="11429" y="53339"/>
                </a:lnTo>
                <a:lnTo>
                  <a:pt x="17998" y="49529"/>
                </a:lnTo>
                <a:lnTo>
                  <a:pt x="11429" y="45719"/>
                </a:lnTo>
                <a:close/>
              </a:path>
              <a:path w="312419" h="100330">
                <a:moveTo>
                  <a:pt x="17998" y="49529"/>
                </a:moveTo>
                <a:lnTo>
                  <a:pt x="11429" y="53339"/>
                </a:lnTo>
                <a:lnTo>
                  <a:pt x="24567" y="53339"/>
                </a:lnTo>
                <a:lnTo>
                  <a:pt x="17998" y="49529"/>
                </a:lnTo>
                <a:close/>
              </a:path>
              <a:path w="312419" h="100330">
                <a:moveTo>
                  <a:pt x="5537" y="46278"/>
                </a:moveTo>
                <a:lnTo>
                  <a:pt x="0" y="49529"/>
                </a:lnTo>
                <a:lnTo>
                  <a:pt x="4571" y="52214"/>
                </a:lnTo>
                <a:lnTo>
                  <a:pt x="4571" y="47243"/>
                </a:lnTo>
                <a:lnTo>
                  <a:pt x="5537" y="46278"/>
                </a:lnTo>
                <a:close/>
              </a:path>
              <a:path w="312419" h="100330">
                <a:moveTo>
                  <a:pt x="24567" y="45719"/>
                </a:moveTo>
                <a:lnTo>
                  <a:pt x="11429" y="45719"/>
                </a:lnTo>
                <a:lnTo>
                  <a:pt x="17998" y="49529"/>
                </a:lnTo>
                <a:lnTo>
                  <a:pt x="24567" y="45719"/>
                </a:lnTo>
                <a:close/>
              </a:path>
              <a:path w="312419" h="100330">
                <a:moveTo>
                  <a:pt x="7786" y="44957"/>
                </a:moveTo>
                <a:lnTo>
                  <a:pt x="6857" y="44957"/>
                </a:lnTo>
                <a:lnTo>
                  <a:pt x="5537" y="46278"/>
                </a:lnTo>
                <a:lnTo>
                  <a:pt x="7786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0882" y="6051045"/>
            <a:ext cx="4471035" cy="6985"/>
          </a:xfrm>
          <a:custGeom>
            <a:avLst/>
            <a:gdLst/>
            <a:ahLst/>
            <a:cxnLst/>
            <a:rect l="l" t="t" r="r" b="b"/>
            <a:pathLst>
              <a:path w="4471034" h="6985">
                <a:moveTo>
                  <a:pt x="0" y="0"/>
                </a:moveTo>
                <a:lnTo>
                  <a:pt x="4470653" y="6857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94282" y="3003051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305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06651" y="3077727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75053" y="3077727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02080" y="307467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4985" y="2450601"/>
            <a:ext cx="2247900" cy="838200"/>
          </a:xfrm>
          <a:custGeom>
            <a:avLst/>
            <a:gdLst/>
            <a:ahLst/>
            <a:cxnLst/>
            <a:rect l="l" t="t" r="r" b="b"/>
            <a:pathLst>
              <a:path w="2247900" h="838200">
                <a:moveTo>
                  <a:pt x="139445" y="0"/>
                </a:moveTo>
                <a:lnTo>
                  <a:pt x="96916" y="6620"/>
                </a:lnTo>
                <a:lnTo>
                  <a:pt x="59672" y="25131"/>
                </a:lnTo>
                <a:lnTo>
                  <a:pt x="29772" y="53504"/>
                </a:lnTo>
                <a:lnTo>
                  <a:pt x="9278" y="89712"/>
                </a:lnTo>
                <a:lnTo>
                  <a:pt x="249" y="131727"/>
                </a:lnTo>
                <a:lnTo>
                  <a:pt x="0" y="698753"/>
                </a:lnTo>
                <a:lnTo>
                  <a:pt x="764" y="713429"/>
                </a:lnTo>
                <a:lnTo>
                  <a:pt x="11618" y="754527"/>
                </a:lnTo>
                <a:lnTo>
                  <a:pt x="33695" y="789612"/>
                </a:lnTo>
                <a:lnTo>
                  <a:pt x="64920" y="816608"/>
                </a:lnTo>
                <a:lnTo>
                  <a:pt x="103214" y="833438"/>
                </a:lnTo>
                <a:lnTo>
                  <a:pt x="2108450" y="838199"/>
                </a:lnTo>
                <a:lnTo>
                  <a:pt x="2123126" y="837435"/>
                </a:lnTo>
                <a:lnTo>
                  <a:pt x="2164223" y="826581"/>
                </a:lnTo>
                <a:lnTo>
                  <a:pt x="2199309" y="804504"/>
                </a:lnTo>
                <a:lnTo>
                  <a:pt x="2226305" y="773279"/>
                </a:lnTo>
                <a:lnTo>
                  <a:pt x="2243135" y="734985"/>
                </a:lnTo>
                <a:lnTo>
                  <a:pt x="2247896" y="140207"/>
                </a:lnTo>
                <a:lnTo>
                  <a:pt x="2247136" y="125433"/>
                </a:lnTo>
                <a:lnTo>
                  <a:pt x="2236339" y="84125"/>
                </a:lnTo>
                <a:lnTo>
                  <a:pt x="2214372" y="48914"/>
                </a:lnTo>
                <a:lnTo>
                  <a:pt x="2183295" y="21829"/>
                </a:lnTo>
                <a:lnTo>
                  <a:pt x="2145168" y="4896"/>
                </a:lnTo>
                <a:lnTo>
                  <a:pt x="13944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8682" y="4635249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1051" y="4709925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89453" y="4709925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16480" y="470687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56081" y="4082805"/>
            <a:ext cx="1962150" cy="800100"/>
          </a:xfrm>
          <a:custGeom>
            <a:avLst/>
            <a:gdLst/>
            <a:ahLst/>
            <a:cxnLst/>
            <a:rect l="l" t="t" r="r" b="b"/>
            <a:pathLst>
              <a:path w="1962150" h="800100">
                <a:moveTo>
                  <a:pt x="133349" y="0"/>
                </a:moveTo>
                <a:lnTo>
                  <a:pt x="90694" y="6907"/>
                </a:lnTo>
                <a:lnTo>
                  <a:pt x="53809" y="26145"/>
                </a:lnTo>
                <a:lnTo>
                  <a:pt x="24919" y="55491"/>
                </a:lnTo>
                <a:lnTo>
                  <a:pt x="6247" y="92719"/>
                </a:lnTo>
                <a:lnTo>
                  <a:pt x="0" y="666743"/>
                </a:lnTo>
                <a:lnTo>
                  <a:pt x="794" y="681466"/>
                </a:lnTo>
                <a:lnTo>
                  <a:pt x="12059" y="722444"/>
                </a:lnTo>
                <a:lnTo>
                  <a:pt x="34914" y="756912"/>
                </a:lnTo>
                <a:lnTo>
                  <a:pt x="67134" y="782644"/>
                </a:lnTo>
                <a:lnTo>
                  <a:pt x="106495" y="797415"/>
                </a:lnTo>
                <a:lnTo>
                  <a:pt x="1828799" y="800093"/>
                </a:lnTo>
                <a:lnTo>
                  <a:pt x="1843522" y="799298"/>
                </a:lnTo>
                <a:lnTo>
                  <a:pt x="1884501" y="788034"/>
                </a:lnTo>
                <a:lnTo>
                  <a:pt x="1918968" y="765179"/>
                </a:lnTo>
                <a:lnTo>
                  <a:pt x="1944700" y="732959"/>
                </a:lnTo>
                <a:lnTo>
                  <a:pt x="1959471" y="693597"/>
                </a:lnTo>
                <a:lnTo>
                  <a:pt x="1962149" y="133349"/>
                </a:lnTo>
                <a:lnTo>
                  <a:pt x="1961355" y="118627"/>
                </a:lnTo>
                <a:lnTo>
                  <a:pt x="1950090" y="77648"/>
                </a:lnTo>
                <a:lnTo>
                  <a:pt x="1927235" y="43181"/>
                </a:lnTo>
                <a:lnTo>
                  <a:pt x="1895015" y="17449"/>
                </a:lnTo>
                <a:lnTo>
                  <a:pt x="1855654" y="2678"/>
                </a:lnTo>
                <a:lnTo>
                  <a:pt x="1333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5731" y="4616199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88102" y="4690875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56503" y="4690875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83529" y="468782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70731" y="4063755"/>
            <a:ext cx="2114550" cy="800100"/>
          </a:xfrm>
          <a:custGeom>
            <a:avLst/>
            <a:gdLst/>
            <a:ahLst/>
            <a:cxnLst/>
            <a:rect l="l" t="t" r="r" b="b"/>
            <a:pathLst>
              <a:path w="2114550" h="800100">
                <a:moveTo>
                  <a:pt x="133349" y="0"/>
                </a:moveTo>
                <a:lnTo>
                  <a:pt x="90694" y="6907"/>
                </a:lnTo>
                <a:lnTo>
                  <a:pt x="53809" y="26145"/>
                </a:lnTo>
                <a:lnTo>
                  <a:pt x="24919" y="55491"/>
                </a:lnTo>
                <a:lnTo>
                  <a:pt x="6247" y="92719"/>
                </a:lnTo>
                <a:lnTo>
                  <a:pt x="0" y="666743"/>
                </a:lnTo>
                <a:lnTo>
                  <a:pt x="794" y="681466"/>
                </a:lnTo>
                <a:lnTo>
                  <a:pt x="12059" y="722444"/>
                </a:lnTo>
                <a:lnTo>
                  <a:pt x="34914" y="756912"/>
                </a:lnTo>
                <a:lnTo>
                  <a:pt x="67134" y="782644"/>
                </a:lnTo>
                <a:lnTo>
                  <a:pt x="106495" y="797415"/>
                </a:lnTo>
                <a:lnTo>
                  <a:pt x="1981199" y="800093"/>
                </a:lnTo>
                <a:lnTo>
                  <a:pt x="1995922" y="799298"/>
                </a:lnTo>
                <a:lnTo>
                  <a:pt x="2036901" y="788034"/>
                </a:lnTo>
                <a:lnTo>
                  <a:pt x="2071368" y="765179"/>
                </a:lnTo>
                <a:lnTo>
                  <a:pt x="2097100" y="732959"/>
                </a:lnTo>
                <a:lnTo>
                  <a:pt x="2111871" y="693597"/>
                </a:lnTo>
                <a:lnTo>
                  <a:pt x="2114549" y="133349"/>
                </a:lnTo>
                <a:lnTo>
                  <a:pt x="2113755" y="118627"/>
                </a:lnTo>
                <a:lnTo>
                  <a:pt x="2102490" y="77648"/>
                </a:lnTo>
                <a:lnTo>
                  <a:pt x="2079635" y="43181"/>
                </a:lnTo>
                <a:lnTo>
                  <a:pt x="2047415" y="17449"/>
                </a:lnTo>
                <a:lnTo>
                  <a:pt x="2008054" y="2678"/>
                </a:lnTo>
                <a:lnTo>
                  <a:pt x="1333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32482" y="1707651"/>
            <a:ext cx="1619250" cy="495300"/>
          </a:xfrm>
          <a:custGeom>
            <a:avLst/>
            <a:gdLst/>
            <a:ahLst/>
            <a:cxnLst/>
            <a:rect l="l" t="t" r="r" b="b"/>
            <a:pathLst>
              <a:path w="1619250" h="495300">
                <a:moveTo>
                  <a:pt x="82295" y="0"/>
                </a:moveTo>
                <a:lnTo>
                  <a:pt x="41463" y="10891"/>
                </a:lnTo>
                <a:lnTo>
                  <a:pt x="12152" y="39559"/>
                </a:lnTo>
                <a:lnTo>
                  <a:pt x="54" y="79992"/>
                </a:lnTo>
                <a:lnTo>
                  <a:pt x="0" y="413003"/>
                </a:lnTo>
                <a:lnTo>
                  <a:pt x="1270" y="427608"/>
                </a:lnTo>
                <a:lnTo>
                  <a:pt x="18624" y="465364"/>
                </a:lnTo>
                <a:lnTo>
                  <a:pt x="51796" y="489542"/>
                </a:lnTo>
                <a:lnTo>
                  <a:pt x="1536953" y="495299"/>
                </a:lnTo>
                <a:lnTo>
                  <a:pt x="1551360" y="494029"/>
                </a:lnTo>
                <a:lnTo>
                  <a:pt x="1588997" y="476675"/>
                </a:lnTo>
                <a:lnTo>
                  <a:pt x="1613394" y="443503"/>
                </a:lnTo>
                <a:lnTo>
                  <a:pt x="1619249" y="83057"/>
                </a:lnTo>
                <a:lnTo>
                  <a:pt x="1617966" y="68493"/>
                </a:lnTo>
                <a:lnTo>
                  <a:pt x="1600543" y="30587"/>
                </a:lnTo>
                <a:lnTo>
                  <a:pt x="1567557" y="6036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18082" y="5143503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09344" y="5630421"/>
            <a:ext cx="100330" cy="363855"/>
          </a:xfrm>
          <a:custGeom>
            <a:avLst/>
            <a:gdLst/>
            <a:ahLst/>
            <a:cxnLst/>
            <a:rect l="l" t="t" r="r" b="b"/>
            <a:pathLst>
              <a:path w="100329" h="363854">
                <a:moveTo>
                  <a:pt x="44957" y="336278"/>
                </a:moveTo>
                <a:lnTo>
                  <a:pt x="44957" y="354389"/>
                </a:lnTo>
                <a:lnTo>
                  <a:pt x="50291" y="363473"/>
                </a:lnTo>
                <a:lnTo>
                  <a:pt x="52934" y="358901"/>
                </a:lnTo>
                <a:lnTo>
                  <a:pt x="52577" y="358901"/>
                </a:lnTo>
                <a:lnTo>
                  <a:pt x="53422" y="358057"/>
                </a:lnTo>
                <a:lnTo>
                  <a:pt x="54863" y="355563"/>
                </a:lnTo>
                <a:lnTo>
                  <a:pt x="54863" y="352043"/>
                </a:lnTo>
                <a:lnTo>
                  <a:pt x="45719" y="352043"/>
                </a:lnTo>
                <a:lnTo>
                  <a:pt x="49946" y="344879"/>
                </a:lnTo>
                <a:lnTo>
                  <a:pt x="44957" y="336278"/>
                </a:lnTo>
                <a:close/>
              </a:path>
              <a:path w="100329" h="363854">
                <a:moveTo>
                  <a:pt x="44957" y="354389"/>
                </a:moveTo>
                <a:lnTo>
                  <a:pt x="44957" y="356615"/>
                </a:lnTo>
                <a:lnTo>
                  <a:pt x="47243" y="358901"/>
                </a:lnTo>
                <a:lnTo>
                  <a:pt x="47607" y="358901"/>
                </a:lnTo>
                <a:lnTo>
                  <a:pt x="44957" y="354389"/>
                </a:lnTo>
                <a:close/>
              </a:path>
              <a:path w="100329" h="363854">
                <a:moveTo>
                  <a:pt x="53422" y="358057"/>
                </a:moveTo>
                <a:lnTo>
                  <a:pt x="52577" y="358901"/>
                </a:lnTo>
                <a:lnTo>
                  <a:pt x="52934" y="358901"/>
                </a:lnTo>
                <a:lnTo>
                  <a:pt x="53422" y="358057"/>
                </a:lnTo>
                <a:close/>
              </a:path>
              <a:path w="100329" h="363854">
                <a:moveTo>
                  <a:pt x="54863" y="355563"/>
                </a:moveTo>
                <a:lnTo>
                  <a:pt x="53422" y="358057"/>
                </a:lnTo>
                <a:lnTo>
                  <a:pt x="54863" y="356615"/>
                </a:lnTo>
                <a:lnTo>
                  <a:pt x="54863" y="355563"/>
                </a:lnTo>
                <a:close/>
              </a:path>
              <a:path w="100329" h="363854">
                <a:moveTo>
                  <a:pt x="94487" y="272795"/>
                </a:moveTo>
                <a:lnTo>
                  <a:pt x="91439" y="273557"/>
                </a:lnTo>
                <a:lnTo>
                  <a:pt x="90677" y="275843"/>
                </a:lnTo>
                <a:lnTo>
                  <a:pt x="54863" y="336545"/>
                </a:lnTo>
                <a:lnTo>
                  <a:pt x="54863" y="355563"/>
                </a:lnTo>
                <a:lnTo>
                  <a:pt x="98297" y="280415"/>
                </a:lnTo>
                <a:lnTo>
                  <a:pt x="99821" y="278129"/>
                </a:lnTo>
                <a:lnTo>
                  <a:pt x="99059" y="275081"/>
                </a:lnTo>
                <a:lnTo>
                  <a:pt x="96773" y="273557"/>
                </a:lnTo>
                <a:lnTo>
                  <a:pt x="94487" y="272795"/>
                </a:lnTo>
                <a:close/>
              </a:path>
              <a:path w="100329" h="363854">
                <a:moveTo>
                  <a:pt x="5333" y="272795"/>
                </a:moveTo>
                <a:lnTo>
                  <a:pt x="3047" y="273557"/>
                </a:lnTo>
                <a:lnTo>
                  <a:pt x="761" y="275081"/>
                </a:lnTo>
                <a:lnTo>
                  <a:pt x="0" y="278129"/>
                </a:lnTo>
                <a:lnTo>
                  <a:pt x="1523" y="280415"/>
                </a:lnTo>
                <a:lnTo>
                  <a:pt x="44957" y="354389"/>
                </a:lnTo>
                <a:lnTo>
                  <a:pt x="44957" y="336278"/>
                </a:lnTo>
                <a:lnTo>
                  <a:pt x="9905" y="275843"/>
                </a:lnTo>
                <a:lnTo>
                  <a:pt x="8381" y="273557"/>
                </a:lnTo>
                <a:lnTo>
                  <a:pt x="5333" y="272795"/>
                </a:lnTo>
                <a:close/>
              </a:path>
              <a:path w="100329" h="363854">
                <a:moveTo>
                  <a:pt x="49946" y="344879"/>
                </a:moveTo>
                <a:lnTo>
                  <a:pt x="45719" y="352043"/>
                </a:lnTo>
                <a:lnTo>
                  <a:pt x="54101" y="352043"/>
                </a:lnTo>
                <a:lnTo>
                  <a:pt x="49946" y="344879"/>
                </a:lnTo>
                <a:close/>
              </a:path>
              <a:path w="100329" h="363854">
                <a:moveTo>
                  <a:pt x="54863" y="336545"/>
                </a:moveTo>
                <a:lnTo>
                  <a:pt x="49946" y="344879"/>
                </a:lnTo>
                <a:lnTo>
                  <a:pt x="54101" y="352043"/>
                </a:lnTo>
                <a:lnTo>
                  <a:pt x="54863" y="352043"/>
                </a:lnTo>
                <a:lnTo>
                  <a:pt x="54863" y="336545"/>
                </a:lnTo>
                <a:close/>
              </a:path>
              <a:path w="100329" h="363854">
                <a:moveTo>
                  <a:pt x="52577" y="0"/>
                </a:moveTo>
                <a:lnTo>
                  <a:pt x="47243" y="0"/>
                </a:lnTo>
                <a:lnTo>
                  <a:pt x="44957" y="2285"/>
                </a:lnTo>
                <a:lnTo>
                  <a:pt x="44957" y="336278"/>
                </a:lnTo>
                <a:lnTo>
                  <a:pt x="49946" y="344879"/>
                </a:lnTo>
                <a:lnTo>
                  <a:pt x="54863" y="336545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755">
              <a:lnSpc>
                <a:spcPct val="100000"/>
              </a:lnSpc>
            </a:pPr>
            <a:r>
              <a:rPr dirty="0"/>
              <a:t>Reglas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654443" y="2188077"/>
            <a:ext cx="703389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diagram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acti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idade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demasiad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o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grand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debe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hace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pensa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igua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conviene</a:t>
            </a:r>
            <a:r>
              <a:rPr sz="20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incluir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alguna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subactividad</a:t>
            </a:r>
            <a:r>
              <a:rPr sz="2000" spc="-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para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simplificarlo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625">
              <a:lnSpc>
                <a:spcPct val="100000"/>
              </a:lnSpc>
            </a:pPr>
            <a:r>
              <a:rPr spc="-15" dirty="0"/>
              <a:t>Est</a:t>
            </a:r>
            <a:r>
              <a:rPr spc="-20" dirty="0"/>
              <a:t>a</a:t>
            </a:r>
            <a:r>
              <a:rPr spc="-15" dirty="0"/>
              <a:t>do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Final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15" dirty="0"/>
              <a:t>de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flujo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de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actividad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8766125" y="2529849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3394" y="258699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3394" y="258699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635" y="2101605"/>
            <a:ext cx="8496300" cy="1085850"/>
          </a:xfrm>
          <a:custGeom>
            <a:avLst/>
            <a:gdLst/>
            <a:ahLst/>
            <a:cxnLst/>
            <a:rect l="l" t="t" r="r" b="b"/>
            <a:pathLst>
              <a:path w="8496300" h="1085850">
                <a:moveTo>
                  <a:pt x="0" y="1085849"/>
                </a:moveTo>
                <a:lnTo>
                  <a:pt x="8496299" y="1085849"/>
                </a:lnTo>
                <a:lnTo>
                  <a:pt x="8496299" y="0"/>
                </a:lnTo>
                <a:lnTo>
                  <a:pt x="0" y="0"/>
                </a:lnTo>
                <a:lnTo>
                  <a:pt x="0" y="108584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9581" y="2120655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79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66125" y="481584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2185" y="1651628"/>
            <a:ext cx="6788150" cy="387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 indent="-95250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Ya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conocemos: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3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</a:pP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Estado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final:</a:t>
            </a:r>
            <a:endParaRPr sz="2000">
              <a:latin typeface="Arial"/>
              <a:cs typeface="Arial"/>
            </a:endParaRPr>
          </a:p>
          <a:p>
            <a:pPr marL="12700" indent="495300">
              <a:lnSpc>
                <a:spcPct val="100000"/>
              </a:lnSpc>
              <a:spcBef>
                <a:spcPts val="1545"/>
              </a:spcBef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Marca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punto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final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todos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los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flujos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ejecución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500">
              <a:latin typeface="Times New Roman"/>
              <a:cs typeface="Times New Roman"/>
            </a:endParaRPr>
          </a:p>
          <a:p>
            <a:pPr marL="107950" marR="3171190" indent="-95250">
              <a:lnSpc>
                <a:spcPct val="210500"/>
              </a:lnSpc>
            </a:pP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UM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2.0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incorpora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noción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de: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Final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flujo:</a:t>
            </a:r>
            <a:endParaRPr sz="2000">
              <a:latin typeface="Arial"/>
              <a:cs typeface="Arial"/>
            </a:endParaRPr>
          </a:p>
          <a:p>
            <a:pPr marL="508000" marR="5080">
              <a:lnSpc>
                <a:spcPct val="100000"/>
              </a:lnSpc>
              <a:spcBef>
                <a:spcPts val="1545"/>
              </a:spcBef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Marca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punto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final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flujo,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dejando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ejecución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el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resto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flujos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9635" y="4254249"/>
            <a:ext cx="8496300" cy="1390650"/>
          </a:xfrm>
          <a:custGeom>
            <a:avLst/>
            <a:gdLst/>
            <a:ahLst/>
            <a:cxnLst/>
            <a:rect l="l" t="t" r="r" b="b"/>
            <a:pathLst>
              <a:path w="8496300" h="1390650">
                <a:moveTo>
                  <a:pt x="0" y="1390649"/>
                </a:moveTo>
                <a:lnTo>
                  <a:pt x="8496299" y="1390649"/>
                </a:lnTo>
                <a:lnTo>
                  <a:pt x="8496299" y="0"/>
                </a:lnTo>
                <a:lnTo>
                  <a:pt x="0" y="0"/>
                </a:lnTo>
                <a:lnTo>
                  <a:pt x="0" y="139064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99581" y="4273305"/>
            <a:ext cx="0" cy="1352550"/>
          </a:xfrm>
          <a:custGeom>
            <a:avLst/>
            <a:gdLst/>
            <a:ahLst/>
            <a:cxnLst/>
            <a:rect l="l" t="t" r="r" b="b"/>
            <a:pathLst>
              <a:path h="1352550">
                <a:moveTo>
                  <a:pt x="0" y="0"/>
                </a:moveTo>
                <a:lnTo>
                  <a:pt x="0" y="135254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13931" y="4863849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0" y="0"/>
                </a:moveTo>
                <a:lnTo>
                  <a:pt x="214121" y="214121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23076" y="4868421"/>
            <a:ext cx="215265" cy="214629"/>
          </a:xfrm>
          <a:custGeom>
            <a:avLst/>
            <a:gdLst/>
            <a:ahLst/>
            <a:cxnLst/>
            <a:rect l="l" t="t" r="r" b="b"/>
            <a:pathLst>
              <a:path w="215265" h="214629">
                <a:moveTo>
                  <a:pt x="214883" y="0"/>
                </a:moveTo>
                <a:lnTo>
                  <a:pt x="0" y="214121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-15" dirty="0"/>
              <a:t>Representación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15" dirty="0"/>
              <a:t>gráfica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079825" y="533019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7632" y="5378199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0" y="0"/>
                </a:moveTo>
                <a:lnTo>
                  <a:pt x="214121" y="214121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6776" y="5382771"/>
            <a:ext cx="215265" cy="214629"/>
          </a:xfrm>
          <a:custGeom>
            <a:avLst/>
            <a:gdLst/>
            <a:ahLst/>
            <a:cxnLst/>
            <a:rect l="l" t="t" r="r" b="b"/>
            <a:pathLst>
              <a:path w="215264" h="214629">
                <a:moveTo>
                  <a:pt x="214883" y="0"/>
                </a:moveTo>
                <a:lnTo>
                  <a:pt x="0" y="214121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6118" y="16634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118" y="16634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0090" y="183033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1817" y="2341803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4078" y="4274999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98628" y="538734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5897" y="544449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5897" y="544449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1392" y="3449584"/>
            <a:ext cx="100330" cy="636270"/>
          </a:xfrm>
          <a:custGeom>
            <a:avLst/>
            <a:gdLst/>
            <a:ahLst/>
            <a:cxnLst/>
            <a:rect l="l" t="t" r="r" b="b"/>
            <a:pathLst>
              <a:path w="100330" h="636270">
                <a:moveTo>
                  <a:pt x="47040" y="630732"/>
                </a:moveTo>
                <a:lnTo>
                  <a:pt x="50291" y="636269"/>
                </a:lnTo>
                <a:lnTo>
                  <a:pt x="52976" y="631697"/>
                </a:lnTo>
                <a:lnTo>
                  <a:pt x="48005" y="631697"/>
                </a:lnTo>
                <a:lnTo>
                  <a:pt x="47040" y="630732"/>
                </a:lnTo>
                <a:close/>
              </a:path>
              <a:path w="100330" h="636270">
                <a:moveTo>
                  <a:pt x="45719" y="609626"/>
                </a:moveTo>
                <a:lnTo>
                  <a:pt x="45719" y="628483"/>
                </a:lnTo>
                <a:lnTo>
                  <a:pt x="47040" y="630732"/>
                </a:lnTo>
                <a:lnTo>
                  <a:pt x="48005" y="631697"/>
                </a:lnTo>
                <a:lnTo>
                  <a:pt x="52577" y="631697"/>
                </a:lnTo>
                <a:lnTo>
                  <a:pt x="53543" y="630732"/>
                </a:lnTo>
                <a:lnTo>
                  <a:pt x="54863" y="628483"/>
                </a:lnTo>
                <a:lnTo>
                  <a:pt x="54863" y="624077"/>
                </a:lnTo>
                <a:lnTo>
                  <a:pt x="46481" y="624077"/>
                </a:lnTo>
                <a:lnTo>
                  <a:pt x="50291" y="617509"/>
                </a:lnTo>
                <a:lnTo>
                  <a:pt x="45719" y="609626"/>
                </a:lnTo>
                <a:close/>
              </a:path>
              <a:path w="100330" h="636270">
                <a:moveTo>
                  <a:pt x="53543" y="630732"/>
                </a:moveTo>
                <a:lnTo>
                  <a:pt x="52577" y="631697"/>
                </a:lnTo>
                <a:lnTo>
                  <a:pt x="52976" y="631697"/>
                </a:lnTo>
                <a:lnTo>
                  <a:pt x="53543" y="630732"/>
                </a:lnTo>
                <a:close/>
              </a:path>
              <a:path w="100330" h="636270">
                <a:moveTo>
                  <a:pt x="45719" y="628483"/>
                </a:moveTo>
                <a:lnTo>
                  <a:pt x="45719" y="629411"/>
                </a:lnTo>
                <a:lnTo>
                  <a:pt x="47040" y="630732"/>
                </a:lnTo>
                <a:lnTo>
                  <a:pt x="45719" y="628483"/>
                </a:lnTo>
                <a:close/>
              </a:path>
              <a:path w="100330" h="636270">
                <a:moveTo>
                  <a:pt x="54863" y="628483"/>
                </a:moveTo>
                <a:lnTo>
                  <a:pt x="53543" y="630732"/>
                </a:lnTo>
                <a:lnTo>
                  <a:pt x="54863" y="629411"/>
                </a:lnTo>
                <a:lnTo>
                  <a:pt x="54863" y="628483"/>
                </a:lnTo>
                <a:close/>
              </a:path>
              <a:path w="100330" h="636270">
                <a:moveTo>
                  <a:pt x="5333" y="544829"/>
                </a:moveTo>
                <a:lnTo>
                  <a:pt x="3047" y="546353"/>
                </a:lnTo>
                <a:lnTo>
                  <a:pt x="1523" y="547877"/>
                </a:lnTo>
                <a:lnTo>
                  <a:pt x="0" y="550925"/>
                </a:lnTo>
                <a:lnTo>
                  <a:pt x="1523" y="553211"/>
                </a:lnTo>
                <a:lnTo>
                  <a:pt x="45719" y="628483"/>
                </a:lnTo>
                <a:lnTo>
                  <a:pt x="45719" y="609626"/>
                </a:lnTo>
                <a:lnTo>
                  <a:pt x="9905" y="547877"/>
                </a:lnTo>
                <a:lnTo>
                  <a:pt x="8381" y="546353"/>
                </a:lnTo>
                <a:lnTo>
                  <a:pt x="5333" y="544829"/>
                </a:lnTo>
                <a:close/>
              </a:path>
              <a:path w="100330" h="636270">
                <a:moveTo>
                  <a:pt x="94487" y="544829"/>
                </a:moveTo>
                <a:lnTo>
                  <a:pt x="92201" y="546353"/>
                </a:lnTo>
                <a:lnTo>
                  <a:pt x="90677" y="547877"/>
                </a:lnTo>
                <a:lnTo>
                  <a:pt x="54863" y="609626"/>
                </a:lnTo>
                <a:lnTo>
                  <a:pt x="54863" y="628483"/>
                </a:lnTo>
                <a:lnTo>
                  <a:pt x="99059" y="553211"/>
                </a:lnTo>
                <a:lnTo>
                  <a:pt x="99821" y="550925"/>
                </a:lnTo>
                <a:lnTo>
                  <a:pt x="99059" y="547877"/>
                </a:lnTo>
                <a:lnTo>
                  <a:pt x="94487" y="544829"/>
                </a:lnTo>
                <a:close/>
              </a:path>
              <a:path w="100330" h="636270">
                <a:moveTo>
                  <a:pt x="50291" y="617509"/>
                </a:moveTo>
                <a:lnTo>
                  <a:pt x="46481" y="624077"/>
                </a:lnTo>
                <a:lnTo>
                  <a:pt x="54101" y="624077"/>
                </a:lnTo>
                <a:lnTo>
                  <a:pt x="50291" y="617509"/>
                </a:lnTo>
                <a:close/>
              </a:path>
              <a:path w="100330" h="636270">
                <a:moveTo>
                  <a:pt x="54863" y="609626"/>
                </a:moveTo>
                <a:lnTo>
                  <a:pt x="50291" y="617509"/>
                </a:lnTo>
                <a:lnTo>
                  <a:pt x="54101" y="624077"/>
                </a:lnTo>
                <a:lnTo>
                  <a:pt x="54863" y="624077"/>
                </a:lnTo>
                <a:lnTo>
                  <a:pt x="54863" y="609626"/>
                </a:lnTo>
                <a:close/>
              </a:path>
              <a:path w="100330" h="63627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09626"/>
                </a:lnTo>
                <a:lnTo>
                  <a:pt x="50291" y="617509"/>
                </a:lnTo>
                <a:lnTo>
                  <a:pt x="54863" y="60962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9140" y="2725683"/>
            <a:ext cx="100330" cy="655320"/>
          </a:xfrm>
          <a:custGeom>
            <a:avLst/>
            <a:gdLst/>
            <a:ahLst/>
            <a:cxnLst/>
            <a:rect l="l" t="t" r="r" b="b"/>
            <a:pathLst>
              <a:path w="100329" h="655320">
                <a:moveTo>
                  <a:pt x="47040" y="649782"/>
                </a:moveTo>
                <a:lnTo>
                  <a:pt x="50291" y="655319"/>
                </a:lnTo>
                <a:lnTo>
                  <a:pt x="52976" y="650747"/>
                </a:lnTo>
                <a:lnTo>
                  <a:pt x="48005" y="650747"/>
                </a:lnTo>
                <a:lnTo>
                  <a:pt x="47040" y="649782"/>
                </a:lnTo>
                <a:close/>
              </a:path>
              <a:path w="100329" h="655320">
                <a:moveTo>
                  <a:pt x="45719" y="628676"/>
                </a:moveTo>
                <a:lnTo>
                  <a:pt x="45719" y="647533"/>
                </a:lnTo>
                <a:lnTo>
                  <a:pt x="47040" y="649782"/>
                </a:lnTo>
                <a:lnTo>
                  <a:pt x="48005" y="650747"/>
                </a:lnTo>
                <a:lnTo>
                  <a:pt x="52577" y="650747"/>
                </a:lnTo>
                <a:lnTo>
                  <a:pt x="53543" y="649782"/>
                </a:lnTo>
                <a:lnTo>
                  <a:pt x="54863" y="647533"/>
                </a:lnTo>
                <a:lnTo>
                  <a:pt x="54863" y="643127"/>
                </a:lnTo>
                <a:lnTo>
                  <a:pt x="46481" y="643127"/>
                </a:lnTo>
                <a:lnTo>
                  <a:pt x="50291" y="636559"/>
                </a:lnTo>
                <a:lnTo>
                  <a:pt x="45719" y="628676"/>
                </a:lnTo>
                <a:close/>
              </a:path>
              <a:path w="100329" h="655320">
                <a:moveTo>
                  <a:pt x="53543" y="649782"/>
                </a:moveTo>
                <a:lnTo>
                  <a:pt x="52577" y="650747"/>
                </a:lnTo>
                <a:lnTo>
                  <a:pt x="52976" y="650747"/>
                </a:lnTo>
                <a:lnTo>
                  <a:pt x="53543" y="649782"/>
                </a:lnTo>
                <a:close/>
              </a:path>
              <a:path w="100329" h="655320">
                <a:moveTo>
                  <a:pt x="45719" y="647533"/>
                </a:moveTo>
                <a:lnTo>
                  <a:pt x="45719" y="648461"/>
                </a:lnTo>
                <a:lnTo>
                  <a:pt x="47040" y="649782"/>
                </a:lnTo>
                <a:lnTo>
                  <a:pt x="45719" y="647533"/>
                </a:lnTo>
                <a:close/>
              </a:path>
              <a:path w="100329" h="655320">
                <a:moveTo>
                  <a:pt x="54863" y="647533"/>
                </a:moveTo>
                <a:lnTo>
                  <a:pt x="53543" y="649782"/>
                </a:lnTo>
                <a:lnTo>
                  <a:pt x="54863" y="648461"/>
                </a:lnTo>
                <a:lnTo>
                  <a:pt x="54863" y="647533"/>
                </a:lnTo>
                <a:close/>
              </a:path>
              <a:path w="100329" h="655320">
                <a:moveTo>
                  <a:pt x="5333" y="563879"/>
                </a:moveTo>
                <a:lnTo>
                  <a:pt x="3047" y="565403"/>
                </a:lnTo>
                <a:lnTo>
                  <a:pt x="1523" y="566927"/>
                </a:lnTo>
                <a:lnTo>
                  <a:pt x="0" y="569975"/>
                </a:lnTo>
                <a:lnTo>
                  <a:pt x="1523" y="572261"/>
                </a:lnTo>
                <a:lnTo>
                  <a:pt x="45719" y="647533"/>
                </a:lnTo>
                <a:lnTo>
                  <a:pt x="45719" y="628676"/>
                </a:lnTo>
                <a:lnTo>
                  <a:pt x="9905" y="566927"/>
                </a:lnTo>
                <a:lnTo>
                  <a:pt x="8381" y="565403"/>
                </a:lnTo>
                <a:lnTo>
                  <a:pt x="5333" y="563879"/>
                </a:lnTo>
                <a:close/>
              </a:path>
              <a:path w="100329" h="655320">
                <a:moveTo>
                  <a:pt x="94487" y="563879"/>
                </a:moveTo>
                <a:lnTo>
                  <a:pt x="92201" y="565403"/>
                </a:lnTo>
                <a:lnTo>
                  <a:pt x="90677" y="566927"/>
                </a:lnTo>
                <a:lnTo>
                  <a:pt x="54863" y="628676"/>
                </a:lnTo>
                <a:lnTo>
                  <a:pt x="54863" y="647533"/>
                </a:lnTo>
                <a:lnTo>
                  <a:pt x="99059" y="572261"/>
                </a:lnTo>
                <a:lnTo>
                  <a:pt x="99821" y="569975"/>
                </a:lnTo>
                <a:lnTo>
                  <a:pt x="99059" y="566927"/>
                </a:lnTo>
                <a:lnTo>
                  <a:pt x="94487" y="563879"/>
                </a:lnTo>
                <a:close/>
              </a:path>
              <a:path w="100329" h="655320">
                <a:moveTo>
                  <a:pt x="50291" y="636559"/>
                </a:moveTo>
                <a:lnTo>
                  <a:pt x="46481" y="643127"/>
                </a:lnTo>
                <a:lnTo>
                  <a:pt x="54101" y="643127"/>
                </a:lnTo>
                <a:lnTo>
                  <a:pt x="50291" y="636559"/>
                </a:lnTo>
                <a:close/>
              </a:path>
              <a:path w="100329" h="655320">
                <a:moveTo>
                  <a:pt x="54863" y="628676"/>
                </a:moveTo>
                <a:lnTo>
                  <a:pt x="50291" y="636559"/>
                </a:lnTo>
                <a:lnTo>
                  <a:pt x="54101" y="643127"/>
                </a:lnTo>
                <a:lnTo>
                  <a:pt x="54863" y="643127"/>
                </a:lnTo>
                <a:lnTo>
                  <a:pt x="54863" y="628676"/>
                </a:lnTo>
                <a:close/>
              </a:path>
              <a:path w="100329" h="6553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28676"/>
                </a:lnTo>
                <a:lnTo>
                  <a:pt x="50291" y="636559"/>
                </a:lnTo>
                <a:lnTo>
                  <a:pt x="54863" y="6286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56218" y="4294049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10442" y="4649727"/>
            <a:ext cx="100330" cy="731520"/>
          </a:xfrm>
          <a:custGeom>
            <a:avLst/>
            <a:gdLst/>
            <a:ahLst/>
            <a:cxnLst/>
            <a:rect l="l" t="t" r="r" b="b"/>
            <a:pathLst>
              <a:path w="100330" h="731520">
                <a:moveTo>
                  <a:pt x="47040" y="725982"/>
                </a:moveTo>
                <a:lnTo>
                  <a:pt x="50291" y="731519"/>
                </a:lnTo>
                <a:lnTo>
                  <a:pt x="52976" y="726947"/>
                </a:lnTo>
                <a:lnTo>
                  <a:pt x="48005" y="726947"/>
                </a:lnTo>
                <a:lnTo>
                  <a:pt x="47040" y="725982"/>
                </a:lnTo>
                <a:close/>
              </a:path>
              <a:path w="100330" h="731520">
                <a:moveTo>
                  <a:pt x="45719" y="704876"/>
                </a:moveTo>
                <a:lnTo>
                  <a:pt x="45719" y="723733"/>
                </a:lnTo>
                <a:lnTo>
                  <a:pt x="47040" y="725982"/>
                </a:lnTo>
                <a:lnTo>
                  <a:pt x="48005" y="726947"/>
                </a:lnTo>
                <a:lnTo>
                  <a:pt x="52577" y="726947"/>
                </a:lnTo>
                <a:lnTo>
                  <a:pt x="53543" y="725982"/>
                </a:lnTo>
                <a:lnTo>
                  <a:pt x="54863" y="723733"/>
                </a:lnTo>
                <a:lnTo>
                  <a:pt x="54863" y="719327"/>
                </a:lnTo>
                <a:lnTo>
                  <a:pt x="46481" y="719327"/>
                </a:lnTo>
                <a:lnTo>
                  <a:pt x="50291" y="712759"/>
                </a:lnTo>
                <a:lnTo>
                  <a:pt x="45719" y="704876"/>
                </a:lnTo>
                <a:close/>
              </a:path>
              <a:path w="100330" h="731520">
                <a:moveTo>
                  <a:pt x="53543" y="725982"/>
                </a:moveTo>
                <a:lnTo>
                  <a:pt x="52577" y="726947"/>
                </a:lnTo>
                <a:lnTo>
                  <a:pt x="52976" y="726947"/>
                </a:lnTo>
                <a:lnTo>
                  <a:pt x="53543" y="725982"/>
                </a:lnTo>
                <a:close/>
              </a:path>
              <a:path w="100330" h="731520">
                <a:moveTo>
                  <a:pt x="45719" y="723733"/>
                </a:moveTo>
                <a:lnTo>
                  <a:pt x="45719" y="724661"/>
                </a:lnTo>
                <a:lnTo>
                  <a:pt x="47040" y="725982"/>
                </a:lnTo>
                <a:lnTo>
                  <a:pt x="45719" y="723733"/>
                </a:lnTo>
                <a:close/>
              </a:path>
              <a:path w="100330" h="731520">
                <a:moveTo>
                  <a:pt x="54863" y="723733"/>
                </a:moveTo>
                <a:lnTo>
                  <a:pt x="53543" y="725982"/>
                </a:lnTo>
                <a:lnTo>
                  <a:pt x="54863" y="724661"/>
                </a:lnTo>
                <a:lnTo>
                  <a:pt x="54863" y="723733"/>
                </a:lnTo>
                <a:close/>
              </a:path>
              <a:path w="100330" h="731520">
                <a:moveTo>
                  <a:pt x="5333" y="640079"/>
                </a:moveTo>
                <a:lnTo>
                  <a:pt x="3047" y="641603"/>
                </a:lnTo>
                <a:lnTo>
                  <a:pt x="1523" y="643127"/>
                </a:lnTo>
                <a:lnTo>
                  <a:pt x="0" y="646175"/>
                </a:lnTo>
                <a:lnTo>
                  <a:pt x="1523" y="648461"/>
                </a:lnTo>
                <a:lnTo>
                  <a:pt x="45719" y="723733"/>
                </a:lnTo>
                <a:lnTo>
                  <a:pt x="45719" y="704876"/>
                </a:lnTo>
                <a:lnTo>
                  <a:pt x="9905" y="643127"/>
                </a:lnTo>
                <a:lnTo>
                  <a:pt x="8381" y="641603"/>
                </a:lnTo>
                <a:lnTo>
                  <a:pt x="5333" y="640079"/>
                </a:lnTo>
                <a:close/>
              </a:path>
              <a:path w="100330" h="731520">
                <a:moveTo>
                  <a:pt x="94487" y="640079"/>
                </a:moveTo>
                <a:lnTo>
                  <a:pt x="92201" y="641603"/>
                </a:lnTo>
                <a:lnTo>
                  <a:pt x="90677" y="643127"/>
                </a:lnTo>
                <a:lnTo>
                  <a:pt x="54863" y="704876"/>
                </a:lnTo>
                <a:lnTo>
                  <a:pt x="54863" y="723733"/>
                </a:lnTo>
                <a:lnTo>
                  <a:pt x="99059" y="648461"/>
                </a:lnTo>
                <a:lnTo>
                  <a:pt x="99821" y="646175"/>
                </a:lnTo>
                <a:lnTo>
                  <a:pt x="99059" y="643127"/>
                </a:lnTo>
                <a:lnTo>
                  <a:pt x="94487" y="640079"/>
                </a:lnTo>
                <a:close/>
              </a:path>
              <a:path w="100330" h="731520">
                <a:moveTo>
                  <a:pt x="50291" y="712759"/>
                </a:moveTo>
                <a:lnTo>
                  <a:pt x="46481" y="719327"/>
                </a:lnTo>
                <a:lnTo>
                  <a:pt x="54101" y="719327"/>
                </a:lnTo>
                <a:lnTo>
                  <a:pt x="50291" y="712759"/>
                </a:lnTo>
                <a:close/>
              </a:path>
              <a:path w="100330" h="731520">
                <a:moveTo>
                  <a:pt x="54863" y="704876"/>
                </a:moveTo>
                <a:lnTo>
                  <a:pt x="50291" y="712759"/>
                </a:lnTo>
                <a:lnTo>
                  <a:pt x="54101" y="719327"/>
                </a:lnTo>
                <a:lnTo>
                  <a:pt x="54863" y="719327"/>
                </a:lnTo>
                <a:lnTo>
                  <a:pt x="54863" y="704876"/>
                </a:lnTo>
                <a:close/>
              </a:path>
              <a:path w="100330" h="731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704876"/>
                </a:lnTo>
                <a:lnTo>
                  <a:pt x="50291" y="712759"/>
                </a:lnTo>
                <a:lnTo>
                  <a:pt x="54863" y="704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1639" y="4649727"/>
            <a:ext cx="100330" cy="655320"/>
          </a:xfrm>
          <a:custGeom>
            <a:avLst/>
            <a:gdLst/>
            <a:ahLst/>
            <a:cxnLst/>
            <a:rect l="l" t="t" r="r" b="b"/>
            <a:pathLst>
              <a:path w="100329" h="655320">
                <a:moveTo>
                  <a:pt x="47040" y="649782"/>
                </a:moveTo>
                <a:lnTo>
                  <a:pt x="50291" y="655319"/>
                </a:lnTo>
                <a:lnTo>
                  <a:pt x="52976" y="650747"/>
                </a:lnTo>
                <a:lnTo>
                  <a:pt x="48005" y="650747"/>
                </a:lnTo>
                <a:lnTo>
                  <a:pt x="47040" y="649782"/>
                </a:lnTo>
                <a:close/>
              </a:path>
              <a:path w="100329" h="655320">
                <a:moveTo>
                  <a:pt x="45719" y="628676"/>
                </a:moveTo>
                <a:lnTo>
                  <a:pt x="45719" y="647533"/>
                </a:lnTo>
                <a:lnTo>
                  <a:pt x="47040" y="649782"/>
                </a:lnTo>
                <a:lnTo>
                  <a:pt x="48005" y="650747"/>
                </a:lnTo>
                <a:lnTo>
                  <a:pt x="52577" y="650747"/>
                </a:lnTo>
                <a:lnTo>
                  <a:pt x="53543" y="649782"/>
                </a:lnTo>
                <a:lnTo>
                  <a:pt x="54863" y="647533"/>
                </a:lnTo>
                <a:lnTo>
                  <a:pt x="54863" y="643127"/>
                </a:lnTo>
                <a:lnTo>
                  <a:pt x="46481" y="643127"/>
                </a:lnTo>
                <a:lnTo>
                  <a:pt x="50291" y="636559"/>
                </a:lnTo>
                <a:lnTo>
                  <a:pt x="45719" y="628676"/>
                </a:lnTo>
                <a:close/>
              </a:path>
              <a:path w="100329" h="655320">
                <a:moveTo>
                  <a:pt x="53543" y="649782"/>
                </a:moveTo>
                <a:lnTo>
                  <a:pt x="52577" y="650747"/>
                </a:lnTo>
                <a:lnTo>
                  <a:pt x="52976" y="650747"/>
                </a:lnTo>
                <a:lnTo>
                  <a:pt x="53543" y="649782"/>
                </a:lnTo>
                <a:close/>
              </a:path>
              <a:path w="100329" h="655320">
                <a:moveTo>
                  <a:pt x="45719" y="647533"/>
                </a:moveTo>
                <a:lnTo>
                  <a:pt x="45719" y="648461"/>
                </a:lnTo>
                <a:lnTo>
                  <a:pt x="47040" y="649782"/>
                </a:lnTo>
                <a:lnTo>
                  <a:pt x="45719" y="647533"/>
                </a:lnTo>
                <a:close/>
              </a:path>
              <a:path w="100329" h="655320">
                <a:moveTo>
                  <a:pt x="54863" y="647533"/>
                </a:moveTo>
                <a:lnTo>
                  <a:pt x="53543" y="649782"/>
                </a:lnTo>
                <a:lnTo>
                  <a:pt x="54863" y="648461"/>
                </a:lnTo>
                <a:lnTo>
                  <a:pt x="54863" y="647533"/>
                </a:lnTo>
                <a:close/>
              </a:path>
              <a:path w="100329" h="655320">
                <a:moveTo>
                  <a:pt x="5333" y="563879"/>
                </a:moveTo>
                <a:lnTo>
                  <a:pt x="3047" y="565403"/>
                </a:lnTo>
                <a:lnTo>
                  <a:pt x="1523" y="566927"/>
                </a:lnTo>
                <a:lnTo>
                  <a:pt x="0" y="569975"/>
                </a:lnTo>
                <a:lnTo>
                  <a:pt x="1523" y="572261"/>
                </a:lnTo>
                <a:lnTo>
                  <a:pt x="45719" y="647533"/>
                </a:lnTo>
                <a:lnTo>
                  <a:pt x="45719" y="628676"/>
                </a:lnTo>
                <a:lnTo>
                  <a:pt x="9905" y="566927"/>
                </a:lnTo>
                <a:lnTo>
                  <a:pt x="8381" y="565403"/>
                </a:lnTo>
                <a:lnTo>
                  <a:pt x="5333" y="563879"/>
                </a:lnTo>
                <a:close/>
              </a:path>
              <a:path w="100329" h="655320">
                <a:moveTo>
                  <a:pt x="94487" y="563879"/>
                </a:moveTo>
                <a:lnTo>
                  <a:pt x="92201" y="565403"/>
                </a:lnTo>
                <a:lnTo>
                  <a:pt x="90677" y="566927"/>
                </a:lnTo>
                <a:lnTo>
                  <a:pt x="54863" y="628676"/>
                </a:lnTo>
                <a:lnTo>
                  <a:pt x="54863" y="647533"/>
                </a:lnTo>
                <a:lnTo>
                  <a:pt x="99059" y="572261"/>
                </a:lnTo>
                <a:lnTo>
                  <a:pt x="99821" y="569975"/>
                </a:lnTo>
                <a:lnTo>
                  <a:pt x="99059" y="566927"/>
                </a:lnTo>
                <a:lnTo>
                  <a:pt x="94487" y="563879"/>
                </a:lnTo>
                <a:close/>
              </a:path>
              <a:path w="100329" h="655320">
                <a:moveTo>
                  <a:pt x="50291" y="636559"/>
                </a:moveTo>
                <a:lnTo>
                  <a:pt x="46481" y="643127"/>
                </a:lnTo>
                <a:lnTo>
                  <a:pt x="54101" y="643127"/>
                </a:lnTo>
                <a:lnTo>
                  <a:pt x="50291" y="636559"/>
                </a:lnTo>
                <a:close/>
              </a:path>
              <a:path w="100329" h="655320">
                <a:moveTo>
                  <a:pt x="54863" y="628676"/>
                </a:moveTo>
                <a:lnTo>
                  <a:pt x="50291" y="636559"/>
                </a:lnTo>
                <a:lnTo>
                  <a:pt x="54101" y="643127"/>
                </a:lnTo>
                <a:lnTo>
                  <a:pt x="54863" y="643127"/>
                </a:lnTo>
                <a:lnTo>
                  <a:pt x="54863" y="628676"/>
                </a:lnTo>
                <a:close/>
              </a:path>
              <a:path w="100329" h="6553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28676"/>
                </a:lnTo>
                <a:lnTo>
                  <a:pt x="50291" y="636559"/>
                </a:lnTo>
                <a:lnTo>
                  <a:pt x="54863" y="6286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639" y="3449584"/>
            <a:ext cx="100330" cy="636270"/>
          </a:xfrm>
          <a:custGeom>
            <a:avLst/>
            <a:gdLst/>
            <a:ahLst/>
            <a:cxnLst/>
            <a:rect l="l" t="t" r="r" b="b"/>
            <a:pathLst>
              <a:path w="100329" h="636270">
                <a:moveTo>
                  <a:pt x="47040" y="630732"/>
                </a:moveTo>
                <a:lnTo>
                  <a:pt x="50291" y="636269"/>
                </a:lnTo>
                <a:lnTo>
                  <a:pt x="52976" y="631697"/>
                </a:lnTo>
                <a:lnTo>
                  <a:pt x="48005" y="631697"/>
                </a:lnTo>
                <a:lnTo>
                  <a:pt x="47040" y="630732"/>
                </a:lnTo>
                <a:close/>
              </a:path>
              <a:path w="100329" h="636270">
                <a:moveTo>
                  <a:pt x="45719" y="609626"/>
                </a:moveTo>
                <a:lnTo>
                  <a:pt x="45719" y="628483"/>
                </a:lnTo>
                <a:lnTo>
                  <a:pt x="47040" y="630732"/>
                </a:lnTo>
                <a:lnTo>
                  <a:pt x="48005" y="631697"/>
                </a:lnTo>
                <a:lnTo>
                  <a:pt x="52577" y="631697"/>
                </a:lnTo>
                <a:lnTo>
                  <a:pt x="53543" y="630732"/>
                </a:lnTo>
                <a:lnTo>
                  <a:pt x="54863" y="628483"/>
                </a:lnTo>
                <a:lnTo>
                  <a:pt x="54863" y="624077"/>
                </a:lnTo>
                <a:lnTo>
                  <a:pt x="46481" y="624077"/>
                </a:lnTo>
                <a:lnTo>
                  <a:pt x="50291" y="617509"/>
                </a:lnTo>
                <a:lnTo>
                  <a:pt x="45719" y="609626"/>
                </a:lnTo>
                <a:close/>
              </a:path>
              <a:path w="100329" h="636270">
                <a:moveTo>
                  <a:pt x="53543" y="630732"/>
                </a:moveTo>
                <a:lnTo>
                  <a:pt x="52577" y="631697"/>
                </a:lnTo>
                <a:lnTo>
                  <a:pt x="52976" y="631697"/>
                </a:lnTo>
                <a:lnTo>
                  <a:pt x="53543" y="630732"/>
                </a:lnTo>
                <a:close/>
              </a:path>
              <a:path w="100329" h="636270">
                <a:moveTo>
                  <a:pt x="45719" y="628483"/>
                </a:moveTo>
                <a:lnTo>
                  <a:pt x="45719" y="629411"/>
                </a:lnTo>
                <a:lnTo>
                  <a:pt x="47040" y="630732"/>
                </a:lnTo>
                <a:lnTo>
                  <a:pt x="45719" y="628483"/>
                </a:lnTo>
                <a:close/>
              </a:path>
              <a:path w="100329" h="636270">
                <a:moveTo>
                  <a:pt x="54863" y="628483"/>
                </a:moveTo>
                <a:lnTo>
                  <a:pt x="53543" y="630732"/>
                </a:lnTo>
                <a:lnTo>
                  <a:pt x="54863" y="629411"/>
                </a:lnTo>
                <a:lnTo>
                  <a:pt x="54863" y="628483"/>
                </a:lnTo>
                <a:close/>
              </a:path>
              <a:path w="100329" h="636270">
                <a:moveTo>
                  <a:pt x="5333" y="544829"/>
                </a:moveTo>
                <a:lnTo>
                  <a:pt x="3047" y="546353"/>
                </a:lnTo>
                <a:lnTo>
                  <a:pt x="1523" y="547877"/>
                </a:lnTo>
                <a:lnTo>
                  <a:pt x="0" y="550925"/>
                </a:lnTo>
                <a:lnTo>
                  <a:pt x="1523" y="553211"/>
                </a:lnTo>
                <a:lnTo>
                  <a:pt x="45719" y="628483"/>
                </a:lnTo>
                <a:lnTo>
                  <a:pt x="45719" y="609626"/>
                </a:lnTo>
                <a:lnTo>
                  <a:pt x="9905" y="547877"/>
                </a:lnTo>
                <a:lnTo>
                  <a:pt x="8381" y="546353"/>
                </a:lnTo>
                <a:lnTo>
                  <a:pt x="5333" y="544829"/>
                </a:lnTo>
                <a:close/>
              </a:path>
              <a:path w="100329" h="636270">
                <a:moveTo>
                  <a:pt x="94487" y="544829"/>
                </a:moveTo>
                <a:lnTo>
                  <a:pt x="92201" y="546353"/>
                </a:lnTo>
                <a:lnTo>
                  <a:pt x="90677" y="547877"/>
                </a:lnTo>
                <a:lnTo>
                  <a:pt x="54863" y="609626"/>
                </a:lnTo>
                <a:lnTo>
                  <a:pt x="54863" y="628483"/>
                </a:lnTo>
                <a:lnTo>
                  <a:pt x="99059" y="553211"/>
                </a:lnTo>
                <a:lnTo>
                  <a:pt x="99821" y="550925"/>
                </a:lnTo>
                <a:lnTo>
                  <a:pt x="99059" y="547877"/>
                </a:lnTo>
                <a:lnTo>
                  <a:pt x="94487" y="544829"/>
                </a:lnTo>
                <a:close/>
              </a:path>
              <a:path w="100329" h="636270">
                <a:moveTo>
                  <a:pt x="50291" y="617509"/>
                </a:moveTo>
                <a:lnTo>
                  <a:pt x="46481" y="624077"/>
                </a:lnTo>
                <a:lnTo>
                  <a:pt x="54101" y="624077"/>
                </a:lnTo>
                <a:lnTo>
                  <a:pt x="50291" y="617509"/>
                </a:lnTo>
                <a:close/>
              </a:path>
              <a:path w="100329" h="636270">
                <a:moveTo>
                  <a:pt x="54863" y="609626"/>
                </a:moveTo>
                <a:lnTo>
                  <a:pt x="50291" y="617509"/>
                </a:lnTo>
                <a:lnTo>
                  <a:pt x="54101" y="624077"/>
                </a:lnTo>
                <a:lnTo>
                  <a:pt x="54863" y="624077"/>
                </a:lnTo>
                <a:lnTo>
                  <a:pt x="54863" y="609626"/>
                </a:lnTo>
                <a:close/>
              </a:path>
              <a:path w="100329" h="63627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609626"/>
                </a:lnTo>
                <a:lnTo>
                  <a:pt x="50291" y="617509"/>
                </a:lnTo>
                <a:lnTo>
                  <a:pt x="54863" y="60962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9285" y="3454155"/>
            <a:ext cx="2375535" cy="6350"/>
          </a:xfrm>
          <a:custGeom>
            <a:avLst/>
            <a:gdLst/>
            <a:ahLst/>
            <a:cxnLst/>
            <a:rect l="l" t="t" r="r" b="b"/>
            <a:pathLst>
              <a:path w="2375535" h="6350">
                <a:moveTo>
                  <a:pt x="0" y="0"/>
                </a:moveTo>
                <a:lnTo>
                  <a:pt x="2375150" y="6095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12779" y="221590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0" y="495299"/>
                </a:lnTo>
                <a:lnTo>
                  <a:pt x="1284855" y="494004"/>
                </a:lnTo>
                <a:lnTo>
                  <a:pt x="1322611" y="476430"/>
                </a:lnTo>
                <a:lnTo>
                  <a:pt x="1346788" y="443188"/>
                </a:lnTo>
                <a:lnTo>
                  <a:pt x="1352546" y="82295"/>
                </a:lnTo>
                <a:lnTo>
                  <a:pt x="1351275" y="67691"/>
                </a:lnTo>
                <a:lnTo>
                  <a:pt x="1333922" y="29935"/>
                </a:lnTo>
                <a:lnTo>
                  <a:pt x="1300750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22179" y="412090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2997"/>
                </a:lnTo>
                <a:lnTo>
                  <a:pt x="1284" y="427339"/>
                </a:lnTo>
                <a:lnTo>
                  <a:pt x="18769" y="464844"/>
                </a:lnTo>
                <a:lnTo>
                  <a:pt x="52026" y="489268"/>
                </a:lnTo>
                <a:lnTo>
                  <a:pt x="1270253" y="495293"/>
                </a:lnTo>
                <a:lnTo>
                  <a:pt x="1284858" y="493998"/>
                </a:lnTo>
                <a:lnTo>
                  <a:pt x="1322614" y="476424"/>
                </a:lnTo>
                <a:lnTo>
                  <a:pt x="1346792" y="443182"/>
                </a:lnTo>
                <a:lnTo>
                  <a:pt x="1352549" y="82295"/>
                </a:lnTo>
                <a:lnTo>
                  <a:pt x="1351279" y="67691"/>
                </a:lnTo>
                <a:lnTo>
                  <a:pt x="1333925" y="29935"/>
                </a:lnTo>
                <a:lnTo>
                  <a:pt x="13007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5276" y="410185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2997"/>
                </a:lnTo>
                <a:lnTo>
                  <a:pt x="1284" y="427339"/>
                </a:lnTo>
                <a:lnTo>
                  <a:pt x="18769" y="464844"/>
                </a:lnTo>
                <a:lnTo>
                  <a:pt x="52026" y="489268"/>
                </a:lnTo>
                <a:lnTo>
                  <a:pt x="1270253" y="495293"/>
                </a:lnTo>
                <a:lnTo>
                  <a:pt x="1284858" y="493998"/>
                </a:lnTo>
                <a:lnTo>
                  <a:pt x="1322614" y="476424"/>
                </a:lnTo>
                <a:lnTo>
                  <a:pt x="1346792" y="443182"/>
                </a:lnTo>
                <a:lnTo>
                  <a:pt x="1352549" y="82295"/>
                </a:lnTo>
                <a:lnTo>
                  <a:pt x="1351279" y="67691"/>
                </a:lnTo>
                <a:lnTo>
                  <a:pt x="1333925" y="29935"/>
                </a:lnTo>
                <a:lnTo>
                  <a:pt x="13007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59874" y="2274747"/>
            <a:ext cx="3651250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800" spc="-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primer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acab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entonce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interrumpida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80270" y="4091333"/>
            <a:ext cx="3651250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800" spc="-2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primer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acab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entonce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continú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ejecutándos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hast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que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acaba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4095">
              <a:lnSpc>
                <a:spcPct val="100000"/>
              </a:lnSpc>
            </a:pPr>
            <a:r>
              <a:rPr spc="-15" dirty="0"/>
              <a:t>Particiones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66990" y="1615052"/>
            <a:ext cx="7503159" cy="374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puede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hace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particione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diagram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acti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idade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para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identificar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las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acciones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que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tienen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alguna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característica</a:t>
            </a:r>
            <a:r>
              <a:rPr sz="2000" spc="4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comú</a:t>
            </a:r>
            <a:r>
              <a:rPr sz="2000" spc="-25" dirty="0">
                <a:solidFill>
                  <a:srgbClr val="000064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ejemplo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llevan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cab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mism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7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actor.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1450"/>
              </a:spcBef>
            </a:pP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Por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ejemplo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450">
              <a:latin typeface="Times New Roman"/>
              <a:cs typeface="Times New Roman"/>
            </a:endParaRPr>
          </a:p>
          <a:p>
            <a:pPr marL="399415" marR="900430">
              <a:lnSpc>
                <a:spcPct val="100000"/>
              </a:lnSpc>
            </a:pP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Indicar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usuario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introduce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código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cantidad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99415" marR="86995">
              <a:lnSpc>
                <a:spcPct val="100000"/>
              </a:lnSpc>
              <a:spcBef>
                <a:spcPts val="1625"/>
              </a:spcBef>
            </a:pP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Indicar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sistema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expulsa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tarjeta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muestr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el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mensaj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error.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4095">
              <a:lnSpc>
                <a:spcPct val="100000"/>
              </a:lnSpc>
            </a:pPr>
            <a:r>
              <a:rPr spc="-15" dirty="0"/>
              <a:t>Particiones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57440" y="1845176"/>
            <a:ext cx="5730875" cy="1083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Particiones:</a:t>
            </a:r>
            <a:endParaRPr sz="2000">
              <a:latin typeface="Arial"/>
              <a:cs typeface="Arial"/>
            </a:endParaRPr>
          </a:p>
          <a:p>
            <a:pPr marL="412750" marR="5080">
              <a:lnSpc>
                <a:spcPct val="100000"/>
              </a:lnSpc>
              <a:spcBef>
                <a:spcPts val="1535"/>
              </a:spcBef>
            </a:pP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El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diagram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divide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partes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agrupand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las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actividade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tienen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algo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común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635" y="1739655"/>
            <a:ext cx="8496300" cy="1828800"/>
          </a:xfrm>
          <a:custGeom>
            <a:avLst/>
            <a:gdLst/>
            <a:ahLst/>
            <a:cxnLst/>
            <a:rect l="l" t="t" r="r" b="b"/>
            <a:pathLst>
              <a:path w="8496300" h="1828800">
                <a:moveTo>
                  <a:pt x="0" y="1828799"/>
                </a:moveTo>
                <a:lnTo>
                  <a:pt x="8496299" y="1828799"/>
                </a:lnTo>
                <a:lnTo>
                  <a:pt x="8496299" y="0"/>
                </a:lnTo>
                <a:lnTo>
                  <a:pt x="0" y="0"/>
                </a:lnTo>
                <a:lnTo>
                  <a:pt x="0" y="182879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5181" y="1758705"/>
            <a:ext cx="0" cy="1771650"/>
          </a:xfrm>
          <a:custGeom>
            <a:avLst/>
            <a:gdLst/>
            <a:ahLst/>
            <a:cxnLst/>
            <a:rect l="l" t="t" r="r" b="b"/>
            <a:pathLst>
              <a:path h="1771650">
                <a:moveTo>
                  <a:pt x="0" y="0"/>
                </a:moveTo>
                <a:lnTo>
                  <a:pt x="0" y="177164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61419" y="2096843"/>
          <a:ext cx="1581146" cy="1104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499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099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-15" dirty="0"/>
              <a:t>Representación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15" dirty="0"/>
              <a:t>gráfica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2006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022771" y="21397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0" y="0"/>
                </a:moveTo>
                <a:lnTo>
                  <a:pt x="70355" y="8029"/>
                </a:lnTo>
                <a:lnTo>
                  <a:pt x="34360" y="29890"/>
                </a:lnTo>
                <a:lnTo>
                  <a:pt x="9749" y="62243"/>
                </a:lnTo>
                <a:lnTo>
                  <a:pt x="0" y="101747"/>
                </a:lnTo>
                <a:lnTo>
                  <a:pt x="971" y="116151"/>
                </a:lnTo>
                <a:lnTo>
                  <a:pt x="14667" y="155157"/>
                </a:lnTo>
                <a:lnTo>
                  <a:pt x="41947" y="185599"/>
                </a:lnTo>
                <a:lnTo>
                  <a:pt x="79486" y="204574"/>
                </a:lnTo>
                <a:lnTo>
                  <a:pt x="108569" y="209421"/>
                </a:lnTo>
                <a:lnTo>
                  <a:pt x="124666" y="208571"/>
                </a:lnTo>
                <a:lnTo>
                  <a:pt x="167880" y="196334"/>
                </a:lnTo>
                <a:lnTo>
                  <a:pt x="201375" y="171899"/>
                </a:lnTo>
                <a:lnTo>
                  <a:pt x="222443" y="138258"/>
                </a:lnTo>
                <a:lnTo>
                  <a:pt x="228249" y="112196"/>
                </a:lnTo>
                <a:lnTo>
                  <a:pt x="227376" y="97114"/>
                </a:lnTo>
                <a:lnTo>
                  <a:pt x="214330" y="56746"/>
                </a:lnTo>
                <a:lnTo>
                  <a:pt x="188094" y="25541"/>
                </a:lnTo>
                <a:lnTo>
                  <a:pt x="151818" y="5875"/>
                </a:lnTo>
                <a:lnTo>
                  <a:pt x="11426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2771" y="21397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0" y="0"/>
                </a:moveTo>
                <a:lnTo>
                  <a:pt x="70355" y="8029"/>
                </a:lnTo>
                <a:lnTo>
                  <a:pt x="34360" y="29890"/>
                </a:lnTo>
                <a:lnTo>
                  <a:pt x="9749" y="62243"/>
                </a:lnTo>
                <a:lnTo>
                  <a:pt x="0" y="101747"/>
                </a:lnTo>
                <a:lnTo>
                  <a:pt x="971" y="116151"/>
                </a:lnTo>
                <a:lnTo>
                  <a:pt x="14667" y="155157"/>
                </a:lnTo>
                <a:lnTo>
                  <a:pt x="41947" y="185599"/>
                </a:lnTo>
                <a:lnTo>
                  <a:pt x="79486" y="204574"/>
                </a:lnTo>
                <a:lnTo>
                  <a:pt x="108569" y="209421"/>
                </a:lnTo>
                <a:lnTo>
                  <a:pt x="124666" y="208571"/>
                </a:lnTo>
                <a:lnTo>
                  <a:pt x="167880" y="196334"/>
                </a:lnTo>
                <a:lnTo>
                  <a:pt x="201375" y="171899"/>
                </a:lnTo>
                <a:lnTo>
                  <a:pt x="222443" y="138258"/>
                </a:lnTo>
                <a:lnTo>
                  <a:pt x="228249" y="112196"/>
                </a:lnTo>
                <a:lnTo>
                  <a:pt x="227376" y="97114"/>
                </a:lnTo>
                <a:lnTo>
                  <a:pt x="214330" y="56746"/>
                </a:lnTo>
                <a:lnTo>
                  <a:pt x="188094" y="25541"/>
                </a:lnTo>
                <a:lnTo>
                  <a:pt x="151818" y="5875"/>
                </a:lnTo>
                <a:lnTo>
                  <a:pt x="114260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6740" y="230658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30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30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30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30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30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30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30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30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30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30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8467" y="2818053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1182" y="4065448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7530" y="5275505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3978" y="601599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3" y="0"/>
                </a:moveTo>
                <a:lnTo>
                  <a:pt x="118025" y="5757"/>
                </a:lnTo>
                <a:lnTo>
                  <a:pt x="78477" y="21962"/>
                </a:lnTo>
                <a:lnTo>
                  <a:pt x="45179" y="47008"/>
                </a:lnTo>
                <a:lnTo>
                  <a:pt x="19847" y="79294"/>
                </a:lnTo>
                <a:lnTo>
                  <a:pt x="4201" y="117213"/>
                </a:lnTo>
                <a:lnTo>
                  <a:pt x="0" y="144832"/>
                </a:lnTo>
                <a:lnTo>
                  <a:pt x="639" y="159995"/>
                </a:lnTo>
                <a:lnTo>
                  <a:pt x="10153" y="202315"/>
                </a:lnTo>
                <a:lnTo>
                  <a:pt x="29814" y="238938"/>
                </a:lnTo>
                <a:lnTo>
                  <a:pt x="58016" y="268645"/>
                </a:lnTo>
                <a:lnTo>
                  <a:pt x="93155" y="290219"/>
                </a:lnTo>
                <a:lnTo>
                  <a:pt x="133625" y="302444"/>
                </a:lnTo>
                <a:lnTo>
                  <a:pt x="148022" y="304231"/>
                </a:lnTo>
                <a:lnTo>
                  <a:pt x="164628" y="303722"/>
                </a:lnTo>
                <a:lnTo>
                  <a:pt x="210741" y="295378"/>
                </a:lnTo>
                <a:lnTo>
                  <a:pt x="250445" y="277861"/>
                </a:lnTo>
                <a:lnTo>
                  <a:pt x="282651" y="252528"/>
                </a:lnTo>
                <a:lnTo>
                  <a:pt x="306267" y="220734"/>
                </a:lnTo>
                <a:lnTo>
                  <a:pt x="320201" y="183835"/>
                </a:lnTo>
                <a:lnTo>
                  <a:pt x="323573" y="157070"/>
                </a:lnTo>
                <a:lnTo>
                  <a:pt x="322905" y="142308"/>
                </a:lnTo>
                <a:lnTo>
                  <a:pt x="313216" y="100823"/>
                </a:lnTo>
                <a:lnTo>
                  <a:pt x="293253" y="64633"/>
                </a:lnTo>
                <a:lnTo>
                  <a:pt x="264632" y="35149"/>
                </a:lnTo>
                <a:lnTo>
                  <a:pt x="228967" y="13782"/>
                </a:lnTo>
                <a:lnTo>
                  <a:pt x="187873" y="1944"/>
                </a:lnTo>
                <a:lnTo>
                  <a:pt x="16210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1244" y="60731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61244" y="60731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5790" y="564947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30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30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30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30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30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30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30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30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30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30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3681" y="3282705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781" y="3530355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10858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8489" y="3525784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20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20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20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20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89931" y="3530355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10858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91990" y="291618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20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20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20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20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09121" y="4084498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32731" y="4520949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3259" y="4718307"/>
            <a:ext cx="1074420" cy="100330"/>
          </a:xfrm>
          <a:custGeom>
            <a:avLst/>
            <a:gdLst/>
            <a:ahLst/>
            <a:cxnLst/>
            <a:rect l="l" t="t" r="r" b="b"/>
            <a:pathLst>
              <a:path w="1074420" h="100329">
                <a:moveTo>
                  <a:pt x="1055659" y="50291"/>
                </a:moveTo>
                <a:lnTo>
                  <a:pt x="986027" y="90677"/>
                </a:lnTo>
                <a:lnTo>
                  <a:pt x="984503" y="92201"/>
                </a:lnTo>
                <a:lnTo>
                  <a:pt x="982979" y="94487"/>
                </a:lnTo>
                <a:lnTo>
                  <a:pt x="986027" y="99059"/>
                </a:lnTo>
                <a:lnTo>
                  <a:pt x="989075" y="99821"/>
                </a:lnTo>
                <a:lnTo>
                  <a:pt x="991361" y="99059"/>
                </a:lnTo>
                <a:lnTo>
                  <a:pt x="1067931" y="54101"/>
                </a:lnTo>
                <a:lnTo>
                  <a:pt x="1062227" y="54101"/>
                </a:lnTo>
                <a:lnTo>
                  <a:pt x="1055659" y="50291"/>
                </a:lnTo>
                <a:close/>
              </a:path>
              <a:path w="1074420" h="100329">
                <a:moveTo>
                  <a:pt x="104777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1047776" y="54863"/>
                </a:lnTo>
                <a:lnTo>
                  <a:pt x="1055659" y="50291"/>
                </a:lnTo>
                <a:lnTo>
                  <a:pt x="1047776" y="45719"/>
                </a:lnTo>
                <a:close/>
              </a:path>
              <a:path w="1074420" h="100329">
                <a:moveTo>
                  <a:pt x="1068882" y="53543"/>
                </a:moveTo>
                <a:lnTo>
                  <a:pt x="1066633" y="54863"/>
                </a:lnTo>
                <a:lnTo>
                  <a:pt x="1067561" y="54863"/>
                </a:lnTo>
                <a:lnTo>
                  <a:pt x="1068882" y="53543"/>
                </a:lnTo>
                <a:close/>
              </a:path>
              <a:path w="1074420" h="100329">
                <a:moveTo>
                  <a:pt x="1062227" y="46481"/>
                </a:moveTo>
                <a:lnTo>
                  <a:pt x="1055659" y="50291"/>
                </a:lnTo>
                <a:lnTo>
                  <a:pt x="1062227" y="54101"/>
                </a:lnTo>
                <a:lnTo>
                  <a:pt x="1062227" y="46481"/>
                </a:lnTo>
                <a:close/>
              </a:path>
              <a:path w="1074420" h="100329">
                <a:moveTo>
                  <a:pt x="1067931" y="46481"/>
                </a:moveTo>
                <a:lnTo>
                  <a:pt x="1062227" y="46481"/>
                </a:lnTo>
                <a:lnTo>
                  <a:pt x="1062227" y="54101"/>
                </a:lnTo>
                <a:lnTo>
                  <a:pt x="1067931" y="54101"/>
                </a:lnTo>
                <a:lnTo>
                  <a:pt x="1068882" y="53543"/>
                </a:lnTo>
                <a:lnTo>
                  <a:pt x="1069847" y="52577"/>
                </a:lnTo>
                <a:lnTo>
                  <a:pt x="1069847" y="48005"/>
                </a:lnTo>
                <a:lnTo>
                  <a:pt x="1068882" y="47040"/>
                </a:lnTo>
                <a:lnTo>
                  <a:pt x="1067931" y="46481"/>
                </a:lnTo>
                <a:close/>
              </a:path>
              <a:path w="1074420" h="100329">
                <a:moveTo>
                  <a:pt x="1068882" y="47040"/>
                </a:moveTo>
                <a:lnTo>
                  <a:pt x="1069847" y="48005"/>
                </a:lnTo>
                <a:lnTo>
                  <a:pt x="1069847" y="52577"/>
                </a:lnTo>
                <a:lnTo>
                  <a:pt x="1068882" y="53543"/>
                </a:lnTo>
                <a:lnTo>
                  <a:pt x="1074419" y="50291"/>
                </a:lnTo>
                <a:lnTo>
                  <a:pt x="1068882" y="47040"/>
                </a:lnTo>
                <a:close/>
              </a:path>
              <a:path w="1074420" h="100329">
                <a:moveTo>
                  <a:pt x="989075" y="0"/>
                </a:moveTo>
                <a:lnTo>
                  <a:pt x="986027" y="1523"/>
                </a:lnTo>
                <a:lnTo>
                  <a:pt x="984503" y="3047"/>
                </a:lnTo>
                <a:lnTo>
                  <a:pt x="982979" y="5333"/>
                </a:lnTo>
                <a:lnTo>
                  <a:pt x="984503" y="8381"/>
                </a:lnTo>
                <a:lnTo>
                  <a:pt x="986027" y="9905"/>
                </a:lnTo>
                <a:lnTo>
                  <a:pt x="1055659" y="50291"/>
                </a:lnTo>
                <a:lnTo>
                  <a:pt x="1062227" y="46481"/>
                </a:lnTo>
                <a:lnTo>
                  <a:pt x="1067931" y="46481"/>
                </a:lnTo>
                <a:lnTo>
                  <a:pt x="991361" y="1523"/>
                </a:lnTo>
                <a:lnTo>
                  <a:pt x="989075" y="0"/>
                </a:lnTo>
                <a:close/>
              </a:path>
              <a:path w="1074420" h="100329">
                <a:moveTo>
                  <a:pt x="1067561" y="45719"/>
                </a:moveTo>
                <a:lnTo>
                  <a:pt x="1066633" y="45719"/>
                </a:lnTo>
                <a:lnTo>
                  <a:pt x="1068882" y="47040"/>
                </a:lnTo>
                <a:lnTo>
                  <a:pt x="106756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27831" y="444475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24983" y="4718307"/>
            <a:ext cx="1074420" cy="100330"/>
          </a:xfrm>
          <a:custGeom>
            <a:avLst/>
            <a:gdLst/>
            <a:ahLst/>
            <a:cxnLst/>
            <a:rect l="l" t="t" r="r" b="b"/>
            <a:pathLst>
              <a:path w="1074420" h="100329">
                <a:moveTo>
                  <a:pt x="85343" y="0"/>
                </a:moveTo>
                <a:lnTo>
                  <a:pt x="83057" y="1523"/>
                </a:lnTo>
                <a:lnTo>
                  <a:pt x="5537" y="47040"/>
                </a:lnTo>
                <a:lnTo>
                  <a:pt x="4571" y="48005"/>
                </a:lnTo>
                <a:lnTo>
                  <a:pt x="4571" y="52577"/>
                </a:lnTo>
                <a:lnTo>
                  <a:pt x="5537" y="53543"/>
                </a:lnTo>
                <a:lnTo>
                  <a:pt x="83057" y="99059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2201"/>
                </a:lnTo>
                <a:lnTo>
                  <a:pt x="87629" y="90677"/>
                </a:lnTo>
                <a:lnTo>
                  <a:pt x="24567" y="54101"/>
                </a:lnTo>
                <a:lnTo>
                  <a:pt x="11429" y="54101"/>
                </a:lnTo>
                <a:lnTo>
                  <a:pt x="11429" y="46481"/>
                </a:lnTo>
                <a:lnTo>
                  <a:pt x="24567" y="46481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1523"/>
                </a:lnTo>
                <a:lnTo>
                  <a:pt x="85343" y="0"/>
                </a:lnTo>
                <a:close/>
              </a:path>
              <a:path w="1074420" h="100329">
                <a:moveTo>
                  <a:pt x="5537" y="53543"/>
                </a:moveTo>
                <a:lnTo>
                  <a:pt x="6857" y="54863"/>
                </a:lnTo>
                <a:lnTo>
                  <a:pt x="7786" y="54863"/>
                </a:lnTo>
                <a:lnTo>
                  <a:pt x="5537" y="53543"/>
                </a:lnTo>
                <a:close/>
              </a:path>
              <a:path w="1074420" h="100329">
                <a:moveTo>
                  <a:pt x="1072133" y="45719"/>
                </a:moveTo>
                <a:lnTo>
                  <a:pt x="25881" y="45719"/>
                </a:lnTo>
                <a:lnTo>
                  <a:pt x="17998" y="50291"/>
                </a:lnTo>
                <a:lnTo>
                  <a:pt x="25881" y="54863"/>
                </a:lnTo>
                <a:lnTo>
                  <a:pt x="1072133" y="54863"/>
                </a:lnTo>
                <a:lnTo>
                  <a:pt x="1074419" y="52577"/>
                </a:lnTo>
                <a:lnTo>
                  <a:pt x="1074419" y="48005"/>
                </a:lnTo>
                <a:lnTo>
                  <a:pt x="1072133" y="45719"/>
                </a:lnTo>
                <a:close/>
              </a:path>
              <a:path w="1074420" h="100329">
                <a:moveTo>
                  <a:pt x="11429" y="46481"/>
                </a:moveTo>
                <a:lnTo>
                  <a:pt x="11429" y="54101"/>
                </a:lnTo>
                <a:lnTo>
                  <a:pt x="17998" y="50291"/>
                </a:lnTo>
                <a:lnTo>
                  <a:pt x="11429" y="46481"/>
                </a:lnTo>
                <a:close/>
              </a:path>
              <a:path w="1074420" h="100329">
                <a:moveTo>
                  <a:pt x="17998" y="50291"/>
                </a:moveTo>
                <a:lnTo>
                  <a:pt x="11429" y="54101"/>
                </a:lnTo>
                <a:lnTo>
                  <a:pt x="24567" y="54101"/>
                </a:lnTo>
                <a:lnTo>
                  <a:pt x="17998" y="50291"/>
                </a:lnTo>
                <a:close/>
              </a:path>
              <a:path w="1074420" h="100329">
                <a:moveTo>
                  <a:pt x="5537" y="47040"/>
                </a:moveTo>
                <a:lnTo>
                  <a:pt x="0" y="50291"/>
                </a:lnTo>
                <a:lnTo>
                  <a:pt x="5537" y="53543"/>
                </a:lnTo>
                <a:lnTo>
                  <a:pt x="4571" y="52577"/>
                </a:lnTo>
                <a:lnTo>
                  <a:pt x="4571" y="48005"/>
                </a:lnTo>
                <a:lnTo>
                  <a:pt x="5537" y="47040"/>
                </a:lnTo>
                <a:close/>
              </a:path>
              <a:path w="1074420" h="100329">
                <a:moveTo>
                  <a:pt x="24567" y="46481"/>
                </a:moveTo>
                <a:lnTo>
                  <a:pt x="11429" y="46481"/>
                </a:lnTo>
                <a:lnTo>
                  <a:pt x="17998" y="50291"/>
                </a:lnTo>
                <a:lnTo>
                  <a:pt x="24567" y="46481"/>
                </a:lnTo>
                <a:close/>
              </a:path>
              <a:path w="1074420" h="100329">
                <a:moveTo>
                  <a:pt x="7786" y="45719"/>
                </a:moveTo>
                <a:lnTo>
                  <a:pt x="6857" y="45719"/>
                </a:lnTo>
                <a:lnTo>
                  <a:pt x="5537" y="47040"/>
                </a:lnTo>
                <a:lnTo>
                  <a:pt x="7786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94831" y="444475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4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14966" y="3265348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[cond.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53183" y="3265348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[cond.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2]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44540" y="3525784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20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20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20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20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382" y="2920755"/>
            <a:ext cx="3009900" cy="0"/>
          </a:xfrm>
          <a:custGeom>
            <a:avLst/>
            <a:gdLst/>
            <a:ahLst/>
            <a:cxnLst/>
            <a:rect l="l" t="t" r="r" b="b"/>
            <a:pathLst>
              <a:path w="3009900">
                <a:moveTo>
                  <a:pt x="0" y="0"/>
                </a:moveTo>
                <a:lnTo>
                  <a:pt x="3009899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0381" y="5025393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49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86483" y="5327907"/>
            <a:ext cx="2998470" cy="100330"/>
          </a:xfrm>
          <a:custGeom>
            <a:avLst/>
            <a:gdLst/>
            <a:ahLst/>
            <a:cxnLst/>
            <a:rect l="l" t="t" r="r" b="b"/>
            <a:pathLst>
              <a:path w="2998470" h="100329">
                <a:moveTo>
                  <a:pt x="85343" y="0"/>
                </a:moveTo>
                <a:lnTo>
                  <a:pt x="83057" y="1523"/>
                </a:lnTo>
                <a:lnTo>
                  <a:pt x="5537" y="47040"/>
                </a:lnTo>
                <a:lnTo>
                  <a:pt x="4571" y="48005"/>
                </a:lnTo>
                <a:lnTo>
                  <a:pt x="4571" y="52577"/>
                </a:lnTo>
                <a:lnTo>
                  <a:pt x="5537" y="53543"/>
                </a:lnTo>
                <a:lnTo>
                  <a:pt x="83057" y="99059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2201"/>
                </a:lnTo>
                <a:lnTo>
                  <a:pt x="87629" y="90677"/>
                </a:lnTo>
                <a:lnTo>
                  <a:pt x="24567" y="54101"/>
                </a:lnTo>
                <a:lnTo>
                  <a:pt x="11429" y="54101"/>
                </a:lnTo>
                <a:lnTo>
                  <a:pt x="11429" y="46481"/>
                </a:lnTo>
                <a:lnTo>
                  <a:pt x="24567" y="46481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1523"/>
                </a:lnTo>
                <a:lnTo>
                  <a:pt x="85343" y="0"/>
                </a:lnTo>
                <a:close/>
              </a:path>
              <a:path w="2998470" h="100329">
                <a:moveTo>
                  <a:pt x="5537" y="53543"/>
                </a:moveTo>
                <a:lnTo>
                  <a:pt x="6857" y="54863"/>
                </a:lnTo>
                <a:lnTo>
                  <a:pt x="7786" y="54863"/>
                </a:lnTo>
                <a:lnTo>
                  <a:pt x="5537" y="53543"/>
                </a:lnTo>
                <a:close/>
              </a:path>
              <a:path w="2998470" h="100329">
                <a:moveTo>
                  <a:pt x="2996183" y="45719"/>
                </a:moveTo>
                <a:lnTo>
                  <a:pt x="25881" y="45719"/>
                </a:lnTo>
                <a:lnTo>
                  <a:pt x="17998" y="50291"/>
                </a:lnTo>
                <a:lnTo>
                  <a:pt x="25881" y="54863"/>
                </a:lnTo>
                <a:lnTo>
                  <a:pt x="2996183" y="54863"/>
                </a:lnTo>
                <a:lnTo>
                  <a:pt x="2998469" y="52577"/>
                </a:lnTo>
                <a:lnTo>
                  <a:pt x="2998469" y="48005"/>
                </a:lnTo>
                <a:lnTo>
                  <a:pt x="2996183" y="45719"/>
                </a:lnTo>
                <a:close/>
              </a:path>
              <a:path w="2998470" h="100329">
                <a:moveTo>
                  <a:pt x="11429" y="46481"/>
                </a:moveTo>
                <a:lnTo>
                  <a:pt x="11429" y="54101"/>
                </a:lnTo>
                <a:lnTo>
                  <a:pt x="17998" y="50291"/>
                </a:lnTo>
                <a:lnTo>
                  <a:pt x="11429" y="46481"/>
                </a:lnTo>
                <a:close/>
              </a:path>
              <a:path w="2998470" h="100329">
                <a:moveTo>
                  <a:pt x="17998" y="50291"/>
                </a:moveTo>
                <a:lnTo>
                  <a:pt x="11429" y="54101"/>
                </a:lnTo>
                <a:lnTo>
                  <a:pt x="24567" y="54101"/>
                </a:lnTo>
                <a:lnTo>
                  <a:pt x="17998" y="50291"/>
                </a:lnTo>
                <a:close/>
              </a:path>
              <a:path w="2998470" h="100329">
                <a:moveTo>
                  <a:pt x="5537" y="47040"/>
                </a:moveTo>
                <a:lnTo>
                  <a:pt x="0" y="50291"/>
                </a:lnTo>
                <a:lnTo>
                  <a:pt x="5537" y="53543"/>
                </a:lnTo>
                <a:lnTo>
                  <a:pt x="4571" y="52577"/>
                </a:lnTo>
                <a:lnTo>
                  <a:pt x="4571" y="48005"/>
                </a:lnTo>
                <a:lnTo>
                  <a:pt x="5537" y="47040"/>
                </a:lnTo>
                <a:close/>
              </a:path>
              <a:path w="2998470" h="100329">
                <a:moveTo>
                  <a:pt x="24567" y="46481"/>
                </a:moveTo>
                <a:lnTo>
                  <a:pt x="11429" y="46481"/>
                </a:lnTo>
                <a:lnTo>
                  <a:pt x="17998" y="50291"/>
                </a:lnTo>
                <a:lnTo>
                  <a:pt x="24567" y="46481"/>
                </a:lnTo>
                <a:close/>
              </a:path>
              <a:path w="2998470" h="100329">
                <a:moveTo>
                  <a:pt x="7786" y="45719"/>
                </a:moveTo>
                <a:lnTo>
                  <a:pt x="6857" y="45719"/>
                </a:lnTo>
                <a:lnTo>
                  <a:pt x="5537" y="47040"/>
                </a:lnTo>
                <a:lnTo>
                  <a:pt x="7786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2085" y="1358649"/>
            <a:ext cx="7962900" cy="5143500"/>
          </a:xfrm>
          <a:custGeom>
            <a:avLst/>
            <a:gdLst/>
            <a:ahLst/>
            <a:cxnLst/>
            <a:rect l="l" t="t" r="r" b="b"/>
            <a:pathLst>
              <a:path w="7962900" h="5143500">
                <a:moveTo>
                  <a:pt x="0" y="5143499"/>
                </a:moveTo>
                <a:lnTo>
                  <a:pt x="7962899" y="5143499"/>
                </a:lnTo>
                <a:lnTo>
                  <a:pt x="79628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84832" y="1358655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38363" y="1560752"/>
            <a:ext cx="1104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Partició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04007" y="1560752"/>
            <a:ext cx="1104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artició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32085" y="1815855"/>
            <a:ext cx="7943850" cy="0"/>
          </a:xfrm>
          <a:custGeom>
            <a:avLst/>
            <a:gdLst/>
            <a:ahLst/>
            <a:cxnLst/>
            <a:rect l="l" t="t" r="r" b="b"/>
            <a:pathLst>
              <a:path w="7943850">
                <a:moveTo>
                  <a:pt x="0" y="0"/>
                </a:moveTo>
                <a:lnTo>
                  <a:pt x="7943846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94085" y="2673105"/>
            <a:ext cx="1619250" cy="495300"/>
          </a:xfrm>
          <a:custGeom>
            <a:avLst/>
            <a:gdLst/>
            <a:ahLst/>
            <a:cxnLst/>
            <a:rect l="l" t="t" r="r" b="b"/>
            <a:pathLst>
              <a:path w="16192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536950" y="495299"/>
                </a:lnTo>
                <a:lnTo>
                  <a:pt x="1551357" y="494004"/>
                </a:lnTo>
                <a:lnTo>
                  <a:pt x="1588994" y="476430"/>
                </a:lnTo>
                <a:lnTo>
                  <a:pt x="1613391" y="443188"/>
                </a:lnTo>
                <a:lnTo>
                  <a:pt x="1619246" y="82295"/>
                </a:lnTo>
                <a:lnTo>
                  <a:pt x="1617951" y="67691"/>
                </a:lnTo>
                <a:lnTo>
                  <a:pt x="1600377" y="29935"/>
                </a:lnTo>
                <a:lnTo>
                  <a:pt x="1567135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17885" y="5111499"/>
            <a:ext cx="1752600" cy="495300"/>
          </a:xfrm>
          <a:custGeom>
            <a:avLst/>
            <a:gdLst/>
            <a:ahLst/>
            <a:cxnLst/>
            <a:rect l="l" t="t" r="r" b="b"/>
            <a:pathLst>
              <a:path w="175260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670300" y="495299"/>
                </a:lnTo>
                <a:lnTo>
                  <a:pt x="1684707" y="494004"/>
                </a:lnTo>
                <a:lnTo>
                  <a:pt x="1722344" y="476430"/>
                </a:lnTo>
                <a:lnTo>
                  <a:pt x="1746741" y="443188"/>
                </a:lnTo>
                <a:lnTo>
                  <a:pt x="1752596" y="82295"/>
                </a:lnTo>
                <a:lnTo>
                  <a:pt x="1751301" y="67691"/>
                </a:lnTo>
                <a:lnTo>
                  <a:pt x="1733727" y="29935"/>
                </a:lnTo>
                <a:lnTo>
                  <a:pt x="1700485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13432" y="3911355"/>
            <a:ext cx="1752600" cy="495300"/>
          </a:xfrm>
          <a:custGeom>
            <a:avLst/>
            <a:gdLst/>
            <a:ahLst/>
            <a:cxnLst/>
            <a:rect l="l" t="t" r="r" b="b"/>
            <a:pathLst>
              <a:path w="175260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670303" y="495299"/>
                </a:lnTo>
                <a:lnTo>
                  <a:pt x="1684710" y="494004"/>
                </a:lnTo>
                <a:lnTo>
                  <a:pt x="1722347" y="476430"/>
                </a:lnTo>
                <a:lnTo>
                  <a:pt x="1746744" y="443188"/>
                </a:lnTo>
                <a:lnTo>
                  <a:pt x="1752599" y="82295"/>
                </a:lnTo>
                <a:lnTo>
                  <a:pt x="1751304" y="67691"/>
                </a:lnTo>
                <a:lnTo>
                  <a:pt x="1733730" y="29935"/>
                </a:lnTo>
                <a:lnTo>
                  <a:pt x="170048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2331" y="3930405"/>
            <a:ext cx="1752600" cy="495300"/>
          </a:xfrm>
          <a:custGeom>
            <a:avLst/>
            <a:gdLst/>
            <a:ahLst/>
            <a:cxnLst/>
            <a:rect l="l" t="t" r="r" b="b"/>
            <a:pathLst>
              <a:path w="175260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670303" y="495299"/>
                </a:lnTo>
                <a:lnTo>
                  <a:pt x="1684710" y="494004"/>
                </a:lnTo>
                <a:lnTo>
                  <a:pt x="1722347" y="476430"/>
                </a:lnTo>
                <a:lnTo>
                  <a:pt x="1746744" y="443188"/>
                </a:lnTo>
                <a:lnTo>
                  <a:pt x="1752599" y="82295"/>
                </a:lnTo>
                <a:lnTo>
                  <a:pt x="1751304" y="67691"/>
                </a:lnTo>
                <a:lnTo>
                  <a:pt x="1733730" y="29935"/>
                </a:lnTo>
                <a:lnTo>
                  <a:pt x="170048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5610">
              <a:lnSpc>
                <a:spcPct val="100000"/>
              </a:lnSpc>
            </a:pPr>
            <a:r>
              <a:rPr spc="-20" dirty="0"/>
              <a:t>Elemento</a:t>
            </a:r>
            <a:r>
              <a:rPr spc="-15" dirty="0"/>
              <a:t>s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15" dirty="0"/>
              <a:t>básicos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8909892" y="1739655"/>
            <a:ext cx="215265" cy="209550"/>
          </a:xfrm>
          <a:custGeom>
            <a:avLst/>
            <a:gdLst/>
            <a:ahLst/>
            <a:cxnLst/>
            <a:rect l="l" t="t" r="r" b="b"/>
            <a:pathLst>
              <a:path w="215265" h="209550">
                <a:moveTo>
                  <a:pt x="107493" y="0"/>
                </a:moveTo>
                <a:lnTo>
                  <a:pt x="64662" y="8493"/>
                </a:lnTo>
                <a:lnTo>
                  <a:pt x="30024" y="31543"/>
                </a:lnTo>
                <a:lnTo>
                  <a:pt x="7076" y="65505"/>
                </a:lnTo>
                <a:lnTo>
                  <a:pt x="0" y="92408"/>
                </a:lnTo>
                <a:lnTo>
                  <a:pt x="733" y="108616"/>
                </a:lnTo>
                <a:lnTo>
                  <a:pt x="12894" y="151363"/>
                </a:lnTo>
                <a:lnTo>
                  <a:pt x="37691" y="183738"/>
                </a:lnTo>
                <a:lnTo>
                  <a:pt x="72161" y="203749"/>
                </a:lnTo>
                <a:lnTo>
                  <a:pt x="99052" y="209236"/>
                </a:lnTo>
                <a:lnTo>
                  <a:pt x="115150" y="208395"/>
                </a:lnTo>
                <a:lnTo>
                  <a:pt x="157845" y="195802"/>
                </a:lnTo>
                <a:lnTo>
                  <a:pt x="190256" y="170582"/>
                </a:lnTo>
                <a:lnTo>
                  <a:pt x="209955" y="135916"/>
                </a:lnTo>
                <a:lnTo>
                  <a:pt x="214828" y="109128"/>
                </a:lnTo>
                <a:lnTo>
                  <a:pt x="213884" y="94060"/>
                </a:lnTo>
                <a:lnTo>
                  <a:pt x="200405" y="53591"/>
                </a:lnTo>
                <a:lnTo>
                  <a:pt x="173588" y="22564"/>
                </a:lnTo>
                <a:lnTo>
                  <a:pt x="136817" y="3986"/>
                </a:lnTo>
                <a:lnTo>
                  <a:pt x="10749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9892" y="1739655"/>
            <a:ext cx="215265" cy="209550"/>
          </a:xfrm>
          <a:custGeom>
            <a:avLst/>
            <a:gdLst/>
            <a:ahLst/>
            <a:cxnLst/>
            <a:rect l="l" t="t" r="r" b="b"/>
            <a:pathLst>
              <a:path w="215265" h="209550">
                <a:moveTo>
                  <a:pt x="107493" y="0"/>
                </a:moveTo>
                <a:lnTo>
                  <a:pt x="64662" y="8493"/>
                </a:lnTo>
                <a:lnTo>
                  <a:pt x="30024" y="31543"/>
                </a:lnTo>
                <a:lnTo>
                  <a:pt x="7076" y="65505"/>
                </a:lnTo>
                <a:lnTo>
                  <a:pt x="0" y="92408"/>
                </a:lnTo>
                <a:lnTo>
                  <a:pt x="733" y="108616"/>
                </a:lnTo>
                <a:lnTo>
                  <a:pt x="12894" y="151363"/>
                </a:lnTo>
                <a:lnTo>
                  <a:pt x="37691" y="183738"/>
                </a:lnTo>
                <a:lnTo>
                  <a:pt x="72161" y="203749"/>
                </a:lnTo>
                <a:lnTo>
                  <a:pt x="99052" y="209236"/>
                </a:lnTo>
                <a:lnTo>
                  <a:pt x="115150" y="208395"/>
                </a:lnTo>
                <a:lnTo>
                  <a:pt x="157845" y="195802"/>
                </a:lnTo>
                <a:lnTo>
                  <a:pt x="190256" y="170582"/>
                </a:lnTo>
                <a:lnTo>
                  <a:pt x="209955" y="135916"/>
                </a:lnTo>
                <a:lnTo>
                  <a:pt x="214828" y="109128"/>
                </a:lnTo>
                <a:lnTo>
                  <a:pt x="213884" y="94060"/>
                </a:lnTo>
                <a:lnTo>
                  <a:pt x="200405" y="53591"/>
                </a:lnTo>
                <a:lnTo>
                  <a:pt x="173588" y="22564"/>
                </a:lnTo>
                <a:lnTo>
                  <a:pt x="136817" y="3986"/>
                </a:lnTo>
                <a:lnTo>
                  <a:pt x="10749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1375" y="2739399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8644" y="279654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28644" y="279654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93674" y="6070095"/>
            <a:ext cx="819150" cy="323850"/>
          </a:xfrm>
          <a:custGeom>
            <a:avLst/>
            <a:gdLst/>
            <a:ahLst/>
            <a:cxnLst/>
            <a:rect l="l" t="t" r="r" b="b"/>
            <a:pathLst>
              <a:path w="819150" h="323850">
                <a:moveTo>
                  <a:pt x="131687" y="0"/>
                </a:moveTo>
                <a:lnTo>
                  <a:pt x="93408" y="6878"/>
                </a:lnTo>
                <a:lnTo>
                  <a:pt x="59619" y="26186"/>
                </a:lnTo>
                <a:lnTo>
                  <a:pt x="31921" y="55931"/>
                </a:lnTo>
                <a:lnTo>
                  <a:pt x="11921" y="94123"/>
                </a:lnTo>
                <a:lnTo>
                  <a:pt x="1222" y="138769"/>
                </a:lnTo>
                <a:lnTo>
                  <a:pt x="0" y="154742"/>
                </a:lnTo>
                <a:lnTo>
                  <a:pt x="584" y="171655"/>
                </a:lnTo>
                <a:lnTo>
                  <a:pt x="9208" y="218725"/>
                </a:lnTo>
                <a:lnTo>
                  <a:pt x="26976" y="259037"/>
                </a:lnTo>
                <a:lnTo>
                  <a:pt x="52400" y="290972"/>
                </a:lnTo>
                <a:lnTo>
                  <a:pt x="83987" y="312916"/>
                </a:lnTo>
                <a:lnTo>
                  <a:pt x="687184" y="323849"/>
                </a:lnTo>
                <a:lnTo>
                  <a:pt x="700258" y="323056"/>
                </a:lnTo>
                <a:lnTo>
                  <a:pt x="737116" y="311763"/>
                </a:lnTo>
                <a:lnTo>
                  <a:pt x="769111" y="288682"/>
                </a:lnTo>
                <a:lnTo>
                  <a:pt x="794541" y="255850"/>
                </a:lnTo>
                <a:lnTo>
                  <a:pt x="811703" y="215303"/>
                </a:lnTo>
                <a:lnTo>
                  <a:pt x="818896" y="169078"/>
                </a:lnTo>
                <a:lnTo>
                  <a:pt x="818299" y="152167"/>
                </a:lnTo>
                <a:lnTo>
                  <a:pt x="809573" y="105100"/>
                </a:lnTo>
                <a:lnTo>
                  <a:pt x="791660" y="64791"/>
                </a:lnTo>
                <a:lnTo>
                  <a:pt x="766129" y="32859"/>
                </a:lnTo>
                <a:lnTo>
                  <a:pt x="734546" y="10919"/>
                </a:lnTo>
                <a:lnTo>
                  <a:pt x="13168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2239" y="5065779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20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59841"/>
                </a:lnTo>
                <a:lnTo>
                  <a:pt x="5333" y="259079"/>
                </a:lnTo>
                <a:close/>
              </a:path>
              <a:path w="100329" h="350520">
                <a:moveTo>
                  <a:pt x="94487" y="259079"/>
                </a:moveTo>
                <a:lnTo>
                  <a:pt x="92201" y="259841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20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20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1523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1523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18681" y="3650751"/>
            <a:ext cx="723900" cy="571500"/>
          </a:xfrm>
          <a:custGeom>
            <a:avLst/>
            <a:gdLst/>
            <a:ahLst/>
            <a:cxnLst/>
            <a:rect l="l" t="t" r="r" b="b"/>
            <a:pathLst>
              <a:path w="723900" h="571500">
                <a:moveTo>
                  <a:pt x="95249" y="0"/>
                </a:moveTo>
                <a:lnTo>
                  <a:pt x="53754" y="9499"/>
                </a:lnTo>
                <a:lnTo>
                  <a:pt x="21463" y="35033"/>
                </a:lnTo>
                <a:lnTo>
                  <a:pt x="2823" y="72153"/>
                </a:lnTo>
                <a:lnTo>
                  <a:pt x="0" y="476249"/>
                </a:lnTo>
                <a:lnTo>
                  <a:pt x="1110" y="490829"/>
                </a:lnTo>
                <a:lnTo>
                  <a:pt x="16449" y="529751"/>
                </a:lnTo>
                <a:lnTo>
                  <a:pt x="46339" y="557986"/>
                </a:lnTo>
                <a:lnTo>
                  <a:pt x="86332" y="571087"/>
                </a:lnTo>
                <a:lnTo>
                  <a:pt x="628649" y="571499"/>
                </a:lnTo>
                <a:lnTo>
                  <a:pt x="643229" y="570389"/>
                </a:lnTo>
                <a:lnTo>
                  <a:pt x="682151" y="555050"/>
                </a:lnTo>
                <a:lnTo>
                  <a:pt x="710386" y="525160"/>
                </a:lnTo>
                <a:lnTo>
                  <a:pt x="723487" y="485167"/>
                </a:lnTo>
                <a:lnTo>
                  <a:pt x="723899" y="95249"/>
                </a:lnTo>
                <a:lnTo>
                  <a:pt x="722789" y="80670"/>
                </a:lnTo>
                <a:lnTo>
                  <a:pt x="707450" y="41748"/>
                </a:lnTo>
                <a:lnTo>
                  <a:pt x="677560" y="13513"/>
                </a:lnTo>
                <a:lnTo>
                  <a:pt x="637567" y="412"/>
                </a:lnTo>
                <a:lnTo>
                  <a:pt x="952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5985" y="6145912"/>
            <a:ext cx="73361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libro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apare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ejemplo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con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notación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versión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1.5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74872" y="1315787"/>
          <a:ext cx="8496299" cy="4616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656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Estado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inicial: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Marca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punt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ini</a:t>
                      </a:r>
                      <a:r>
                        <a:rPr sz="2000" spc="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flujo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ejecución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799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Estado</a:t>
                      </a:r>
                      <a:r>
                        <a:rPr sz="2000" spc="5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final: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Marca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punto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final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flujo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ejecución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49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Actividad/Acción: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Representa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realiza</a:t>
                      </a:r>
                      <a:r>
                        <a:rPr sz="2000" spc="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ió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7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pas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flujo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eje</a:t>
                      </a:r>
                      <a:r>
                        <a:rPr sz="2000" spc="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ución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1989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Flujo</a:t>
                      </a:r>
                      <a:r>
                        <a:rPr sz="2000" spc="5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control: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 marR="1261745">
                        <a:lnSpc>
                          <a:spcPct val="129200"/>
                        </a:lnSpc>
                        <a:spcBef>
                          <a:spcPts val="395"/>
                        </a:spcBef>
                      </a:pP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Determin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é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activida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continuació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otra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(s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pued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asocia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nombre)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805" y="688255"/>
            <a:ext cx="770570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/>
              <a:t>Ejemplos: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spc="-15" dirty="0"/>
              <a:t>cajero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15" dirty="0"/>
              <a:t>automático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15" dirty="0"/>
              <a:t>(versión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spc="-15" dirty="0"/>
              <a:t>5)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4294967295"/>
          </p:nvPr>
        </p:nvSpPr>
        <p:spPr>
          <a:xfrm>
            <a:off x="0" y="6770688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2006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6489868" y="16825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89868" y="16825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840" y="177318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840" y="2649483"/>
            <a:ext cx="100330" cy="274320"/>
          </a:xfrm>
          <a:custGeom>
            <a:avLst/>
            <a:gdLst/>
            <a:ahLst/>
            <a:cxnLst/>
            <a:rect l="l" t="t" r="r" b="b"/>
            <a:pathLst>
              <a:path w="100329" h="274319">
                <a:moveTo>
                  <a:pt x="47040" y="268782"/>
                </a:moveTo>
                <a:lnTo>
                  <a:pt x="50291" y="274319"/>
                </a:lnTo>
                <a:lnTo>
                  <a:pt x="52976" y="269747"/>
                </a:lnTo>
                <a:lnTo>
                  <a:pt x="48005" y="269747"/>
                </a:lnTo>
                <a:lnTo>
                  <a:pt x="47040" y="268782"/>
                </a:lnTo>
                <a:close/>
              </a:path>
              <a:path w="100329" h="274319">
                <a:moveTo>
                  <a:pt x="45719" y="247676"/>
                </a:moveTo>
                <a:lnTo>
                  <a:pt x="45719" y="266533"/>
                </a:lnTo>
                <a:lnTo>
                  <a:pt x="47040" y="268782"/>
                </a:lnTo>
                <a:lnTo>
                  <a:pt x="48005" y="269747"/>
                </a:lnTo>
                <a:lnTo>
                  <a:pt x="52577" y="269747"/>
                </a:lnTo>
                <a:lnTo>
                  <a:pt x="53543" y="268782"/>
                </a:lnTo>
                <a:lnTo>
                  <a:pt x="54863" y="266533"/>
                </a:lnTo>
                <a:lnTo>
                  <a:pt x="54863" y="262127"/>
                </a:lnTo>
                <a:lnTo>
                  <a:pt x="46481" y="262127"/>
                </a:lnTo>
                <a:lnTo>
                  <a:pt x="50291" y="255559"/>
                </a:lnTo>
                <a:lnTo>
                  <a:pt x="45719" y="247676"/>
                </a:lnTo>
                <a:close/>
              </a:path>
              <a:path w="100329" h="274319">
                <a:moveTo>
                  <a:pt x="53543" y="268782"/>
                </a:moveTo>
                <a:lnTo>
                  <a:pt x="52577" y="269747"/>
                </a:lnTo>
                <a:lnTo>
                  <a:pt x="52976" y="269747"/>
                </a:lnTo>
                <a:lnTo>
                  <a:pt x="53543" y="268782"/>
                </a:lnTo>
                <a:close/>
              </a:path>
              <a:path w="100329" h="274319">
                <a:moveTo>
                  <a:pt x="45719" y="266533"/>
                </a:moveTo>
                <a:lnTo>
                  <a:pt x="45719" y="267461"/>
                </a:lnTo>
                <a:lnTo>
                  <a:pt x="47040" y="268782"/>
                </a:lnTo>
                <a:lnTo>
                  <a:pt x="45719" y="266533"/>
                </a:lnTo>
                <a:close/>
              </a:path>
              <a:path w="100329" h="274319">
                <a:moveTo>
                  <a:pt x="54863" y="266533"/>
                </a:moveTo>
                <a:lnTo>
                  <a:pt x="53543" y="268782"/>
                </a:lnTo>
                <a:lnTo>
                  <a:pt x="54863" y="267461"/>
                </a:lnTo>
                <a:lnTo>
                  <a:pt x="54863" y="266533"/>
                </a:lnTo>
                <a:close/>
              </a:path>
              <a:path w="100329" h="274319">
                <a:moveTo>
                  <a:pt x="5333" y="182879"/>
                </a:moveTo>
                <a:lnTo>
                  <a:pt x="3047" y="184403"/>
                </a:lnTo>
                <a:lnTo>
                  <a:pt x="1523" y="185927"/>
                </a:lnTo>
                <a:lnTo>
                  <a:pt x="0" y="188975"/>
                </a:lnTo>
                <a:lnTo>
                  <a:pt x="1523" y="191261"/>
                </a:lnTo>
                <a:lnTo>
                  <a:pt x="45719" y="266533"/>
                </a:lnTo>
                <a:lnTo>
                  <a:pt x="45719" y="247676"/>
                </a:lnTo>
                <a:lnTo>
                  <a:pt x="9905" y="185927"/>
                </a:lnTo>
                <a:lnTo>
                  <a:pt x="8381" y="184403"/>
                </a:lnTo>
                <a:lnTo>
                  <a:pt x="5333" y="182879"/>
                </a:lnTo>
                <a:close/>
              </a:path>
              <a:path w="100329" h="274319">
                <a:moveTo>
                  <a:pt x="94487" y="182879"/>
                </a:moveTo>
                <a:lnTo>
                  <a:pt x="92201" y="184403"/>
                </a:lnTo>
                <a:lnTo>
                  <a:pt x="90677" y="185927"/>
                </a:lnTo>
                <a:lnTo>
                  <a:pt x="54863" y="247676"/>
                </a:lnTo>
                <a:lnTo>
                  <a:pt x="54863" y="266533"/>
                </a:lnTo>
                <a:lnTo>
                  <a:pt x="99059" y="191261"/>
                </a:lnTo>
                <a:lnTo>
                  <a:pt x="99821" y="188975"/>
                </a:lnTo>
                <a:lnTo>
                  <a:pt x="99059" y="185927"/>
                </a:lnTo>
                <a:lnTo>
                  <a:pt x="94487" y="182879"/>
                </a:lnTo>
                <a:close/>
              </a:path>
              <a:path w="100329" h="274319">
                <a:moveTo>
                  <a:pt x="50291" y="255559"/>
                </a:moveTo>
                <a:lnTo>
                  <a:pt x="46481" y="262127"/>
                </a:lnTo>
                <a:lnTo>
                  <a:pt x="54101" y="262127"/>
                </a:lnTo>
                <a:lnTo>
                  <a:pt x="50291" y="255559"/>
                </a:lnTo>
                <a:close/>
              </a:path>
              <a:path w="100329" h="274319">
                <a:moveTo>
                  <a:pt x="54863" y="247676"/>
                </a:moveTo>
                <a:lnTo>
                  <a:pt x="50291" y="255559"/>
                </a:lnTo>
                <a:lnTo>
                  <a:pt x="54101" y="262127"/>
                </a:lnTo>
                <a:lnTo>
                  <a:pt x="54863" y="262127"/>
                </a:lnTo>
                <a:lnTo>
                  <a:pt x="54863" y="247676"/>
                </a:lnTo>
                <a:close/>
              </a:path>
              <a:path w="100329" h="2743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247676"/>
                </a:lnTo>
                <a:lnTo>
                  <a:pt x="50291" y="255559"/>
                </a:lnTo>
                <a:lnTo>
                  <a:pt x="54863" y="2476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6481" y="2920755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9234" y="3118113"/>
            <a:ext cx="3112770" cy="100330"/>
          </a:xfrm>
          <a:custGeom>
            <a:avLst/>
            <a:gdLst/>
            <a:ahLst/>
            <a:cxnLst/>
            <a:rect l="l" t="t" r="r" b="b"/>
            <a:pathLst>
              <a:path w="3112770" h="100330">
                <a:moveTo>
                  <a:pt x="85343" y="0"/>
                </a:moveTo>
                <a:lnTo>
                  <a:pt x="83057" y="1523"/>
                </a:lnTo>
                <a:lnTo>
                  <a:pt x="5537" y="47040"/>
                </a:lnTo>
                <a:lnTo>
                  <a:pt x="4571" y="48005"/>
                </a:lnTo>
                <a:lnTo>
                  <a:pt x="4571" y="52577"/>
                </a:lnTo>
                <a:lnTo>
                  <a:pt x="5537" y="53543"/>
                </a:lnTo>
                <a:lnTo>
                  <a:pt x="83057" y="99059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2201"/>
                </a:lnTo>
                <a:lnTo>
                  <a:pt x="87629" y="90677"/>
                </a:lnTo>
                <a:lnTo>
                  <a:pt x="24567" y="54101"/>
                </a:lnTo>
                <a:lnTo>
                  <a:pt x="11429" y="54101"/>
                </a:lnTo>
                <a:lnTo>
                  <a:pt x="11429" y="46481"/>
                </a:lnTo>
                <a:lnTo>
                  <a:pt x="24567" y="46481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1523"/>
                </a:lnTo>
                <a:lnTo>
                  <a:pt x="85343" y="0"/>
                </a:lnTo>
                <a:close/>
              </a:path>
              <a:path w="3112770" h="100330">
                <a:moveTo>
                  <a:pt x="5537" y="53543"/>
                </a:moveTo>
                <a:lnTo>
                  <a:pt x="6857" y="54863"/>
                </a:lnTo>
                <a:lnTo>
                  <a:pt x="7786" y="54863"/>
                </a:lnTo>
                <a:lnTo>
                  <a:pt x="5537" y="53543"/>
                </a:lnTo>
                <a:close/>
              </a:path>
              <a:path w="3112770" h="100330">
                <a:moveTo>
                  <a:pt x="3110483" y="45719"/>
                </a:moveTo>
                <a:lnTo>
                  <a:pt x="25881" y="45719"/>
                </a:lnTo>
                <a:lnTo>
                  <a:pt x="17998" y="50291"/>
                </a:lnTo>
                <a:lnTo>
                  <a:pt x="25881" y="54863"/>
                </a:lnTo>
                <a:lnTo>
                  <a:pt x="3110483" y="54863"/>
                </a:lnTo>
                <a:lnTo>
                  <a:pt x="3112769" y="52577"/>
                </a:lnTo>
                <a:lnTo>
                  <a:pt x="3112769" y="48005"/>
                </a:lnTo>
                <a:lnTo>
                  <a:pt x="3110483" y="45719"/>
                </a:lnTo>
                <a:close/>
              </a:path>
              <a:path w="3112770" h="100330">
                <a:moveTo>
                  <a:pt x="11429" y="46481"/>
                </a:moveTo>
                <a:lnTo>
                  <a:pt x="11429" y="54101"/>
                </a:lnTo>
                <a:lnTo>
                  <a:pt x="17998" y="50291"/>
                </a:lnTo>
                <a:lnTo>
                  <a:pt x="11429" y="46481"/>
                </a:lnTo>
                <a:close/>
              </a:path>
              <a:path w="3112770" h="100330">
                <a:moveTo>
                  <a:pt x="17998" y="50291"/>
                </a:moveTo>
                <a:lnTo>
                  <a:pt x="11429" y="54101"/>
                </a:lnTo>
                <a:lnTo>
                  <a:pt x="24567" y="54101"/>
                </a:lnTo>
                <a:lnTo>
                  <a:pt x="17998" y="50291"/>
                </a:lnTo>
                <a:close/>
              </a:path>
              <a:path w="3112770" h="100330">
                <a:moveTo>
                  <a:pt x="5537" y="47040"/>
                </a:moveTo>
                <a:lnTo>
                  <a:pt x="0" y="50291"/>
                </a:lnTo>
                <a:lnTo>
                  <a:pt x="5537" y="53543"/>
                </a:lnTo>
                <a:lnTo>
                  <a:pt x="4571" y="52577"/>
                </a:lnTo>
                <a:lnTo>
                  <a:pt x="4571" y="48005"/>
                </a:lnTo>
                <a:lnTo>
                  <a:pt x="5537" y="47040"/>
                </a:lnTo>
                <a:close/>
              </a:path>
              <a:path w="3112770" h="100330">
                <a:moveTo>
                  <a:pt x="24567" y="46481"/>
                </a:moveTo>
                <a:lnTo>
                  <a:pt x="11429" y="46481"/>
                </a:lnTo>
                <a:lnTo>
                  <a:pt x="17998" y="50291"/>
                </a:lnTo>
                <a:lnTo>
                  <a:pt x="24567" y="46481"/>
                </a:lnTo>
                <a:close/>
              </a:path>
              <a:path w="3112770" h="100330">
                <a:moveTo>
                  <a:pt x="7786" y="45719"/>
                </a:moveTo>
                <a:lnTo>
                  <a:pt x="6857" y="45719"/>
                </a:lnTo>
                <a:lnTo>
                  <a:pt x="5537" y="47040"/>
                </a:lnTo>
                <a:lnTo>
                  <a:pt x="7786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840" y="3430534"/>
            <a:ext cx="100330" cy="331470"/>
          </a:xfrm>
          <a:custGeom>
            <a:avLst/>
            <a:gdLst/>
            <a:ahLst/>
            <a:cxnLst/>
            <a:rect l="l" t="t" r="r" b="b"/>
            <a:pathLst>
              <a:path w="100329" h="331470">
                <a:moveTo>
                  <a:pt x="47040" y="325932"/>
                </a:moveTo>
                <a:lnTo>
                  <a:pt x="50291" y="331469"/>
                </a:lnTo>
                <a:lnTo>
                  <a:pt x="52976" y="326897"/>
                </a:lnTo>
                <a:lnTo>
                  <a:pt x="48005" y="326897"/>
                </a:lnTo>
                <a:lnTo>
                  <a:pt x="47040" y="325932"/>
                </a:lnTo>
                <a:close/>
              </a:path>
              <a:path w="100329" h="331470">
                <a:moveTo>
                  <a:pt x="45719" y="304826"/>
                </a:moveTo>
                <a:lnTo>
                  <a:pt x="45719" y="323683"/>
                </a:lnTo>
                <a:lnTo>
                  <a:pt x="47040" y="325932"/>
                </a:lnTo>
                <a:lnTo>
                  <a:pt x="48005" y="326897"/>
                </a:lnTo>
                <a:lnTo>
                  <a:pt x="52577" y="326897"/>
                </a:lnTo>
                <a:lnTo>
                  <a:pt x="53543" y="325932"/>
                </a:lnTo>
                <a:lnTo>
                  <a:pt x="54863" y="323683"/>
                </a:lnTo>
                <a:lnTo>
                  <a:pt x="54863" y="319277"/>
                </a:lnTo>
                <a:lnTo>
                  <a:pt x="46481" y="319277"/>
                </a:lnTo>
                <a:lnTo>
                  <a:pt x="50291" y="312709"/>
                </a:lnTo>
                <a:lnTo>
                  <a:pt x="45719" y="304826"/>
                </a:lnTo>
                <a:close/>
              </a:path>
              <a:path w="100329" h="331470">
                <a:moveTo>
                  <a:pt x="53543" y="325932"/>
                </a:moveTo>
                <a:lnTo>
                  <a:pt x="52577" y="326897"/>
                </a:lnTo>
                <a:lnTo>
                  <a:pt x="52976" y="326897"/>
                </a:lnTo>
                <a:lnTo>
                  <a:pt x="53543" y="325932"/>
                </a:lnTo>
                <a:close/>
              </a:path>
              <a:path w="100329" h="331470">
                <a:moveTo>
                  <a:pt x="45719" y="323683"/>
                </a:moveTo>
                <a:lnTo>
                  <a:pt x="45719" y="324611"/>
                </a:lnTo>
                <a:lnTo>
                  <a:pt x="47040" y="325932"/>
                </a:lnTo>
                <a:lnTo>
                  <a:pt x="45719" y="323683"/>
                </a:lnTo>
                <a:close/>
              </a:path>
              <a:path w="100329" h="331470">
                <a:moveTo>
                  <a:pt x="54863" y="323683"/>
                </a:moveTo>
                <a:lnTo>
                  <a:pt x="53543" y="325932"/>
                </a:lnTo>
                <a:lnTo>
                  <a:pt x="54863" y="324611"/>
                </a:lnTo>
                <a:lnTo>
                  <a:pt x="54863" y="323683"/>
                </a:lnTo>
                <a:close/>
              </a:path>
              <a:path w="100329" h="331470">
                <a:moveTo>
                  <a:pt x="5333" y="240029"/>
                </a:moveTo>
                <a:lnTo>
                  <a:pt x="3047" y="241553"/>
                </a:lnTo>
                <a:lnTo>
                  <a:pt x="1523" y="243077"/>
                </a:lnTo>
                <a:lnTo>
                  <a:pt x="0" y="246125"/>
                </a:lnTo>
                <a:lnTo>
                  <a:pt x="1523" y="248411"/>
                </a:lnTo>
                <a:lnTo>
                  <a:pt x="45719" y="323683"/>
                </a:lnTo>
                <a:lnTo>
                  <a:pt x="45719" y="304826"/>
                </a:lnTo>
                <a:lnTo>
                  <a:pt x="9905" y="243077"/>
                </a:lnTo>
                <a:lnTo>
                  <a:pt x="8381" y="241553"/>
                </a:lnTo>
                <a:lnTo>
                  <a:pt x="5333" y="240029"/>
                </a:lnTo>
                <a:close/>
              </a:path>
              <a:path w="100329" h="331470">
                <a:moveTo>
                  <a:pt x="94487" y="240029"/>
                </a:moveTo>
                <a:lnTo>
                  <a:pt x="92201" y="241553"/>
                </a:lnTo>
                <a:lnTo>
                  <a:pt x="90677" y="243077"/>
                </a:lnTo>
                <a:lnTo>
                  <a:pt x="54863" y="304826"/>
                </a:lnTo>
                <a:lnTo>
                  <a:pt x="54863" y="323683"/>
                </a:lnTo>
                <a:lnTo>
                  <a:pt x="99059" y="248411"/>
                </a:lnTo>
                <a:lnTo>
                  <a:pt x="99821" y="246125"/>
                </a:lnTo>
                <a:lnTo>
                  <a:pt x="99059" y="243077"/>
                </a:lnTo>
                <a:lnTo>
                  <a:pt x="94487" y="240029"/>
                </a:lnTo>
                <a:close/>
              </a:path>
              <a:path w="100329" h="331470">
                <a:moveTo>
                  <a:pt x="50291" y="312709"/>
                </a:moveTo>
                <a:lnTo>
                  <a:pt x="46481" y="319277"/>
                </a:lnTo>
                <a:lnTo>
                  <a:pt x="54101" y="319277"/>
                </a:lnTo>
                <a:lnTo>
                  <a:pt x="50291" y="312709"/>
                </a:lnTo>
                <a:close/>
              </a:path>
              <a:path w="100329" h="331470">
                <a:moveTo>
                  <a:pt x="54863" y="304826"/>
                </a:moveTo>
                <a:lnTo>
                  <a:pt x="50291" y="312709"/>
                </a:lnTo>
                <a:lnTo>
                  <a:pt x="54101" y="319277"/>
                </a:lnTo>
                <a:lnTo>
                  <a:pt x="54863" y="319277"/>
                </a:lnTo>
                <a:lnTo>
                  <a:pt x="54863" y="304826"/>
                </a:lnTo>
                <a:close/>
              </a:path>
              <a:path w="100329" h="33147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04826"/>
                </a:lnTo>
                <a:lnTo>
                  <a:pt x="50291" y="312709"/>
                </a:lnTo>
                <a:lnTo>
                  <a:pt x="54863" y="30482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4930" y="5417061"/>
            <a:ext cx="1576705" cy="100330"/>
          </a:xfrm>
          <a:custGeom>
            <a:avLst/>
            <a:gdLst/>
            <a:ahLst/>
            <a:cxnLst/>
            <a:rect l="l" t="t" r="r" b="b"/>
            <a:pathLst>
              <a:path w="1576704" h="100329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91439" y="94487"/>
                </a:lnTo>
                <a:lnTo>
                  <a:pt x="90677" y="91439"/>
                </a:lnTo>
                <a:lnTo>
                  <a:pt x="88391" y="90677"/>
                </a:lnTo>
                <a:lnTo>
                  <a:pt x="26398" y="54101"/>
                </a:lnTo>
                <a:lnTo>
                  <a:pt x="12191" y="54101"/>
                </a:lnTo>
                <a:lnTo>
                  <a:pt x="12191" y="45719"/>
                </a:lnTo>
                <a:lnTo>
                  <a:pt x="26643" y="45719"/>
                </a:lnTo>
                <a:lnTo>
                  <a:pt x="88391" y="9905"/>
                </a:lnTo>
                <a:lnTo>
                  <a:pt x="90677" y="8381"/>
                </a:lnTo>
                <a:lnTo>
                  <a:pt x="91439" y="5333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1576704" h="100329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1576704" h="100329">
                <a:moveTo>
                  <a:pt x="1574291" y="44957"/>
                </a:moveTo>
                <a:lnTo>
                  <a:pt x="27957" y="44957"/>
                </a:lnTo>
                <a:lnTo>
                  <a:pt x="19356" y="49946"/>
                </a:lnTo>
                <a:lnTo>
                  <a:pt x="27690" y="54863"/>
                </a:lnTo>
                <a:lnTo>
                  <a:pt x="1574291" y="54863"/>
                </a:lnTo>
                <a:lnTo>
                  <a:pt x="1576577" y="52577"/>
                </a:lnTo>
                <a:lnTo>
                  <a:pt x="1576577" y="47243"/>
                </a:lnTo>
                <a:lnTo>
                  <a:pt x="1574291" y="44957"/>
                </a:lnTo>
                <a:close/>
              </a:path>
              <a:path w="1576704" h="100329">
                <a:moveTo>
                  <a:pt x="12191" y="45719"/>
                </a:moveTo>
                <a:lnTo>
                  <a:pt x="12191" y="54101"/>
                </a:lnTo>
                <a:lnTo>
                  <a:pt x="19356" y="49946"/>
                </a:lnTo>
                <a:lnTo>
                  <a:pt x="12191" y="45719"/>
                </a:lnTo>
                <a:close/>
              </a:path>
              <a:path w="1576704" h="100329">
                <a:moveTo>
                  <a:pt x="19356" y="49946"/>
                </a:moveTo>
                <a:lnTo>
                  <a:pt x="12191" y="54101"/>
                </a:lnTo>
                <a:lnTo>
                  <a:pt x="26398" y="54101"/>
                </a:lnTo>
                <a:lnTo>
                  <a:pt x="19356" y="49946"/>
                </a:lnTo>
                <a:close/>
              </a:path>
              <a:path w="1576704" h="100329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1576704" h="100329">
                <a:moveTo>
                  <a:pt x="26643" y="45719"/>
                </a:moveTo>
                <a:lnTo>
                  <a:pt x="12191" y="45719"/>
                </a:lnTo>
                <a:lnTo>
                  <a:pt x="19356" y="49946"/>
                </a:lnTo>
                <a:lnTo>
                  <a:pt x="26643" y="45719"/>
                </a:lnTo>
                <a:close/>
              </a:path>
              <a:path w="1576704" h="100329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6304" y="3063249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8" y="0"/>
                </a:moveTo>
                <a:lnTo>
                  <a:pt x="117761" y="5757"/>
                </a:lnTo>
                <a:lnTo>
                  <a:pt x="78144" y="21961"/>
                </a:lnTo>
                <a:lnTo>
                  <a:pt x="44905" y="47007"/>
                </a:lnTo>
                <a:lnTo>
                  <a:pt x="19695" y="79292"/>
                </a:lnTo>
                <a:lnTo>
                  <a:pt x="4163" y="117211"/>
                </a:lnTo>
                <a:lnTo>
                  <a:pt x="0" y="144829"/>
                </a:lnTo>
                <a:lnTo>
                  <a:pt x="632" y="159992"/>
                </a:lnTo>
                <a:lnTo>
                  <a:pt x="10066" y="202314"/>
                </a:lnTo>
                <a:lnTo>
                  <a:pt x="29604" y="238936"/>
                </a:lnTo>
                <a:lnTo>
                  <a:pt x="57704" y="268644"/>
                </a:lnTo>
                <a:lnTo>
                  <a:pt x="92826" y="290218"/>
                </a:lnTo>
                <a:lnTo>
                  <a:pt x="133429" y="302443"/>
                </a:lnTo>
                <a:lnTo>
                  <a:pt x="147915" y="304230"/>
                </a:lnTo>
                <a:lnTo>
                  <a:pt x="164533" y="303722"/>
                </a:lnTo>
                <a:lnTo>
                  <a:pt x="210671" y="295384"/>
                </a:lnTo>
                <a:lnTo>
                  <a:pt x="250393" y="277880"/>
                </a:lnTo>
                <a:lnTo>
                  <a:pt x="282612" y="252563"/>
                </a:lnTo>
                <a:lnTo>
                  <a:pt x="306239" y="220788"/>
                </a:lnTo>
                <a:lnTo>
                  <a:pt x="320189" y="183910"/>
                </a:lnTo>
                <a:lnTo>
                  <a:pt x="323575" y="157159"/>
                </a:lnTo>
                <a:lnTo>
                  <a:pt x="322908" y="142388"/>
                </a:lnTo>
                <a:lnTo>
                  <a:pt x="313225" y="100879"/>
                </a:lnTo>
                <a:lnTo>
                  <a:pt x="293274" y="64675"/>
                </a:lnTo>
                <a:lnTo>
                  <a:pt x="264667" y="35181"/>
                </a:lnTo>
                <a:lnTo>
                  <a:pt x="229020" y="13805"/>
                </a:lnTo>
                <a:lnTo>
                  <a:pt x="187944" y="1954"/>
                </a:lnTo>
                <a:lnTo>
                  <a:pt x="162108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3575" y="312039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575" y="312039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8679" y="5318001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1376" y="0"/>
                </a:moveTo>
                <a:lnTo>
                  <a:pt x="117253" y="5730"/>
                </a:lnTo>
                <a:lnTo>
                  <a:pt x="77775" y="21889"/>
                </a:lnTo>
                <a:lnTo>
                  <a:pt x="44627" y="46931"/>
                </a:lnTo>
                <a:lnTo>
                  <a:pt x="19496" y="79308"/>
                </a:lnTo>
                <a:lnTo>
                  <a:pt x="4065" y="117475"/>
                </a:lnTo>
                <a:lnTo>
                  <a:pt x="0" y="145372"/>
                </a:lnTo>
                <a:lnTo>
                  <a:pt x="642" y="160397"/>
                </a:lnTo>
                <a:lnTo>
                  <a:pt x="10156" y="202479"/>
                </a:lnTo>
                <a:lnTo>
                  <a:pt x="29816" y="239051"/>
                </a:lnTo>
                <a:lnTo>
                  <a:pt x="58041" y="268799"/>
                </a:lnTo>
                <a:lnTo>
                  <a:pt x="93251" y="290412"/>
                </a:lnTo>
                <a:lnTo>
                  <a:pt x="133865" y="302577"/>
                </a:lnTo>
                <a:lnTo>
                  <a:pt x="148331" y="304306"/>
                </a:lnTo>
                <a:lnTo>
                  <a:pt x="164801" y="303778"/>
                </a:lnTo>
                <a:lnTo>
                  <a:pt x="210664" y="295309"/>
                </a:lnTo>
                <a:lnTo>
                  <a:pt x="250304" y="277617"/>
                </a:lnTo>
                <a:lnTo>
                  <a:pt x="282557" y="252120"/>
                </a:lnTo>
                <a:lnTo>
                  <a:pt x="306262" y="220237"/>
                </a:lnTo>
                <a:lnTo>
                  <a:pt x="320256" y="183386"/>
                </a:lnTo>
                <a:lnTo>
                  <a:pt x="323616" y="156760"/>
                </a:lnTo>
                <a:lnTo>
                  <a:pt x="322942" y="141954"/>
                </a:lnTo>
                <a:lnTo>
                  <a:pt x="313185" y="100445"/>
                </a:lnTo>
                <a:lnTo>
                  <a:pt x="293111" y="64344"/>
                </a:lnTo>
                <a:lnTo>
                  <a:pt x="264371" y="35001"/>
                </a:lnTo>
                <a:lnTo>
                  <a:pt x="228618" y="13761"/>
                </a:lnTo>
                <a:lnTo>
                  <a:pt x="187501" y="1974"/>
                </a:lnTo>
                <a:lnTo>
                  <a:pt x="16137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5218" y="5375151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5218" y="5375151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6089" y="3795531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20">
                <a:moveTo>
                  <a:pt x="45719" y="324638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841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0520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0603"/>
                </a:lnTo>
                <a:lnTo>
                  <a:pt x="94487" y="259841"/>
                </a:lnTo>
                <a:close/>
              </a:path>
              <a:path w="100329" h="350520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0520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8231" y="3797055"/>
            <a:ext cx="3009900" cy="9525"/>
          </a:xfrm>
          <a:custGeom>
            <a:avLst/>
            <a:gdLst/>
            <a:ahLst/>
            <a:cxnLst/>
            <a:rect l="l" t="t" r="r" b="b"/>
            <a:pathLst>
              <a:path w="3009900" h="9525">
                <a:moveTo>
                  <a:pt x="0" y="0"/>
                </a:moveTo>
                <a:lnTo>
                  <a:pt x="3009899" y="9143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70347" y="382067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000" y="345118"/>
                </a:moveTo>
                <a:lnTo>
                  <a:pt x="49529" y="351281"/>
                </a:lnTo>
                <a:lnTo>
                  <a:pt x="52633" y="345947"/>
                </a:lnTo>
                <a:lnTo>
                  <a:pt x="47243" y="345947"/>
                </a:lnTo>
                <a:lnTo>
                  <a:pt x="46000" y="345118"/>
                </a:lnTo>
                <a:close/>
              </a:path>
              <a:path w="100329" h="351789">
                <a:moveTo>
                  <a:pt x="44957" y="323591"/>
                </a:moveTo>
                <a:lnTo>
                  <a:pt x="44957" y="343299"/>
                </a:lnTo>
                <a:lnTo>
                  <a:pt x="46000" y="345118"/>
                </a:lnTo>
                <a:lnTo>
                  <a:pt x="47243" y="345947"/>
                </a:lnTo>
                <a:lnTo>
                  <a:pt x="52577" y="345947"/>
                </a:lnTo>
                <a:lnTo>
                  <a:pt x="54863" y="342114"/>
                </a:lnTo>
                <a:lnTo>
                  <a:pt x="54863" y="339089"/>
                </a:lnTo>
                <a:lnTo>
                  <a:pt x="45719" y="339089"/>
                </a:lnTo>
                <a:lnTo>
                  <a:pt x="49875" y="331925"/>
                </a:lnTo>
                <a:lnTo>
                  <a:pt x="44957" y="323591"/>
                </a:lnTo>
                <a:close/>
              </a:path>
              <a:path w="100329" h="351789">
                <a:moveTo>
                  <a:pt x="52668" y="345887"/>
                </a:moveTo>
                <a:close/>
              </a:path>
              <a:path w="100329" h="351789">
                <a:moveTo>
                  <a:pt x="54863" y="342114"/>
                </a:moveTo>
                <a:lnTo>
                  <a:pt x="52668" y="345887"/>
                </a:lnTo>
                <a:lnTo>
                  <a:pt x="54863" y="344423"/>
                </a:lnTo>
                <a:lnTo>
                  <a:pt x="54863" y="342114"/>
                </a:lnTo>
                <a:close/>
              </a:path>
              <a:path w="100329" h="351789">
                <a:moveTo>
                  <a:pt x="44957" y="343299"/>
                </a:moveTo>
                <a:lnTo>
                  <a:pt x="44957" y="344423"/>
                </a:lnTo>
                <a:lnTo>
                  <a:pt x="46000" y="345118"/>
                </a:lnTo>
                <a:lnTo>
                  <a:pt x="44957" y="343299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761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4957" y="343299"/>
                </a:lnTo>
                <a:lnTo>
                  <a:pt x="44957" y="323591"/>
                </a:lnTo>
                <a:lnTo>
                  <a:pt x="9143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1439" y="260603"/>
                </a:lnTo>
                <a:lnTo>
                  <a:pt x="89915" y="262889"/>
                </a:lnTo>
                <a:lnTo>
                  <a:pt x="54863" y="323324"/>
                </a:lnTo>
                <a:lnTo>
                  <a:pt x="54863" y="342114"/>
                </a:lnTo>
                <a:lnTo>
                  <a:pt x="98297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49875" y="331925"/>
                </a:moveTo>
                <a:lnTo>
                  <a:pt x="45719" y="339089"/>
                </a:lnTo>
                <a:lnTo>
                  <a:pt x="54101" y="339089"/>
                </a:lnTo>
                <a:lnTo>
                  <a:pt x="49875" y="331925"/>
                </a:lnTo>
                <a:close/>
              </a:path>
              <a:path w="100329" h="351789">
                <a:moveTo>
                  <a:pt x="54863" y="323324"/>
                </a:moveTo>
                <a:lnTo>
                  <a:pt x="49875" y="331925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3324"/>
                </a:lnTo>
                <a:close/>
              </a:path>
              <a:path w="100329" h="351789">
                <a:moveTo>
                  <a:pt x="52577" y="0"/>
                </a:moveTo>
                <a:lnTo>
                  <a:pt x="47243" y="0"/>
                </a:lnTo>
                <a:lnTo>
                  <a:pt x="44957" y="2285"/>
                </a:lnTo>
                <a:lnTo>
                  <a:pt x="44957" y="323591"/>
                </a:lnTo>
                <a:lnTo>
                  <a:pt x="49875" y="331925"/>
                </a:lnTo>
                <a:lnTo>
                  <a:pt x="54863" y="323324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08447" y="5008629"/>
            <a:ext cx="100330" cy="960119"/>
          </a:xfrm>
          <a:custGeom>
            <a:avLst/>
            <a:gdLst/>
            <a:ahLst/>
            <a:cxnLst/>
            <a:rect l="l" t="t" r="r" b="b"/>
            <a:pathLst>
              <a:path w="100329" h="960120">
                <a:moveTo>
                  <a:pt x="46399" y="954703"/>
                </a:moveTo>
                <a:lnTo>
                  <a:pt x="49529" y="960119"/>
                </a:lnTo>
                <a:lnTo>
                  <a:pt x="52214" y="955547"/>
                </a:lnTo>
                <a:lnTo>
                  <a:pt x="47243" y="955547"/>
                </a:lnTo>
                <a:lnTo>
                  <a:pt x="46399" y="954703"/>
                </a:lnTo>
                <a:close/>
              </a:path>
              <a:path w="100329" h="960120">
                <a:moveTo>
                  <a:pt x="44957" y="932429"/>
                </a:moveTo>
                <a:lnTo>
                  <a:pt x="44957" y="952209"/>
                </a:lnTo>
                <a:lnTo>
                  <a:pt x="46399" y="954703"/>
                </a:lnTo>
                <a:lnTo>
                  <a:pt x="47243" y="955547"/>
                </a:lnTo>
                <a:lnTo>
                  <a:pt x="52214" y="955547"/>
                </a:lnTo>
                <a:lnTo>
                  <a:pt x="54863" y="951035"/>
                </a:lnTo>
                <a:lnTo>
                  <a:pt x="54863" y="947927"/>
                </a:lnTo>
                <a:lnTo>
                  <a:pt x="45719" y="947927"/>
                </a:lnTo>
                <a:lnTo>
                  <a:pt x="49875" y="940763"/>
                </a:lnTo>
                <a:lnTo>
                  <a:pt x="44957" y="932429"/>
                </a:lnTo>
                <a:close/>
              </a:path>
              <a:path w="100329" h="960120">
                <a:moveTo>
                  <a:pt x="54863" y="951035"/>
                </a:moveTo>
                <a:lnTo>
                  <a:pt x="52214" y="955547"/>
                </a:lnTo>
                <a:lnTo>
                  <a:pt x="52577" y="955547"/>
                </a:lnTo>
                <a:lnTo>
                  <a:pt x="54863" y="953261"/>
                </a:lnTo>
                <a:lnTo>
                  <a:pt x="54863" y="951035"/>
                </a:lnTo>
                <a:close/>
              </a:path>
              <a:path w="100329" h="960120">
                <a:moveTo>
                  <a:pt x="44957" y="952209"/>
                </a:moveTo>
                <a:lnTo>
                  <a:pt x="44957" y="953261"/>
                </a:lnTo>
                <a:lnTo>
                  <a:pt x="46399" y="954703"/>
                </a:lnTo>
                <a:lnTo>
                  <a:pt x="44957" y="952209"/>
                </a:lnTo>
                <a:close/>
              </a:path>
              <a:path w="100329" h="960120">
                <a:moveTo>
                  <a:pt x="5333" y="868679"/>
                </a:moveTo>
                <a:lnTo>
                  <a:pt x="761" y="871727"/>
                </a:lnTo>
                <a:lnTo>
                  <a:pt x="0" y="874775"/>
                </a:lnTo>
                <a:lnTo>
                  <a:pt x="1523" y="877061"/>
                </a:lnTo>
                <a:lnTo>
                  <a:pt x="44957" y="952209"/>
                </a:lnTo>
                <a:lnTo>
                  <a:pt x="44957" y="932429"/>
                </a:lnTo>
                <a:lnTo>
                  <a:pt x="9143" y="871727"/>
                </a:lnTo>
                <a:lnTo>
                  <a:pt x="8381" y="869441"/>
                </a:lnTo>
                <a:lnTo>
                  <a:pt x="5333" y="868679"/>
                </a:lnTo>
                <a:close/>
              </a:path>
              <a:path w="100329" h="960120">
                <a:moveTo>
                  <a:pt x="94487" y="868679"/>
                </a:moveTo>
                <a:lnTo>
                  <a:pt x="91439" y="869441"/>
                </a:lnTo>
                <a:lnTo>
                  <a:pt x="89915" y="871727"/>
                </a:lnTo>
                <a:lnTo>
                  <a:pt x="54863" y="932162"/>
                </a:lnTo>
                <a:lnTo>
                  <a:pt x="54863" y="951035"/>
                </a:lnTo>
                <a:lnTo>
                  <a:pt x="98297" y="877061"/>
                </a:lnTo>
                <a:lnTo>
                  <a:pt x="99821" y="874775"/>
                </a:lnTo>
                <a:lnTo>
                  <a:pt x="99059" y="871727"/>
                </a:lnTo>
                <a:lnTo>
                  <a:pt x="94487" y="868679"/>
                </a:lnTo>
                <a:close/>
              </a:path>
              <a:path w="100329" h="960120">
                <a:moveTo>
                  <a:pt x="49875" y="940763"/>
                </a:moveTo>
                <a:lnTo>
                  <a:pt x="45719" y="947927"/>
                </a:lnTo>
                <a:lnTo>
                  <a:pt x="54101" y="947927"/>
                </a:lnTo>
                <a:lnTo>
                  <a:pt x="49875" y="940763"/>
                </a:lnTo>
                <a:close/>
              </a:path>
              <a:path w="100329" h="960120">
                <a:moveTo>
                  <a:pt x="54863" y="932162"/>
                </a:moveTo>
                <a:lnTo>
                  <a:pt x="49875" y="940763"/>
                </a:lnTo>
                <a:lnTo>
                  <a:pt x="54101" y="947927"/>
                </a:lnTo>
                <a:lnTo>
                  <a:pt x="54863" y="947927"/>
                </a:lnTo>
                <a:lnTo>
                  <a:pt x="54863" y="932162"/>
                </a:lnTo>
                <a:close/>
              </a:path>
              <a:path w="100329" h="960120">
                <a:moveTo>
                  <a:pt x="52577" y="0"/>
                </a:moveTo>
                <a:lnTo>
                  <a:pt x="47243" y="0"/>
                </a:lnTo>
                <a:lnTo>
                  <a:pt x="44957" y="1523"/>
                </a:lnTo>
                <a:lnTo>
                  <a:pt x="44957" y="932429"/>
                </a:lnTo>
                <a:lnTo>
                  <a:pt x="49875" y="940763"/>
                </a:lnTo>
                <a:lnTo>
                  <a:pt x="54863" y="932162"/>
                </a:lnTo>
                <a:lnTo>
                  <a:pt x="54863" y="1523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20489" y="604647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20">
                <a:moveTo>
                  <a:pt x="45719" y="324638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0520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0520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0520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1387" y="3170691"/>
            <a:ext cx="312420" cy="100330"/>
          </a:xfrm>
          <a:custGeom>
            <a:avLst/>
            <a:gdLst/>
            <a:ahLst/>
            <a:cxnLst/>
            <a:rect l="l" t="t" r="r" b="b"/>
            <a:pathLst>
              <a:path w="312419" h="100329">
                <a:moveTo>
                  <a:pt x="85343" y="0"/>
                </a:moveTo>
                <a:lnTo>
                  <a:pt x="83057" y="1523"/>
                </a:lnTo>
                <a:lnTo>
                  <a:pt x="4571" y="47607"/>
                </a:lnTo>
                <a:lnTo>
                  <a:pt x="4571" y="52577"/>
                </a:lnTo>
                <a:lnTo>
                  <a:pt x="5416" y="53422"/>
                </a:lnTo>
                <a:lnTo>
                  <a:pt x="83057" y="98297"/>
                </a:lnTo>
                <a:lnTo>
                  <a:pt x="85343" y="99821"/>
                </a:lnTo>
                <a:lnTo>
                  <a:pt x="88391" y="99059"/>
                </a:lnTo>
                <a:lnTo>
                  <a:pt x="89915" y="96773"/>
                </a:lnTo>
                <a:lnTo>
                  <a:pt x="90677" y="94487"/>
                </a:lnTo>
                <a:lnTo>
                  <a:pt x="89915" y="91439"/>
                </a:lnTo>
                <a:lnTo>
                  <a:pt x="87629" y="90677"/>
                </a:lnTo>
                <a:lnTo>
                  <a:pt x="25636" y="54101"/>
                </a:lnTo>
                <a:lnTo>
                  <a:pt x="11429" y="54101"/>
                </a:lnTo>
                <a:lnTo>
                  <a:pt x="11429" y="45719"/>
                </a:lnTo>
                <a:lnTo>
                  <a:pt x="25881" y="45719"/>
                </a:lnTo>
                <a:lnTo>
                  <a:pt x="87629" y="9905"/>
                </a:lnTo>
                <a:lnTo>
                  <a:pt x="89915" y="8381"/>
                </a:lnTo>
                <a:lnTo>
                  <a:pt x="90677" y="5333"/>
                </a:lnTo>
                <a:lnTo>
                  <a:pt x="89915" y="3047"/>
                </a:lnTo>
                <a:lnTo>
                  <a:pt x="88391" y="761"/>
                </a:lnTo>
                <a:lnTo>
                  <a:pt x="85343" y="0"/>
                </a:lnTo>
                <a:close/>
              </a:path>
              <a:path w="312419" h="100329">
                <a:moveTo>
                  <a:pt x="5416" y="53422"/>
                </a:moveTo>
                <a:lnTo>
                  <a:pt x="6857" y="54863"/>
                </a:lnTo>
                <a:lnTo>
                  <a:pt x="7910" y="54863"/>
                </a:lnTo>
                <a:lnTo>
                  <a:pt x="5416" y="53422"/>
                </a:lnTo>
                <a:close/>
              </a:path>
              <a:path w="312419" h="100329">
                <a:moveTo>
                  <a:pt x="310133" y="44957"/>
                </a:move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10133" y="54863"/>
                </a:lnTo>
                <a:lnTo>
                  <a:pt x="312419" y="52577"/>
                </a:lnTo>
                <a:lnTo>
                  <a:pt x="312419" y="47243"/>
                </a:lnTo>
                <a:lnTo>
                  <a:pt x="310133" y="44957"/>
                </a:lnTo>
                <a:close/>
              </a:path>
              <a:path w="312419" h="100329">
                <a:moveTo>
                  <a:pt x="11429" y="45719"/>
                </a:moveTo>
                <a:lnTo>
                  <a:pt x="11429" y="54101"/>
                </a:lnTo>
                <a:lnTo>
                  <a:pt x="18594" y="49946"/>
                </a:lnTo>
                <a:lnTo>
                  <a:pt x="11429" y="45719"/>
                </a:lnTo>
                <a:close/>
              </a:path>
              <a:path w="312419" h="100329">
                <a:moveTo>
                  <a:pt x="18594" y="49946"/>
                </a:moveTo>
                <a:lnTo>
                  <a:pt x="11429" y="54101"/>
                </a:lnTo>
                <a:lnTo>
                  <a:pt x="25636" y="54101"/>
                </a:lnTo>
                <a:lnTo>
                  <a:pt x="18594" y="49946"/>
                </a:lnTo>
                <a:close/>
              </a:path>
              <a:path w="312419" h="100329">
                <a:moveTo>
                  <a:pt x="4571" y="47607"/>
                </a:moveTo>
                <a:lnTo>
                  <a:pt x="0" y="50291"/>
                </a:lnTo>
                <a:lnTo>
                  <a:pt x="5416" y="53422"/>
                </a:lnTo>
                <a:lnTo>
                  <a:pt x="4571" y="52577"/>
                </a:lnTo>
                <a:lnTo>
                  <a:pt x="4571" y="47607"/>
                </a:lnTo>
                <a:close/>
              </a:path>
              <a:path w="312419" h="100329">
                <a:moveTo>
                  <a:pt x="25881" y="45719"/>
                </a:moveTo>
                <a:lnTo>
                  <a:pt x="11429" y="45719"/>
                </a:lnTo>
                <a:lnTo>
                  <a:pt x="18594" y="49946"/>
                </a:lnTo>
                <a:lnTo>
                  <a:pt x="25881" y="45719"/>
                </a:lnTo>
                <a:close/>
              </a:path>
              <a:path w="312419" h="100329">
                <a:moveTo>
                  <a:pt x="9084" y="44957"/>
                </a:moveTo>
                <a:lnTo>
                  <a:pt x="6857" y="44957"/>
                </a:lnTo>
                <a:lnTo>
                  <a:pt x="4571" y="47243"/>
                </a:lnTo>
                <a:lnTo>
                  <a:pt x="4571" y="47607"/>
                </a:lnTo>
                <a:lnTo>
                  <a:pt x="9084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37281" y="6031995"/>
            <a:ext cx="2990850" cy="0"/>
          </a:xfrm>
          <a:custGeom>
            <a:avLst/>
            <a:gdLst/>
            <a:ahLst/>
            <a:cxnLst/>
            <a:rect l="l" t="t" r="r" b="b"/>
            <a:pathLst>
              <a:path w="2990850">
                <a:moveTo>
                  <a:pt x="0" y="0"/>
                </a:moveTo>
                <a:lnTo>
                  <a:pt x="2990849" y="0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22735" y="3377955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5105" y="3452631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03503" y="3452631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30533" y="3449584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352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89235" y="2787405"/>
            <a:ext cx="1504950" cy="838200"/>
          </a:xfrm>
          <a:custGeom>
            <a:avLst/>
            <a:gdLst/>
            <a:ahLst/>
            <a:cxnLst/>
            <a:rect l="l" t="t" r="r" b="b"/>
            <a:pathLst>
              <a:path w="1504950" h="838200">
                <a:moveTo>
                  <a:pt x="139445" y="0"/>
                </a:moveTo>
                <a:lnTo>
                  <a:pt x="96806" y="6650"/>
                </a:lnTo>
                <a:lnTo>
                  <a:pt x="59486" y="25217"/>
                </a:lnTo>
                <a:lnTo>
                  <a:pt x="29563" y="53624"/>
                </a:lnTo>
                <a:lnTo>
                  <a:pt x="9113" y="89792"/>
                </a:lnTo>
                <a:lnTo>
                  <a:pt x="214" y="131646"/>
                </a:lnTo>
                <a:lnTo>
                  <a:pt x="0" y="698753"/>
                </a:lnTo>
                <a:lnTo>
                  <a:pt x="764" y="713429"/>
                </a:lnTo>
                <a:lnTo>
                  <a:pt x="11618" y="754527"/>
                </a:lnTo>
                <a:lnTo>
                  <a:pt x="33695" y="789612"/>
                </a:lnTo>
                <a:lnTo>
                  <a:pt x="64920" y="816608"/>
                </a:lnTo>
                <a:lnTo>
                  <a:pt x="103214" y="833438"/>
                </a:lnTo>
                <a:lnTo>
                  <a:pt x="1365500" y="838199"/>
                </a:lnTo>
                <a:lnTo>
                  <a:pt x="1380176" y="837435"/>
                </a:lnTo>
                <a:lnTo>
                  <a:pt x="1421273" y="826581"/>
                </a:lnTo>
                <a:lnTo>
                  <a:pt x="1456359" y="804504"/>
                </a:lnTo>
                <a:lnTo>
                  <a:pt x="1483355" y="773279"/>
                </a:lnTo>
                <a:lnTo>
                  <a:pt x="1500185" y="734985"/>
                </a:lnTo>
                <a:lnTo>
                  <a:pt x="1504946" y="139445"/>
                </a:lnTo>
                <a:lnTo>
                  <a:pt x="1504182" y="124770"/>
                </a:lnTo>
                <a:lnTo>
                  <a:pt x="1493328" y="83672"/>
                </a:lnTo>
                <a:lnTo>
                  <a:pt x="1471251" y="48587"/>
                </a:lnTo>
                <a:lnTo>
                  <a:pt x="1440026" y="21591"/>
                </a:lnTo>
                <a:lnTo>
                  <a:pt x="1401732" y="4761"/>
                </a:lnTo>
                <a:lnTo>
                  <a:pt x="13944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61231" y="4730499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73601" y="4805175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42003" y="4805175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9030" y="480212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27732" y="4139955"/>
            <a:ext cx="1504950" cy="838200"/>
          </a:xfrm>
          <a:custGeom>
            <a:avLst/>
            <a:gdLst/>
            <a:ahLst/>
            <a:cxnLst/>
            <a:rect l="l" t="t" r="r" b="b"/>
            <a:pathLst>
              <a:path w="1504950" h="838200">
                <a:moveTo>
                  <a:pt x="139445" y="0"/>
                </a:moveTo>
                <a:lnTo>
                  <a:pt x="96806" y="6650"/>
                </a:lnTo>
                <a:lnTo>
                  <a:pt x="59486" y="25217"/>
                </a:lnTo>
                <a:lnTo>
                  <a:pt x="29563" y="53624"/>
                </a:lnTo>
                <a:lnTo>
                  <a:pt x="9113" y="89792"/>
                </a:lnTo>
                <a:lnTo>
                  <a:pt x="214" y="131646"/>
                </a:lnTo>
                <a:lnTo>
                  <a:pt x="0" y="698747"/>
                </a:lnTo>
                <a:lnTo>
                  <a:pt x="764" y="713423"/>
                </a:lnTo>
                <a:lnTo>
                  <a:pt x="11618" y="754520"/>
                </a:lnTo>
                <a:lnTo>
                  <a:pt x="33695" y="789606"/>
                </a:lnTo>
                <a:lnTo>
                  <a:pt x="64920" y="816602"/>
                </a:lnTo>
                <a:lnTo>
                  <a:pt x="103214" y="833432"/>
                </a:lnTo>
                <a:lnTo>
                  <a:pt x="1365503" y="838193"/>
                </a:lnTo>
                <a:lnTo>
                  <a:pt x="1380179" y="837429"/>
                </a:lnTo>
                <a:lnTo>
                  <a:pt x="1421277" y="826575"/>
                </a:lnTo>
                <a:lnTo>
                  <a:pt x="1456362" y="804498"/>
                </a:lnTo>
                <a:lnTo>
                  <a:pt x="1483358" y="773273"/>
                </a:lnTo>
                <a:lnTo>
                  <a:pt x="1500188" y="734979"/>
                </a:lnTo>
                <a:lnTo>
                  <a:pt x="1504949" y="139445"/>
                </a:lnTo>
                <a:lnTo>
                  <a:pt x="1504185" y="124770"/>
                </a:lnTo>
                <a:lnTo>
                  <a:pt x="1493331" y="83672"/>
                </a:lnTo>
                <a:lnTo>
                  <a:pt x="1471254" y="48587"/>
                </a:lnTo>
                <a:lnTo>
                  <a:pt x="1440029" y="21591"/>
                </a:lnTo>
                <a:lnTo>
                  <a:pt x="1401735" y="4761"/>
                </a:lnTo>
                <a:lnTo>
                  <a:pt x="13944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47181" y="4768599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543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59552" y="4843275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27953" y="4843275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677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54979" y="484022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355" y="0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3681" y="4178055"/>
            <a:ext cx="1504950" cy="838200"/>
          </a:xfrm>
          <a:custGeom>
            <a:avLst/>
            <a:gdLst/>
            <a:ahLst/>
            <a:cxnLst/>
            <a:rect l="l" t="t" r="r" b="b"/>
            <a:pathLst>
              <a:path w="1504950" h="838200">
                <a:moveTo>
                  <a:pt x="139445" y="0"/>
                </a:moveTo>
                <a:lnTo>
                  <a:pt x="96806" y="6650"/>
                </a:lnTo>
                <a:lnTo>
                  <a:pt x="59486" y="25217"/>
                </a:lnTo>
                <a:lnTo>
                  <a:pt x="29563" y="53624"/>
                </a:lnTo>
                <a:lnTo>
                  <a:pt x="9113" y="89792"/>
                </a:lnTo>
                <a:lnTo>
                  <a:pt x="214" y="131646"/>
                </a:lnTo>
                <a:lnTo>
                  <a:pt x="0" y="698747"/>
                </a:lnTo>
                <a:lnTo>
                  <a:pt x="764" y="713423"/>
                </a:lnTo>
                <a:lnTo>
                  <a:pt x="11618" y="754520"/>
                </a:lnTo>
                <a:lnTo>
                  <a:pt x="33695" y="789606"/>
                </a:lnTo>
                <a:lnTo>
                  <a:pt x="64920" y="816602"/>
                </a:lnTo>
                <a:lnTo>
                  <a:pt x="103214" y="833432"/>
                </a:lnTo>
                <a:lnTo>
                  <a:pt x="1365503" y="838193"/>
                </a:lnTo>
                <a:lnTo>
                  <a:pt x="1380179" y="837429"/>
                </a:lnTo>
                <a:lnTo>
                  <a:pt x="1421277" y="826575"/>
                </a:lnTo>
                <a:lnTo>
                  <a:pt x="1456362" y="804498"/>
                </a:lnTo>
                <a:lnTo>
                  <a:pt x="1483358" y="773273"/>
                </a:lnTo>
                <a:lnTo>
                  <a:pt x="1500188" y="734979"/>
                </a:lnTo>
                <a:lnTo>
                  <a:pt x="1504949" y="139445"/>
                </a:lnTo>
                <a:lnTo>
                  <a:pt x="1504185" y="124770"/>
                </a:lnTo>
                <a:lnTo>
                  <a:pt x="1493331" y="83672"/>
                </a:lnTo>
                <a:lnTo>
                  <a:pt x="1471254" y="48587"/>
                </a:lnTo>
                <a:lnTo>
                  <a:pt x="1440029" y="21591"/>
                </a:lnTo>
                <a:lnTo>
                  <a:pt x="1401735" y="4761"/>
                </a:lnTo>
                <a:lnTo>
                  <a:pt x="13944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65931" y="2139705"/>
            <a:ext cx="1676400" cy="495300"/>
          </a:xfrm>
          <a:custGeom>
            <a:avLst/>
            <a:gdLst/>
            <a:ahLst/>
            <a:cxnLst/>
            <a:rect l="l" t="t" r="r" b="b"/>
            <a:pathLst>
              <a:path w="167640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594103" y="495299"/>
                </a:lnTo>
                <a:lnTo>
                  <a:pt x="1608510" y="494004"/>
                </a:lnTo>
                <a:lnTo>
                  <a:pt x="1646147" y="476430"/>
                </a:lnTo>
                <a:lnTo>
                  <a:pt x="1670544" y="443188"/>
                </a:lnTo>
                <a:lnTo>
                  <a:pt x="1676399" y="82295"/>
                </a:lnTo>
                <a:lnTo>
                  <a:pt x="1675104" y="67691"/>
                </a:lnTo>
                <a:lnTo>
                  <a:pt x="1657530" y="29935"/>
                </a:lnTo>
                <a:lnTo>
                  <a:pt x="162428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95244" y="4970529"/>
            <a:ext cx="100330" cy="236220"/>
          </a:xfrm>
          <a:custGeom>
            <a:avLst/>
            <a:gdLst/>
            <a:ahLst/>
            <a:cxnLst/>
            <a:rect l="l" t="t" r="r" b="b"/>
            <a:pathLst>
              <a:path w="100329" h="236220">
                <a:moveTo>
                  <a:pt x="44957" y="208262"/>
                </a:moveTo>
                <a:lnTo>
                  <a:pt x="44957" y="227135"/>
                </a:lnTo>
                <a:lnTo>
                  <a:pt x="50291" y="236219"/>
                </a:lnTo>
                <a:lnTo>
                  <a:pt x="52934" y="231647"/>
                </a:lnTo>
                <a:lnTo>
                  <a:pt x="52577" y="231647"/>
                </a:lnTo>
                <a:lnTo>
                  <a:pt x="53422" y="230803"/>
                </a:lnTo>
                <a:lnTo>
                  <a:pt x="54863" y="228309"/>
                </a:lnTo>
                <a:lnTo>
                  <a:pt x="54863" y="224027"/>
                </a:lnTo>
                <a:lnTo>
                  <a:pt x="45719" y="224027"/>
                </a:lnTo>
                <a:lnTo>
                  <a:pt x="49946" y="216863"/>
                </a:lnTo>
                <a:lnTo>
                  <a:pt x="44957" y="208262"/>
                </a:lnTo>
                <a:close/>
              </a:path>
              <a:path w="100329" h="236220">
                <a:moveTo>
                  <a:pt x="44957" y="227135"/>
                </a:moveTo>
                <a:lnTo>
                  <a:pt x="44957" y="229361"/>
                </a:lnTo>
                <a:lnTo>
                  <a:pt x="47243" y="231647"/>
                </a:lnTo>
                <a:lnTo>
                  <a:pt x="47607" y="231647"/>
                </a:lnTo>
                <a:lnTo>
                  <a:pt x="44957" y="227135"/>
                </a:lnTo>
                <a:close/>
              </a:path>
              <a:path w="100329" h="236220">
                <a:moveTo>
                  <a:pt x="53422" y="230803"/>
                </a:moveTo>
                <a:lnTo>
                  <a:pt x="52577" y="231647"/>
                </a:lnTo>
                <a:lnTo>
                  <a:pt x="52934" y="231647"/>
                </a:lnTo>
                <a:lnTo>
                  <a:pt x="53422" y="230803"/>
                </a:lnTo>
                <a:close/>
              </a:path>
              <a:path w="100329" h="236220">
                <a:moveTo>
                  <a:pt x="54863" y="228309"/>
                </a:moveTo>
                <a:lnTo>
                  <a:pt x="53422" y="230803"/>
                </a:lnTo>
                <a:lnTo>
                  <a:pt x="54863" y="229361"/>
                </a:lnTo>
                <a:lnTo>
                  <a:pt x="54863" y="228309"/>
                </a:lnTo>
                <a:close/>
              </a:path>
              <a:path w="100329" h="236220">
                <a:moveTo>
                  <a:pt x="94487" y="144779"/>
                </a:moveTo>
                <a:lnTo>
                  <a:pt x="91439" y="145541"/>
                </a:lnTo>
                <a:lnTo>
                  <a:pt x="90677" y="147827"/>
                </a:lnTo>
                <a:lnTo>
                  <a:pt x="54863" y="208529"/>
                </a:lnTo>
                <a:lnTo>
                  <a:pt x="54863" y="228309"/>
                </a:lnTo>
                <a:lnTo>
                  <a:pt x="98297" y="153161"/>
                </a:lnTo>
                <a:lnTo>
                  <a:pt x="99821" y="150875"/>
                </a:lnTo>
                <a:lnTo>
                  <a:pt x="99059" y="147827"/>
                </a:lnTo>
                <a:lnTo>
                  <a:pt x="94487" y="144779"/>
                </a:lnTo>
                <a:close/>
              </a:path>
              <a:path w="100329" h="236220">
                <a:moveTo>
                  <a:pt x="5333" y="144779"/>
                </a:moveTo>
                <a:lnTo>
                  <a:pt x="761" y="147827"/>
                </a:lnTo>
                <a:lnTo>
                  <a:pt x="0" y="150875"/>
                </a:lnTo>
                <a:lnTo>
                  <a:pt x="1523" y="153161"/>
                </a:lnTo>
                <a:lnTo>
                  <a:pt x="44957" y="227135"/>
                </a:lnTo>
                <a:lnTo>
                  <a:pt x="44957" y="208262"/>
                </a:lnTo>
                <a:lnTo>
                  <a:pt x="9905" y="147827"/>
                </a:lnTo>
                <a:lnTo>
                  <a:pt x="8381" y="145541"/>
                </a:lnTo>
                <a:lnTo>
                  <a:pt x="5333" y="144779"/>
                </a:lnTo>
                <a:close/>
              </a:path>
              <a:path w="100329" h="236220">
                <a:moveTo>
                  <a:pt x="49946" y="216863"/>
                </a:moveTo>
                <a:lnTo>
                  <a:pt x="45719" y="224027"/>
                </a:lnTo>
                <a:lnTo>
                  <a:pt x="54101" y="224027"/>
                </a:lnTo>
                <a:lnTo>
                  <a:pt x="49946" y="216863"/>
                </a:lnTo>
                <a:close/>
              </a:path>
              <a:path w="100329" h="236220">
                <a:moveTo>
                  <a:pt x="54863" y="208529"/>
                </a:moveTo>
                <a:lnTo>
                  <a:pt x="49946" y="216863"/>
                </a:lnTo>
                <a:lnTo>
                  <a:pt x="54101" y="224027"/>
                </a:lnTo>
                <a:lnTo>
                  <a:pt x="54863" y="224027"/>
                </a:lnTo>
                <a:lnTo>
                  <a:pt x="54863" y="208529"/>
                </a:lnTo>
                <a:close/>
              </a:path>
              <a:path w="100329" h="236220">
                <a:moveTo>
                  <a:pt x="52577" y="0"/>
                </a:moveTo>
                <a:lnTo>
                  <a:pt x="47243" y="0"/>
                </a:lnTo>
                <a:lnTo>
                  <a:pt x="44957" y="1523"/>
                </a:lnTo>
                <a:lnTo>
                  <a:pt x="44957" y="208262"/>
                </a:lnTo>
                <a:lnTo>
                  <a:pt x="49946" y="216863"/>
                </a:lnTo>
                <a:lnTo>
                  <a:pt x="54863" y="208529"/>
                </a:lnTo>
                <a:lnTo>
                  <a:pt x="54863" y="1523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08197" y="5630421"/>
            <a:ext cx="100330" cy="363855"/>
          </a:xfrm>
          <a:custGeom>
            <a:avLst/>
            <a:gdLst/>
            <a:ahLst/>
            <a:cxnLst/>
            <a:rect l="l" t="t" r="r" b="b"/>
            <a:pathLst>
              <a:path w="100329" h="363854">
                <a:moveTo>
                  <a:pt x="46399" y="358057"/>
                </a:moveTo>
                <a:lnTo>
                  <a:pt x="49529" y="363473"/>
                </a:lnTo>
                <a:lnTo>
                  <a:pt x="52214" y="358901"/>
                </a:lnTo>
                <a:lnTo>
                  <a:pt x="47243" y="358901"/>
                </a:lnTo>
                <a:lnTo>
                  <a:pt x="46399" y="358057"/>
                </a:lnTo>
                <a:close/>
              </a:path>
              <a:path w="100329" h="363854">
                <a:moveTo>
                  <a:pt x="44957" y="336545"/>
                </a:moveTo>
                <a:lnTo>
                  <a:pt x="44957" y="355563"/>
                </a:lnTo>
                <a:lnTo>
                  <a:pt x="46399" y="358057"/>
                </a:lnTo>
                <a:lnTo>
                  <a:pt x="47243" y="358901"/>
                </a:lnTo>
                <a:lnTo>
                  <a:pt x="52214" y="358901"/>
                </a:lnTo>
                <a:lnTo>
                  <a:pt x="54863" y="354389"/>
                </a:lnTo>
                <a:lnTo>
                  <a:pt x="54863" y="352043"/>
                </a:lnTo>
                <a:lnTo>
                  <a:pt x="45719" y="352043"/>
                </a:lnTo>
                <a:lnTo>
                  <a:pt x="49875" y="344879"/>
                </a:lnTo>
                <a:lnTo>
                  <a:pt x="44957" y="336545"/>
                </a:lnTo>
                <a:close/>
              </a:path>
              <a:path w="100329" h="363854">
                <a:moveTo>
                  <a:pt x="54863" y="354389"/>
                </a:moveTo>
                <a:lnTo>
                  <a:pt x="52214" y="358901"/>
                </a:lnTo>
                <a:lnTo>
                  <a:pt x="52577" y="358901"/>
                </a:lnTo>
                <a:lnTo>
                  <a:pt x="54863" y="356615"/>
                </a:lnTo>
                <a:lnTo>
                  <a:pt x="54863" y="354389"/>
                </a:lnTo>
                <a:close/>
              </a:path>
              <a:path w="100329" h="363854">
                <a:moveTo>
                  <a:pt x="44957" y="355563"/>
                </a:moveTo>
                <a:lnTo>
                  <a:pt x="44957" y="356615"/>
                </a:lnTo>
                <a:lnTo>
                  <a:pt x="46399" y="358057"/>
                </a:lnTo>
                <a:lnTo>
                  <a:pt x="44957" y="355563"/>
                </a:lnTo>
                <a:close/>
              </a:path>
              <a:path w="100329" h="363854">
                <a:moveTo>
                  <a:pt x="5333" y="272795"/>
                </a:moveTo>
                <a:lnTo>
                  <a:pt x="3047" y="273557"/>
                </a:lnTo>
                <a:lnTo>
                  <a:pt x="761" y="275081"/>
                </a:lnTo>
                <a:lnTo>
                  <a:pt x="0" y="278129"/>
                </a:lnTo>
                <a:lnTo>
                  <a:pt x="1523" y="280415"/>
                </a:lnTo>
                <a:lnTo>
                  <a:pt x="44957" y="355563"/>
                </a:lnTo>
                <a:lnTo>
                  <a:pt x="44957" y="336545"/>
                </a:lnTo>
                <a:lnTo>
                  <a:pt x="9143" y="275843"/>
                </a:lnTo>
                <a:lnTo>
                  <a:pt x="8381" y="273557"/>
                </a:lnTo>
                <a:lnTo>
                  <a:pt x="5333" y="272795"/>
                </a:lnTo>
                <a:close/>
              </a:path>
              <a:path w="100329" h="363854">
                <a:moveTo>
                  <a:pt x="94487" y="272795"/>
                </a:moveTo>
                <a:lnTo>
                  <a:pt x="91439" y="273557"/>
                </a:lnTo>
                <a:lnTo>
                  <a:pt x="89915" y="275843"/>
                </a:lnTo>
                <a:lnTo>
                  <a:pt x="54863" y="336278"/>
                </a:lnTo>
                <a:lnTo>
                  <a:pt x="54863" y="354389"/>
                </a:lnTo>
                <a:lnTo>
                  <a:pt x="98297" y="280415"/>
                </a:lnTo>
                <a:lnTo>
                  <a:pt x="99821" y="278129"/>
                </a:lnTo>
                <a:lnTo>
                  <a:pt x="99059" y="275081"/>
                </a:lnTo>
                <a:lnTo>
                  <a:pt x="96773" y="273557"/>
                </a:lnTo>
                <a:lnTo>
                  <a:pt x="94487" y="272795"/>
                </a:lnTo>
                <a:close/>
              </a:path>
              <a:path w="100329" h="363854">
                <a:moveTo>
                  <a:pt x="49875" y="344879"/>
                </a:moveTo>
                <a:lnTo>
                  <a:pt x="45719" y="352043"/>
                </a:lnTo>
                <a:lnTo>
                  <a:pt x="54101" y="352043"/>
                </a:lnTo>
                <a:lnTo>
                  <a:pt x="49875" y="344879"/>
                </a:lnTo>
                <a:close/>
              </a:path>
              <a:path w="100329" h="363854">
                <a:moveTo>
                  <a:pt x="54863" y="336278"/>
                </a:moveTo>
                <a:lnTo>
                  <a:pt x="49875" y="344879"/>
                </a:lnTo>
                <a:lnTo>
                  <a:pt x="54101" y="352043"/>
                </a:lnTo>
                <a:lnTo>
                  <a:pt x="54863" y="352043"/>
                </a:lnTo>
                <a:lnTo>
                  <a:pt x="54863" y="336278"/>
                </a:lnTo>
                <a:close/>
              </a:path>
              <a:path w="100329" h="363854">
                <a:moveTo>
                  <a:pt x="52577" y="0"/>
                </a:moveTo>
                <a:lnTo>
                  <a:pt x="47243" y="0"/>
                </a:lnTo>
                <a:lnTo>
                  <a:pt x="44957" y="2285"/>
                </a:lnTo>
                <a:lnTo>
                  <a:pt x="44957" y="336545"/>
                </a:lnTo>
                <a:lnTo>
                  <a:pt x="49875" y="344879"/>
                </a:lnTo>
                <a:lnTo>
                  <a:pt x="54863" y="33627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6936" y="5219703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6936" y="5219703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93838" y="6741523"/>
            <a:ext cx="2063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925" dirty="0">
                <a:solidFill>
                  <a:srgbClr val="1B1B1B"/>
                </a:solidFill>
                <a:latin typeface="Symbol"/>
                <a:cs typeface="Symbol"/>
              </a:rPr>
              <a:t></a:t>
            </a:r>
            <a:endParaRPr sz="1800">
              <a:latin typeface="Symbol"/>
              <a:cs typeface="Symbol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960572" y="1182437"/>
          <a:ext cx="8858248" cy="534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730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Cajer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automático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suario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365">
                <a:tc>
                  <a:txBody>
                    <a:bodyPr/>
                    <a:lstStyle/>
                    <a:p>
                      <a:pPr marL="1093470" marR="374650" indent="-2038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Terminar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proceso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2470150" indent="1327785">
                        <a:lnSpc>
                          <a:spcPct val="2094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Insertar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tarjeta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[tarjeta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válida]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 dirty="0">
                        <a:latin typeface="Times New Roman"/>
                        <a:cs typeface="Times New Roman"/>
                      </a:endParaRPr>
                    </a:p>
                    <a:p>
                      <a:pPr marL="33274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[tarjeta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válida]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"/>
                        </a:spcBef>
                      </a:pPr>
                      <a:endParaRPr sz="2050" dirty="0">
                        <a:latin typeface="Times New Roman"/>
                        <a:cs typeface="Times New Roman"/>
                      </a:endParaRPr>
                    </a:p>
                    <a:p>
                      <a:pPr marL="1753870">
                        <a:lnSpc>
                          <a:spcPct val="100000"/>
                        </a:lnSpc>
                        <a:tabLst>
                          <a:tab pos="369697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Introducir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aseline="-9259" dirty="0">
                          <a:latin typeface="Arial"/>
                          <a:cs typeface="Arial"/>
                        </a:rPr>
                        <a:t>Introducir</a:t>
                      </a:r>
                    </a:p>
                    <a:p>
                      <a:pPr marL="513715" indent="141097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3773170" algn="l"/>
                        </a:tabLst>
                      </a:pPr>
                      <a:r>
                        <a:rPr sz="2700" spc="-7" baseline="9259" dirty="0">
                          <a:latin typeface="Arial"/>
                          <a:cs typeface="Arial"/>
                        </a:rPr>
                        <a:t>códig</a:t>
                      </a:r>
                      <a:r>
                        <a:rPr sz="2700" baseline="9259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700" baseline="9259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cantidad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513715">
                        <a:lnSpc>
                          <a:spcPts val="178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[3e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código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22300">
                        <a:lnSpc>
                          <a:spcPts val="1780"/>
                        </a:lnSpc>
                        <a:tabLst>
                          <a:tab pos="2304415" algn="l"/>
                        </a:tabLst>
                      </a:pPr>
                      <a:r>
                        <a:rPr sz="2700" baseline="-23148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700" spc="67" baseline="-2314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aseline="-23148" dirty="0">
                          <a:latin typeface="Arial"/>
                          <a:cs typeface="Arial"/>
                        </a:rPr>
                        <a:t>válido]</a:t>
                      </a:r>
                      <a:r>
                        <a:rPr sz="2700" baseline="-2314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[código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válido]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R="189230" algn="ctr">
                        <a:lnSpc>
                          <a:spcPts val="2014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755">
              <a:lnSpc>
                <a:spcPct val="100000"/>
              </a:lnSpc>
            </a:pPr>
            <a:r>
              <a:rPr dirty="0"/>
              <a:t>Reglas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654443" y="1776596"/>
            <a:ext cx="6531609" cy="130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ad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actividad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deb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esta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partición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Clr>
                <a:srgbClr val="7F7F7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aconsejan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representa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diagrama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co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má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cinco</a:t>
            </a:r>
            <a:r>
              <a:rPr sz="2000" spc="-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particiones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por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simpli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dad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7855">
              <a:lnSpc>
                <a:spcPct val="100000"/>
              </a:lnSpc>
            </a:pPr>
            <a:r>
              <a:rPr dirty="0"/>
              <a:t>Flujo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15" dirty="0"/>
              <a:t>de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-15" dirty="0"/>
              <a:t>objetos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7766181" y="2177805"/>
            <a:ext cx="1409700" cy="819150"/>
          </a:xfrm>
          <a:custGeom>
            <a:avLst/>
            <a:gdLst/>
            <a:ahLst/>
            <a:cxnLst/>
            <a:rect l="l" t="t" r="r" b="b"/>
            <a:pathLst>
              <a:path w="1409700" h="819150">
                <a:moveTo>
                  <a:pt x="0" y="819149"/>
                </a:moveTo>
                <a:lnTo>
                  <a:pt x="1409699" y="819149"/>
                </a:lnTo>
                <a:lnTo>
                  <a:pt x="1409699" y="0"/>
                </a:lnTo>
                <a:lnTo>
                  <a:pt x="0" y="0"/>
                </a:lnTo>
                <a:lnTo>
                  <a:pt x="0" y="81914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39790" y="4087378"/>
            <a:ext cx="100330" cy="592455"/>
          </a:xfrm>
          <a:custGeom>
            <a:avLst/>
            <a:gdLst/>
            <a:ahLst/>
            <a:cxnLst/>
            <a:rect l="l" t="t" r="r" b="b"/>
            <a:pathLst>
              <a:path w="100329" h="592454">
                <a:moveTo>
                  <a:pt x="47040" y="586530"/>
                </a:moveTo>
                <a:lnTo>
                  <a:pt x="50291" y="592067"/>
                </a:lnTo>
                <a:lnTo>
                  <a:pt x="52976" y="587495"/>
                </a:lnTo>
                <a:lnTo>
                  <a:pt x="48005" y="587495"/>
                </a:lnTo>
                <a:lnTo>
                  <a:pt x="47040" y="586530"/>
                </a:lnTo>
                <a:close/>
              </a:path>
              <a:path w="100329" h="592454">
                <a:moveTo>
                  <a:pt x="45719" y="566186"/>
                </a:moveTo>
                <a:lnTo>
                  <a:pt x="45719" y="584281"/>
                </a:lnTo>
                <a:lnTo>
                  <a:pt x="47040" y="586530"/>
                </a:lnTo>
                <a:lnTo>
                  <a:pt x="48005" y="587495"/>
                </a:lnTo>
                <a:lnTo>
                  <a:pt x="52577" y="587495"/>
                </a:lnTo>
                <a:lnTo>
                  <a:pt x="53543" y="586530"/>
                </a:lnTo>
                <a:lnTo>
                  <a:pt x="54863" y="584281"/>
                </a:lnTo>
                <a:lnTo>
                  <a:pt x="54863" y="580637"/>
                </a:lnTo>
                <a:lnTo>
                  <a:pt x="46481" y="580637"/>
                </a:lnTo>
                <a:lnTo>
                  <a:pt x="50291" y="574068"/>
                </a:lnTo>
                <a:lnTo>
                  <a:pt x="45719" y="566186"/>
                </a:lnTo>
                <a:close/>
              </a:path>
              <a:path w="100329" h="592454">
                <a:moveTo>
                  <a:pt x="53543" y="586530"/>
                </a:moveTo>
                <a:lnTo>
                  <a:pt x="52577" y="587495"/>
                </a:lnTo>
                <a:lnTo>
                  <a:pt x="52976" y="587495"/>
                </a:lnTo>
                <a:lnTo>
                  <a:pt x="53543" y="586530"/>
                </a:lnTo>
                <a:close/>
              </a:path>
              <a:path w="100329" h="592454">
                <a:moveTo>
                  <a:pt x="45719" y="584281"/>
                </a:moveTo>
                <a:lnTo>
                  <a:pt x="45719" y="585209"/>
                </a:lnTo>
                <a:lnTo>
                  <a:pt x="47040" y="586530"/>
                </a:lnTo>
                <a:lnTo>
                  <a:pt x="45719" y="584281"/>
                </a:lnTo>
                <a:close/>
              </a:path>
              <a:path w="100329" h="592454">
                <a:moveTo>
                  <a:pt x="54863" y="584281"/>
                </a:moveTo>
                <a:lnTo>
                  <a:pt x="53543" y="586530"/>
                </a:lnTo>
                <a:lnTo>
                  <a:pt x="54863" y="585209"/>
                </a:lnTo>
                <a:lnTo>
                  <a:pt x="54863" y="584281"/>
                </a:lnTo>
                <a:close/>
              </a:path>
              <a:path w="100329" h="592454">
                <a:moveTo>
                  <a:pt x="5333" y="501389"/>
                </a:moveTo>
                <a:lnTo>
                  <a:pt x="3047" y="502151"/>
                </a:lnTo>
                <a:lnTo>
                  <a:pt x="1523" y="503675"/>
                </a:lnTo>
                <a:lnTo>
                  <a:pt x="0" y="506723"/>
                </a:lnTo>
                <a:lnTo>
                  <a:pt x="1523" y="509009"/>
                </a:lnTo>
                <a:lnTo>
                  <a:pt x="45719" y="584281"/>
                </a:lnTo>
                <a:lnTo>
                  <a:pt x="45719" y="566186"/>
                </a:lnTo>
                <a:lnTo>
                  <a:pt x="9905" y="504437"/>
                </a:lnTo>
                <a:lnTo>
                  <a:pt x="8381" y="502151"/>
                </a:lnTo>
                <a:lnTo>
                  <a:pt x="5333" y="501389"/>
                </a:lnTo>
                <a:close/>
              </a:path>
              <a:path w="100329" h="592454">
                <a:moveTo>
                  <a:pt x="94487" y="501389"/>
                </a:moveTo>
                <a:lnTo>
                  <a:pt x="92201" y="502151"/>
                </a:lnTo>
                <a:lnTo>
                  <a:pt x="90677" y="504437"/>
                </a:lnTo>
                <a:lnTo>
                  <a:pt x="54863" y="566186"/>
                </a:lnTo>
                <a:lnTo>
                  <a:pt x="54863" y="584281"/>
                </a:lnTo>
                <a:lnTo>
                  <a:pt x="99059" y="509009"/>
                </a:lnTo>
                <a:lnTo>
                  <a:pt x="99821" y="506723"/>
                </a:lnTo>
                <a:lnTo>
                  <a:pt x="99059" y="503675"/>
                </a:lnTo>
                <a:lnTo>
                  <a:pt x="96773" y="502151"/>
                </a:lnTo>
                <a:lnTo>
                  <a:pt x="94487" y="501389"/>
                </a:lnTo>
                <a:close/>
              </a:path>
              <a:path w="100329" h="592454">
                <a:moveTo>
                  <a:pt x="50291" y="574068"/>
                </a:moveTo>
                <a:lnTo>
                  <a:pt x="46481" y="580637"/>
                </a:lnTo>
                <a:lnTo>
                  <a:pt x="54101" y="580637"/>
                </a:lnTo>
                <a:lnTo>
                  <a:pt x="50291" y="574068"/>
                </a:lnTo>
                <a:close/>
              </a:path>
              <a:path w="100329" h="592454">
                <a:moveTo>
                  <a:pt x="54863" y="566186"/>
                </a:moveTo>
                <a:lnTo>
                  <a:pt x="50291" y="574068"/>
                </a:lnTo>
                <a:lnTo>
                  <a:pt x="54101" y="580637"/>
                </a:lnTo>
                <a:lnTo>
                  <a:pt x="54863" y="580637"/>
                </a:lnTo>
                <a:lnTo>
                  <a:pt x="54863" y="566186"/>
                </a:lnTo>
                <a:close/>
              </a:path>
              <a:path w="100329" h="592454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566186"/>
                </a:lnTo>
                <a:lnTo>
                  <a:pt x="50291" y="574068"/>
                </a:lnTo>
                <a:lnTo>
                  <a:pt x="54863" y="56618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4872" y="1734887"/>
          <a:ext cx="8496298" cy="3752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3056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Objetos: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 marR="127317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Objetos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ven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involucrado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las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actividades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793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Flujo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objetos: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 marR="62166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Cone</a:t>
                      </a:r>
                      <a:r>
                        <a:rPr sz="2000" spc="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tan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lo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objeto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actividade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que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lo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produce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lo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consumen.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 marR="96393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flujo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objeto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activida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otra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implic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flujo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control.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-15" dirty="0"/>
              <a:t>Representación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15" dirty="0"/>
              <a:t>gráfica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33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394121" y="22349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4121" y="22349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0285" y="2401833"/>
            <a:ext cx="76200" cy="367030"/>
          </a:xfrm>
          <a:custGeom>
            <a:avLst/>
            <a:gdLst/>
            <a:ahLst/>
            <a:cxnLst/>
            <a:rect l="l" t="t" r="r" b="b"/>
            <a:pathLst>
              <a:path w="76200" h="367030">
                <a:moveTo>
                  <a:pt x="33527" y="290321"/>
                </a:moveTo>
                <a:lnTo>
                  <a:pt x="0" y="290321"/>
                </a:lnTo>
                <a:lnTo>
                  <a:pt x="38099" y="366521"/>
                </a:lnTo>
                <a:lnTo>
                  <a:pt x="67436" y="307847"/>
                </a:lnTo>
                <a:lnTo>
                  <a:pt x="35813" y="307847"/>
                </a:lnTo>
                <a:lnTo>
                  <a:pt x="33527" y="305561"/>
                </a:lnTo>
                <a:lnTo>
                  <a:pt x="33527" y="290321"/>
                </a:lnTo>
                <a:close/>
              </a:path>
              <a:path w="76200" h="367030">
                <a:moveTo>
                  <a:pt x="40385" y="0"/>
                </a:moveTo>
                <a:lnTo>
                  <a:pt x="35813" y="0"/>
                </a:lnTo>
                <a:lnTo>
                  <a:pt x="33527" y="2285"/>
                </a:lnTo>
                <a:lnTo>
                  <a:pt x="33527" y="305561"/>
                </a:lnTo>
                <a:lnTo>
                  <a:pt x="35813" y="307847"/>
                </a:lnTo>
                <a:lnTo>
                  <a:pt x="40385" y="307847"/>
                </a:lnTo>
                <a:lnTo>
                  <a:pt x="42671" y="305561"/>
                </a:lnTo>
                <a:lnTo>
                  <a:pt x="42671" y="2285"/>
                </a:lnTo>
                <a:lnTo>
                  <a:pt x="40385" y="0"/>
                </a:lnTo>
                <a:close/>
              </a:path>
              <a:path w="76200" h="367030">
                <a:moveTo>
                  <a:pt x="76199" y="290321"/>
                </a:moveTo>
                <a:lnTo>
                  <a:pt x="42671" y="290321"/>
                </a:lnTo>
                <a:lnTo>
                  <a:pt x="42671" y="305561"/>
                </a:lnTo>
                <a:lnTo>
                  <a:pt x="40385" y="307847"/>
                </a:lnTo>
                <a:lnTo>
                  <a:pt x="67436" y="307847"/>
                </a:lnTo>
                <a:lnTo>
                  <a:pt x="76199" y="29032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9817" y="2913303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0119" y="3970187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134" y="5046894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13575" y="578739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80844" y="58445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80844" y="58445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6759" y="2965713"/>
            <a:ext cx="979169" cy="100330"/>
          </a:xfrm>
          <a:custGeom>
            <a:avLst/>
            <a:gdLst/>
            <a:ahLst/>
            <a:cxnLst/>
            <a:rect l="l" t="t" r="r" b="b"/>
            <a:pathLst>
              <a:path w="979170" h="100330">
                <a:moveTo>
                  <a:pt x="960409" y="50291"/>
                </a:moveTo>
                <a:lnTo>
                  <a:pt x="890777" y="90677"/>
                </a:lnTo>
                <a:lnTo>
                  <a:pt x="889253" y="92201"/>
                </a:lnTo>
                <a:lnTo>
                  <a:pt x="887729" y="94487"/>
                </a:lnTo>
                <a:lnTo>
                  <a:pt x="890777" y="99059"/>
                </a:lnTo>
                <a:lnTo>
                  <a:pt x="893825" y="99821"/>
                </a:lnTo>
                <a:lnTo>
                  <a:pt x="896111" y="99059"/>
                </a:lnTo>
                <a:lnTo>
                  <a:pt x="972681" y="54101"/>
                </a:lnTo>
                <a:lnTo>
                  <a:pt x="966977" y="54101"/>
                </a:lnTo>
                <a:lnTo>
                  <a:pt x="960409" y="50291"/>
                </a:lnTo>
                <a:close/>
              </a:path>
              <a:path w="979170" h="100330">
                <a:moveTo>
                  <a:pt x="95252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952526" y="54863"/>
                </a:lnTo>
                <a:lnTo>
                  <a:pt x="960409" y="50291"/>
                </a:lnTo>
                <a:lnTo>
                  <a:pt x="952526" y="45719"/>
                </a:lnTo>
                <a:close/>
              </a:path>
              <a:path w="979170" h="100330">
                <a:moveTo>
                  <a:pt x="973632" y="53543"/>
                </a:moveTo>
                <a:lnTo>
                  <a:pt x="971383" y="54863"/>
                </a:lnTo>
                <a:lnTo>
                  <a:pt x="972311" y="54863"/>
                </a:lnTo>
                <a:lnTo>
                  <a:pt x="973632" y="53543"/>
                </a:lnTo>
                <a:close/>
              </a:path>
              <a:path w="979170" h="100330">
                <a:moveTo>
                  <a:pt x="966977" y="46481"/>
                </a:moveTo>
                <a:lnTo>
                  <a:pt x="960409" y="50291"/>
                </a:lnTo>
                <a:lnTo>
                  <a:pt x="966977" y="54101"/>
                </a:lnTo>
                <a:lnTo>
                  <a:pt x="966977" y="46481"/>
                </a:lnTo>
                <a:close/>
              </a:path>
              <a:path w="979170" h="100330">
                <a:moveTo>
                  <a:pt x="972681" y="46481"/>
                </a:moveTo>
                <a:lnTo>
                  <a:pt x="966977" y="46481"/>
                </a:lnTo>
                <a:lnTo>
                  <a:pt x="966977" y="54101"/>
                </a:lnTo>
                <a:lnTo>
                  <a:pt x="972681" y="54101"/>
                </a:lnTo>
                <a:lnTo>
                  <a:pt x="973632" y="53543"/>
                </a:lnTo>
                <a:lnTo>
                  <a:pt x="974597" y="52577"/>
                </a:lnTo>
                <a:lnTo>
                  <a:pt x="974597" y="48005"/>
                </a:lnTo>
                <a:lnTo>
                  <a:pt x="973632" y="47040"/>
                </a:lnTo>
                <a:lnTo>
                  <a:pt x="972681" y="46481"/>
                </a:lnTo>
                <a:close/>
              </a:path>
              <a:path w="979170" h="100330">
                <a:moveTo>
                  <a:pt x="973632" y="47040"/>
                </a:moveTo>
                <a:lnTo>
                  <a:pt x="974597" y="48005"/>
                </a:lnTo>
                <a:lnTo>
                  <a:pt x="974597" y="52577"/>
                </a:lnTo>
                <a:lnTo>
                  <a:pt x="973632" y="53543"/>
                </a:lnTo>
                <a:lnTo>
                  <a:pt x="979169" y="50291"/>
                </a:lnTo>
                <a:lnTo>
                  <a:pt x="973632" y="47040"/>
                </a:lnTo>
                <a:close/>
              </a:path>
              <a:path w="979170" h="100330">
                <a:moveTo>
                  <a:pt x="893825" y="0"/>
                </a:moveTo>
                <a:lnTo>
                  <a:pt x="890777" y="1523"/>
                </a:lnTo>
                <a:lnTo>
                  <a:pt x="889253" y="3047"/>
                </a:lnTo>
                <a:lnTo>
                  <a:pt x="887729" y="5333"/>
                </a:lnTo>
                <a:lnTo>
                  <a:pt x="889253" y="8381"/>
                </a:lnTo>
                <a:lnTo>
                  <a:pt x="890777" y="9905"/>
                </a:lnTo>
                <a:lnTo>
                  <a:pt x="960409" y="50291"/>
                </a:lnTo>
                <a:lnTo>
                  <a:pt x="966977" y="46481"/>
                </a:lnTo>
                <a:lnTo>
                  <a:pt x="972681" y="46481"/>
                </a:lnTo>
                <a:lnTo>
                  <a:pt x="896111" y="1523"/>
                </a:lnTo>
                <a:lnTo>
                  <a:pt x="893825" y="0"/>
                </a:lnTo>
                <a:close/>
              </a:path>
              <a:path w="979170" h="100330">
                <a:moveTo>
                  <a:pt x="972311" y="45719"/>
                </a:moveTo>
                <a:lnTo>
                  <a:pt x="971383" y="45719"/>
                </a:lnTo>
                <a:lnTo>
                  <a:pt x="973632" y="47040"/>
                </a:lnTo>
                <a:lnTo>
                  <a:pt x="97231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5390" y="542087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87793" y="3776848"/>
            <a:ext cx="173291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i="1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i="1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objetos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18480000">
            <a:off x="3012590" y="3101282"/>
            <a:ext cx="849992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10"/>
              </a:lnSpc>
            </a:pPr>
            <a:r>
              <a:rPr sz="4400" spc="195" dirty="0">
                <a:solidFill>
                  <a:srgbClr val="000064"/>
                </a:solidFill>
                <a:latin typeface="Wingdings"/>
                <a:cs typeface="Wingdings"/>
              </a:rPr>
              <a:t>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9189" y="1490846"/>
            <a:ext cx="7181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objeto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6632" y="1988930"/>
            <a:ext cx="595630" cy="563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2811" y="2066157"/>
            <a:ext cx="156591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objeto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,</a:t>
            </a:r>
            <a:r>
              <a:rPr sz="2000" i="1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64"/>
                </a:solidFill>
                <a:latin typeface="Arial"/>
                <a:cs typeface="Arial"/>
              </a:rPr>
              <a:t>con</a:t>
            </a:r>
            <a:r>
              <a:rPr sz="2000" i="1" spc="-1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indicación</a:t>
            </a:r>
            <a:r>
              <a:rPr sz="2000" i="1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del</a:t>
            </a:r>
            <a:r>
              <a:rPr sz="2000" i="1" spc="-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estado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84485" y="2768355"/>
            <a:ext cx="1466850" cy="514350"/>
          </a:xfrm>
          <a:custGeom>
            <a:avLst/>
            <a:gdLst/>
            <a:ahLst/>
            <a:cxnLst/>
            <a:rect l="l" t="t" r="r" b="b"/>
            <a:pathLst>
              <a:path w="1466850" h="514350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8243"/>
                </a:lnTo>
                <a:lnTo>
                  <a:pt x="1221" y="442972"/>
                </a:lnTo>
                <a:lnTo>
                  <a:pt x="17938" y="481298"/>
                </a:lnTo>
                <a:lnTo>
                  <a:pt x="50043" y="506754"/>
                </a:lnTo>
                <a:lnTo>
                  <a:pt x="1380740" y="514349"/>
                </a:lnTo>
                <a:lnTo>
                  <a:pt x="1395405" y="513138"/>
                </a:lnTo>
                <a:lnTo>
                  <a:pt x="1433602" y="496504"/>
                </a:lnTo>
                <a:lnTo>
                  <a:pt x="1459072" y="464401"/>
                </a:lnTo>
                <a:lnTo>
                  <a:pt x="1466846" y="85343"/>
                </a:lnTo>
                <a:lnTo>
                  <a:pt x="1465625" y="70831"/>
                </a:lnTo>
                <a:lnTo>
                  <a:pt x="1448852" y="32901"/>
                </a:lnTo>
                <a:lnTo>
                  <a:pt x="1416503" y="7581"/>
                </a:lnTo>
                <a:lnTo>
                  <a:pt x="8534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4782" y="3835155"/>
            <a:ext cx="1466850" cy="495300"/>
          </a:xfrm>
          <a:custGeom>
            <a:avLst/>
            <a:gdLst/>
            <a:ahLst/>
            <a:cxnLst/>
            <a:rect l="l" t="t" r="r" b="b"/>
            <a:pathLst>
              <a:path w="14668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384553" y="495299"/>
                </a:lnTo>
                <a:lnTo>
                  <a:pt x="1398960" y="494004"/>
                </a:lnTo>
                <a:lnTo>
                  <a:pt x="1436597" y="476430"/>
                </a:lnTo>
                <a:lnTo>
                  <a:pt x="1460994" y="443188"/>
                </a:lnTo>
                <a:lnTo>
                  <a:pt x="1466849" y="82295"/>
                </a:lnTo>
                <a:lnTo>
                  <a:pt x="1465554" y="67691"/>
                </a:lnTo>
                <a:lnTo>
                  <a:pt x="1447980" y="29935"/>
                </a:lnTo>
                <a:lnTo>
                  <a:pt x="141473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1781" y="4920999"/>
            <a:ext cx="1466850" cy="495300"/>
          </a:xfrm>
          <a:custGeom>
            <a:avLst/>
            <a:gdLst/>
            <a:ahLst/>
            <a:cxnLst/>
            <a:rect l="l" t="t" r="r" b="b"/>
            <a:pathLst>
              <a:path w="14668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384553" y="495299"/>
                </a:lnTo>
                <a:lnTo>
                  <a:pt x="1398960" y="494004"/>
                </a:lnTo>
                <a:lnTo>
                  <a:pt x="1436597" y="476430"/>
                </a:lnTo>
                <a:lnTo>
                  <a:pt x="1460994" y="443188"/>
                </a:lnTo>
                <a:lnTo>
                  <a:pt x="1466849" y="82295"/>
                </a:lnTo>
                <a:lnTo>
                  <a:pt x="1465554" y="67691"/>
                </a:lnTo>
                <a:lnTo>
                  <a:pt x="1447980" y="29935"/>
                </a:lnTo>
                <a:lnTo>
                  <a:pt x="141473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27453" y="2635005"/>
            <a:ext cx="1409700" cy="819150"/>
          </a:xfrm>
          <a:prstGeom prst="rect">
            <a:avLst/>
          </a:prstGeom>
          <a:ln w="9524">
            <a:solidFill>
              <a:srgbClr val="01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11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objeto1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58389" y="345872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85159" y="4032513"/>
            <a:ext cx="979169" cy="100330"/>
          </a:xfrm>
          <a:custGeom>
            <a:avLst/>
            <a:gdLst/>
            <a:ahLst/>
            <a:cxnLst/>
            <a:rect l="l" t="t" r="r" b="b"/>
            <a:pathLst>
              <a:path w="979170" h="100329">
                <a:moveTo>
                  <a:pt x="960409" y="50291"/>
                </a:moveTo>
                <a:lnTo>
                  <a:pt x="890777" y="90677"/>
                </a:lnTo>
                <a:lnTo>
                  <a:pt x="889253" y="92201"/>
                </a:lnTo>
                <a:lnTo>
                  <a:pt x="887729" y="94487"/>
                </a:lnTo>
                <a:lnTo>
                  <a:pt x="890777" y="99059"/>
                </a:lnTo>
                <a:lnTo>
                  <a:pt x="893825" y="99821"/>
                </a:lnTo>
                <a:lnTo>
                  <a:pt x="896111" y="99059"/>
                </a:lnTo>
                <a:lnTo>
                  <a:pt x="972681" y="54101"/>
                </a:lnTo>
                <a:lnTo>
                  <a:pt x="966977" y="54101"/>
                </a:lnTo>
                <a:lnTo>
                  <a:pt x="960409" y="50291"/>
                </a:lnTo>
                <a:close/>
              </a:path>
              <a:path w="979170" h="100329">
                <a:moveTo>
                  <a:pt x="95252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952526" y="54863"/>
                </a:lnTo>
                <a:lnTo>
                  <a:pt x="960409" y="50291"/>
                </a:lnTo>
                <a:lnTo>
                  <a:pt x="952526" y="45719"/>
                </a:lnTo>
                <a:close/>
              </a:path>
              <a:path w="979170" h="100329">
                <a:moveTo>
                  <a:pt x="973632" y="53543"/>
                </a:moveTo>
                <a:lnTo>
                  <a:pt x="971383" y="54863"/>
                </a:lnTo>
                <a:lnTo>
                  <a:pt x="972311" y="54863"/>
                </a:lnTo>
                <a:lnTo>
                  <a:pt x="973632" y="53543"/>
                </a:lnTo>
                <a:close/>
              </a:path>
              <a:path w="979170" h="100329">
                <a:moveTo>
                  <a:pt x="966977" y="46481"/>
                </a:moveTo>
                <a:lnTo>
                  <a:pt x="960409" y="50291"/>
                </a:lnTo>
                <a:lnTo>
                  <a:pt x="966977" y="54101"/>
                </a:lnTo>
                <a:lnTo>
                  <a:pt x="966977" y="46481"/>
                </a:lnTo>
                <a:close/>
              </a:path>
              <a:path w="979170" h="100329">
                <a:moveTo>
                  <a:pt x="972681" y="46481"/>
                </a:moveTo>
                <a:lnTo>
                  <a:pt x="966977" y="46481"/>
                </a:lnTo>
                <a:lnTo>
                  <a:pt x="966977" y="54101"/>
                </a:lnTo>
                <a:lnTo>
                  <a:pt x="972681" y="54101"/>
                </a:lnTo>
                <a:lnTo>
                  <a:pt x="973632" y="53543"/>
                </a:lnTo>
                <a:lnTo>
                  <a:pt x="974597" y="52577"/>
                </a:lnTo>
                <a:lnTo>
                  <a:pt x="974597" y="48005"/>
                </a:lnTo>
                <a:lnTo>
                  <a:pt x="973632" y="47040"/>
                </a:lnTo>
                <a:lnTo>
                  <a:pt x="972681" y="46481"/>
                </a:lnTo>
                <a:close/>
              </a:path>
              <a:path w="979170" h="100329">
                <a:moveTo>
                  <a:pt x="973632" y="47040"/>
                </a:moveTo>
                <a:lnTo>
                  <a:pt x="974597" y="48005"/>
                </a:lnTo>
                <a:lnTo>
                  <a:pt x="974597" y="52577"/>
                </a:lnTo>
                <a:lnTo>
                  <a:pt x="973632" y="53543"/>
                </a:lnTo>
                <a:lnTo>
                  <a:pt x="979169" y="50291"/>
                </a:lnTo>
                <a:lnTo>
                  <a:pt x="973632" y="47040"/>
                </a:lnTo>
                <a:close/>
              </a:path>
              <a:path w="979170" h="100329">
                <a:moveTo>
                  <a:pt x="893825" y="0"/>
                </a:moveTo>
                <a:lnTo>
                  <a:pt x="890777" y="1523"/>
                </a:lnTo>
                <a:lnTo>
                  <a:pt x="889253" y="3047"/>
                </a:lnTo>
                <a:lnTo>
                  <a:pt x="887729" y="5333"/>
                </a:lnTo>
                <a:lnTo>
                  <a:pt x="889253" y="8381"/>
                </a:lnTo>
                <a:lnTo>
                  <a:pt x="890777" y="9905"/>
                </a:lnTo>
                <a:lnTo>
                  <a:pt x="960409" y="50291"/>
                </a:lnTo>
                <a:lnTo>
                  <a:pt x="966977" y="46481"/>
                </a:lnTo>
                <a:lnTo>
                  <a:pt x="972681" y="46481"/>
                </a:lnTo>
                <a:lnTo>
                  <a:pt x="896111" y="1523"/>
                </a:lnTo>
                <a:lnTo>
                  <a:pt x="893825" y="0"/>
                </a:lnTo>
                <a:close/>
              </a:path>
              <a:path w="979170" h="100329">
                <a:moveTo>
                  <a:pt x="972311" y="45719"/>
                </a:moveTo>
                <a:lnTo>
                  <a:pt x="971383" y="45719"/>
                </a:lnTo>
                <a:lnTo>
                  <a:pt x="973632" y="47040"/>
                </a:lnTo>
                <a:lnTo>
                  <a:pt x="97231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65853" y="3701799"/>
            <a:ext cx="1847850" cy="819150"/>
          </a:xfrm>
          <a:prstGeom prst="rect">
            <a:avLst/>
          </a:prstGeom>
          <a:ln w="9524">
            <a:solidFill>
              <a:srgbClr val="01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00" marR="509270" indent="317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objeto2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[estado]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25390" y="45255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55722" y="3049635"/>
            <a:ext cx="595630" cy="563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060">
              <a:lnSpc>
                <a:spcPct val="100000"/>
              </a:lnSpc>
            </a:pPr>
            <a:r>
              <a:rPr spc="-15" dirty="0"/>
              <a:t>Representación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-15" dirty="0"/>
              <a:t>gráfica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-15" dirty="0"/>
              <a:t>(alternativa)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34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987975" y="3352809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7924"/>
                </a:lnTo>
                <a:lnTo>
                  <a:pt x="34362" y="29608"/>
                </a:lnTo>
                <a:lnTo>
                  <a:pt x="9750" y="61915"/>
                </a:lnTo>
                <a:lnTo>
                  <a:pt x="0" y="101710"/>
                </a:lnTo>
                <a:lnTo>
                  <a:pt x="971" y="116120"/>
                </a:lnTo>
                <a:lnTo>
                  <a:pt x="14663" y="155138"/>
                </a:lnTo>
                <a:lnTo>
                  <a:pt x="41936" y="185586"/>
                </a:lnTo>
                <a:lnTo>
                  <a:pt x="79465" y="204567"/>
                </a:lnTo>
                <a:lnTo>
                  <a:pt x="108540" y="209420"/>
                </a:lnTo>
                <a:lnTo>
                  <a:pt x="124487" y="208570"/>
                </a:lnTo>
                <a:lnTo>
                  <a:pt x="167527" y="196338"/>
                </a:lnTo>
                <a:lnTo>
                  <a:pt x="201115" y="171909"/>
                </a:lnTo>
                <a:lnTo>
                  <a:pt x="222362" y="138278"/>
                </a:lnTo>
                <a:lnTo>
                  <a:pt x="228245" y="112222"/>
                </a:lnTo>
                <a:lnTo>
                  <a:pt x="227361" y="96983"/>
                </a:lnTo>
                <a:lnTo>
                  <a:pt x="214178" y="56423"/>
                </a:lnTo>
                <a:lnTo>
                  <a:pt x="187794" y="25300"/>
                </a:lnTo>
                <a:lnTo>
                  <a:pt x="151541" y="5802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7975" y="3352809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7924"/>
                </a:lnTo>
                <a:lnTo>
                  <a:pt x="34362" y="29608"/>
                </a:lnTo>
                <a:lnTo>
                  <a:pt x="9750" y="61915"/>
                </a:lnTo>
                <a:lnTo>
                  <a:pt x="0" y="101710"/>
                </a:lnTo>
                <a:lnTo>
                  <a:pt x="971" y="116120"/>
                </a:lnTo>
                <a:lnTo>
                  <a:pt x="14663" y="155138"/>
                </a:lnTo>
                <a:lnTo>
                  <a:pt x="41936" y="185586"/>
                </a:lnTo>
                <a:lnTo>
                  <a:pt x="79465" y="204567"/>
                </a:lnTo>
                <a:lnTo>
                  <a:pt x="108540" y="209420"/>
                </a:lnTo>
                <a:lnTo>
                  <a:pt x="124487" y="208570"/>
                </a:lnTo>
                <a:lnTo>
                  <a:pt x="167527" y="196338"/>
                </a:lnTo>
                <a:lnTo>
                  <a:pt x="201115" y="171909"/>
                </a:lnTo>
                <a:lnTo>
                  <a:pt x="222362" y="138278"/>
                </a:lnTo>
                <a:lnTo>
                  <a:pt x="228245" y="112222"/>
                </a:lnTo>
                <a:lnTo>
                  <a:pt x="227361" y="96983"/>
                </a:lnTo>
                <a:lnTo>
                  <a:pt x="214178" y="56423"/>
                </a:lnTo>
                <a:lnTo>
                  <a:pt x="187794" y="25300"/>
                </a:lnTo>
                <a:lnTo>
                  <a:pt x="151541" y="5802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1947" y="3518925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30" h="351789">
                <a:moveTo>
                  <a:pt x="44957" y="323324"/>
                </a:moveTo>
                <a:lnTo>
                  <a:pt x="44957" y="342114"/>
                </a:lnTo>
                <a:lnTo>
                  <a:pt x="50291" y="351281"/>
                </a:lnTo>
                <a:lnTo>
                  <a:pt x="52910" y="346709"/>
                </a:lnTo>
                <a:lnTo>
                  <a:pt x="52577" y="346709"/>
                </a:lnTo>
                <a:lnTo>
                  <a:pt x="53356" y="345931"/>
                </a:lnTo>
                <a:lnTo>
                  <a:pt x="54863" y="343299"/>
                </a:lnTo>
                <a:lnTo>
                  <a:pt x="54863" y="339089"/>
                </a:lnTo>
                <a:lnTo>
                  <a:pt x="45719" y="339089"/>
                </a:lnTo>
                <a:lnTo>
                  <a:pt x="49946" y="331925"/>
                </a:lnTo>
                <a:lnTo>
                  <a:pt x="44957" y="323324"/>
                </a:lnTo>
                <a:close/>
              </a:path>
              <a:path w="100330" h="351789">
                <a:moveTo>
                  <a:pt x="44957" y="342114"/>
                </a:moveTo>
                <a:lnTo>
                  <a:pt x="44957" y="344423"/>
                </a:lnTo>
                <a:lnTo>
                  <a:pt x="47243" y="346709"/>
                </a:lnTo>
                <a:lnTo>
                  <a:pt x="47631" y="346709"/>
                </a:lnTo>
                <a:lnTo>
                  <a:pt x="44957" y="342114"/>
                </a:lnTo>
                <a:close/>
              </a:path>
              <a:path w="100330" h="351789">
                <a:moveTo>
                  <a:pt x="53356" y="345931"/>
                </a:moveTo>
                <a:lnTo>
                  <a:pt x="52577" y="346709"/>
                </a:lnTo>
                <a:lnTo>
                  <a:pt x="52910" y="346709"/>
                </a:lnTo>
                <a:lnTo>
                  <a:pt x="53356" y="345931"/>
                </a:lnTo>
                <a:close/>
              </a:path>
              <a:path w="100330" h="351789">
                <a:moveTo>
                  <a:pt x="54863" y="343299"/>
                </a:moveTo>
                <a:lnTo>
                  <a:pt x="53356" y="345931"/>
                </a:lnTo>
                <a:lnTo>
                  <a:pt x="54863" y="344423"/>
                </a:lnTo>
                <a:lnTo>
                  <a:pt x="54863" y="343299"/>
                </a:lnTo>
                <a:close/>
              </a:path>
              <a:path w="100330" h="351789">
                <a:moveTo>
                  <a:pt x="94487" y="259841"/>
                </a:moveTo>
                <a:lnTo>
                  <a:pt x="91439" y="260603"/>
                </a:lnTo>
                <a:lnTo>
                  <a:pt x="90677" y="262889"/>
                </a:lnTo>
                <a:lnTo>
                  <a:pt x="54863" y="323591"/>
                </a:lnTo>
                <a:lnTo>
                  <a:pt x="54863" y="343299"/>
                </a:lnTo>
                <a:lnTo>
                  <a:pt x="98297" y="267461"/>
                </a:lnTo>
                <a:lnTo>
                  <a:pt x="99821" y="265175"/>
                </a:lnTo>
                <a:lnTo>
                  <a:pt x="99059" y="262889"/>
                </a:lnTo>
                <a:lnTo>
                  <a:pt x="94487" y="259841"/>
                </a:lnTo>
                <a:close/>
              </a:path>
              <a:path w="100330" h="351789">
                <a:moveTo>
                  <a:pt x="5333" y="259841"/>
                </a:moveTo>
                <a:lnTo>
                  <a:pt x="761" y="262889"/>
                </a:lnTo>
                <a:lnTo>
                  <a:pt x="0" y="265175"/>
                </a:lnTo>
                <a:lnTo>
                  <a:pt x="1523" y="267461"/>
                </a:lnTo>
                <a:lnTo>
                  <a:pt x="44957" y="342114"/>
                </a:lnTo>
                <a:lnTo>
                  <a:pt x="44957" y="323324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30" h="351789">
                <a:moveTo>
                  <a:pt x="49946" y="331925"/>
                </a:moveTo>
                <a:lnTo>
                  <a:pt x="45719" y="339089"/>
                </a:lnTo>
                <a:lnTo>
                  <a:pt x="54101" y="339089"/>
                </a:lnTo>
                <a:lnTo>
                  <a:pt x="49946" y="331925"/>
                </a:lnTo>
                <a:close/>
              </a:path>
              <a:path w="100330" h="351789">
                <a:moveTo>
                  <a:pt x="54863" y="323591"/>
                </a:moveTo>
                <a:lnTo>
                  <a:pt x="49946" y="331925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3591"/>
                </a:lnTo>
                <a:close/>
              </a:path>
              <a:path w="100330" h="351789">
                <a:moveTo>
                  <a:pt x="52577" y="0"/>
                </a:moveTo>
                <a:lnTo>
                  <a:pt x="47243" y="0"/>
                </a:lnTo>
                <a:lnTo>
                  <a:pt x="44957" y="2285"/>
                </a:lnTo>
                <a:lnTo>
                  <a:pt x="44957" y="323324"/>
                </a:lnTo>
                <a:lnTo>
                  <a:pt x="49946" y="331925"/>
                </a:lnTo>
                <a:lnTo>
                  <a:pt x="54863" y="323591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3670" y="4030397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3352" y="4034206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8609" y="4005250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85075" y="4733547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52344" y="4790697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52344" y="4790697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1963" y="4075947"/>
            <a:ext cx="1195070" cy="100330"/>
          </a:xfrm>
          <a:custGeom>
            <a:avLst/>
            <a:gdLst/>
            <a:ahLst/>
            <a:cxnLst/>
            <a:rect l="l" t="t" r="r" b="b"/>
            <a:pathLst>
              <a:path w="1195070" h="100329">
                <a:moveTo>
                  <a:pt x="1168838" y="55452"/>
                </a:moveTo>
                <a:lnTo>
                  <a:pt x="1106420" y="90677"/>
                </a:lnTo>
                <a:lnTo>
                  <a:pt x="1104134" y="92201"/>
                </a:lnTo>
                <a:lnTo>
                  <a:pt x="1103372" y="94487"/>
                </a:lnTo>
                <a:lnTo>
                  <a:pt x="1106420" y="99059"/>
                </a:lnTo>
                <a:lnTo>
                  <a:pt x="1108706" y="99821"/>
                </a:lnTo>
                <a:lnTo>
                  <a:pt x="1110992" y="99059"/>
                </a:lnTo>
                <a:lnTo>
                  <a:pt x="1186830" y="55625"/>
                </a:lnTo>
                <a:lnTo>
                  <a:pt x="1185668" y="55625"/>
                </a:lnTo>
                <a:lnTo>
                  <a:pt x="1168838" y="55452"/>
                </a:lnTo>
                <a:close/>
              </a:path>
              <a:path w="1195070" h="100329">
                <a:moveTo>
                  <a:pt x="1176781" y="50969"/>
                </a:moveTo>
                <a:lnTo>
                  <a:pt x="1168838" y="55452"/>
                </a:lnTo>
                <a:lnTo>
                  <a:pt x="1185668" y="55625"/>
                </a:lnTo>
                <a:lnTo>
                  <a:pt x="1186830" y="55625"/>
                </a:lnTo>
                <a:lnTo>
                  <a:pt x="1188160" y="54863"/>
                </a:lnTo>
                <a:lnTo>
                  <a:pt x="1183382" y="54863"/>
                </a:lnTo>
                <a:lnTo>
                  <a:pt x="1176781" y="50969"/>
                </a:lnTo>
                <a:close/>
              </a:path>
              <a:path w="1195070" h="100329">
                <a:moveTo>
                  <a:pt x="1189462" y="54118"/>
                </a:moveTo>
                <a:lnTo>
                  <a:pt x="1186830" y="55625"/>
                </a:lnTo>
                <a:lnTo>
                  <a:pt x="1187954" y="55625"/>
                </a:lnTo>
                <a:lnTo>
                  <a:pt x="1189462" y="54118"/>
                </a:lnTo>
                <a:close/>
              </a:path>
              <a:path w="1195070" h="100329">
                <a:moveTo>
                  <a:pt x="4571" y="33527"/>
                </a:moveTo>
                <a:lnTo>
                  <a:pt x="2285" y="33527"/>
                </a:lnTo>
                <a:lnTo>
                  <a:pt x="0" y="35813"/>
                </a:lnTo>
                <a:lnTo>
                  <a:pt x="0" y="41147"/>
                </a:lnTo>
                <a:lnTo>
                  <a:pt x="1523" y="43433"/>
                </a:lnTo>
                <a:lnTo>
                  <a:pt x="4571" y="43433"/>
                </a:lnTo>
                <a:lnTo>
                  <a:pt x="1168838" y="55452"/>
                </a:lnTo>
                <a:lnTo>
                  <a:pt x="1176781" y="50969"/>
                </a:lnTo>
                <a:lnTo>
                  <a:pt x="1168863" y="46297"/>
                </a:lnTo>
                <a:lnTo>
                  <a:pt x="4571" y="33527"/>
                </a:lnTo>
                <a:close/>
              </a:path>
              <a:path w="1195070" h="100329">
                <a:moveTo>
                  <a:pt x="1183382" y="47243"/>
                </a:moveTo>
                <a:lnTo>
                  <a:pt x="1176781" y="50969"/>
                </a:lnTo>
                <a:lnTo>
                  <a:pt x="1183382" y="54863"/>
                </a:lnTo>
                <a:lnTo>
                  <a:pt x="1183382" y="47243"/>
                </a:lnTo>
                <a:close/>
              </a:path>
              <a:path w="1195070" h="100329">
                <a:moveTo>
                  <a:pt x="1188482" y="47243"/>
                </a:moveTo>
                <a:lnTo>
                  <a:pt x="1183382" y="47243"/>
                </a:lnTo>
                <a:lnTo>
                  <a:pt x="1183382" y="54863"/>
                </a:lnTo>
                <a:lnTo>
                  <a:pt x="1188160" y="54863"/>
                </a:lnTo>
                <a:lnTo>
                  <a:pt x="1189462" y="54118"/>
                </a:lnTo>
                <a:lnTo>
                  <a:pt x="1190240" y="53339"/>
                </a:lnTo>
                <a:lnTo>
                  <a:pt x="1190240" y="48767"/>
                </a:lnTo>
                <a:lnTo>
                  <a:pt x="1189071" y="47598"/>
                </a:lnTo>
                <a:lnTo>
                  <a:pt x="1188482" y="47243"/>
                </a:lnTo>
                <a:close/>
              </a:path>
              <a:path w="1195070" h="100329">
                <a:moveTo>
                  <a:pt x="1189071" y="47598"/>
                </a:moveTo>
                <a:lnTo>
                  <a:pt x="1190240" y="48767"/>
                </a:lnTo>
                <a:lnTo>
                  <a:pt x="1190240" y="53339"/>
                </a:lnTo>
                <a:lnTo>
                  <a:pt x="1189462" y="54118"/>
                </a:lnTo>
                <a:lnTo>
                  <a:pt x="1194812" y="51053"/>
                </a:lnTo>
                <a:lnTo>
                  <a:pt x="1189071" y="47598"/>
                </a:lnTo>
                <a:close/>
              </a:path>
              <a:path w="1195070" h="100329">
                <a:moveTo>
                  <a:pt x="1168863" y="46297"/>
                </a:moveTo>
                <a:lnTo>
                  <a:pt x="1176781" y="50969"/>
                </a:lnTo>
                <a:lnTo>
                  <a:pt x="1183382" y="47243"/>
                </a:lnTo>
                <a:lnTo>
                  <a:pt x="1188482" y="47243"/>
                </a:lnTo>
                <a:lnTo>
                  <a:pt x="1187216" y="46481"/>
                </a:lnTo>
                <a:lnTo>
                  <a:pt x="1185668" y="46481"/>
                </a:lnTo>
                <a:lnTo>
                  <a:pt x="1168863" y="46297"/>
                </a:lnTo>
                <a:close/>
              </a:path>
              <a:path w="1195070" h="100329">
                <a:moveTo>
                  <a:pt x="1187954" y="46481"/>
                </a:moveTo>
                <a:lnTo>
                  <a:pt x="1187216" y="46481"/>
                </a:lnTo>
                <a:lnTo>
                  <a:pt x="1189071" y="47598"/>
                </a:lnTo>
                <a:lnTo>
                  <a:pt x="1187954" y="46481"/>
                </a:lnTo>
                <a:close/>
              </a:path>
              <a:path w="1195070" h="100329">
                <a:moveTo>
                  <a:pt x="1110230" y="0"/>
                </a:moveTo>
                <a:lnTo>
                  <a:pt x="1107182" y="761"/>
                </a:lnTo>
                <a:lnTo>
                  <a:pt x="1104134" y="5333"/>
                </a:lnTo>
                <a:lnTo>
                  <a:pt x="1104896" y="8381"/>
                </a:lnTo>
                <a:lnTo>
                  <a:pt x="1107182" y="9905"/>
                </a:lnTo>
                <a:lnTo>
                  <a:pt x="1168863" y="46297"/>
                </a:lnTo>
                <a:lnTo>
                  <a:pt x="1185668" y="46481"/>
                </a:lnTo>
                <a:lnTo>
                  <a:pt x="1187216" y="46481"/>
                </a:lnTo>
                <a:lnTo>
                  <a:pt x="1112516" y="1523"/>
                </a:lnTo>
                <a:lnTo>
                  <a:pt x="111023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6890" y="4367031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76"/>
                </a:moveTo>
                <a:lnTo>
                  <a:pt x="50291" y="350513"/>
                </a:lnTo>
                <a:lnTo>
                  <a:pt x="52976" y="345941"/>
                </a:lnTo>
                <a:lnTo>
                  <a:pt x="48005" y="345941"/>
                </a:lnTo>
                <a:lnTo>
                  <a:pt x="47040" y="344976"/>
                </a:lnTo>
                <a:close/>
              </a:path>
              <a:path w="100329" h="350520">
                <a:moveTo>
                  <a:pt x="45719" y="324632"/>
                </a:moveTo>
                <a:lnTo>
                  <a:pt x="45719" y="342727"/>
                </a:lnTo>
                <a:lnTo>
                  <a:pt x="47040" y="344976"/>
                </a:lnTo>
                <a:lnTo>
                  <a:pt x="48005" y="345941"/>
                </a:lnTo>
                <a:lnTo>
                  <a:pt x="52577" y="345941"/>
                </a:lnTo>
                <a:lnTo>
                  <a:pt x="53543" y="344976"/>
                </a:lnTo>
                <a:lnTo>
                  <a:pt x="54863" y="342727"/>
                </a:lnTo>
                <a:lnTo>
                  <a:pt x="54863" y="339083"/>
                </a:lnTo>
                <a:lnTo>
                  <a:pt x="46481" y="339083"/>
                </a:lnTo>
                <a:lnTo>
                  <a:pt x="50291" y="332514"/>
                </a:lnTo>
                <a:lnTo>
                  <a:pt x="45719" y="324632"/>
                </a:lnTo>
                <a:close/>
              </a:path>
              <a:path w="100329" h="350520">
                <a:moveTo>
                  <a:pt x="53543" y="344976"/>
                </a:moveTo>
                <a:lnTo>
                  <a:pt x="52577" y="345941"/>
                </a:lnTo>
                <a:lnTo>
                  <a:pt x="52976" y="345941"/>
                </a:lnTo>
                <a:lnTo>
                  <a:pt x="53543" y="344976"/>
                </a:lnTo>
                <a:close/>
              </a:path>
              <a:path w="100329" h="350520">
                <a:moveTo>
                  <a:pt x="45719" y="342727"/>
                </a:moveTo>
                <a:lnTo>
                  <a:pt x="45719" y="343655"/>
                </a:lnTo>
                <a:lnTo>
                  <a:pt x="47040" y="344976"/>
                </a:lnTo>
                <a:lnTo>
                  <a:pt x="45719" y="342727"/>
                </a:lnTo>
                <a:close/>
              </a:path>
              <a:path w="100329" h="350520">
                <a:moveTo>
                  <a:pt x="54863" y="342727"/>
                </a:moveTo>
                <a:lnTo>
                  <a:pt x="53543" y="344976"/>
                </a:lnTo>
                <a:lnTo>
                  <a:pt x="54863" y="343655"/>
                </a:lnTo>
                <a:lnTo>
                  <a:pt x="54863" y="342727"/>
                </a:lnTo>
                <a:close/>
              </a:path>
              <a:path w="100329" h="350520">
                <a:moveTo>
                  <a:pt x="5333" y="259835"/>
                </a:moveTo>
                <a:lnTo>
                  <a:pt x="3047" y="260597"/>
                </a:lnTo>
                <a:lnTo>
                  <a:pt x="1523" y="262121"/>
                </a:lnTo>
                <a:lnTo>
                  <a:pt x="0" y="265169"/>
                </a:lnTo>
                <a:lnTo>
                  <a:pt x="1523" y="267455"/>
                </a:lnTo>
                <a:lnTo>
                  <a:pt x="45719" y="342727"/>
                </a:lnTo>
                <a:lnTo>
                  <a:pt x="45719" y="324632"/>
                </a:lnTo>
                <a:lnTo>
                  <a:pt x="9905" y="262883"/>
                </a:lnTo>
                <a:lnTo>
                  <a:pt x="8381" y="260597"/>
                </a:lnTo>
                <a:lnTo>
                  <a:pt x="5333" y="259835"/>
                </a:lnTo>
                <a:close/>
              </a:path>
              <a:path w="100329" h="350520">
                <a:moveTo>
                  <a:pt x="94487" y="259835"/>
                </a:moveTo>
                <a:lnTo>
                  <a:pt x="92201" y="260597"/>
                </a:lnTo>
                <a:lnTo>
                  <a:pt x="90677" y="262883"/>
                </a:lnTo>
                <a:lnTo>
                  <a:pt x="54863" y="324632"/>
                </a:lnTo>
                <a:lnTo>
                  <a:pt x="54863" y="342727"/>
                </a:lnTo>
                <a:lnTo>
                  <a:pt x="99059" y="267455"/>
                </a:lnTo>
                <a:lnTo>
                  <a:pt x="99821" y="265169"/>
                </a:lnTo>
                <a:lnTo>
                  <a:pt x="99059" y="262121"/>
                </a:lnTo>
                <a:lnTo>
                  <a:pt x="96773" y="260597"/>
                </a:lnTo>
                <a:lnTo>
                  <a:pt x="94487" y="259835"/>
                </a:lnTo>
                <a:close/>
              </a:path>
              <a:path w="100329" h="350520">
                <a:moveTo>
                  <a:pt x="50291" y="332514"/>
                </a:moveTo>
                <a:lnTo>
                  <a:pt x="46481" y="339083"/>
                </a:lnTo>
                <a:lnTo>
                  <a:pt x="54101" y="339083"/>
                </a:lnTo>
                <a:lnTo>
                  <a:pt x="50291" y="332514"/>
                </a:lnTo>
                <a:close/>
              </a:path>
              <a:path w="100329" h="350520">
                <a:moveTo>
                  <a:pt x="54863" y="324632"/>
                </a:moveTo>
                <a:lnTo>
                  <a:pt x="50291" y="332514"/>
                </a:lnTo>
                <a:lnTo>
                  <a:pt x="54101" y="339083"/>
                </a:lnTo>
                <a:lnTo>
                  <a:pt x="54863" y="339083"/>
                </a:lnTo>
                <a:lnTo>
                  <a:pt x="54863" y="324632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2"/>
                </a:lnTo>
                <a:lnTo>
                  <a:pt x="50291" y="332514"/>
                </a:lnTo>
                <a:lnTo>
                  <a:pt x="54863" y="324632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33284" y="4945757"/>
            <a:ext cx="173291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i="1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i="1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objetos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18480000">
            <a:off x="2760368" y="4267905"/>
            <a:ext cx="849992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10"/>
              </a:lnSpc>
            </a:pPr>
            <a:r>
              <a:rPr sz="4400" spc="195" dirty="0">
                <a:solidFill>
                  <a:srgbClr val="000064"/>
                </a:solidFill>
                <a:latin typeface="Wingdings"/>
                <a:cs typeface="Wingdings"/>
              </a:rPr>
              <a:t>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82787" y="2697855"/>
            <a:ext cx="7181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objeto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1369" y="3070209"/>
            <a:ext cx="595630" cy="563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1502" y="1900802"/>
            <a:ext cx="156591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objeto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,</a:t>
            </a:r>
            <a:r>
              <a:rPr sz="2000" i="1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64"/>
                </a:solidFill>
                <a:latin typeface="Arial"/>
                <a:cs typeface="Arial"/>
              </a:rPr>
              <a:t>con</a:t>
            </a:r>
            <a:r>
              <a:rPr sz="2000" i="1" spc="-1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indicación</a:t>
            </a:r>
            <a:r>
              <a:rPr sz="2000" i="1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del</a:t>
            </a:r>
            <a:r>
              <a:rPr sz="2000" i="1" spc="-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estado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8339" y="3886209"/>
            <a:ext cx="1466850" cy="514350"/>
          </a:xfrm>
          <a:custGeom>
            <a:avLst/>
            <a:gdLst/>
            <a:ahLst/>
            <a:cxnLst/>
            <a:rect l="l" t="t" r="r" b="b"/>
            <a:pathLst>
              <a:path w="1466850" h="514350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8243"/>
                </a:lnTo>
                <a:lnTo>
                  <a:pt x="1221" y="442780"/>
                </a:lnTo>
                <a:lnTo>
                  <a:pt x="17938" y="480975"/>
                </a:lnTo>
                <a:lnTo>
                  <a:pt x="50043" y="506634"/>
                </a:lnTo>
                <a:lnTo>
                  <a:pt x="1380743" y="514349"/>
                </a:lnTo>
                <a:lnTo>
                  <a:pt x="1395217" y="513116"/>
                </a:lnTo>
                <a:lnTo>
                  <a:pt x="1433281" y="496273"/>
                </a:lnTo>
                <a:lnTo>
                  <a:pt x="1458953" y="464072"/>
                </a:lnTo>
                <a:lnTo>
                  <a:pt x="1466849" y="85343"/>
                </a:lnTo>
                <a:lnTo>
                  <a:pt x="1465605" y="70831"/>
                </a:lnTo>
                <a:lnTo>
                  <a:pt x="1448622" y="32901"/>
                </a:lnTo>
                <a:lnTo>
                  <a:pt x="1416178" y="7581"/>
                </a:lnTo>
                <a:lnTo>
                  <a:pt x="8534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48027" y="3898401"/>
            <a:ext cx="1466850" cy="495300"/>
          </a:xfrm>
          <a:custGeom>
            <a:avLst/>
            <a:gdLst/>
            <a:ahLst/>
            <a:cxnLst/>
            <a:rect l="l" t="t" r="r" b="b"/>
            <a:pathLst>
              <a:path w="1466850" h="495300">
                <a:moveTo>
                  <a:pt x="83057" y="0"/>
                </a:moveTo>
                <a:lnTo>
                  <a:pt x="42202" y="10796"/>
                </a:lnTo>
                <a:lnTo>
                  <a:pt x="12566" y="39234"/>
                </a:lnTo>
                <a:lnTo>
                  <a:pt x="80" y="79384"/>
                </a:lnTo>
                <a:lnTo>
                  <a:pt x="0" y="413003"/>
                </a:lnTo>
                <a:lnTo>
                  <a:pt x="1284" y="427543"/>
                </a:lnTo>
                <a:lnTo>
                  <a:pt x="18769" y="465167"/>
                </a:lnTo>
                <a:lnTo>
                  <a:pt x="52026" y="489374"/>
                </a:lnTo>
                <a:lnTo>
                  <a:pt x="1384553" y="495299"/>
                </a:lnTo>
                <a:lnTo>
                  <a:pt x="1399158" y="494029"/>
                </a:lnTo>
                <a:lnTo>
                  <a:pt x="1436914" y="476675"/>
                </a:lnTo>
                <a:lnTo>
                  <a:pt x="1461092" y="443503"/>
                </a:lnTo>
                <a:lnTo>
                  <a:pt x="1466849" y="83057"/>
                </a:lnTo>
                <a:lnTo>
                  <a:pt x="1465590" y="68493"/>
                </a:lnTo>
                <a:lnTo>
                  <a:pt x="1448387" y="30587"/>
                </a:lnTo>
                <a:lnTo>
                  <a:pt x="1415474" y="6036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23281" y="3879351"/>
            <a:ext cx="1466850" cy="495300"/>
          </a:xfrm>
          <a:custGeom>
            <a:avLst/>
            <a:gdLst/>
            <a:ahLst/>
            <a:cxnLst/>
            <a:rect l="l" t="t" r="r" b="b"/>
            <a:pathLst>
              <a:path w="1466850" h="495300">
                <a:moveTo>
                  <a:pt x="82295" y="0"/>
                </a:moveTo>
                <a:lnTo>
                  <a:pt x="41463" y="10891"/>
                </a:lnTo>
                <a:lnTo>
                  <a:pt x="12152" y="39559"/>
                </a:lnTo>
                <a:lnTo>
                  <a:pt x="54" y="79992"/>
                </a:lnTo>
                <a:lnTo>
                  <a:pt x="0" y="413003"/>
                </a:lnTo>
                <a:lnTo>
                  <a:pt x="1270" y="427608"/>
                </a:lnTo>
                <a:lnTo>
                  <a:pt x="18624" y="465364"/>
                </a:lnTo>
                <a:lnTo>
                  <a:pt x="51796" y="489542"/>
                </a:lnTo>
                <a:lnTo>
                  <a:pt x="1384553" y="495299"/>
                </a:lnTo>
                <a:lnTo>
                  <a:pt x="1398960" y="494029"/>
                </a:lnTo>
                <a:lnTo>
                  <a:pt x="1436597" y="476675"/>
                </a:lnTo>
                <a:lnTo>
                  <a:pt x="1460994" y="443503"/>
                </a:lnTo>
                <a:lnTo>
                  <a:pt x="1466849" y="83057"/>
                </a:lnTo>
                <a:lnTo>
                  <a:pt x="1465566" y="68493"/>
                </a:lnTo>
                <a:lnTo>
                  <a:pt x="1448143" y="30587"/>
                </a:lnTo>
                <a:lnTo>
                  <a:pt x="1415157" y="6036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05342" y="4249852"/>
            <a:ext cx="774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objeto1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86506" y="4077472"/>
            <a:ext cx="1512570" cy="100330"/>
          </a:xfrm>
          <a:custGeom>
            <a:avLst/>
            <a:gdLst/>
            <a:ahLst/>
            <a:cxnLst/>
            <a:rect l="l" t="t" r="r" b="b"/>
            <a:pathLst>
              <a:path w="1512570" h="100329">
                <a:moveTo>
                  <a:pt x="1493975" y="49875"/>
                </a:moveTo>
                <a:lnTo>
                  <a:pt x="1424939" y="89915"/>
                </a:lnTo>
                <a:lnTo>
                  <a:pt x="1422653" y="91439"/>
                </a:lnTo>
                <a:lnTo>
                  <a:pt x="1421891" y="94487"/>
                </a:lnTo>
                <a:lnTo>
                  <a:pt x="1423415" y="96773"/>
                </a:lnTo>
                <a:lnTo>
                  <a:pt x="1424177" y="99059"/>
                </a:lnTo>
                <a:lnTo>
                  <a:pt x="1427225" y="99821"/>
                </a:lnTo>
                <a:lnTo>
                  <a:pt x="1429511" y="98297"/>
                </a:lnTo>
                <a:lnTo>
                  <a:pt x="1504783" y="54101"/>
                </a:lnTo>
                <a:lnTo>
                  <a:pt x="1501139" y="54101"/>
                </a:lnTo>
                <a:lnTo>
                  <a:pt x="1493975" y="49875"/>
                </a:lnTo>
                <a:close/>
              </a:path>
              <a:path w="1512570" h="100329">
                <a:moveTo>
                  <a:pt x="1485641" y="44957"/>
                </a:moveTo>
                <a:lnTo>
                  <a:pt x="2285" y="44957"/>
                </a:lnTo>
                <a:lnTo>
                  <a:pt x="0" y="47243"/>
                </a:lnTo>
                <a:lnTo>
                  <a:pt x="0" y="52577"/>
                </a:lnTo>
                <a:lnTo>
                  <a:pt x="2285" y="54863"/>
                </a:lnTo>
                <a:lnTo>
                  <a:pt x="1485374" y="54863"/>
                </a:lnTo>
                <a:lnTo>
                  <a:pt x="1493975" y="49875"/>
                </a:lnTo>
                <a:lnTo>
                  <a:pt x="1485641" y="44957"/>
                </a:lnTo>
                <a:close/>
              </a:path>
              <a:path w="1512570" h="100329">
                <a:moveTo>
                  <a:pt x="1507997" y="52214"/>
                </a:moveTo>
                <a:lnTo>
                  <a:pt x="1503485" y="54863"/>
                </a:lnTo>
                <a:lnTo>
                  <a:pt x="1505711" y="54863"/>
                </a:lnTo>
                <a:lnTo>
                  <a:pt x="1507997" y="52577"/>
                </a:lnTo>
                <a:lnTo>
                  <a:pt x="1507997" y="52214"/>
                </a:lnTo>
                <a:close/>
              </a:path>
              <a:path w="1512570" h="100329">
                <a:moveTo>
                  <a:pt x="1501139" y="45719"/>
                </a:moveTo>
                <a:lnTo>
                  <a:pt x="1493975" y="49875"/>
                </a:lnTo>
                <a:lnTo>
                  <a:pt x="1501139" y="54101"/>
                </a:lnTo>
                <a:lnTo>
                  <a:pt x="1501139" y="45719"/>
                </a:lnTo>
                <a:close/>
              </a:path>
              <a:path w="1512570" h="100329">
                <a:moveTo>
                  <a:pt x="1505978" y="45719"/>
                </a:moveTo>
                <a:lnTo>
                  <a:pt x="1501139" y="45719"/>
                </a:lnTo>
                <a:lnTo>
                  <a:pt x="1501139" y="54101"/>
                </a:lnTo>
                <a:lnTo>
                  <a:pt x="1504783" y="54101"/>
                </a:lnTo>
                <a:lnTo>
                  <a:pt x="1507997" y="52214"/>
                </a:lnTo>
                <a:lnTo>
                  <a:pt x="1507997" y="47243"/>
                </a:lnTo>
                <a:lnTo>
                  <a:pt x="1507153" y="46399"/>
                </a:lnTo>
                <a:lnTo>
                  <a:pt x="1505978" y="45719"/>
                </a:lnTo>
                <a:close/>
              </a:path>
              <a:path w="1512570" h="100329">
                <a:moveTo>
                  <a:pt x="1507153" y="46399"/>
                </a:moveTo>
                <a:lnTo>
                  <a:pt x="1507997" y="47243"/>
                </a:lnTo>
                <a:lnTo>
                  <a:pt x="1507997" y="52214"/>
                </a:lnTo>
                <a:lnTo>
                  <a:pt x="1512569" y="49529"/>
                </a:lnTo>
                <a:lnTo>
                  <a:pt x="1507153" y="46399"/>
                </a:lnTo>
                <a:close/>
              </a:path>
              <a:path w="1512570" h="100329">
                <a:moveTo>
                  <a:pt x="1427225" y="0"/>
                </a:moveTo>
                <a:lnTo>
                  <a:pt x="1424177" y="761"/>
                </a:lnTo>
                <a:lnTo>
                  <a:pt x="1423415" y="3047"/>
                </a:lnTo>
                <a:lnTo>
                  <a:pt x="1421891" y="5333"/>
                </a:lnTo>
                <a:lnTo>
                  <a:pt x="1422653" y="8381"/>
                </a:lnTo>
                <a:lnTo>
                  <a:pt x="1424939" y="9143"/>
                </a:lnTo>
                <a:lnTo>
                  <a:pt x="1493975" y="49875"/>
                </a:lnTo>
                <a:lnTo>
                  <a:pt x="1501139" y="45719"/>
                </a:lnTo>
                <a:lnTo>
                  <a:pt x="1505978" y="45719"/>
                </a:lnTo>
                <a:lnTo>
                  <a:pt x="1429511" y="1523"/>
                </a:lnTo>
                <a:lnTo>
                  <a:pt x="1427225" y="0"/>
                </a:lnTo>
                <a:close/>
              </a:path>
              <a:path w="1512570" h="100329">
                <a:moveTo>
                  <a:pt x="1505711" y="44957"/>
                </a:moveTo>
                <a:lnTo>
                  <a:pt x="1504659" y="44957"/>
                </a:lnTo>
                <a:lnTo>
                  <a:pt x="1507153" y="46399"/>
                </a:lnTo>
                <a:lnTo>
                  <a:pt x="1505711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37242" y="3473374"/>
            <a:ext cx="83820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objeto2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[estado]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35175" y="2883519"/>
            <a:ext cx="595630" cy="563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45189" y="4057659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0" y="114299"/>
                </a:moveTo>
                <a:lnTo>
                  <a:pt x="88391" y="114299"/>
                </a:lnTo>
                <a:lnTo>
                  <a:pt x="88391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5732" y="4069851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0" y="114299"/>
                </a:moveTo>
                <a:lnTo>
                  <a:pt x="88391" y="114299"/>
                </a:lnTo>
                <a:lnTo>
                  <a:pt x="88391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5732" y="4069851"/>
            <a:ext cx="89535" cy="114300"/>
          </a:xfrm>
          <a:custGeom>
            <a:avLst/>
            <a:gdLst/>
            <a:ahLst/>
            <a:cxnLst/>
            <a:rect l="l" t="t" r="r" b="b"/>
            <a:pathLst>
              <a:path w="89535" h="114300">
                <a:moveTo>
                  <a:pt x="0" y="114299"/>
                </a:moveTo>
                <a:lnTo>
                  <a:pt x="89153" y="114299"/>
                </a:lnTo>
                <a:lnTo>
                  <a:pt x="8915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4877" y="4044705"/>
            <a:ext cx="89535" cy="114300"/>
          </a:xfrm>
          <a:custGeom>
            <a:avLst/>
            <a:gdLst/>
            <a:ahLst/>
            <a:cxnLst/>
            <a:rect l="l" t="t" r="r" b="b"/>
            <a:pathLst>
              <a:path w="89535" h="114300">
                <a:moveTo>
                  <a:pt x="0" y="114299"/>
                </a:moveTo>
                <a:lnTo>
                  <a:pt x="89153" y="114299"/>
                </a:lnTo>
                <a:lnTo>
                  <a:pt x="8915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14877" y="4044705"/>
            <a:ext cx="89535" cy="114300"/>
          </a:xfrm>
          <a:custGeom>
            <a:avLst/>
            <a:gdLst/>
            <a:ahLst/>
            <a:cxnLst/>
            <a:rect l="l" t="t" r="r" b="b"/>
            <a:pathLst>
              <a:path w="89535" h="114300">
                <a:moveTo>
                  <a:pt x="0" y="114299"/>
                </a:moveTo>
                <a:lnTo>
                  <a:pt x="89153" y="114299"/>
                </a:lnTo>
                <a:lnTo>
                  <a:pt x="8915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40224" y="4069851"/>
            <a:ext cx="89535" cy="114300"/>
          </a:xfrm>
          <a:custGeom>
            <a:avLst/>
            <a:gdLst/>
            <a:ahLst/>
            <a:cxnLst/>
            <a:rect l="l" t="t" r="r" b="b"/>
            <a:pathLst>
              <a:path w="89534" h="114300">
                <a:moveTo>
                  <a:pt x="0" y="114299"/>
                </a:moveTo>
                <a:lnTo>
                  <a:pt x="89153" y="114299"/>
                </a:lnTo>
                <a:lnTo>
                  <a:pt x="89153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40986" y="4069851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0" y="114299"/>
                </a:moveTo>
                <a:lnTo>
                  <a:pt x="88391" y="114299"/>
                </a:lnTo>
                <a:lnTo>
                  <a:pt x="88391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892693" y="3741598"/>
            <a:ext cx="774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objeto1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13556" y="4248329"/>
            <a:ext cx="8382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objeto2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[estado]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8725">
              <a:lnSpc>
                <a:spcPct val="100000"/>
              </a:lnSpc>
            </a:pPr>
            <a:r>
              <a:rPr spc="-5" dirty="0"/>
              <a:t>Ejemplo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75067" y="2075103"/>
            <a:ext cx="8763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Rellenar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8162" y="2072055"/>
            <a:ext cx="7366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1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Enviar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6759" y="2260863"/>
            <a:ext cx="979169" cy="100330"/>
          </a:xfrm>
          <a:custGeom>
            <a:avLst/>
            <a:gdLst/>
            <a:ahLst/>
            <a:cxnLst/>
            <a:rect l="l" t="t" r="r" b="b"/>
            <a:pathLst>
              <a:path w="979170" h="100330">
                <a:moveTo>
                  <a:pt x="960409" y="50291"/>
                </a:moveTo>
                <a:lnTo>
                  <a:pt x="890777" y="90677"/>
                </a:lnTo>
                <a:lnTo>
                  <a:pt x="889253" y="92201"/>
                </a:lnTo>
                <a:lnTo>
                  <a:pt x="887729" y="94487"/>
                </a:lnTo>
                <a:lnTo>
                  <a:pt x="890777" y="99059"/>
                </a:lnTo>
                <a:lnTo>
                  <a:pt x="893825" y="99821"/>
                </a:lnTo>
                <a:lnTo>
                  <a:pt x="896111" y="99059"/>
                </a:lnTo>
                <a:lnTo>
                  <a:pt x="972681" y="54101"/>
                </a:lnTo>
                <a:lnTo>
                  <a:pt x="966977" y="54101"/>
                </a:lnTo>
                <a:lnTo>
                  <a:pt x="960409" y="50291"/>
                </a:lnTo>
                <a:close/>
              </a:path>
              <a:path w="979170" h="100330">
                <a:moveTo>
                  <a:pt x="95252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952526" y="54863"/>
                </a:lnTo>
                <a:lnTo>
                  <a:pt x="960409" y="50291"/>
                </a:lnTo>
                <a:lnTo>
                  <a:pt x="952526" y="45719"/>
                </a:lnTo>
                <a:close/>
              </a:path>
              <a:path w="979170" h="100330">
                <a:moveTo>
                  <a:pt x="973632" y="53543"/>
                </a:moveTo>
                <a:lnTo>
                  <a:pt x="971383" y="54863"/>
                </a:lnTo>
                <a:lnTo>
                  <a:pt x="972311" y="54863"/>
                </a:lnTo>
                <a:lnTo>
                  <a:pt x="973632" y="53543"/>
                </a:lnTo>
                <a:close/>
              </a:path>
              <a:path w="979170" h="100330">
                <a:moveTo>
                  <a:pt x="966977" y="46481"/>
                </a:moveTo>
                <a:lnTo>
                  <a:pt x="960409" y="50291"/>
                </a:lnTo>
                <a:lnTo>
                  <a:pt x="966977" y="54101"/>
                </a:lnTo>
                <a:lnTo>
                  <a:pt x="966977" y="46481"/>
                </a:lnTo>
                <a:close/>
              </a:path>
              <a:path w="979170" h="100330">
                <a:moveTo>
                  <a:pt x="972681" y="46481"/>
                </a:moveTo>
                <a:lnTo>
                  <a:pt x="966977" y="46481"/>
                </a:lnTo>
                <a:lnTo>
                  <a:pt x="966977" y="54101"/>
                </a:lnTo>
                <a:lnTo>
                  <a:pt x="972681" y="54101"/>
                </a:lnTo>
                <a:lnTo>
                  <a:pt x="973632" y="53543"/>
                </a:lnTo>
                <a:lnTo>
                  <a:pt x="974597" y="52577"/>
                </a:lnTo>
                <a:lnTo>
                  <a:pt x="974597" y="48005"/>
                </a:lnTo>
                <a:lnTo>
                  <a:pt x="973632" y="47040"/>
                </a:lnTo>
                <a:lnTo>
                  <a:pt x="972681" y="46481"/>
                </a:lnTo>
                <a:close/>
              </a:path>
              <a:path w="979170" h="100330">
                <a:moveTo>
                  <a:pt x="973632" y="47040"/>
                </a:moveTo>
                <a:lnTo>
                  <a:pt x="974597" y="48005"/>
                </a:lnTo>
                <a:lnTo>
                  <a:pt x="974597" y="52577"/>
                </a:lnTo>
                <a:lnTo>
                  <a:pt x="973632" y="53543"/>
                </a:lnTo>
                <a:lnTo>
                  <a:pt x="979169" y="50291"/>
                </a:lnTo>
                <a:lnTo>
                  <a:pt x="973632" y="47040"/>
                </a:lnTo>
                <a:close/>
              </a:path>
              <a:path w="979170" h="100330">
                <a:moveTo>
                  <a:pt x="893825" y="0"/>
                </a:moveTo>
                <a:lnTo>
                  <a:pt x="890777" y="1523"/>
                </a:lnTo>
                <a:lnTo>
                  <a:pt x="889253" y="3047"/>
                </a:lnTo>
                <a:lnTo>
                  <a:pt x="887729" y="5333"/>
                </a:lnTo>
                <a:lnTo>
                  <a:pt x="889253" y="8381"/>
                </a:lnTo>
                <a:lnTo>
                  <a:pt x="890777" y="9905"/>
                </a:lnTo>
                <a:lnTo>
                  <a:pt x="960409" y="50291"/>
                </a:lnTo>
                <a:lnTo>
                  <a:pt x="966977" y="46481"/>
                </a:lnTo>
                <a:lnTo>
                  <a:pt x="972681" y="46481"/>
                </a:lnTo>
                <a:lnTo>
                  <a:pt x="896111" y="1523"/>
                </a:lnTo>
                <a:lnTo>
                  <a:pt x="893825" y="0"/>
                </a:lnTo>
                <a:close/>
              </a:path>
              <a:path w="979170" h="100330">
                <a:moveTo>
                  <a:pt x="972311" y="45719"/>
                </a:moveTo>
                <a:lnTo>
                  <a:pt x="971383" y="45719"/>
                </a:lnTo>
                <a:lnTo>
                  <a:pt x="973632" y="47040"/>
                </a:lnTo>
                <a:lnTo>
                  <a:pt x="97231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4485" y="1911105"/>
            <a:ext cx="1466850" cy="800100"/>
          </a:xfrm>
          <a:custGeom>
            <a:avLst/>
            <a:gdLst/>
            <a:ahLst/>
            <a:cxnLst/>
            <a:rect l="l" t="t" r="r" b="b"/>
            <a:pathLst>
              <a:path w="1466850" h="800100">
                <a:moveTo>
                  <a:pt x="133349" y="0"/>
                </a:moveTo>
                <a:lnTo>
                  <a:pt x="90694" y="6907"/>
                </a:lnTo>
                <a:lnTo>
                  <a:pt x="53809" y="26145"/>
                </a:lnTo>
                <a:lnTo>
                  <a:pt x="24919" y="55491"/>
                </a:lnTo>
                <a:lnTo>
                  <a:pt x="6247" y="92719"/>
                </a:lnTo>
                <a:lnTo>
                  <a:pt x="0" y="666749"/>
                </a:lnTo>
                <a:lnTo>
                  <a:pt x="794" y="681472"/>
                </a:lnTo>
                <a:lnTo>
                  <a:pt x="12059" y="722451"/>
                </a:lnTo>
                <a:lnTo>
                  <a:pt x="34914" y="756918"/>
                </a:lnTo>
                <a:lnTo>
                  <a:pt x="67134" y="782650"/>
                </a:lnTo>
                <a:lnTo>
                  <a:pt x="106495" y="797421"/>
                </a:lnTo>
                <a:lnTo>
                  <a:pt x="1333496" y="800099"/>
                </a:lnTo>
                <a:lnTo>
                  <a:pt x="1348219" y="799305"/>
                </a:lnTo>
                <a:lnTo>
                  <a:pt x="1389198" y="788040"/>
                </a:lnTo>
                <a:lnTo>
                  <a:pt x="1423665" y="765185"/>
                </a:lnTo>
                <a:lnTo>
                  <a:pt x="1449397" y="732965"/>
                </a:lnTo>
                <a:lnTo>
                  <a:pt x="1464168" y="693604"/>
                </a:lnTo>
                <a:lnTo>
                  <a:pt x="1466846" y="133349"/>
                </a:lnTo>
                <a:lnTo>
                  <a:pt x="1466051" y="118627"/>
                </a:lnTo>
                <a:lnTo>
                  <a:pt x="1454787" y="77648"/>
                </a:lnTo>
                <a:lnTo>
                  <a:pt x="1431932" y="43181"/>
                </a:lnTo>
                <a:lnTo>
                  <a:pt x="1399712" y="17449"/>
                </a:lnTo>
                <a:lnTo>
                  <a:pt x="1360350" y="2678"/>
                </a:lnTo>
                <a:lnTo>
                  <a:pt x="1333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9381" y="1936251"/>
            <a:ext cx="1466850" cy="781050"/>
          </a:xfrm>
          <a:custGeom>
            <a:avLst/>
            <a:gdLst/>
            <a:ahLst/>
            <a:cxnLst/>
            <a:rect l="l" t="t" r="r" b="b"/>
            <a:pathLst>
              <a:path w="1466850" h="781050">
                <a:moveTo>
                  <a:pt x="130301" y="0"/>
                </a:moveTo>
                <a:lnTo>
                  <a:pt x="87641" y="7120"/>
                </a:lnTo>
                <a:lnTo>
                  <a:pt x="50997" y="26865"/>
                </a:lnTo>
                <a:lnTo>
                  <a:pt x="22673" y="56811"/>
                </a:lnTo>
                <a:lnTo>
                  <a:pt x="4973" y="94531"/>
                </a:lnTo>
                <a:lnTo>
                  <a:pt x="0" y="650747"/>
                </a:lnTo>
                <a:lnTo>
                  <a:pt x="810" y="665494"/>
                </a:lnTo>
                <a:lnTo>
                  <a:pt x="12293" y="706405"/>
                </a:lnTo>
                <a:lnTo>
                  <a:pt x="35558" y="740531"/>
                </a:lnTo>
                <a:lnTo>
                  <a:pt x="68302" y="765570"/>
                </a:lnTo>
                <a:lnTo>
                  <a:pt x="108223" y="779217"/>
                </a:lnTo>
                <a:lnTo>
                  <a:pt x="1336547" y="781049"/>
                </a:lnTo>
                <a:lnTo>
                  <a:pt x="1351157" y="780238"/>
                </a:lnTo>
                <a:lnTo>
                  <a:pt x="1391874" y="768756"/>
                </a:lnTo>
                <a:lnTo>
                  <a:pt x="1426036" y="745491"/>
                </a:lnTo>
                <a:lnTo>
                  <a:pt x="1451218" y="712747"/>
                </a:lnTo>
                <a:lnTo>
                  <a:pt x="1464995" y="672826"/>
                </a:lnTo>
                <a:lnTo>
                  <a:pt x="1466849" y="130301"/>
                </a:lnTo>
                <a:lnTo>
                  <a:pt x="1466028" y="115692"/>
                </a:lnTo>
                <a:lnTo>
                  <a:pt x="1454430" y="74975"/>
                </a:lnTo>
                <a:lnTo>
                  <a:pt x="1431016" y="40813"/>
                </a:lnTo>
                <a:lnTo>
                  <a:pt x="1398209" y="15631"/>
                </a:lnTo>
                <a:lnTo>
                  <a:pt x="1358435" y="1854"/>
                </a:lnTo>
                <a:lnTo>
                  <a:pt x="130301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0407" y="1930155"/>
            <a:ext cx="1409700" cy="819150"/>
          </a:xfrm>
          <a:prstGeom prst="rect">
            <a:avLst/>
          </a:prstGeom>
          <a:ln w="9524">
            <a:solidFill>
              <a:srgbClr val="0101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47059" y="2241813"/>
            <a:ext cx="1055370" cy="100330"/>
          </a:xfrm>
          <a:custGeom>
            <a:avLst/>
            <a:gdLst/>
            <a:ahLst/>
            <a:cxnLst/>
            <a:rect l="l" t="t" r="r" b="b"/>
            <a:pathLst>
              <a:path w="1055370" h="100330">
                <a:moveTo>
                  <a:pt x="1036609" y="50291"/>
                </a:moveTo>
                <a:lnTo>
                  <a:pt x="966977" y="90677"/>
                </a:lnTo>
                <a:lnTo>
                  <a:pt x="965453" y="92201"/>
                </a:lnTo>
                <a:lnTo>
                  <a:pt x="963929" y="94487"/>
                </a:lnTo>
                <a:lnTo>
                  <a:pt x="966977" y="99059"/>
                </a:lnTo>
                <a:lnTo>
                  <a:pt x="970025" y="99821"/>
                </a:lnTo>
                <a:lnTo>
                  <a:pt x="972311" y="99059"/>
                </a:lnTo>
                <a:lnTo>
                  <a:pt x="1048881" y="54101"/>
                </a:lnTo>
                <a:lnTo>
                  <a:pt x="1043177" y="54101"/>
                </a:lnTo>
                <a:lnTo>
                  <a:pt x="1036609" y="50291"/>
                </a:lnTo>
                <a:close/>
              </a:path>
              <a:path w="1055370" h="100330">
                <a:moveTo>
                  <a:pt x="102872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1028726" y="54863"/>
                </a:lnTo>
                <a:lnTo>
                  <a:pt x="1036609" y="50291"/>
                </a:lnTo>
                <a:lnTo>
                  <a:pt x="1028726" y="45719"/>
                </a:lnTo>
                <a:close/>
              </a:path>
              <a:path w="1055370" h="100330">
                <a:moveTo>
                  <a:pt x="1049832" y="53543"/>
                </a:moveTo>
                <a:lnTo>
                  <a:pt x="1047583" y="54863"/>
                </a:lnTo>
                <a:lnTo>
                  <a:pt x="1048511" y="54863"/>
                </a:lnTo>
                <a:lnTo>
                  <a:pt x="1049832" y="53543"/>
                </a:lnTo>
                <a:close/>
              </a:path>
              <a:path w="1055370" h="100330">
                <a:moveTo>
                  <a:pt x="1043177" y="46481"/>
                </a:moveTo>
                <a:lnTo>
                  <a:pt x="1036609" y="50291"/>
                </a:lnTo>
                <a:lnTo>
                  <a:pt x="1043177" y="54101"/>
                </a:lnTo>
                <a:lnTo>
                  <a:pt x="1043177" y="46481"/>
                </a:lnTo>
                <a:close/>
              </a:path>
              <a:path w="1055370" h="100330">
                <a:moveTo>
                  <a:pt x="1048881" y="46481"/>
                </a:moveTo>
                <a:lnTo>
                  <a:pt x="1043177" y="46481"/>
                </a:lnTo>
                <a:lnTo>
                  <a:pt x="1043177" y="54101"/>
                </a:lnTo>
                <a:lnTo>
                  <a:pt x="1048881" y="54101"/>
                </a:lnTo>
                <a:lnTo>
                  <a:pt x="1049832" y="53543"/>
                </a:lnTo>
                <a:lnTo>
                  <a:pt x="1050797" y="52577"/>
                </a:lnTo>
                <a:lnTo>
                  <a:pt x="1050797" y="48005"/>
                </a:lnTo>
                <a:lnTo>
                  <a:pt x="1049832" y="47040"/>
                </a:lnTo>
                <a:lnTo>
                  <a:pt x="1048881" y="46481"/>
                </a:lnTo>
                <a:close/>
              </a:path>
              <a:path w="1055370" h="100330">
                <a:moveTo>
                  <a:pt x="1049832" y="47040"/>
                </a:moveTo>
                <a:lnTo>
                  <a:pt x="1050797" y="48005"/>
                </a:lnTo>
                <a:lnTo>
                  <a:pt x="1050797" y="52577"/>
                </a:lnTo>
                <a:lnTo>
                  <a:pt x="1049832" y="53543"/>
                </a:lnTo>
                <a:lnTo>
                  <a:pt x="1055369" y="50291"/>
                </a:lnTo>
                <a:lnTo>
                  <a:pt x="1049832" y="47040"/>
                </a:lnTo>
                <a:close/>
              </a:path>
              <a:path w="1055370" h="100330">
                <a:moveTo>
                  <a:pt x="970025" y="0"/>
                </a:moveTo>
                <a:lnTo>
                  <a:pt x="966977" y="1523"/>
                </a:lnTo>
                <a:lnTo>
                  <a:pt x="965453" y="3047"/>
                </a:lnTo>
                <a:lnTo>
                  <a:pt x="963929" y="5333"/>
                </a:lnTo>
                <a:lnTo>
                  <a:pt x="965453" y="8381"/>
                </a:lnTo>
                <a:lnTo>
                  <a:pt x="966977" y="9905"/>
                </a:lnTo>
                <a:lnTo>
                  <a:pt x="1036609" y="50291"/>
                </a:lnTo>
                <a:lnTo>
                  <a:pt x="1043177" y="46481"/>
                </a:lnTo>
                <a:lnTo>
                  <a:pt x="1048881" y="46481"/>
                </a:lnTo>
                <a:lnTo>
                  <a:pt x="972311" y="1523"/>
                </a:lnTo>
                <a:lnTo>
                  <a:pt x="970025" y="0"/>
                </a:lnTo>
                <a:close/>
              </a:path>
              <a:path w="1055370" h="100330">
                <a:moveTo>
                  <a:pt x="1048511" y="45719"/>
                </a:moveTo>
                <a:lnTo>
                  <a:pt x="1047583" y="45719"/>
                </a:lnTo>
                <a:lnTo>
                  <a:pt x="1049832" y="47040"/>
                </a:lnTo>
                <a:lnTo>
                  <a:pt x="104851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75067" y="3846754"/>
            <a:ext cx="8763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Rellenar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1012" y="3843706"/>
            <a:ext cx="7366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1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Enviar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46759" y="4032513"/>
            <a:ext cx="3112770" cy="100330"/>
          </a:xfrm>
          <a:custGeom>
            <a:avLst/>
            <a:gdLst/>
            <a:ahLst/>
            <a:cxnLst/>
            <a:rect l="l" t="t" r="r" b="b"/>
            <a:pathLst>
              <a:path w="3112770" h="100329">
                <a:moveTo>
                  <a:pt x="3094008" y="50291"/>
                </a:moveTo>
                <a:lnTo>
                  <a:pt x="3024377" y="90677"/>
                </a:lnTo>
                <a:lnTo>
                  <a:pt x="3022853" y="92201"/>
                </a:lnTo>
                <a:lnTo>
                  <a:pt x="3021329" y="94487"/>
                </a:lnTo>
                <a:lnTo>
                  <a:pt x="3024377" y="99059"/>
                </a:lnTo>
                <a:lnTo>
                  <a:pt x="3027425" y="99821"/>
                </a:lnTo>
                <a:lnTo>
                  <a:pt x="3029711" y="99059"/>
                </a:lnTo>
                <a:lnTo>
                  <a:pt x="3106281" y="54101"/>
                </a:lnTo>
                <a:lnTo>
                  <a:pt x="3100577" y="54101"/>
                </a:lnTo>
                <a:lnTo>
                  <a:pt x="3094008" y="50291"/>
                </a:lnTo>
                <a:close/>
              </a:path>
              <a:path w="3112770" h="100329">
                <a:moveTo>
                  <a:pt x="308612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3086126" y="54863"/>
                </a:lnTo>
                <a:lnTo>
                  <a:pt x="3094008" y="50291"/>
                </a:lnTo>
                <a:lnTo>
                  <a:pt x="3086126" y="45719"/>
                </a:lnTo>
                <a:close/>
              </a:path>
              <a:path w="3112770" h="100329">
                <a:moveTo>
                  <a:pt x="3107232" y="53543"/>
                </a:moveTo>
                <a:lnTo>
                  <a:pt x="3104983" y="54863"/>
                </a:lnTo>
                <a:lnTo>
                  <a:pt x="3105911" y="54863"/>
                </a:lnTo>
                <a:lnTo>
                  <a:pt x="3107232" y="53543"/>
                </a:lnTo>
                <a:close/>
              </a:path>
              <a:path w="3112770" h="100329">
                <a:moveTo>
                  <a:pt x="3100577" y="46481"/>
                </a:moveTo>
                <a:lnTo>
                  <a:pt x="3094008" y="50291"/>
                </a:lnTo>
                <a:lnTo>
                  <a:pt x="3100577" y="54101"/>
                </a:lnTo>
                <a:lnTo>
                  <a:pt x="3100577" y="46481"/>
                </a:lnTo>
                <a:close/>
              </a:path>
              <a:path w="3112770" h="100329">
                <a:moveTo>
                  <a:pt x="3106281" y="46481"/>
                </a:moveTo>
                <a:lnTo>
                  <a:pt x="3100577" y="46481"/>
                </a:lnTo>
                <a:lnTo>
                  <a:pt x="3100577" y="54101"/>
                </a:lnTo>
                <a:lnTo>
                  <a:pt x="3106281" y="54101"/>
                </a:lnTo>
                <a:lnTo>
                  <a:pt x="3107232" y="53543"/>
                </a:lnTo>
                <a:lnTo>
                  <a:pt x="3108197" y="52577"/>
                </a:lnTo>
                <a:lnTo>
                  <a:pt x="3108197" y="48005"/>
                </a:lnTo>
                <a:lnTo>
                  <a:pt x="3107232" y="47040"/>
                </a:lnTo>
                <a:lnTo>
                  <a:pt x="3106281" y="46481"/>
                </a:lnTo>
                <a:close/>
              </a:path>
              <a:path w="3112770" h="100329">
                <a:moveTo>
                  <a:pt x="3107232" y="47040"/>
                </a:moveTo>
                <a:lnTo>
                  <a:pt x="3108197" y="48005"/>
                </a:lnTo>
                <a:lnTo>
                  <a:pt x="3108197" y="52577"/>
                </a:lnTo>
                <a:lnTo>
                  <a:pt x="3107232" y="53543"/>
                </a:lnTo>
                <a:lnTo>
                  <a:pt x="3112769" y="50291"/>
                </a:lnTo>
                <a:lnTo>
                  <a:pt x="3107232" y="47040"/>
                </a:lnTo>
                <a:close/>
              </a:path>
              <a:path w="3112770" h="100329">
                <a:moveTo>
                  <a:pt x="3027425" y="0"/>
                </a:moveTo>
                <a:lnTo>
                  <a:pt x="3024377" y="1523"/>
                </a:lnTo>
                <a:lnTo>
                  <a:pt x="3022853" y="3047"/>
                </a:lnTo>
                <a:lnTo>
                  <a:pt x="3021329" y="5333"/>
                </a:lnTo>
                <a:lnTo>
                  <a:pt x="3022853" y="8381"/>
                </a:lnTo>
                <a:lnTo>
                  <a:pt x="3024377" y="9905"/>
                </a:lnTo>
                <a:lnTo>
                  <a:pt x="3094008" y="50291"/>
                </a:lnTo>
                <a:lnTo>
                  <a:pt x="3100577" y="46481"/>
                </a:lnTo>
                <a:lnTo>
                  <a:pt x="3106281" y="46481"/>
                </a:lnTo>
                <a:lnTo>
                  <a:pt x="3029711" y="1523"/>
                </a:lnTo>
                <a:lnTo>
                  <a:pt x="3027425" y="0"/>
                </a:lnTo>
                <a:close/>
              </a:path>
              <a:path w="3112770" h="100329">
                <a:moveTo>
                  <a:pt x="3105911" y="45719"/>
                </a:moveTo>
                <a:lnTo>
                  <a:pt x="3104983" y="45719"/>
                </a:lnTo>
                <a:lnTo>
                  <a:pt x="3107232" y="47040"/>
                </a:lnTo>
                <a:lnTo>
                  <a:pt x="310591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84485" y="3682755"/>
            <a:ext cx="1466850" cy="800100"/>
          </a:xfrm>
          <a:custGeom>
            <a:avLst/>
            <a:gdLst/>
            <a:ahLst/>
            <a:cxnLst/>
            <a:rect l="l" t="t" r="r" b="b"/>
            <a:pathLst>
              <a:path w="1466850" h="800100">
                <a:moveTo>
                  <a:pt x="133349" y="0"/>
                </a:moveTo>
                <a:lnTo>
                  <a:pt x="90694" y="6907"/>
                </a:lnTo>
                <a:lnTo>
                  <a:pt x="53809" y="26145"/>
                </a:lnTo>
                <a:lnTo>
                  <a:pt x="24919" y="55491"/>
                </a:lnTo>
                <a:lnTo>
                  <a:pt x="6247" y="92719"/>
                </a:lnTo>
                <a:lnTo>
                  <a:pt x="0" y="666749"/>
                </a:lnTo>
                <a:lnTo>
                  <a:pt x="794" y="681472"/>
                </a:lnTo>
                <a:lnTo>
                  <a:pt x="12059" y="722451"/>
                </a:lnTo>
                <a:lnTo>
                  <a:pt x="34914" y="756918"/>
                </a:lnTo>
                <a:lnTo>
                  <a:pt x="67134" y="782650"/>
                </a:lnTo>
                <a:lnTo>
                  <a:pt x="106495" y="797421"/>
                </a:lnTo>
                <a:lnTo>
                  <a:pt x="1333496" y="800099"/>
                </a:lnTo>
                <a:lnTo>
                  <a:pt x="1348219" y="799305"/>
                </a:lnTo>
                <a:lnTo>
                  <a:pt x="1389198" y="788040"/>
                </a:lnTo>
                <a:lnTo>
                  <a:pt x="1423665" y="765185"/>
                </a:lnTo>
                <a:lnTo>
                  <a:pt x="1449397" y="732965"/>
                </a:lnTo>
                <a:lnTo>
                  <a:pt x="1464168" y="693604"/>
                </a:lnTo>
                <a:lnTo>
                  <a:pt x="1466846" y="133349"/>
                </a:lnTo>
                <a:lnTo>
                  <a:pt x="1466051" y="118627"/>
                </a:lnTo>
                <a:lnTo>
                  <a:pt x="1454787" y="77648"/>
                </a:lnTo>
                <a:lnTo>
                  <a:pt x="1431932" y="43181"/>
                </a:lnTo>
                <a:lnTo>
                  <a:pt x="1399712" y="17449"/>
                </a:lnTo>
                <a:lnTo>
                  <a:pt x="1360350" y="2678"/>
                </a:lnTo>
                <a:lnTo>
                  <a:pt x="1333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42231" y="3707901"/>
            <a:ext cx="1466850" cy="781050"/>
          </a:xfrm>
          <a:custGeom>
            <a:avLst/>
            <a:gdLst/>
            <a:ahLst/>
            <a:cxnLst/>
            <a:rect l="l" t="t" r="r" b="b"/>
            <a:pathLst>
              <a:path w="1466850" h="781050">
                <a:moveTo>
                  <a:pt x="130301" y="0"/>
                </a:moveTo>
                <a:lnTo>
                  <a:pt x="87641" y="7120"/>
                </a:lnTo>
                <a:lnTo>
                  <a:pt x="50997" y="26865"/>
                </a:lnTo>
                <a:lnTo>
                  <a:pt x="22673" y="56811"/>
                </a:lnTo>
                <a:lnTo>
                  <a:pt x="4973" y="94531"/>
                </a:lnTo>
                <a:lnTo>
                  <a:pt x="0" y="650747"/>
                </a:lnTo>
                <a:lnTo>
                  <a:pt x="810" y="665494"/>
                </a:lnTo>
                <a:lnTo>
                  <a:pt x="12293" y="706405"/>
                </a:lnTo>
                <a:lnTo>
                  <a:pt x="35558" y="740531"/>
                </a:lnTo>
                <a:lnTo>
                  <a:pt x="68302" y="765570"/>
                </a:lnTo>
                <a:lnTo>
                  <a:pt x="108223" y="779217"/>
                </a:lnTo>
                <a:lnTo>
                  <a:pt x="1336547" y="781049"/>
                </a:lnTo>
                <a:lnTo>
                  <a:pt x="1351157" y="780238"/>
                </a:lnTo>
                <a:lnTo>
                  <a:pt x="1391874" y="768756"/>
                </a:lnTo>
                <a:lnTo>
                  <a:pt x="1426036" y="745491"/>
                </a:lnTo>
                <a:lnTo>
                  <a:pt x="1451218" y="712747"/>
                </a:lnTo>
                <a:lnTo>
                  <a:pt x="1464995" y="672826"/>
                </a:lnTo>
                <a:lnTo>
                  <a:pt x="1466849" y="130301"/>
                </a:lnTo>
                <a:lnTo>
                  <a:pt x="1466028" y="115692"/>
                </a:lnTo>
                <a:lnTo>
                  <a:pt x="1454430" y="74975"/>
                </a:lnTo>
                <a:lnTo>
                  <a:pt x="1431016" y="40813"/>
                </a:lnTo>
                <a:lnTo>
                  <a:pt x="1398209" y="15631"/>
                </a:lnTo>
                <a:lnTo>
                  <a:pt x="1358435" y="1854"/>
                </a:lnTo>
                <a:lnTo>
                  <a:pt x="130301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26094" y="3627298"/>
            <a:ext cx="736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3353" y="3627298"/>
            <a:ext cx="736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55903" y="3930405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0" y="304799"/>
                </a:moveTo>
                <a:lnTo>
                  <a:pt x="266699" y="304799"/>
                </a:lnTo>
                <a:lnTo>
                  <a:pt x="2666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5903" y="3930405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0" y="304799"/>
                </a:moveTo>
                <a:lnTo>
                  <a:pt x="266699" y="304799"/>
                </a:lnTo>
                <a:lnTo>
                  <a:pt x="2666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0103" y="3930405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0" y="304799"/>
                </a:moveTo>
                <a:lnTo>
                  <a:pt x="266699" y="304799"/>
                </a:lnTo>
                <a:lnTo>
                  <a:pt x="2666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80103" y="3930405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0" y="304799"/>
                </a:moveTo>
                <a:lnTo>
                  <a:pt x="266699" y="304799"/>
                </a:lnTo>
                <a:lnTo>
                  <a:pt x="2666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75067" y="5275505"/>
            <a:ext cx="8763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Rellenar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1012" y="5272458"/>
            <a:ext cx="7366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1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Enviar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46759" y="5461257"/>
            <a:ext cx="3398520" cy="100330"/>
          </a:xfrm>
          <a:custGeom>
            <a:avLst/>
            <a:gdLst/>
            <a:ahLst/>
            <a:cxnLst/>
            <a:rect l="l" t="t" r="r" b="b"/>
            <a:pathLst>
              <a:path w="3398520" h="100329">
                <a:moveTo>
                  <a:pt x="3379758" y="50291"/>
                </a:moveTo>
                <a:lnTo>
                  <a:pt x="3310127" y="90677"/>
                </a:lnTo>
                <a:lnTo>
                  <a:pt x="3308603" y="92201"/>
                </a:lnTo>
                <a:lnTo>
                  <a:pt x="3307079" y="94487"/>
                </a:lnTo>
                <a:lnTo>
                  <a:pt x="3310127" y="99059"/>
                </a:lnTo>
                <a:lnTo>
                  <a:pt x="3313175" y="99821"/>
                </a:lnTo>
                <a:lnTo>
                  <a:pt x="3315461" y="99059"/>
                </a:lnTo>
                <a:lnTo>
                  <a:pt x="3392031" y="54101"/>
                </a:lnTo>
                <a:lnTo>
                  <a:pt x="3386327" y="54101"/>
                </a:lnTo>
                <a:lnTo>
                  <a:pt x="3379758" y="50291"/>
                </a:lnTo>
                <a:close/>
              </a:path>
              <a:path w="3398520" h="100329">
                <a:moveTo>
                  <a:pt x="337187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3371876" y="54863"/>
                </a:lnTo>
                <a:lnTo>
                  <a:pt x="3379758" y="50291"/>
                </a:lnTo>
                <a:lnTo>
                  <a:pt x="3371876" y="45719"/>
                </a:lnTo>
                <a:close/>
              </a:path>
              <a:path w="3398520" h="100329">
                <a:moveTo>
                  <a:pt x="3392982" y="53543"/>
                </a:moveTo>
                <a:lnTo>
                  <a:pt x="3390733" y="54863"/>
                </a:lnTo>
                <a:lnTo>
                  <a:pt x="3391661" y="54863"/>
                </a:lnTo>
                <a:lnTo>
                  <a:pt x="3392982" y="53543"/>
                </a:lnTo>
                <a:close/>
              </a:path>
              <a:path w="3398520" h="100329">
                <a:moveTo>
                  <a:pt x="3386327" y="46481"/>
                </a:moveTo>
                <a:lnTo>
                  <a:pt x="3379758" y="50291"/>
                </a:lnTo>
                <a:lnTo>
                  <a:pt x="3386327" y="54101"/>
                </a:lnTo>
                <a:lnTo>
                  <a:pt x="3386327" y="46481"/>
                </a:lnTo>
                <a:close/>
              </a:path>
              <a:path w="3398520" h="100329">
                <a:moveTo>
                  <a:pt x="3392031" y="46481"/>
                </a:moveTo>
                <a:lnTo>
                  <a:pt x="3386327" y="46481"/>
                </a:lnTo>
                <a:lnTo>
                  <a:pt x="3386327" y="54101"/>
                </a:lnTo>
                <a:lnTo>
                  <a:pt x="3392031" y="54101"/>
                </a:lnTo>
                <a:lnTo>
                  <a:pt x="3392982" y="53543"/>
                </a:lnTo>
                <a:lnTo>
                  <a:pt x="3393947" y="52577"/>
                </a:lnTo>
                <a:lnTo>
                  <a:pt x="3393947" y="48005"/>
                </a:lnTo>
                <a:lnTo>
                  <a:pt x="3392982" y="47040"/>
                </a:lnTo>
                <a:lnTo>
                  <a:pt x="3392031" y="46481"/>
                </a:lnTo>
                <a:close/>
              </a:path>
              <a:path w="3398520" h="100329">
                <a:moveTo>
                  <a:pt x="3392982" y="47040"/>
                </a:moveTo>
                <a:lnTo>
                  <a:pt x="3393947" y="48005"/>
                </a:lnTo>
                <a:lnTo>
                  <a:pt x="3393947" y="52577"/>
                </a:lnTo>
                <a:lnTo>
                  <a:pt x="3392982" y="53543"/>
                </a:lnTo>
                <a:lnTo>
                  <a:pt x="3398519" y="50291"/>
                </a:lnTo>
                <a:lnTo>
                  <a:pt x="3392982" y="47040"/>
                </a:lnTo>
                <a:close/>
              </a:path>
              <a:path w="3398520" h="100329">
                <a:moveTo>
                  <a:pt x="3313175" y="0"/>
                </a:moveTo>
                <a:lnTo>
                  <a:pt x="3310127" y="1523"/>
                </a:lnTo>
                <a:lnTo>
                  <a:pt x="3308603" y="3047"/>
                </a:lnTo>
                <a:lnTo>
                  <a:pt x="3307079" y="5333"/>
                </a:lnTo>
                <a:lnTo>
                  <a:pt x="3308603" y="8381"/>
                </a:lnTo>
                <a:lnTo>
                  <a:pt x="3310127" y="9905"/>
                </a:lnTo>
                <a:lnTo>
                  <a:pt x="3379758" y="50291"/>
                </a:lnTo>
                <a:lnTo>
                  <a:pt x="3386327" y="46481"/>
                </a:lnTo>
                <a:lnTo>
                  <a:pt x="3392031" y="46481"/>
                </a:lnTo>
                <a:lnTo>
                  <a:pt x="3315461" y="1523"/>
                </a:lnTo>
                <a:lnTo>
                  <a:pt x="3313175" y="0"/>
                </a:lnTo>
                <a:close/>
              </a:path>
              <a:path w="3398520" h="100329">
                <a:moveTo>
                  <a:pt x="3391661" y="45719"/>
                </a:moveTo>
                <a:lnTo>
                  <a:pt x="3390733" y="45719"/>
                </a:lnTo>
                <a:lnTo>
                  <a:pt x="3392982" y="47040"/>
                </a:lnTo>
                <a:lnTo>
                  <a:pt x="339166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4485" y="5111499"/>
            <a:ext cx="1466850" cy="800100"/>
          </a:xfrm>
          <a:custGeom>
            <a:avLst/>
            <a:gdLst/>
            <a:ahLst/>
            <a:cxnLst/>
            <a:rect l="l" t="t" r="r" b="b"/>
            <a:pathLst>
              <a:path w="1466850" h="800100">
                <a:moveTo>
                  <a:pt x="133349" y="0"/>
                </a:moveTo>
                <a:lnTo>
                  <a:pt x="90694" y="6907"/>
                </a:lnTo>
                <a:lnTo>
                  <a:pt x="53809" y="26145"/>
                </a:lnTo>
                <a:lnTo>
                  <a:pt x="24919" y="55491"/>
                </a:lnTo>
                <a:lnTo>
                  <a:pt x="6247" y="92719"/>
                </a:lnTo>
                <a:lnTo>
                  <a:pt x="0" y="666749"/>
                </a:lnTo>
                <a:lnTo>
                  <a:pt x="794" y="681472"/>
                </a:lnTo>
                <a:lnTo>
                  <a:pt x="12059" y="722451"/>
                </a:lnTo>
                <a:lnTo>
                  <a:pt x="34914" y="756918"/>
                </a:lnTo>
                <a:lnTo>
                  <a:pt x="67134" y="782650"/>
                </a:lnTo>
                <a:lnTo>
                  <a:pt x="106495" y="797421"/>
                </a:lnTo>
                <a:lnTo>
                  <a:pt x="1333496" y="800099"/>
                </a:lnTo>
                <a:lnTo>
                  <a:pt x="1348219" y="799305"/>
                </a:lnTo>
                <a:lnTo>
                  <a:pt x="1389198" y="788040"/>
                </a:lnTo>
                <a:lnTo>
                  <a:pt x="1423665" y="765185"/>
                </a:lnTo>
                <a:lnTo>
                  <a:pt x="1449397" y="732965"/>
                </a:lnTo>
                <a:lnTo>
                  <a:pt x="1464168" y="693604"/>
                </a:lnTo>
                <a:lnTo>
                  <a:pt x="1466846" y="133349"/>
                </a:lnTo>
                <a:lnTo>
                  <a:pt x="1466051" y="118627"/>
                </a:lnTo>
                <a:lnTo>
                  <a:pt x="1454787" y="77648"/>
                </a:lnTo>
                <a:lnTo>
                  <a:pt x="1431932" y="43181"/>
                </a:lnTo>
                <a:lnTo>
                  <a:pt x="1399712" y="17449"/>
                </a:lnTo>
                <a:lnTo>
                  <a:pt x="1360350" y="2678"/>
                </a:lnTo>
                <a:lnTo>
                  <a:pt x="1333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2231" y="5136645"/>
            <a:ext cx="1466850" cy="781050"/>
          </a:xfrm>
          <a:custGeom>
            <a:avLst/>
            <a:gdLst/>
            <a:ahLst/>
            <a:cxnLst/>
            <a:rect l="l" t="t" r="r" b="b"/>
            <a:pathLst>
              <a:path w="1466850" h="781050">
                <a:moveTo>
                  <a:pt x="130301" y="0"/>
                </a:moveTo>
                <a:lnTo>
                  <a:pt x="87641" y="7120"/>
                </a:lnTo>
                <a:lnTo>
                  <a:pt x="50997" y="26865"/>
                </a:lnTo>
                <a:lnTo>
                  <a:pt x="22673" y="56811"/>
                </a:lnTo>
                <a:lnTo>
                  <a:pt x="4973" y="94531"/>
                </a:lnTo>
                <a:lnTo>
                  <a:pt x="0" y="650747"/>
                </a:lnTo>
                <a:lnTo>
                  <a:pt x="810" y="665494"/>
                </a:lnTo>
                <a:lnTo>
                  <a:pt x="12293" y="706405"/>
                </a:lnTo>
                <a:lnTo>
                  <a:pt x="35558" y="740531"/>
                </a:lnTo>
                <a:lnTo>
                  <a:pt x="68302" y="765570"/>
                </a:lnTo>
                <a:lnTo>
                  <a:pt x="108223" y="779217"/>
                </a:lnTo>
                <a:lnTo>
                  <a:pt x="1336547" y="781049"/>
                </a:lnTo>
                <a:lnTo>
                  <a:pt x="1351157" y="780238"/>
                </a:lnTo>
                <a:lnTo>
                  <a:pt x="1391874" y="768756"/>
                </a:lnTo>
                <a:lnTo>
                  <a:pt x="1426036" y="745491"/>
                </a:lnTo>
                <a:lnTo>
                  <a:pt x="1451218" y="712747"/>
                </a:lnTo>
                <a:lnTo>
                  <a:pt x="1464995" y="672826"/>
                </a:lnTo>
                <a:lnTo>
                  <a:pt x="1466849" y="130301"/>
                </a:lnTo>
                <a:lnTo>
                  <a:pt x="1466028" y="115692"/>
                </a:lnTo>
                <a:lnTo>
                  <a:pt x="1454430" y="74975"/>
                </a:lnTo>
                <a:lnTo>
                  <a:pt x="1431016" y="40813"/>
                </a:lnTo>
                <a:lnTo>
                  <a:pt x="1398209" y="15631"/>
                </a:lnTo>
                <a:lnTo>
                  <a:pt x="1358435" y="1854"/>
                </a:lnTo>
                <a:lnTo>
                  <a:pt x="130301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8003" y="5168649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549"/>
                </a:moveTo>
                <a:lnTo>
                  <a:pt x="209549" y="209549"/>
                </a:lnTo>
                <a:lnTo>
                  <a:pt x="209549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755">
              <a:lnSpc>
                <a:spcPct val="100000"/>
              </a:lnSpc>
            </a:pPr>
            <a:r>
              <a:rPr dirty="0"/>
              <a:t>Reglas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0" y="6770688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2006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36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393838" y="6741523"/>
            <a:ext cx="2063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925" dirty="0">
                <a:solidFill>
                  <a:srgbClr val="1B1B1B"/>
                </a:solidFill>
                <a:latin typeface="Symbol"/>
                <a:cs typeface="Symbol"/>
              </a:rPr>
              <a:t>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443" y="1912233"/>
            <a:ext cx="6788784" cy="157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flujo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objeto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pued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ini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iarse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estado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ini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7F7F7F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98450" marR="146685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  <a:tab pos="2256155" algn="l"/>
              </a:tabLst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objeto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(po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atarse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actividades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)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pueden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apare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encim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línea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sirven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para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dividi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las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calles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una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partición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1585">
              <a:lnSpc>
                <a:spcPct val="100000"/>
              </a:lnSpc>
            </a:pPr>
            <a:r>
              <a:rPr spc="-20" dirty="0"/>
              <a:t>Señales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37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8013831" y="1453905"/>
            <a:ext cx="952500" cy="533400"/>
          </a:xfrm>
          <a:custGeom>
            <a:avLst/>
            <a:gdLst/>
            <a:ahLst/>
            <a:cxnLst/>
            <a:rect l="l" t="t" r="r" b="b"/>
            <a:pathLst>
              <a:path w="952500" h="533400">
                <a:moveTo>
                  <a:pt x="713993" y="0"/>
                </a:moveTo>
                <a:lnTo>
                  <a:pt x="0" y="0"/>
                </a:lnTo>
                <a:lnTo>
                  <a:pt x="0" y="533399"/>
                </a:lnTo>
                <a:lnTo>
                  <a:pt x="713993" y="533399"/>
                </a:lnTo>
                <a:lnTo>
                  <a:pt x="952499" y="266699"/>
                </a:lnTo>
                <a:lnTo>
                  <a:pt x="71399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4302" y="2290581"/>
            <a:ext cx="965835" cy="573405"/>
          </a:xfrm>
          <a:custGeom>
            <a:avLst/>
            <a:gdLst/>
            <a:ahLst/>
            <a:cxnLst/>
            <a:rect l="l" t="t" r="r" b="b"/>
            <a:pathLst>
              <a:path w="965834" h="573405">
                <a:moveTo>
                  <a:pt x="965453" y="0"/>
                </a:moveTo>
                <a:lnTo>
                  <a:pt x="0" y="0"/>
                </a:lnTo>
                <a:lnTo>
                  <a:pt x="183641" y="282701"/>
                </a:lnTo>
                <a:lnTo>
                  <a:pt x="0" y="573023"/>
                </a:lnTo>
                <a:lnTo>
                  <a:pt x="965453" y="573023"/>
                </a:lnTo>
                <a:lnTo>
                  <a:pt x="9654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64302" y="2290581"/>
            <a:ext cx="965835" cy="573405"/>
          </a:xfrm>
          <a:custGeom>
            <a:avLst/>
            <a:gdLst/>
            <a:ahLst/>
            <a:cxnLst/>
            <a:rect l="l" t="t" r="r" b="b"/>
            <a:pathLst>
              <a:path w="965834" h="573405">
                <a:moveTo>
                  <a:pt x="965453" y="0"/>
                </a:moveTo>
                <a:lnTo>
                  <a:pt x="0" y="0"/>
                </a:lnTo>
                <a:lnTo>
                  <a:pt x="183641" y="282701"/>
                </a:lnTo>
                <a:lnTo>
                  <a:pt x="0" y="573023"/>
                </a:lnTo>
                <a:lnTo>
                  <a:pt x="965453" y="573023"/>
                </a:lnTo>
                <a:lnTo>
                  <a:pt x="965453" y="0"/>
                </a:lnTo>
                <a:close/>
              </a:path>
            </a:pathLst>
          </a:custGeom>
          <a:ln w="19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9581" y="3377955"/>
            <a:ext cx="438150" cy="457200"/>
          </a:xfrm>
          <a:custGeom>
            <a:avLst/>
            <a:gdLst/>
            <a:ahLst/>
            <a:cxnLst/>
            <a:rect l="l" t="t" r="r" b="b"/>
            <a:pathLst>
              <a:path w="438150" h="457200">
                <a:moveTo>
                  <a:pt x="438149" y="457199"/>
                </a:moveTo>
                <a:lnTo>
                  <a:pt x="0" y="457199"/>
                </a:lnTo>
                <a:lnTo>
                  <a:pt x="438149" y="0"/>
                </a:lnTo>
                <a:lnTo>
                  <a:pt x="0" y="0"/>
                </a:lnTo>
                <a:lnTo>
                  <a:pt x="438149" y="45719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9209" y="4611627"/>
            <a:ext cx="1664970" cy="264160"/>
          </a:xfrm>
          <a:custGeom>
            <a:avLst/>
            <a:gdLst/>
            <a:ahLst/>
            <a:cxnLst/>
            <a:rect l="l" t="t" r="r" b="b"/>
            <a:pathLst>
              <a:path w="1664970" h="264160">
                <a:moveTo>
                  <a:pt x="1646208" y="214121"/>
                </a:moveTo>
                <a:lnTo>
                  <a:pt x="1576577" y="254507"/>
                </a:lnTo>
                <a:lnTo>
                  <a:pt x="1575053" y="256031"/>
                </a:lnTo>
                <a:lnTo>
                  <a:pt x="1573529" y="258317"/>
                </a:lnTo>
                <a:lnTo>
                  <a:pt x="1576577" y="262889"/>
                </a:lnTo>
                <a:lnTo>
                  <a:pt x="1579625" y="263651"/>
                </a:lnTo>
                <a:lnTo>
                  <a:pt x="1581911" y="262889"/>
                </a:lnTo>
                <a:lnTo>
                  <a:pt x="1658481" y="217931"/>
                </a:lnTo>
                <a:lnTo>
                  <a:pt x="1652777" y="217931"/>
                </a:lnTo>
                <a:lnTo>
                  <a:pt x="1646208" y="214121"/>
                </a:lnTo>
                <a:close/>
              </a:path>
              <a:path w="1664970" h="264160">
                <a:moveTo>
                  <a:pt x="1125473" y="1523"/>
                </a:moveTo>
                <a:lnTo>
                  <a:pt x="915923" y="211073"/>
                </a:lnTo>
                <a:lnTo>
                  <a:pt x="914399" y="211835"/>
                </a:lnTo>
                <a:lnTo>
                  <a:pt x="913637" y="214121"/>
                </a:lnTo>
                <a:lnTo>
                  <a:pt x="914399" y="215645"/>
                </a:lnTo>
                <a:lnTo>
                  <a:pt x="915161" y="217931"/>
                </a:lnTo>
                <a:lnTo>
                  <a:pt x="916685" y="218693"/>
                </a:lnTo>
                <a:lnTo>
                  <a:pt x="1638326" y="218693"/>
                </a:lnTo>
                <a:lnTo>
                  <a:pt x="1640953" y="217169"/>
                </a:lnTo>
                <a:lnTo>
                  <a:pt x="922019" y="217169"/>
                </a:lnTo>
                <a:lnTo>
                  <a:pt x="918971" y="209549"/>
                </a:lnTo>
                <a:lnTo>
                  <a:pt x="929639" y="209549"/>
                </a:lnTo>
                <a:lnTo>
                  <a:pt x="1130045" y="9143"/>
                </a:lnTo>
                <a:lnTo>
                  <a:pt x="1128521" y="9143"/>
                </a:lnTo>
                <a:lnTo>
                  <a:pt x="1125473" y="1523"/>
                </a:lnTo>
                <a:close/>
              </a:path>
              <a:path w="1664970" h="264160">
                <a:moveTo>
                  <a:pt x="1659432" y="217373"/>
                </a:moveTo>
                <a:lnTo>
                  <a:pt x="1657183" y="218693"/>
                </a:lnTo>
                <a:lnTo>
                  <a:pt x="1658111" y="218693"/>
                </a:lnTo>
                <a:lnTo>
                  <a:pt x="1659432" y="217373"/>
                </a:lnTo>
                <a:close/>
              </a:path>
              <a:path w="1664970" h="264160">
                <a:moveTo>
                  <a:pt x="1652777" y="210311"/>
                </a:moveTo>
                <a:lnTo>
                  <a:pt x="1646208" y="214121"/>
                </a:lnTo>
                <a:lnTo>
                  <a:pt x="1652777" y="217931"/>
                </a:lnTo>
                <a:lnTo>
                  <a:pt x="1652777" y="210311"/>
                </a:lnTo>
                <a:close/>
              </a:path>
              <a:path w="1664970" h="264160">
                <a:moveTo>
                  <a:pt x="1658481" y="210311"/>
                </a:moveTo>
                <a:lnTo>
                  <a:pt x="1652777" y="210311"/>
                </a:lnTo>
                <a:lnTo>
                  <a:pt x="1652777" y="217931"/>
                </a:lnTo>
                <a:lnTo>
                  <a:pt x="1658481" y="217931"/>
                </a:lnTo>
                <a:lnTo>
                  <a:pt x="1659432" y="217373"/>
                </a:lnTo>
                <a:lnTo>
                  <a:pt x="1660397" y="216407"/>
                </a:lnTo>
                <a:lnTo>
                  <a:pt x="1660397" y="211835"/>
                </a:lnTo>
                <a:lnTo>
                  <a:pt x="1659432" y="210870"/>
                </a:lnTo>
                <a:lnTo>
                  <a:pt x="1658481" y="210311"/>
                </a:lnTo>
                <a:close/>
              </a:path>
              <a:path w="1664970" h="264160">
                <a:moveTo>
                  <a:pt x="1659432" y="210870"/>
                </a:moveTo>
                <a:lnTo>
                  <a:pt x="1660397" y="211835"/>
                </a:lnTo>
                <a:lnTo>
                  <a:pt x="1660397" y="216407"/>
                </a:lnTo>
                <a:lnTo>
                  <a:pt x="1659432" y="217373"/>
                </a:lnTo>
                <a:lnTo>
                  <a:pt x="1664969" y="214121"/>
                </a:lnTo>
                <a:lnTo>
                  <a:pt x="1659432" y="210870"/>
                </a:lnTo>
                <a:close/>
              </a:path>
              <a:path w="1664970" h="264160">
                <a:moveTo>
                  <a:pt x="929639" y="209549"/>
                </a:moveTo>
                <a:lnTo>
                  <a:pt x="918971" y="209549"/>
                </a:lnTo>
                <a:lnTo>
                  <a:pt x="922019" y="217169"/>
                </a:lnTo>
                <a:lnTo>
                  <a:pt x="929639" y="209549"/>
                </a:lnTo>
                <a:close/>
              </a:path>
              <a:path w="1664970" h="264160">
                <a:moveTo>
                  <a:pt x="1638326" y="209549"/>
                </a:moveTo>
                <a:lnTo>
                  <a:pt x="929639" y="209549"/>
                </a:lnTo>
                <a:lnTo>
                  <a:pt x="922019" y="217169"/>
                </a:lnTo>
                <a:lnTo>
                  <a:pt x="1640953" y="217169"/>
                </a:lnTo>
                <a:lnTo>
                  <a:pt x="1646208" y="214121"/>
                </a:lnTo>
                <a:lnTo>
                  <a:pt x="1638326" y="209549"/>
                </a:lnTo>
                <a:close/>
              </a:path>
              <a:path w="1664970" h="264160">
                <a:moveTo>
                  <a:pt x="1579625" y="163829"/>
                </a:moveTo>
                <a:lnTo>
                  <a:pt x="1576577" y="165353"/>
                </a:lnTo>
                <a:lnTo>
                  <a:pt x="1575053" y="166877"/>
                </a:lnTo>
                <a:lnTo>
                  <a:pt x="1573529" y="169163"/>
                </a:lnTo>
                <a:lnTo>
                  <a:pt x="1575053" y="172211"/>
                </a:lnTo>
                <a:lnTo>
                  <a:pt x="1576577" y="173735"/>
                </a:lnTo>
                <a:lnTo>
                  <a:pt x="1646208" y="214121"/>
                </a:lnTo>
                <a:lnTo>
                  <a:pt x="1652777" y="210311"/>
                </a:lnTo>
                <a:lnTo>
                  <a:pt x="1658481" y="210311"/>
                </a:lnTo>
                <a:lnTo>
                  <a:pt x="1581911" y="165353"/>
                </a:lnTo>
                <a:lnTo>
                  <a:pt x="1579625" y="163829"/>
                </a:lnTo>
                <a:close/>
              </a:path>
              <a:path w="1664970" h="264160">
                <a:moveTo>
                  <a:pt x="1658111" y="209549"/>
                </a:moveTo>
                <a:lnTo>
                  <a:pt x="1657183" y="209549"/>
                </a:lnTo>
                <a:lnTo>
                  <a:pt x="1659432" y="210870"/>
                </a:lnTo>
                <a:lnTo>
                  <a:pt x="1658111" y="209549"/>
                </a:lnTo>
                <a:close/>
              </a:path>
              <a:path w="1664970" h="264160">
                <a:moveTo>
                  <a:pt x="1130045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6857"/>
                </a:lnTo>
                <a:lnTo>
                  <a:pt x="2285" y="9143"/>
                </a:lnTo>
                <a:lnTo>
                  <a:pt x="1117853" y="9143"/>
                </a:lnTo>
                <a:lnTo>
                  <a:pt x="1125473" y="1523"/>
                </a:lnTo>
                <a:lnTo>
                  <a:pt x="1132585" y="1523"/>
                </a:lnTo>
                <a:lnTo>
                  <a:pt x="1132331" y="761"/>
                </a:lnTo>
                <a:lnTo>
                  <a:pt x="1130045" y="0"/>
                </a:lnTo>
                <a:close/>
              </a:path>
              <a:path w="1664970" h="264160">
                <a:moveTo>
                  <a:pt x="1132585" y="1523"/>
                </a:moveTo>
                <a:lnTo>
                  <a:pt x="1125473" y="1523"/>
                </a:lnTo>
                <a:lnTo>
                  <a:pt x="1128521" y="9143"/>
                </a:lnTo>
                <a:lnTo>
                  <a:pt x="1130045" y="9143"/>
                </a:lnTo>
                <a:lnTo>
                  <a:pt x="1131569" y="7619"/>
                </a:lnTo>
                <a:lnTo>
                  <a:pt x="1133093" y="6857"/>
                </a:lnTo>
                <a:lnTo>
                  <a:pt x="1133855" y="4571"/>
                </a:lnTo>
                <a:lnTo>
                  <a:pt x="1133093" y="3047"/>
                </a:lnTo>
                <a:lnTo>
                  <a:pt x="1132585" y="152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7726" y="5549649"/>
            <a:ext cx="1066800" cy="571500"/>
          </a:xfrm>
          <a:custGeom>
            <a:avLst/>
            <a:gdLst/>
            <a:ahLst/>
            <a:cxnLst/>
            <a:rect l="l" t="t" r="r" b="b"/>
            <a:pathLst>
              <a:path w="1066800" h="571500">
                <a:moveTo>
                  <a:pt x="95249" y="0"/>
                </a:moveTo>
                <a:lnTo>
                  <a:pt x="53754" y="9499"/>
                </a:lnTo>
                <a:lnTo>
                  <a:pt x="21463" y="35033"/>
                </a:lnTo>
                <a:lnTo>
                  <a:pt x="2823" y="72153"/>
                </a:lnTo>
                <a:lnTo>
                  <a:pt x="0" y="476249"/>
                </a:lnTo>
                <a:lnTo>
                  <a:pt x="1110" y="490829"/>
                </a:lnTo>
                <a:lnTo>
                  <a:pt x="16449" y="529751"/>
                </a:lnTo>
                <a:lnTo>
                  <a:pt x="46339" y="557986"/>
                </a:lnTo>
                <a:lnTo>
                  <a:pt x="86332" y="571087"/>
                </a:lnTo>
                <a:lnTo>
                  <a:pt x="971549" y="571499"/>
                </a:lnTo>
                <a:lnTo>
                  <a:pt x="986129" y="570389"/>
                </a:lnTo>
                <a:lnTo>
                  <a:pt x="1025051" y="555050"/>
                </a:lnTo>
                <a:lnTo>
                  <a:pt x="1053286" y="525160"/>
                </a:lnTo>
                <a:lnTo>
                  <a:pt x="1066387" y="485167"/>
                </a:lnTo>
                <a:lnTo>
                  <a:pt x="1066799" y="95249"/>
                </a:lnTo>
                <a:lnTo>
                  <a:pt x="1065689" y="80670"/>
                </a:lnTo>
                <a:lnTo>
                  <a:pt x="1050350" y="41748"/>
                </a:lnTo>
                <a:lnTo>
                  <a:pt x="1020460" y="13513"/>
                </a:lnTo>
                <a:lnTo>
                  <a:pt x="980467" y="412"/>
                </a:lnTo>
                <a:lnTo>
                  <a:pt x="95249" y="0"/>
                </a:lnTo>
                <a:close/>
              </a:path>
            </a:pathLst>
          </a:custGeom>
          <a:ln w="9524">
            <a:solidFill>
              <a:srgbClr val="01010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74872" y="1239587"/>
          <a:ext cx="8496298" cy="5181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6306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2000" spc="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ia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(SendEventAction):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Represent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acció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2000" spc="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ia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señal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499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Aceptar</a:t>
                      </a:r>
                      <a:r>
                        <a:rPr sz="2000" spc="5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(AcceptEventAction):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Represent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acció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acepta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señal.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099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Acepta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event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temporal: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04520" marR="5041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Tipo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particula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acció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‘aceptar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’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señal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señal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tiempo.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693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Excepción: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Represent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ocurrenci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excepción.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2999"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Regió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pued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interrumpir: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37870" marR="6426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Represent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grup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actividade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puede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interrumpir.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-15" dirty="0"/>
              <a:t>Representación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15" dirty="0"/>
              <a:t>gráfica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38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394121" y="13967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4121" y="13967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0285" y="1563633"/>
            <a:ext cx="76200" cy="367030"/>
          </a:xfrm>
          <a:custGeom>
            <a:avLst/>
            <a:gdLst/>
            <a:ahLst/>
            <a:cxnLst/>
            <a:rect l="l" t="t" r="r" b="b"/>
            <a:pathLst>
              <a:path w="76200" h="367030">
                <a:moveTo>
                  <a:pt x="33527" y="290321"/>
                </a:moveTo>
                <a:lnTo>
                  <a:pt x="0" y="290321"/>
                </a:lnTo>
                <a:lnTo>
                  <a:pt x="38099" y="366521"/>
                </a:lnTo>
                <a:lnTo>
                  <a:pt x="67436" y="307847"/>
                </a:lnTo>
                <a:lnTo>
                  <a:pt x="35813" y="307847"/>
                </a:lnTo>
                <a:lnTo>
                  <a:pt x="33527" y="305561"/>
                </a:lnTo>
                <a:lnTo>
                  <a:pt x="33527" y="290321"/>
                </a:lnTo>
                <a:close/>
              </a:path>
              <a:path w="76200" h="367030">
                <a:moveTo>
                  <a:pt x="40385" y="0"/>
                </a:moveTo>
                <a:lnTo>
                  <a:pt x="35813" y="0"/>
                </a:lnTo>
                <a:lnTo>
                  <a:pt x="33527" y="2285"/>
                </a:lnTo>
                <a:lnTo>
                  <a:pt x="33527" y="305561"/>
                </a:lnTo>
                <a:lnTo>
                  <a:pt x="35813" y="307847"/>
                </a:lnTo>
                <a:lnTo>
                  <a:pt x="40385" y="307847"/>
                </a:lnTo>
                <a:lnTo>
                  <a:pt x="42671" y="305561"/>
                </a:lnTo>
                <a:lnTo>
                  <a:pt x="42671" y="2285"/>
                </a:lnTo>
                <a:lnTo>
                  <a:pt x="40385" y="0"/>
                </a:lnTo>
                <a:close/>
              </a:path>
              <a:path w="76200" h="367030">
                <a:moveTo>
                  <a:pt x="76199" y="290321"/>
                </a:moveTo>
                <a:lnTo>
                  <a:pt x="42671" y="290321"/>
                </a:lnTo>
                <a:lnTo>
                  <a:pt x="42671" y="305561"/>
                </a:lnTo>
                <a:lnTo>
                  <a:pt x="40385" y="307847"/>
                </a:lnTo>
                <a:lnTo>
                  <a:pt x="67436" y="307847"/>
                </a:lnTo>
                <a:lnTo>
                  <a:pt x="76199" y="29032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9817" y="2075103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7134" y="4456355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6759" y="2127513"/>
            <a:ext cx="979169" cy="100330"/>
          </a:xfrm>
          <a:custGeom>
            <a:avLst/>
            <a:gdLst/>
            <a:ahLst/>
            <a:cxnLst/>
            <a:rect l="l" t="t" r="r" b="b"/>
            <a:pathLst>
              <a:path w="979170" h="100330">
                <a:moveTo>
                  <a:pt x="960409" y="50291"/>
                </a:moveTo>
                <a:lnTo>
                  <a:pt x="890777" y="90677"/>
                </a:lnTo>
                <a:lnTo>
                  <a:pt x="889253" y="92201"/>
                </a:lnTo>
                <a:lnTo>
                  <a:pt x="887729" y="94487"/>
                </a:lnTo>
                <a:lnTo>
                  <a:pt x="890777" y="99059"/>
                </a:lnTo>
                <a:lnTo>
                  <a:pt x="893825" y="99821"/>
                </a:lnTo>
                <a:lnTo>
                  <a:pt x="896111" y="99059"/>
                </a:lnTo>
                <a:lnTo>
                  <a:pt x="972681" y="54101"/>
                </a:lnTo>
                <a:lnTo>
                  <a:pt x="966977" y="54101"/>
                </a:lnTo>
                <a:lnTo>
                  <a:pt x="960409" y="50291"/>
                </a:lnTo>
                <a:close/>
              </a:path>
              <a:path w="979170" h="100330">
                <a:moveTo>
                  <a:pt x="95252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952526" y="54863"/>
                </a:lnTo>
                <a:lnTo>
                  <a:pt x="960409" y="50291"/>
                </a:lnTo>
                <a:lnTo>
                  <a:pt x="952526" y="45719"/>
                </a:lnTo>
                <a:close/>
              </a:path>
              <a:path w="979170" h="100330">
                <a:moveTo>
                  <a:pt x="973632" y="53543"/>
                </a:moveTo>
                <a:lnTo>
                  <a:pt x="971383" y="54863"/>
                </a:lnTo>
                <a:lnTo>
                  <a:pt x="972311" y="54863"/>
                </a:lnTo>
                <a:lnTo>
                  <a:pt x="973632" y="53543"/>
                </a:lnTo>
                <a:close/>
              </a:path>
              <a:path w="979170" h="100330">
                <a:moveTo>
                  <a:pt x="966977" y="46481"/>
                </a:moveTo>
                <a:lnTo>
                  <a:pt x="960409" y="50291"/>
                </a:lnTo>
                <a:lnTo>
                  <a:pt x="966977" y="54101"/>
                </a:lnTo>
                <a:lnTo>
                  <a:pt x="966977" y="46481"/>
                </a:lnTo>
                <a:close/>
              </a:path>
              <a:path w="979170" h="100330">
                <a:moveTo>
                  <a:pt x="972681" y="46481"/>
                </a:moveTo>
                <a:lnTo>
                  <a:pt x="966977" y="46481"/>
                </a:lnTo>
                <a:lnTo>
                  <a:pt x="966977" y="54101"/>
                </a:lnTo>
                <a:lnTo>
                  <a:pt x="972681" y="54101"/>
                </a:lnTo>
                <a:lnTo>
                  <a:pt x="973632" y="53543"/>
                </a:lnTo>
                <a:lnTo>
                  <a:pt x="974597" y="52577"/>
                </a:lnTo>
                <a:lnTo>
                  <a:pt x="974597" y="48005"/>
                </a:lnTo>
                <a:lnTo>
                  <a:pt x="973632" y="47040"/>
                </a:lnTo>
                <a:lnTo>
                  <a:pt x="972681" y="46481"/>
                </a:lnTo>
                <a:close/>
              </a:path>
              <a:path w="979170" h="100330">
                <a:moveTo>
                  <a:pt x="973632" y="47040"/>
                </a:moveTo>
                <a:lnTo>
                  <a:pt x="974597" y="48005"/>
                </a:lnTo>
                <a:lnTo>
                  <a:pt x="974597" y="52577"/>
                </a:lnTo>
                <a:lnTo>
                  <a:pt x="973632" y="53543"/>
                </a:lnTo>
                <a:lnTo>
                  <a:pt x="979169" y="50291"/>
                </a:lnTo>
                <a:lnTo>
                  <a:pt x="973632" y="47040"/>
                </a:lnTo>
                <a:close/>
              </a:path>
              <a:path w="979170" h="100330">
                <a:moveTo>
                  <a:pt x="893825" y="0"/>
                </a:moveTo>
                <a:lnTo>
                  <a:pt x="890777" y="1523"/>
                </a:lnTo>
                <a:lnTo>
                  <a:pt x="889253" y="3047"/>
                </a:lnTo>
                <a:lnTo>
                  <a:pt x="887729" y="5333"/>
                </a:lnTo>
                <a:lnTo>
                  <a:pt x="889253" y="8381"/>
                </a:lnTo>
                <a:lnTo>
                  <a:pt x="890777" y="9905"/>
                </a:lnTo>
                <a:lnTo>
                  <a:pt x="960409" y="50291"/>
                </a:lnTo>
                <a:lnTo>
                  <a:pt x="966977" y="46481"/>
                </a:lnTo>
                <a:lnTo>
                  <a:pt x="972681" y="46481"/>
                </a:lnTo>
                <a:lnTo>
                  <a:pt x="896111" y="1523"/>
                </a:lnTo>
                <a:lnTo>
                  <a:pt x="893825" y="0"/>
                </a:lnTo>
                <a:close/>
              </a:path>
              <a:path w="979170" h="100330">
                <a:moveTo>
                  <a:pt x="972311" y="45719"/>
                </a:moveTo>
                <a:lnTo>
                  <a:pt x="971383" y="45719"/>
                </a:lnTo>
                <a:lnTo>
                  <a:pt x="973632" y="47040"/>
                </a:lnTo>
                <a:lnTo>
                  <a:pt x="97231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5390" y="48303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78708" y="4921525"/>
            <a:ext cx="553720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195" dirty="0">
                <a:solidFill>
                  <a:srgbClr val="000064"/>
                </a:solidFill>
                <a:latin typeface="Wingdings"/>
                <a:cs typeface="Wingdings"/>
              </a:rPr>
              <a:t>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5468" y="1502276"/>
            <a:ext cx="121031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Acción</a:t>
            </a:r>
            <a:r>
              <a:rPr sz="2000" i="1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r>
              <a:rPr sz="2000" i="1" spc="-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64"/>
                </a:solidFill>
                <a:latin typeface="Arial"/>
                <a:cs typeface="Arial"/>
              </a:rPr>
              <a:t>en</a:t>
            </a:r>
            <a:r>
              <a:rPr sz="2000" i="1" spc="-5" dirty="0">
                <a:solidFill>
                  <a:srgbClr val="000064"/>
                </a:solidFill>
                <a:latin typeface="Arial"/>
                <a:cs typeface="Arial"/>
              </a:rPr>
              <a:t>v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ia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r</a:t>
            </a:r>
            <a:r>
              <a:rPr sz="2000" i="1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64"/>
                </a:solidFill>
                <a:latin typeface="Arial"/>
                <a:cs typeface="Arial"/>
              </a:rPr>
              <a:t>una</a:t>
            </a:r>
            <a:r>
              <a:rPr sz="2000" i="1" spc="-1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señal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21540000">
            <a:off x="5227134" y="1630455"/>
            <a:ext cx="848601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25"/>
              </a:lnSpc>
            </a:pPr>
            <a:r>
              <a:rPr sz="4400" spc="-45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84485" y="1930155"/>
            <a:ext cx="1466850" cy="514350"/>
          </a:xfrm>
          <a:custGeom>
            <a:avLst/>
            <a:gdLst/>
            <a:ahLst/>
            <a:cxnLst/>
            <a:rect l="l" t="t" r="r" b="b"/>
            <a:pathLst>
              <a:path w="1466850" h="514350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8243"/>
                </a:lnTo>
                <a:lnTo>
                  <a:pt x="1221" y="442972"/>
                </a:lnTo>
                <a:lnTo>
                  <a:pt x="17938" y="481298"/>
                </a:lnTo>
                <a:lnTo>
                  <a:pt x="50043" y="506754"/>
                </a:lnTo>
                <a:lnTo>
                  <a:pt x="1380740" y="514349"/>
                </a:lnTo>
                <a:lnTo>
                  <a:pt x="1395405" y="513138"/>
                </a:lnTo>
                <a:lnTo>
                  <a:pt x="1433602" y="496504"/>
                </a:lnTo>
                <a:lnTo>
                  <a:pt x="1459072" y="464401"/>
                </a:lnTo>
                <a:lnTo>
                  <a:pt x="1466846" y="85343"/>
                </a:lnTo>
                <a:lnTo>
                  <a:pt x="1465625" y="70831"/>
                </a:lnTo>
                <a:lnTo>
                  <a:pt x="1448852" y="32901"/>
                </a:lnTo>
                <a:lnTo>
                  <a:pt x="1416503" y="7581"/>
                </a:lnTo>
                <a:lnTo>
                  <a:pt x="8534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1781" y="4330455"/>
            <a:ext cx="1466850" cy="495300"/>
          </a:xfrm>
          <a:custGeom>
            <a:avLst/>
            <a:gdLst/>
            <a:ahLst/>
            <a:cxnLst/>
            <a:rect l="l" t="t" r="r" b="b"/>
            <a:pathLst>
              <a:path w="14668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2997"/>
                </a:lnTo>
                <a:lnTo>
                  <a:pt x="1270" y="427404"/>
                </a:lnTo>
                <a:lnTo>
                  <a:pt x="18624" y="465041"/>
                </a:lnTo>
                <a:lnTo>
                  <a:pt x="51796" y="489438"/>
                </a:lnTo>
                <a:lnTo>
                  <a:pt x="1384553" y="495293"/>
                </a:lnTo>
                <a:lnTo>
                  <a:pt x="1398960" y="493998"/>
                </a:lnTo>
                <a:lnTo>
                  <a:pt x="1436597" y="476424"/>
                </a:lnTo>
                <a:lnTo>
                  <a:pt x="1460994" y="443182"/>
                </a:lnTo>
                <a:lnTo>
                  <a:pt x="1466849" y="82295"/>
                </a:lnTo>
                <a:lnTo>
                  <a:pt x="1465554" y="67691"/>
                </a:lnTo>
                <a:lnTo>
                  <a:pt x="1447980" y="29935"/>
                </a:lnTo>
                <a:lnTo>
                  <a:pt x="141473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03741" y="2103297"/>
            <a:ext cx="800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Señal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58389" y="2563377"/>
            <a:ext cx="100330" cy="866140"/>
          </a:xfrm>
          <a:custGeom>
            <a:avLst/>
            <a:gdLst/>
            <a:ahLst/>
            <a:cxnLst/>
            <a:rect l="l" t="t" r="r" b="b"/>
            <a:pathLst>
              <a:path w="100329" h="866139">
                <a:moveTo>
                  <a:pt x="46670" y="859407"/>
                </a:moveTo>
                <a:lnTo>
                  <a:pt x="50291" y="865631"/>
                </a:lnTo>
                <a:lnTo>
                  <a:pt x="53395" y="860297"/>
                </a:lnTo>
                <a:lnTo>
                  <a:pt x="48005" y="860297"/>
                </a:lnTo>
                <a:lnTo>
                  <a:pt x="46670" y="859407"/>
                </a:lnTo>
                <a:close/>
              </a:path>
              <a:path w="100329" h="866139">
                <a:moveTo>
                  <a:pt x="45719" y="838988"/>
                </a:moveTo>
                <a:lnTo>
                  <a:pt x="45719" y="857773"/>
                </a:lnTo>
                <a:lnTo>
                  <a:pt x="46670" y="859407"/>
                </a:lnTo>
                <a:lnTo>
                  <a:pt x="48005" y="860297"/>
                </a:lnTo>
                <a:lnTo>
                  <a:pt x="52577" y="860297"/>
                </a:lnTo>
                <a:lnTo>
                  <a:pt x="53913" y="859407"/>
                </a:lnTo>
                <a:lnTo>
                  <a:pt x="54863" y="857773"/>
                </a:lnTo>
                <a:lnTo>
                  <a:pt x="54863" y="853439"/>
                </a:lnTo>
                <a:lnTo>
                  <a:pt x="46481" y="853439"/>
                </a:lnTo>
                <a:lnTo>
                  <a:pt x="50291" y="846871"/>
                </a:lnTo>
                <a:lnTo>
                  <a:pt x="45719" y="838988"/>
                </a:lnTo>
                <a:close/>
              </a:path>
              <a:path w="100329" h="866139">
                <a:moveTo>
                  <a:pt x="53913" y="859407"/>
                </a:moveTo>
                <a:lnTo>
                  <a:pt x="52577" y="860297"/>
                </a:lnTo>
                <a:lnTo>
                  <a:pt x="53395" y="860297"/>
                </a:lnTo>
                <a:lnTo>
                  <a:pt x="53913" y="859407"/>
                </a:lnTo>
                <a:close/>
              </a:path>
              <a:path w="100329" h="866139">
                <a:moveTo>
                  <a:pt x="45719" y="857773"/>
                </a:moveTo>
                <a:lnTo>
                  <a:pt x="45719" y="858773"/>
                </a:lnTo>
                <a:lnTo>
                  <a:pt x="46670" y="859407"/>
                </a:lnTo>
                <a:lnTo>
                  <a:pt x="45719" y="857773"/>
                </a:lnTo>
                <a:close/>
              </a:path>
              <a:path w="100329" h="866139">
                <a:moveTo>
                  <a:pt x="54863" y="857773"/>
                </a:moveTo>
                <a:lnTo>
                  <a:pt x="53913" y="859407"/>
                </a:lnTo>
                <a:lnTo>
                  <a:pt x="54863" y="858773"/>
                </a:lnTo>
                <a:lnTo>
                  <a:pt x="54863" y="857773"/>
                </a:lnTo>
                <a:close/>
              </a:path>
              <a:path w="100329" h="866139">
                <a:moveTo>
                  <a:pt x="5333" y="774191"/>
                </a:moveTo>
                <a:lnTo>
                  <a:pt x="3047" y="775715"/>
                </a:lnTo>
                <a:lnTo>
                  <a:pt x="1523" y="776477"/>
                </a:lnTo>
                <a:lnTo>
                  <a:pt x="0" y="779525"/>
                </a:lnTo>
                <a:lnTo>
                  <a:pt x="1523" y="781811"/>
                </a:lnTo>
                <a:lnTo>
                  <a:pt x="45719" y="857773"/>
                </a:lnTo>
                <a:lnTo>
                  <a:pt x="45719" y="838988"/>
                </a:lnTo>
                <a:lnTo>
                  <a:pt x="9905" y="777239"/>
                </a:lnTo>
                <a:lnTo>
                  <a:pt x="8381" y="774953"/>
                </a:lnTo>
                <a:lnTo>
                  <a:pt x="5333" y="774191"/>
                </a:lnTo>
                <a:close/>
              </a:path>
              <a:path w="100329" h="866139">
                <a:moveTo>
                  <a:pt x="94487" y="774191"/>
                </a:moveTo>
                <a:lnTo>
                  <a:pt x="92201" y="774953"/>
                </a:lnTo>
                <a:lnTo>
                  <a:pt x="90677" y="777239"/>
                </a:lnTo>
                <a:lnTo>
                  <a:pt x="54863" y="838988"/>
                </a:lnTo>
                <a:lnTo>
                  <a:pt x="54863" y="857773"/>
                </a:lnTo>
                <a:lnTo>
                  <a:pt x="99059" y="781811"/>
                </a:lnTo>
                <a:lnTo>
                  <a:pt x="99821" y="779525"/>
                </a:lnTo>
                <a:lnTo>
                  <a:pt x="99059" y="776477"/>
                </a:lnTo>
                <a:lnTo>
                  <a:pt x="96773" y="775715"/>
                </a:lnTo>
                <a:lnTo>
                  <a:pt x="94487" y="774191"/>
                </a:lnTo>
                <a:close/>
              </a:path>
              <a:path w="100329" h="866139">
                <a:moveTo>
                  <a:pt x="50291" y="846871"/>
                </a:moveTo>
                <a:lnTo>
                  <a:pt x="46481" y="853439"/>
                </a:lnTo>
                <a:lnTo>
                  <a:pt x="54101" y="853439"/>
                </a:lnTo>
                <a:lnTo>
                  <a:pt x="50291" y="846871"/>
                </a:lnTo>
                <a:close/>
              </a:path>
              <a:path w="100329" h="866139">
                <a:moveTo>
                  <a:pt x="54863" y="838988"/>
                </a:moveTo>
                <a:lnTo>
                  <a:pt x="50291" y="846871"/>
                </a:lnTo>
                <a:lnTo>
                  <a:pt x="54101" y="853439"/>
                </a:lnTo>
                <a:lnTo>
                  <a:pt x="54863" y="853439"/>
                </a:lnTo>
                <a:lnTo>
                  <a:pt x="54863" y="838988"/>
                </a:lnTo>
                <a:close/>
              </a:path>
              <a:path w="100329" h="86613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838988"/>
                </a:lnTo>
                <a:lnTo>
                  <a:pt x="50291" y="846871"/>
                </a:lnTo>
                <a:lnTo>
                  <a:pt x="54863" y="83898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0459" y="4499619"/>
            <a:ext cx="636270" cy="100330"/>
          </a:xfrm>
          <a:custGeom>
            <a:avLst/>
            <a:gdLst/>
            <a:ahLst/>
            <a:cxnLst/>
            <a:rect l="l" t="t" r="r" b="b"/>
            <a:pathLst>
              <a:path w="636270" h="100329">
                <a:moveTo>
                  <a:pt x="616851" y="49905"/>
                </a:moveTo>
                <a:lnTo>
                  <a:pt x="547877" y="89909"/>
                </a:lnTo>
                <a:lnTo>
                  <a:pt x="546353" y="91433"/>
                </a:lnTo>
                <a:lnTo>
                  <a:pt x="544829" y="94481"/>
                </a:lnTo>
                <a:lnTo>
                  <a:pt x="547877" y="99053"/>
                </a:lnTo>
                <a:lnTo>
                  <a:pt x="550925" y="99815"/>
                </a:lnTo>
                <a:lnTo>
                  <a:pt x="553211" y="98291"/>
                </a:lnTo>
                <a:lnTo>
                  <a:pt x="628483" y="54095"/>
                </a:lnTo>
                <a:lnTo>
                  <a:pt x="624077" y="54095"/>
                </a:lnTo>
                <a:lnTo>
                  <a:pt x="616851" y="49905"/>
                </a:lnTo>
                <a:close/>
              </a:path>
              <a:path w="636270" h="100329">
                <a:moveTo>
                  <a:pt x="608310" y="44951"/>
                </a:moveTo>
                <a:lnTo>
                  <a:pt x="2285" y="44951"/>
                </a:lnTo>
                <a:lnTo>
                  <a:pt x="0" y="47237"/>
                </a:lnTo>
                <a:lnTo>
                  <a:pt x="0" y="52571"/>
                </a:lnTo>
                <a:lnTo>
                  <a:pt x="2285" y="54857"/>
                </a:lnTo>
                <a:lnTo>
                  <a:pt x="608312" y="54857"/>
                </a:lnTo>
                <a:lnTo>
                  <a:pt x="616851" y="49905"/>
                </a:lnTo>
                <a:lnTo>
                  <a:pt x="608310" y="44951"/>
                </a:lnTo>
                <a:close/>
              </a:path>
              <a:path w="636270" h="100329">
                <a:moveTo>
                  <a:pt x="631697" y="52208"/>
                </a:moveTo>
                <a:lnTo>
                  <a:pt x="627185" y="54857"/>
                </a:lnTo>
                <a:lnTo>
                  <a:pt x="629411" y="54857"/>
                </a:lnTo>
                <a:lnTo>
                  <a:pt x="631697" y="52571"/>
                </a:lnTo>
                <a:lnTo>
                  <a:pt x="631697" y="52208"/>
                </a:lnTo>
                <a:close/>
              </a:path>
              <a:path w="636270" h="100329">
                <a:moveTo>
                  <a:pt x="624077" y="45713"/>
                </a:moveTo>
                <a:lnTo>
                  <a:pt x="616851" y="49905"/>
                </a:lnTo>
                <a:lnTo>
                  <a:pt x="624077" y="54095"/>
                </a:lnTo>
                <a:lnTo>
                  <a:pt x="624077" y="45713"/>
                </a:lnTo>
                <a:close/>
              </a:path>
              <a:path w="636270" h="100329">
                <a:moveTo>
                  <a:pt x="629677" y="45713"/>
                </a:moveTo>
                <a:lnTo>
                  <a:pt x="624077" y="45713"/>
                </a:lnTo>
                <a:lnTo>
                  <a:pt x="624077" y="54095"/>
                </a:lnTo>
                <a:lnTo>
                  <a:pt x="628483" y="54095"/>
                </a:lnTo>
                <a:lnTo>
                  <a:pt x="631697" y="52208"/>
                </a:lnTo>
                <a:lnTo>
                  <a:pt x="631697" y="47237"/>
                </a:lnTo>
                <a:lnTo>
                  <a:pt x="630854" y="46394"/>
                </a:lnTo>
                <a:lnTo>
                  <a:pt x="629677" y="45713"/>
                </a:lnTo>
                <a:close/>
              </a:path>
              <a:path w="636270" h="100329">
                <a:moveTo>
                  <a:pt x="630854" y="46394"/>
                </a:moveTo>
                <a:lnTo>
                  <a:pt x="631697" y="47237"/>
                </a:lnTo>
                <a:lnTo>
                  <a:pt x="631697" y="52208"/>
                </a:lnTo>
                <a:lnTo>
                  <a:pt x="636269" y="49523"/>
                </a:lnTo>
                <a:lnTo>
                  <a:pt x="630854" y="46394"/>
                </a:lnTo>
                <a:close/>
              </a:path>
              <a:path w="636270" h="100329">
                <a:moveTo>
                  <a:pt x="550925" y="0"/>
                </a:moveTo>
                <a:lnTo>
                  <a:pt x="547877" y="761"/>
                </a:lnTo>
                <a:lnTo>
                  <a:pt x="544829" y="5333"/>
                </a:lnTo>
                <a:lnTo>
                  <a:pt x="546353" y="8381"/>
                </a:lnTo>
                <a:lnTo>
                  <a:pt x="547877" y="9905"/>
                </a:lnTo>
                <a:lnTo>
                  <a:pt x="616851" y="49905"/>
                </a:lnTo>
                <a:lnTo>
                  <a:pt x="624077" y="45713"/>
                </a:lnTo>
                <a:lnTo>
                  <a:pt x="629677" y="45713"/>
                </a:lnTo>
                <a:lnTo>
                  <a:pt x="553211" y="1523"/>
                </a:lnTo>
                <a:lnTo>
                  <a:pt x="550925" y="0"/>
                </a:lnTo>
                <a:close/>
              </a:path>
              <a:path w="636270" h="100329">
                <a:moveTo>
                  <a:pt x="629411" y="44951"/>
                </a:moveTo>
                <a:lnTo>
                  <a:pt x="628358" y="44951"/>
                </a:lnTo>
                <a:lnTo>
                  <a:pt x="630854" y="46394"/>
                </a:lnTo>
                <a:lnTo>
                  <a:pt x="629411" y="4495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0032" y="1796805"/>
            <a:ext cx="1143000" cy="742950"/>
          </a:xfrm>
          <a:custGeom>
            <a:avLst/>
            <a:gdLst/>
            <a:ahLst/>
            <a:cxnLst/>
            <a:rect l="l" t="t" r="r" b="b"/>
            <a:pathLst>
              <a:path w="1143000" h="742950">
                <a:moveTo>
                  <a:pt x="857249" y="0"/>
                </a:moveTo>
                <a:lnTo>
                  <a:pt x="0" y="0"/>
                </a:lnTo>
                <a:lnTo>
                  <a:pt x="0" y="742949"/>
                </a:lnTo>
                <a:lnTo>
                  <a:pt x="857249" y="742949"/>
                </a:lnTo>
                <a:lnTo>
                  <a:pt x="1142999" y="371093"/>
                </a:lnTo>
                <a:lnTo>
                  <a:pt x="8572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37091" y="3703498"/>
            <a:ext cx="800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Señal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99132" y="4730499"/>
            <a:ext cx="438150" cy="457200"/>
          </a:xfrm>
          <a:custGeom>
            <a:avLst/>
            <a:gdLst/>
            <a:ahLst/>
            <a:cxnLst/>
            <a:rect l="l" t="t" r="r" b="b"/>
            <a:pathLst>
              <a:path w="438150" h="457200">
                <a:moveTo>
                  <a:pt x="438149" y="457199"/>
                </a:moveTo>
                <a:lnTo>
                  <a:pt x="0" y="457199"/>
                </a:lnTo>
                <a:lnTo>
                  <a:pt x="438149" y="0"/>
                </a:lnTo>
                <a:lnTo>
                  <a:pt x="0" y="0"/>
                </a:lnTo>
                <a:lnTo>
                  <a:pt x="438149" y="45719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38793" y="5341799"/>
            <a:ext cx="977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Tiempo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9951" y="3357748"/>
            <a:ext cx="114109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Acción</a:t>
            </a:r>
            <a:r>
              <a:rPr sz="2000" i="1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7949" y="3569012"/>
            <a:ext cx="1998345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acepta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r</a:t>
            </a:r>
            <a:r>
              <a:rPr sz="2000" i="1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64"/>
                </a:solidFill>
                <a:latin typeface="Arial"/>
                <a:cs typeface="Arial"/>
              </a:rPr>
              <a:t>un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a</a:t>
            </a:r>
            <a:r>
              <a:rPr sz="2000" i="1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9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6600" spc="292" baseline="-15151" dirty="0">
                <a:solidFill>
                  <a:srgbClr val="000064"/>
                </a:solidFill>
                <a:latin typeface="Wingdings"/>
                <a:cs typeface="Wingdings"/>
              </a:rPr>
              <a:t></a:t>
            </a:r>
            <a:endParaRPr sz="6600" baseline="-15151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43698" y="3967348"/>
            <a:ext cx="63309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señal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5978" y="4653149"/>
            <a:ext cx="181800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Acción</a:t>
            </a:r>
            <a:r>
              <a:rPr sz="2000" i="1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r>
              <a:rPr sz="2000" i="1" spc="-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acepta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r</a:t>
            </a:r>
            <a:r>
              <a:rPr sz="2000" i="1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64"/>
                </a:solidFill>
                <a:latin typeface="Arial"/>
                <a:cs typeface="Arial"/>
              </a:rPr>
              <a:t>una</a:t>
            </a:r>
            <a:r>
              <a:rPr sz="2000" i="1" spc="-1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señal</a:t>
            </a:r>
            <a:r>
              <a:rPr sz="2000" i="1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i="1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tiempo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46931" y="3797055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793"/>
                </a:lnTo>
              </a:path>
            </a:pathLst>
          </a:custGeom>
          <a:ln w="7619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48356" y="3956313"/>
            <a:ext cx="700405" cy="100330"/>
          </a:xfrm>
          <a:custGeom>
            <a:avLst/>
            <a:gdLst/>
            <a:ahLst/>
            <a:cxnLst/>
            <a:rect l="l" t="t" r="r" b="b"/>
            <a:pathLst>
              <a:path w="700404" h="100329">
                <a:moveTo>
                  <a:pt x="681517" y="50291"/>
                </a:moveTo>
                <a:lnTo>
                  <a:pt x="611885" y="90677"/>
                </a:lnTo>
                <a:lnTo>
                  <a:pt x="609599" y="92201"/>
                </a:lnTo>
                <a:lnTo>
                  <a:pt x="608837" y="94487"/>
                </a:lnTo>
                <a:lnTo>
                  <a:pt x="611885" y="99059"/>
                </a:lnTo>
                <a:lnTo>
                  <a:pt x="614171" y="99821"/>
                </a:lnTo>
                <a:lnTo>
                  <a:pt x="616457" y="99059"/>
                </a:lnTo>
                <a:lnTo>
                  <a:pt x="693729" y="54101"/>
                </a:lnTo>
                <a:lnTo>
                  <a:pt x="688085" y="54101"/>
                </a:lnTo>
                <a:lnTo>
                  <a:pt x="681517" y="50291"/>
                </a:lnTo>
                <a:close/>
              </a:path>
              <a:path w="700404" h="100329">
                <a:moveTo>
                  <a:pt x="673634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673634" y="54863"/>
                </a:lnTo>
                <a:lnTo>
                  <a:pt x="681517" y="50291"/>
                </a:lnTo>
                <a:lnTo>
                  <a:pt x="673634" y="45719"/>
                </a:lnTo>
                <a:close/>
              </a:path>
              <a:path w="700404" h="100329">
                <a:moveTo>
                  <a:pt x="694811" y="53472"/>
                </a:moveTo>
                <a:lnTo>
                  <a:pt x="692419" y="54863"/>
                </a:lnTo>
                <a:lnTo>
                  <a:pt x="693419" y="54863"/>
                </a:lnTo>
                <a:lnTo>
                  <a:pt x="694811" y="53472"/>
                </a:lnTo>
                <a:close/>
              </a:path>
              <a:path w="700404" h="100329">
                <a:moveTo>
                  <a:pt x="688085" y="46481"/>
                </a:moveTo>
                <a:lnTo>
                  <a:pt x="681517" y="50291"/>
                </a:lnTo>
                <a:lnTo>
                  <a:pt x="688085" y="54101"/>
                </a:lnTo>
                <a:lnTo>
                  <a:pt x="688085" y="46481"/>
                </a:lnTo>
                <a:close/>
              </a:path>
              <a:path w="700404" h="100329">
                <a:moveTo>
                  <a:pt x="693729" y="46481"/>
                </a:moveTo>
                <a:lnTo>
                  <a:pt x="688085" y="46481"/>
                </a:lnTo>
                <a:lnTo>
                  <a:pt x="688085" y="54101"/>
                </a:lnTo>
                <a:lnTo>
                  <a:pt x="693729" y="54101"/>
                </a:lnTo>
                <a:lnTo>
                  <a:pt x="694811" y="53472"/>
                </a:lnTo>
                <a:lnTo>
                  <a:pt x="695705" y="52577"/>
                </a:lnTo>
                <a:lnTo>
                  <a:pt x="695705" y="48005"/>
                </a:lnTo>
                <a:lnTo>
                  <a:pt x="694811" y="47111"/>
                </a:lnTo>
                <a:lnTo>
                  <a:pt x="693729" y="46481"/>
                </a:lnTo>
                <a:close/>
              </a:path>
              <a:path w="700404" h="100329">
                <a:moveTo>
                  <a:pt x="694811" y="47111"/>
                </a:moveTo>
                <a:lnTo>
                  <a:pt x="695705" y="48005"/>
                </a:lnTo>
                <a:lnTo>
                  <a:pt x="695705" y="52577"/>
                </a:lnTo>
                <a:lnTo>
                  <a:pt x="694811" y="53472"/>
                </a:lnTo>
                <a:lnTo>
                  <a:pt x="700277" y="50291"/>
                </a:lnTo>
                <a:lnTo>
                  <a:pt x="694811" y="47111"/>
                </a:lnTo>
                <a:close/>
              </a:path>
              <a:path w="700404" h="100329">
                <a:moveTo>
                  <a:pt x="614171" y="0"/>
                </a:moveTo>
                <a:lnTo>
                  <a:pt x="611885" y="1523"/>
                </a:lnTo>
                <a:lnTo>
                  <a:pt x="610361" y="3047"/>
                </a:lnTo>
                <a:lnTo>
                  <a:pt x="608837" y="5333"/>
                </a:lnTo>
                <a:lnTo>
                  <a:pt x="609599" y="8381"/>
                </a:lnTo>
                <a:lnTo>
                  <a:pt x="611885" y="9905"/>
                </a:lnTo>
                <a:lnTo>
                  <a:pt x="681517" y="50291"/>
                </a:lnTo>
                <a:lnTo>
                  <a:pt x="688085" y="46481"/>
                </a:lnTo>
                <a:lnTo>
                  <a:pt x="693729" y="46481"/>
                </a:lnTo>
                <a:lnTo>
                  <a:pt x="616457" y="1523"/>
                </a:lnTo>
                <a:lnTo>
                  <a:pt x="614171" y="0"/>
                </a:lnTo>
                <a:close/>
              </a:path>
              <a:path w="700404" h="100329">
                <a:moveTo>
                  <a:pt x="693419" y="45719"/>
                </a:moveTo>
                <a:lnTo>
                  <a:pt x="692419" y="45719"/>
                </a:lnTo>
                <a:lnTo>
                  <a:pt x="694811" y="47111"/>
                </a:lnTo>
                <a:lnTo>
                  <a:pt x="693419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23159" y="4908807"/>
            <a:ext cx="1169670" cy="100330"/>
          </a:xfrm>
          <a:custGeom>
            <a:avLst/>
            <a:gdLst/>
            <a:ahLst/>
            <a:cxnLst/>
            <a:rect l="l" t="t" r="r" b="b"/>
            <a:pathLst>
              <a:path w="1169670" h="100329">
                <a:moveTo>
                  <a:pt x="1150909" y="50291"/>
                </a:moveTo>
                <a:lnTo>
                  <a:pt x="1081277" y="90677"/>
                </a:lnTo>
                <a:lnTo>
                  <a:pt x="1079753" y="92201"/>
                </a:lnTo>
                <a:lnTo>
                  <a:pt x="1078229" y="94487"/>
                </a:lnTo>
                <a:lnTo>
                  <a:pt x="1081277" y="99059"/>
                </a:lnTo>
                <a:lnTo>
                  <a:pt x="1084325" y="99821"/>
                </a:lnTo>
                <a:lnTo>
                  <a:pt x="1086611" y="99059"/>
                </a:lnTo>
                <a:lnTo>
                  <a:pt x="1163181" y="54101"/>
                </a:lnTo>
                <a:lnTo>
                  <a:pt x="1157477" y="54101"/>
                </a:lnTo>
                <a:lnTo>
                  <a:pt x="1150909" y="50291"/>
                </a:lnTo>
                <a:close/>
              </a:path>
              <a:path w="1169670" h="100329">
                <a:moveTo>
                  <a:pt x="114302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1143026" y="54863"/>
                </a:lnTo>
                <a:lnTo>
                  <a:pt x="1150909" y="50291"/>
                </a:lnTo>
                <a:lnTo>
                  <a:pt x="1143026" y="45719"/>
                </a:lnTo>
                <a:close/>
              </a:path>
              <a:path w="1169670" h="100329">
                <a:moveTo>
                  <a:pt x="1164132" y="53543"/>
                </a:moveTo>
                <a:lnTo>
                  <a:pt x="1161883" y="54863"/>
                </a:lnTo>
                <a:lnTo>
                  <a:pt x="1162811" y="54863"/>
                </a:lnTo>
                <a:lnTo>
                  <a:pt x="1164132" y="53543"/>
                </a:lnTo>
                <a:close/>
              </a:path>
              <a:path w="1169670" h="100329">
                <a:moveTo>
                  <a:pt x="1157477" y="46481"/>
                </a:moveTo>
                <a:lnTo>
                  <a:pt x="1150909" y="50291"/>
                </a:lnTo>
                <a:lnTo>
                  <a:pt x="1157477" y="54101"/>
                </a:lnTo>
                <a:lnTo>
                  <a:pt x="1157477" y="46481"/>
                </a:lnTo>
                <a:close/>
              </a:path>
              <a:path w="1169670" h="100329">
                <a:moveTo>
                  <a:pt x="1163181" y="46481"/>
                </a:moveTo>
                <a:lnTo>
                  <a:pt x="1157477" y="46481"/>
                </a:lnTo>
                <a:lnTo>
                  <a:pt x="1157477" y="54101"/>
                </a:lnTo>
                <a:lnTo>
                  <a:pt x="1163181" y="54101"/>
                </a:lnTo>
                <a:lnTo>
                  <a:pt x="1164132" y="53543"/>
                </a:lnTo>
                <a:lnTo>
                  <a:pt x="1165097" y="52577"/>
                </a:lnTo>
                <a:lnTo>
                  <a:pt x="1165097" y="48005"/>
                </a:lnTo>
                <a:lnTo>
                  <a:pt x="1164132" y="47040"/>
                </a:lnTo>
                <a:lnTo>
                  <a:pt x="1163181" y="46481"/>
                </a:lnTo>
                <a:close/>
              </a:path>
              <a:path w="1169670" h="100329">
                <a:moveTo>
                  <a:pt x="1164132" y="47040"/>
                </a:moveTo>
                <a:lnTo>
                  <a:pt x="1165097" y="48005"/>
                </a:lnTo>
                <a:lnTo>
                  <a:pt x="1165097" y="52577"/>
                </a:lnTo>
                <a:lnTo>
                  <a:pt x="1164132" y="53543"/>
                </a:lnTo>
                <a:lnTo>
                  <a:pt x="1169669" y="50291"/>
                </a:lnTo>
                <a:lnTo>
                  <a:pt x="1164132" y="47040"/>
                </a:lnTo>
                <a:close/>
              </a:path>
              <a:path w="1169670" h="100329">
                <a:moveTo>
                  <a:pt x="1084325" y="0"/>
                </a:moveTo>
                <a:lnTo>
                  <a:pt x="1081277" y="1523"/>
                </a:lnTo>
                <a:lnTo>
                  <a:pt x="1079753" y="3047"/>
                </a:lnTo>
                <a:lnTo>
                  <a:pt x="1078229" y="5333"/>
                </a:lnTo>
                <a:lnTo>
                  <a:pt x="1079753" y="8381"/>
                </a:lnTo>
                <a:lnTo>
                  <a:pt x="1081277" y="9905"/>
                </a:lnTo>
                <a:lnTo>
                  <a:pt x="1150909" y="50291"/>
                </a:lnTo>
                <a:lnTo>
                  <a:pt x="1157477" y="46481"/>
                </a:lnTo>
                <a:lnTo>
                  <a:pt x="1163181" y="46481"/>
                </a:lnTo>
                <a:lnTo>
                  <a:pt x="1086611" y="1523"/>
                </a:lnTo>
                <a:lnTo>
                  <a:pt x="1084325" y="0"/>
                </a:lnTo>
                <a:close/>
              </a:path>
              <a:path w="1169670" h="100329">
                <a:moveTo>
                  <a:pt x="1162811" y="45719"/>
                </a:moveTo>
                <a:lnTo>
                  <a:pt x="1161883" y="45719"/>
                </a:lnTo>
                <a:lnTo>
                  <a:pt x="1164132" y="47040"/>
                </a:lnTo>
                <a:lnTo>
                  <a:pt x="116281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13276" y="2882655"/>
            <a:ext cx="2152650" cy="2933700"/>
          </a:xfrm>
          <a:custGeom>
            <a:avLst/>
            <a:gdLst/>
            <a:ahLst/>
            <a:cxnLst/>
            <a:rect l="l" t="t" r="r" b="b"/>
            <a:pathLst>
              <a:path w="2152650" h="2933700">
                <a:moveTo>
                  <a:pt x="358901" y="0"/>
                </a:moveTo>
                <a:lnTo>
                  <a:pt x="300709" y="4700"/>
                </a:lnTo>
                <a:lnTo>
                  <a:pt x="245498" y="18306"/>
                </a:lnTo>
                <a:lnTo>
                  <a:pt x="194008" y="40078"/>
                </a:lnTo>
                <a:lnTo>
                  <a:pt x="146980" y="69274"/>
                </a:lnTo>
                <a:lnTo>
                  <a:pt x="105155" y="105155"/>
                </a:lnTo>
                <a:lnTo>
                  <a:pt x="69274" y="146980"/>
                </a:lnTo>
                <a:lnTo>
                  <a:pt x="40078" y="194008"/>
                </a:lnTo>
                <a:lnTo>
                  <a:pt x="18306" y="245498"/>
                </a:lnTo>
                <a:lnTo>
                  <a:pt x="4700" y="300709"/>
                </a:lnTo>
                <a:lnTo>
                  <a:pt x="0" y="358901"/>
                </a:lnTo>
                <a:lnTo>
                  <a:pt x="0" y="2574791"/>
                </a:lnTo>
                <a:lnTo>
                  <a:pt x="4700" y="2632984"/>
                </a:lnTo>
                <a:lnTo>
                  <a:pt x="18306" y="2688195"/>
                </a:lnTo>
                <a:lnTo>
                  <a:pt x="40078" y="2739685"/>
                </a:lnTo>
                <a:lnTo>
                  <a:pt x="69274" y="2786713"/>
                </a:lnTo>
                <a:lnTo>
                  <a:pt x="105155" y="2828537"/>
                </a:lnTo>
                <a:lnTo>
                  <a:pt x="146980" y="2864418"/>
                </a:lnTo>
                <a:lnTo>
                  <a:pt x="194008" y="2893615"/>
                </a:lnTo>
                <a:lnTo>
                  <a:pt x="245498" y="2915387"/>
                </a:lnTo>
                <a:lnTo>
                  <a:pt x="300709" y="2928993"/>
                </a:lnTo>
                <a:lnTo>
                  <a:pt x="358901" y="2933693"/>
                </a:lnTo>
                <a:lnTo>
                  <a:pt x="1794509" y="2933693"/>
                </a:lnTo>
                <a:lnTo>
                  <a:pt x="1852681" y="2928993"/>
                </a:lnTo>
                <a:lnTo>
                  <a:pt x="1907834" y="2915387"/>
                </a:lnTo>
                <a:lnTo>
                  <a:pt x="1959239" y="2893615"/>
                </a:lnTo>
                <a:lnTo>
                  <a:pt x="2006163" y="2864418"/>
                </a:lnTo>
                <a:lnTo>
                  <a:pt x="2047874" y="2828537"/>
                </a:lnTo>
                <a:lnTo>
                  <a:pt x="2083643" y="2786713"/>
                </a:lnTo>
                <a:lnTo>
                  <a:pt x="2112736" y="2739685"/>
                </a:lnTo>
                <a:lnTo>
                  <a:pt x="2134422" y="2688195"/>
                </a:lnTo>
                <a:lnTo>
                  <a:pt x="2147971" y="2632984"/>
                </a:lnTo>
                <a:lnTo>
                  <a:pt x="2152649" y="2574791"/>
                </a:lnTo>
                <a:lnTo>
                  <a:pt x="2152649" y="358901"/>
                </a:lnTo>
                <a:lnTo>
                  <a:pt x="2147971" y="300709"/>
                </a:lnTo>
                <a:lnTo>
                  <a:pt x="2134422" y="245498"/>
                </a:lnTo>
                <a:lnTo>
                  <a:pt x="2112736" y="194008"/>
                </a:lnTo>
                <a:lnTo>
                  <a:pt x="2083643" y="146980"/>
                </a:lnTo>
                <a:lnTo>
                  <a:pt x="2047874" y="105155"/>
                </a:lnTo>
                <a:lnTo>
                  <a:pt x="2006163" y="69274"/>
                </a:lnTo>
                <a:lnTo>
                  <a:pt x="1959239" y="40078"/>
                </a:lnTo>
                <a:lnTo>
                  <a:pt x="1907834" y="18306"/>
                </a:lnTo>
                <a:lnTo>
                  <a:pt x="1852681" y="4700"/>
                </a:lnTo>
                <a:lnTo>
                  <a:pt x="1794509" y="0"/>
                </a:lnTo>
                <a:lnTo>
                  <a:pt x="358901" y="0"/>
                </a:lnTo>
                <a:close/>
              </a:path>
            </a:pathLst>
          </a:custGeom>
          <a:ln w="9524">
            <a:solidFill>
              <a:srgbClr val="01010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47121" y="5332655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13575" y="607314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80844" y="613029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80844" y="613029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25390" y="57066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18076" y="5187699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3003"/>
                </a:lnTo>
                <a:lnTo>
                  <a:pt x="1284" y="427345"/>
                </a:lnTo>
                <a:lnTo>
                  <a:pt x="18769" y="464850"/>
                </a:lnTo>
                <a:lnTo>
                  <a:pt x="52026" y="489274"/>
                </a:lnTo>
                <a:lnTo>
                  <a:pt x="1270253" y="495299"/>
                </a:lnTo>
                <a:lnTo>
                  <a:pt x="1284858" y="494004"/>
                </a:lnTo>
                <a:lnTo>
                  <a:pt x="1322614" y="476430"/>
                </a:lnTo>
                <a:lnTo>
                  <a:pt x="1346792" y="443188"/>
                </a:lnTo>
                <a:lnTo>
                  <a:pt x="1352549" y="82295"/>
                </a:lnTo>
                <a:lnTo>
                  <a:pt x="1351279" y="67691"/>
                </a:lnTo>
                <a:lnTo>
                  <a:pt x="1333925" y="29935"/>
                </a:lnTo>
                <a:lnTo>
                  <a:pt x="13007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56859" y="2250957"/>
            <a:ext cx="245110" cy="845819"/>
          </a:xfrm>
          <a:custGeom>
            <a:avLst/>
            <a:gdLst/>
            <a:ahLst/>
            <a:cxnLst/>
            <a:rect l="l" t="t" r="r" b="b"/>
            <a:pathLst>
              <a:path w="245109" h="845819">
                <a:moveTo>
                  <a:pt x="4571" y="245363"/>
                </a:moveTo>
                <a:lnTo>
                  <a:pt x="3047" y="246125"/>
                </a:lnTo>
                <a:lnTo>
                  <a:pt x="761" y="246887"/>
                </a:lnTo>
                <a:lnTo>
                  <a:pt x="0" y="248411"/>
                </a:lnTo>
                <a:lnTo>
                  <a:pt x="0" y="843533"/>
                </a:lnTo>
                <a:lnTo>
                  <a:pt x="2285" y="845819"/>
                </a:lnTo>
                <a:lnTo>
                  <a:pt x="6857" y="845819"/>
                </a:lnTo>
                <a:lnTo>
                  <a:pt x="9143" y="843533"/>
                </a:lnTo>
                <a:lnTo>
                  <a:pt x="9143" y="261365"/>
                </a:lnTo>
                <a:lnTo>
                  <a:pt x="1523" y="253745"/>
                </a:lnTo>
                <a:lnTo>
                  <a:pt x="9143" y="250697"/>
                </a:lnTo>
                <a:lnTo>
                  <a:pt x="10667" y="250697"/>
                </a:lnTo>
                <a:lnTo>
                  <a:pt x="7619" y="247649"/>
                </a:lnTo>
                <a:lnTo>
                  <a:pt x="6857" y="246125"/>
                </a:lnTo>
                <a:lnTo>
                  <a:pt x="4571" y="245363"/>
                </a:lnTo>
                <a:close/>
              </a:path>
              <a:path w="245109" h="845819">
                <a:moveTo>
                  <a:pt x="10667" y="250697"/>
                </a:moveTo>
                <a:lnTo>
                  <a:pt x="9143" y="250697"/>
                </a:lnTo>
                <a:lnTo>
                  <a:pt x="9143" y="261365"/>
                </a:lnTo>
                <a:lnTo>
                  <a:pt x="192023" y="444245"/>
                </a:lnTo>
                <a:lnTo>
                  <a:pt x="192785" y="445769"/>
                </a:lnTo>
                <a:lnTo>
                  <a:pt x="195071" y="446531"/>
                </a:lnTo>
                <a:lnTo>
                  <a:pt x="196595" y="445769"/>
                </a:lnTo>
                <a:lnTo>
                  <a:pt x="198881" y="445007"/>
                </a:lnTo>
                <a:lnTo>
                  <a:pt x="199643" y="442721"/>
                </a:lnTo>
                <a:lnTo>
                  <a:pt x="199643" y="441197"/>
                </a:lnTo>
                <a:lnTo>
                  <a:pt x="190499" y="441197"/>
                </a:lnTo>
                <a:lnTo>
                  <a:pt x="190499" y="430529"/>
                </a:lnTo>
                <a:lnTo>
                  <a:pt x="10667" y="250697"/>
                </a:lnTo>
                <a:close/>
              </a:path>
              <a:path w="245109" h="845819">
                <a:moveTo>
                  <a:pt x="190499" y="430529"/>
                </a:moveTo>
                <a:lnTo>
                  <a:pt x="190499" y="441197"/>
                </a:lnTo>
                <a:lnTo>
                  <a:pt x="198119" y="438149"/>
                </a:lnTo>
                <a:lnTo>
                  <a:pt x="190499" y="430529"/>
                </a:lnTo>
                <a:close/>
              </a:path>
              <a:path w="245109" h="845819">
                <a:moveTo>
                  <a:pt x="195071" y="17998"/>
                </a:moveTo>
                <a:lnTo>
                  <a:pt x="190499" y="25881"/>
                </a:lnTo>
                <a:lnTo>
                  <a:pt x="190499" y="430529"/>
                </a:lnTo>
                <a:lnTo>
                  <a:pt x="198119" y="438149"/>
                </a:lnTo>
                <a:lnTo>
                  <a:pt x="190499" y="441197"/>
                </a:lnTo>
                <a:lnTo>
                  <a:pt x="199643" y="441197"/>
                </a:lnTo>
                <a:lnTo>
                  <a:pt x="199643" y="25881"/>
                </a:lnTo>
                <a:lnTo>
                  <a:pt x="195071" y="17998"/>
                </a:lnTo>
                <a:close/>
              </a:path>
              <a:path w="245109" h="845819">
                <a:moveTo>
                  <a:pt x="9143" y="250697"/>
                </a:moveTo>
                <a:lnTo>
                  <a:pt x="1523" y="253745"/>
                </a:lnTo>
                <a:lnTo>
                  <a:pt x="9143" y="261365"/>
                </a:lnTo>
                <a:lnTo>
                  <a:pt x="9143" y="250697"/>
                </a:lnTo>
                <a:close/>
              </a:path>
              <a:path w="245109" h="845819">
                <a:moveTo>
                  <a:pt x="190499" y="7786"/>
                </a:moveTo>
                <a:lnTo>
                  <a:pt x="146303" y="83057"/>
                </a:lnTo>
                <a:lnTo>
                  <a:pt x="144779" y="85343"/>
                </a:lnTo>
                <a:lnTo>
                  <a:pt x="146303" y="88391"/>
                </a:lnTo>
                <a:lnTo>
                  <a:pt x="147827" y="89915"/>
                </a:lnTo>
                <a:lnTo>
                  <a:pt x="150113" y="90677"/>
                </a:lnTo>
                <a:lnTo>
                  <a:pt x="153161" y="89915"/>
                </a:lnTo>
                <a:lnTo>
                  <a:pt x="154685" y="87629"/>
                </a:lnTo>
                <a:lnTo>
                  <a:pt x="190499" y="25881"/>
                </a:lnTo>
                <a:lnTo>
                  <a:pt x="190499" y="7786"/>
                </a:lnTo>
                <a:close/>
              </a:path>
              <a:path w="245109" h="845819">
                <a:moveTo>
                  <a:pt x="199643" y="7786"/>
                </a:moveTo>
                <a:lnTo>
                  <a:pt x="199643" y="25881"/>
                </a:lnTo>
                <a:lnTo>
                  <a:pt x="235457" y="87629"/>
                </a:lnTo>
                <a:lnTo>
                  <a:pt x="236981" y="89915"/>
                </a:lnTo>
                <a:lnTo>
                  <a:pt x="239267" y="90677"/>
                </a:lnTo>
                <a:lnTo>
                  <a:pt x="241553" y="89915"/>
                </a:lnTo>
                <a:lnTo>
                  <a:pt x="243839" y="88391"/>
                </a:lnTo>
                <a:lnTo>
                  <a:pt x="244601" y="85343"/>
                </a:lnTo>
                <a:lnTo>
                  <a:pt x="243839" y="83057"/>
                </a:lnTo>
                <a:lnTo>
                  <a:pt x="199643" y="7786"/>
                </a:lnTo>
                <a:close/>
              </a:path>
              <a:path w="245109" h="845819">
                <a:moveTo>
                  <a:pt x="197357" y="4571"/>
                </a:moveTo>
                <a:lnTo>
                  <a:pt x="192785" y="4571"/>
                </a:lnTo>
                <a:lnTo>
                  <a:pt x="191820" y="5537"/>
                </a:lnTo>
                <a:lnTo>
                  <a:pt x="190499" y="7786"/>
                </a:lnTo>
                <a:lnTo>
                  <a:pt x="190499" y="25881"/>
                </a:lnTo>
                <a:lnTo>
                  <a:pt x="195071" y="17998"/>
                </a:lnTo>
                <a:lnTo>
                  <a:pt x="191261" y="11429"/>
                </a:lnTo>
                <a:lnTo>
                  <a:pt x="199643" y="11429"/>
                </a:lnTo>
                <a:lnTo>
                  <a:pt x="199643" y="7786"/>
                </a:lnTo>
                <a:lnTo>
                  <a:pt x="198323" y="5537"/>
                </a:lnTo>
                <a:lnTo>
                  <a:pt x="197357" y="4571"/>
                </a:lnTo>
                <a:close/>
              </a:path>
              <a:path w="245109" h="845819">
                <a:moveTo>
                  <a:pt x="199643" y="11429"/>
                </a:moveTo>
                <a:lnTo>
                  <a:pt x="198881" y="11429"/>
                </a:lnTo>
                <a:lnTo>
                  <a:pt x="195071" y="17998"/>
                </a:lnTo>
                <a:lnTo>
                  <a:pt x="199643" y="25881"/>
                </a:lnTo>
                <a:lnTo>
                  <a:pt x="199643" y="11429"/>
                </a:lnTo>
                <a:close/>
              </a:path>
              <a:path w="245109" h="845819">
                <a:moveTo>
                  <a:pt x="198881" y="11429"/>
                </a:moveTo>
                <a:lnTo>
                  <a:pt x="191261" y="11429"/>
                </a:lnTo>
                <a:lnTo>
                  <a:pt x="195071" y="17998"/>
                </a:lnTo>
                <a:lnTo>
                  <a:pt x="198881" y="11429"/>
                </a:lnTo>
                <a:close/>
              </a:path>
              <a:path w="245109" h="845819">
                <a:moveTo>
                  <a:pt x="191820" y="5537"/>
                </a:moveTo>
                <a:lnTo>
                  <a:pt x="190499" y="6857"/>
                </a:lnTo>
                <a:lnTo>
                  <a:pt x="190499" y="7786"/>
                </a:lnTo>
                <a:lnTo>
                  <a:pt x="191820" y="5537"/>
                </a:lnTo>
                <a:close/>
              </a:path>
              <a:path w="245109" h="845819">
                <a:moveTo>
                  <a:pt x="198323" y="5537"/>
                </a:moveTo>
                <a:lnTo>
                  <a:pt x="199643" y="7786"/>
                </a:lnTo>
                <a:lnTo>
                  <a:pt x="199643" y="6857"/>
                </a:lnTo>
                <a:lnTo>
                  <a:pt x="198323" y="5537"/>
                </a:lnTo>
                <a:close/>
              </a:path>
              <a:path w="245109" h="845819">
                <a:moveTo>
                  <a:pt x="195071" y="0"/>
                </a:moveTo>
                <a:lnTo>
                  <a:pt x="191820" y="5537"/>
                </a:lnTo>
                <a:lnTo>
                  <a:pt x="192785" y="4571"/>
                </a:lnTo>
                <a:lnTo>
                  <a:pt x="197756" y="4571"/>
                </a:lnTo>
                <a:lnTo>
                  <a:pt x="195071" y="0"/>
                </a:lnTo>
                <a:close/>
              </a:path>
              <a:path w="245109" h="845819">
                <a:moveTo>
                  <a:pt x="197756" y="4571"/>
                </a:moveTo>
                <a:lnTo>
                  <a:pt x="197357" y="4571"/>
                </a:lnTo>
                <a:lnTo>
                  <a:pt x="198323" y="5537"/>
                </a:lnTo>
                <a:lnTo>
                  <a:pt x="197756" y="457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89825" y="1901199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57094" y="195834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57094" y="1958349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676278" y="2422773"/>
            <a:ext cx="11703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excepción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21540000">
            <a:off x="7945190" y="2259106"/>
            <a:ext cx="848601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25"/>
              </a:lnSpc>
            </a:pPr>
            <a:r>
              <a:rPr sz="4400" spc="-45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70532" y="3028959"/>
            <a:ext cx="889635" cy="1193800"/>
          </a:xfrm>
          <a:custGeom>
            <a:avLst/>
            <a:gdLst/>
            <a:ahLst/>
            <a:cxnLst/>
            <a:rect l="l" t="t" r="r" b="b"/>
            <a:pathLst>
              <a:path w="889635" h="1193800">
                <a:moveTo>
                  <a:pt x="889253" y="0"/>
                </a:moveTo>
                <a:lnTo>
                  <a:pt x="889253" y="1193291"/>
                </a:lnTo>
                <a:lnTo>
                  <a:pt x="0" y="1193291"/>
                </a:lnTo>
                <a:lnTo>
                  <a:pt x="0" y="17525"/>
                </a:lnTo>
                <a:lnTo>
                  <a:pt x="435101" y="445007"/>
                </a:lnTo>
                <a:lnTo>
                  <a:pt x="88925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17186" y="3092205"/>
            <a:ext cx="901700" cy="1042035"/>
          </a:xfrm>
          <a:custGeom>
            <a:avLst/>
            <a:gdLst/>
            <a:ahLst/>
            <a:cxnLst/>
            <a:rect l="l" t="t" r="r" b="b"/>
            <a:pathLst>
              <a:path w="901700" h="1042035">
                <a:moveTo>
                  <a:pt x="0" y="1041653"/>
                </a:moveTo>
                <a:lnTo>
                  <a:pt x="0" y="0"/>
                </a:lnTo>
                <a:lnTo>
                  <a:pt x="901445" y="0"/>
                </a:lnTo>
                <a:lnTo>
                  <a:pt x="901445" y="1025651"/>
                </a:lnTo>
                <a:lnTo>
                  <a:pt x="459485" y="653033"/>
                </a:lnTo>
                <a:lnTo>
                  <a:pt x="0" y="1041653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483747" y="3348406"/>
            <a:ext cx="800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Señal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9350">
              <a:lnSpc>
                <a:spcPct val="100000"/>
              </a:lnSpc>
            </a:pPr>
            <a:r>
              <a:rPr dirty="0"/>
              <a:t>Ejemplos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2006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903617" y="1751252"/>
            <a:ext cx="8769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Tramitar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1137" y="1786293"/>
            <a:ext cx="80137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 marR="5080" indent="-317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Expedir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5309" y="1937013"/>
            <a:ext cx="579120" cy="100330"/>
          </a:xfrm>
          <a:custGeom>
            <a:avLst/>
            <a:gdLst/>
            <a:ahLst/>
            <a:cxnLst/>
            <a:rect l="l" t="t" r="r" b="b"/>
            <a:pathLst>
              <a:path w="579120" h="100330">
                <a:moveTo>
                  <a:pt x="560359" y="50291"/>
                </a:moveTo>
                <a:lnTo>
                  <a:pt x="490727" y="90677"/>
                </a:lnTo>
                <a:lnTo>
                  <a:pt x="489203" y="92201"/>
                </a:lnTo>
                <a:lnTo>
                  <a:pt x="487679" y="94487"/>
                </a:lnTo>
                <a:lnTo>
                  <a:pt x="490727" y="99059"/>
                </a:lnTo>
                <a:lnTo>
                  <a:pt x="493775" y="99821"/>
                </a:lnTo>
                <a:lnTo>
                  <a:pt x="496061" y="99059"/>
                </a:lnTo>
                <a:lnTo>
                  <a:pt x="572631" y="54101"/>
                </a:lnTo>
                <a:lnTo>
                  <a:pt x="566927" y="54101"/>
                </a:lnTo>
                <a:lnTo>
                  <a:pt x="560359" y="50291"/>
                </a:lnTo>
                <a:close/>
              </a:path>
              <a:path w="579120" h="100330">
                <a:moveTo>
                  <a:pt x="55247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552476" y="54863"/>
                </a:lnTo>
                <a:lnTo>
                  <a:pt x="560359" y="50291"/>
                </a:lnTo>
                <a:lnTo>
                  <a:pt x="552476" y="45719"/>
                </a:lnTo>
                <a:close/>
              </a:path>
              <a:path w="579120" h="100330">
                <a:moveTo>
                  <a:pt x="573582" y="53543"/>
                </a:moveTo>
                <a:lnTo>
                  <a:pt x="571333" y="54863"/>
                </a:lnTo>
                <a:lnTo>
                  <a:pt x="572261" y="54863"/>
                </a:lnTo>
                <a:lnTo>
                  <a:pt x="573582" y="53543"/>
                </a:lnTo>
                <a:close/>
              </a:path>
              <a:path w="579120" h="100330">
                <a:moveTo>
                  <a:pt x="566927" y="46481"/>
                </a:moveTo>
                <a:lnTo>
                  <a:pt x="560359" y="50291"/>
                </a:lnTo>
                <a:lnTo>
                  <a:pt x="566927" y="54101"/>
                </a:lnTo>
                <a:lnTo>
                  <a:pt x="566927" y="46481"/>
                </a:lnTo>
                <a:close/>
              </a:path>
              <a:path w="579120" h="100330">
                <a:moveTo>
                  <a:pt x="572631" y="46481"/>
                </a:moveTo>
                <a:lnTo>
                  <a:pt x="566927" y="46481"/>
                </a:lnTo>
                <a:lnTo>
                  <a:pt x="566927" y="54101"/>
                </a:lnTo>
                <a:lnTo>
                  <a:pt x="572631" y="54101"/>
                </a:lnTo>
                <a:lnTo>
                  <a:pt x="573582" y="53543"/>
                </a:lnTo>
                <a:lnTo>
                  <a:pt x="574547" y="52577"/>
                </a:lnTo>
                <a:lnTo>
                  <a:pt x="574547" y="48005"/>
                </a:lnTo>
                <a:lnTo>
                  <a:pt x="573582" y="47040"/>
                </a:lnTo>
                <a:lnTo>
                  <a:pt x="572631" y="46481"/>
                </a:lnTo>
                <a:close/>
              </a:path>
              <a:path w="579120" h="100330">
                <a:moveTo>
                  <a:pt x="573582" y="47040"/>
                </a:moveTo>
                <a:lnTo>
                  <a:pt x="574547" y="48005"/>
                </a:lnTo>
                <a:lnTo>
                  <a:pt x="574547" y="52577"/>
                </a:lnTo>
                <a:lnTo>
                  <a:pt x="573582" y="53543"/>
                </a:lnTo>
                <a:lnTo>
                  <a:pt x="579119" y="50291"/>
                </a:lnTo>
                <a:lnTo>
                  <a:pt x="573582" y="47040"/>
                </a:lnTo>
                <a:close/>
              </a:path>
              <a:path w="579120" h="100330">
                <a:moveTo>
                  <a:pt x="493775" y="0"/>
                </a:moveTo>
                <a:lnTo>
                  <a:pt x="490727" y="1523"/>
                </a:lnTo>
                <a:lnTo>
                  <a:pt x="489203" y="3047"/>
                </a:lnTo>
                <a:lnTo>
                  <a:pt x="487679" y="5333"/>
                </a:lnTo>
                <a:lnTo>
                  <a:pt x="489203" y="8381"/>
                </a:lnTo>
                <a:lnTo>
                  <a:pt x="490727" y="9905"/>
                </a:lnTo>
                <a:lnTo>
                  <a:pt x="560359" y="50291"/>
                </a:lnTo>
                <a:lnTo>
                  <a:pt x="566927" y="46481"/>
                </a:lnTo>
                <a:lnTo>
                  <a:pt x="572631" y="46481"/>
                </a:lnTo>
                <a:lnTo>
                  <a:pt x="496061" y="1523"/>
                </a:lnTo>
                <a:lnTo>
                  <a:pt x="493775" y="0"/>
                </a:lnTo>
                <a:close/>
              </a:path>
              <a:path w="579120" h="100330">
                <a:moveTo>
                  <a:pt x="572261" y="45719"/>
                </a:moveTo>
                <a:lnTo>
                  <a:pt x="571333" y="45719"/>
                </a:lnTo>
                <a:lnTo>
                  <a:pt x="573582" y="47040"/>
                </a:lnTo>
                <a:lnTo>
                  <a:pt x="57226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3035" y="1587255"/>
            <a:ext cx="1466850" cy="800100"/>
          </a:xfrm>
          <a:custGeom>
            <a:avLst/>
            <a:gdLst/>
            <a:ahLst/>
            <a:cxnLst/>
            <a:rect l="l" t="t" r="r" b="b"/>
            <a:pathLst>
              <a:path w="1466850" h="800100">
                <a:moveTo>
                  <a:pt x="133349" y="0"/>
                </a:moveTo>
                <a:lnTo>
                  <a:pt x="90694" y="6907"/>
                </a:lnTo>
                <a:lnTo>
                  <a:pt x="53809" y="26145"/>
                </a:lnTo>
                <a:lnTo>
                  <a:pt x="24919" y="55491"/>
                </a:lnTo>
                <a:lnTo>
                  <a:pt x="6247" y="92719"/>
                </a:lnTo>
                <a:lnTo>
                  <a:pt x="0" y="666749"/>
                </a:lnTo>
                <a:lnTo>
                  <a:pt x="794" y="681472"/>
                </a:lnTo>
                <a:lnTo>
                  <a:pt x="12059" y="722451"/>
                </a:lnTo>
                <a:lnTo>
                  <a:pt x="34914" y="756918"/>
                </a:lnTo>
                <a:lnTo>
                  <a:pt x="67134" y="782650"/>
                </a:lnTo>
                <a:lnTo>
                  <a:pt x="106495" y="797421"/>
                </a:lnTo>
                <a:lnTo>
                  <a:pt x="1333499" y="800099"/>
                </a:lnTo>
                <a:lnTo>
                  <a:pt x="1348222" y="799305"/>
                </a:lnTo>
                <a:lnTo>
                  <a:pt x="1389201" y="788040"/>
                </a:lnTo>
                <a:lnTo>
                  <a:pt x="1423667" y="765184"/>
                </a:lnTo>
                <a:lnTo>
                  <a:pt x="1449398" y="732964"/>
                </a:lnTo>
                <a:lnTo>
                  <a:pt x="1464168" y="693601"/>
                </a:lnTo>
                <a:lnTo>
                  <a:pt x="1466846" y="133349"/>
                </a:lnTo>
                <a:lnTo>
                  <a:pt x="1466052" y="118627"/>
                </a:lnTo>
                <a:lnTo>
                  <a:pt x="1454787" y="77648"/>
                </a:lnTo>
                <a:lnTo>
                  <a:pt x="1431933" y="43180"/>
                </a:lnTo>
                <a:lnTo>
                  <a:pt x="1399713" y="17449"/>
                </a:lnTo>
                <a:lnTo>
                  <a:pt x="1360351" y="2678"/>
                </a:lnTo>
                <a:lnTo>
                  <a:pt x="1333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74336" y="1650501"/>
            <a:ext cx="1466850" cy="781050"/>
          </a:xfrm>
          <a:custGeom>
            <a:avLst/>
            <a:gdLst/>
            <a:ahLst/>
            <a:cxnLst/>
            <a:rect l="l" t="t" r="r" b="b"/>
            <a:pathLst>
              <a:path w="1466850" h="781050">
                <a:moveTo>
                  <a:pt x="129539" y="0"/>
                </a:moveTo>
                <a:lnTo>
                  <a:pt x="87144" y="7161"/>
                </a:lnTo>
                <a:lnTo>
                  <a:pt x="50652" y="27013"/>
                </a:lnTo>
                <a:lnTo>
                  <a:pt x="22427" y="57112"/>
                </a:lnTo>
                <a:lnTo>
                  <a:pt x="4834" y="95010"/>
                </a:lnTo>
                <a:lnTo>
                  <a:pt x="0" y="650747"/>
                </a:lnTo>
                <a:lnTo>
                  <a:pt x="815" y="665537"/>
                </a:lnTo>
                <a:lnTo>
                  <a:pt x="12346" y="706553"/>
                </a:lnTo>
                <a:lnTo>
                  <a:pt x="35666" y="740736"/>
                </a:lnTo>
                <a:lnTo>
                  <a:pt x="68410" y="765762"/>
                </a:lnTo>
                <a:lnTo>
                  <a:pt x="108213" y="779307"/>
                </a:lnTo>
                <a:lnTo>
                  <a:pt x="1336547" y="781049"/>
                </a:lnTo>
                <a:lnTo>
                  <a:pt x="1351157" y="780238"/>
                </a:lnTo>
                <a:lnTo>
                  <a:pt x="1391874" y="768756"/>
                </a:lnTo>
                <a:lnTo>
                  <a:pt x="1426036" y="745491"/>
                </a:lnTo>
                <a:lnTo>
                  <a:pt x="1451218" y="712747"/>
                </a:lnTo>
                <a:lnTo>
                  <a:pt x="1464995" y="672826"/>
                </a:lnTo>
                <a:lnTo>
                  <a:pt x="1466849" y="130301"/>
                </a:lnTo>
                <a:lnTo>
                  <a:pt x="1466028" y="115692"/>
                </a:lnTo>
                <a:lnTo>
                  <a:pt x="1454430" y="74975"/>
                </a:lnTo>
                <a:lnTo>
                  <a:pt x="1431016" y="40813"/>
                </a:lnTo>
                <a:lnTo>
                  <a:pt x="1398209" y="15631"/>
                </a:lnTo>
                <a:lnTo>
                  <a:pt x="1358435" y="1854"/>
                </a:lnTo>
                <a:lnTo>
                  <a:pt x="12953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7002" y="1956063"/>
            <a:ext cx="732790" cy="100330"/>
          </a:xfrm>
          <a:custGeom>
            <a:avLst/>
            <a:gdLst/>
            <a:ahLst/>
            <a:cxnLst/>
            <a:rect l="l" t="t" r="r" b="b"/>
            <a:pathLst>
              <a:path w="732790" h="100330">
                <a:moveTo>
                  <a:pt x="713521" y="50291"/>
                </a:moveTo>
                <a:lnTo>
                  <a:pt x="643889" y="90677"/>
                </a:lnTo>
                <a:lnTo>
                  <a:pt x="641603" y="92201"/>
                </a:lnTo>
                <a:lnTo>
                  <a:pt x="640841" y="94487"/>
                </a:lnTo>
                <a:lnTo>
                  <a:pt x="643889" y="99059"/>
                </a:lnTo>
                <a:lnTo>
                  <a:pt x="646175" y="99821"/>
                </a:lnTo>
                <a:lnTo>
                  <a:pt x="648461" y="99059"/>
                </a:lnTo>
                <a:lnTo>
                  <a:pt x="725733" y="54101"/>
                </a:lnTo>
                <a:lnTo>
                  <a:pt x="720089" y="54101"/>
                </a:lnTo>
                <a:lnTo>
                  <a:pt x="713521" y="50291"/>
                </a:lnTo>
                <a:close/>
              </a:path>
              <a:path w="732790" h="100330">
                <a:moveTo>
                  <a:pt x="705638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705638" y="54863"/>
                </a:lnTo>
                <a:lnTo>
                  <a:pt x="713521" y="50291"/>
                </a:lnTo>
                <a:lnTo>
                  <a:pt x="705638" y="45719"/>
                </a:lnTo>
                <a:close/>
              </a:path>
              <a:path w="732790" h="100330">
                <a:moveTo>
                  <a:pt x="726815" y="53472"/>
                </a:moveTo>
                <a:lnTo>
                  <a:pt x="724423" y="54863"/>
                </a:lnTo>
                <a:lnTo>
                  <a:pt x="725423" y="54863"/>
                </a:lnTo>
                <a:lnTo>
                  <a:pt x="726815" y="53472"/>
                </a:lnTo>
                <a:close/>
              </a:path>
              <a:path w="732790" h="100330">
                <a:moveTo>
                  <a:pt x="720089" y="46481"/>
                </a:moveTo>
                <a:lnTo>
                  <a:pt x="713521" y="50291"/>
                </a:lnTo>
                <a:lnTo>
                  <a:pt x="720089" y="54101"/>
                </a:lnTo>
                <a:lnTo>
                  <a:pt x="720089" y="46481"/>
                </a:lnTo>
                <a:close/>
              </a:path>
              <a:path w="732790" h="100330">
                <a:moveTo>
                  <a:pt x="725733" y="46481"/>
                </a:moveTo>
                <a:lnTo>
                  <a:pt x="720089" y="46481"/>
                </a:lnTo>
                <a:lnTo>
                  <a:pt x="720089" y="54101"/>
                </a:lnTo>
                <a:lnTo>
                  <a:pt x="725733" y="54101"/>
                </a:lnTo>
                <a:lnTo>
                  <a:pt x="726815" y="53472"/>
                </a:lnTo>
                <a:lnTo>
                  <a:pt x="727709" y="52577"/>
                </a:lnTo>
                <a:lnTo>
                  <a:pt x="727709" y="48005"/>
                </a:lnTo>
                <a:lnTo>
                  <a:pt x="726815" y="47111"/>
                </a:lnTo>
                <a:lnTo>
                  <a:pt x="725733" y="46481"/>
                </a:lnTo>
                <a:close/>
              </a:path>
              <a:path w="732790" h="100330">
                <a:moveTo>
                  <a:pt x="726815" y="47111"/>
                </a:moveTo>
                <a:lnTo>
                  <a:pt x="727709" y="48005"/>
                </a:lnTo>
                <a:lnTo>
                  <a:pt x="727709" y="52577"/>
                </a:lnTo>
                <a:lnTo>
                  <a:pt x="726815" y="53472"/>
                </a:lnTo>
                <a:lnTo>
                  <a:pt x="732281" y="50291"/>
                </a:lnTo>
                <a:lnTo>
                  <a:pt x="726815" y="47111"/>
                </a:lnTo>
                <a:close/>
              </a:path>
              <a:path w="732790" h="100330">
                <a:moveTo>
                  <a:pt x="646175" y="0"/>
                </a:moveTo>
                <a:lnTo>
                  <a:pt x="643889" y="1523"/>
                </a:lnTo>
                <a:lnTo>
                  <a:pt x="642365" y="3047"/>
                </a:lnTo>
                <a:lnTo>
                  <a:pt x="640841" y="5333"/>
                </a:lnTo>
                <a:lnTo>
                  <a:pt x="641603" y="8381"/>
                </a:lnTo>
                <a:lnTo>
                  <a:pt x="643889" y="9905"/>
                </a:lnTo>
                <a:lnTo>
                  <a:pt x="713521" y="50291"/>
                </a:lnTo>
                <a:lnTo>
                  <a:pt x="720089" y="46481"/>
                </a:lnTo>
                <a:lnTo>
                  <a:pt x="725733" y="46481"/>
                </a:lnTo>
                <a:lnTo>
                  <a:pt x="648461" y="1523"/>
                </a:lnTo>
                <a:lnTo>
                  <a:pt x="646175" y="0"/>
                </a:lnTo>
                <a:close/>
              </a:path>
              <a:path w="732790" h="100330">
                <a:moveTo>
                  <a:pt x="725423" y="45719"/>
                </a:moveTo>
                <a:lnTo>
                  <a:pt x="724423" y="45719"/>
                </a:lnTo>
                <a:lnTo>
                  <a:pt x="726815" y="47111"/>
                </a:lnTo>
                <a:lnTo>
                  <a:pt x="725423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0432" y="1625355"/>
            <a:ext cx="1143000" cy="742950"/>
          </a:xfrm>
          <a:custGeom>
            <a:avLst/>
            <a:gdLst/>
            <a:ahLst/>
            <a:cxnLst/>
            <a:rect l="l" t="t" r="r" b="b"/>
            <a:pathLst>
              <a:path w="1143000" h="742950">
                <a:moveTo>
                  <a:pt x="857249" y="0"/>
                </a:moveTo>
                <a:lnTo>
                  <a:pt x="0" y="0"/>
                </a:lnTo>
                <a:lnTo>
                  <a:pt x="0" y="742949"/>
                </a:lnTo>
                <a:lnTo>
                  <a:pt x="857249" y="742949"/>
                </a:lnTo>
                <a:lnTo>
                  <a:pt x="1142999" y="371093"/>
                </a:lnTo>
                <a:lnTo>
                  <a:pt x="8572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2418" y="1777923"/>
            <a:ext cx="83820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 marR="5080" indent="-139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Solicitar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Pago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8370" y="1758850"/>
            <a:ext cx="102870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Confirmar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Pago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2001" y="1930917"/>
            <a:ext cx="732790" cy="100330"/>
          </a:xfrm>
          <a:custGeom>
            <a:avLst/>
            <a:gdLst/>
            <a:ahLst/>
            <a:cxnLst/>
            <a:rect l="l" t="t" r="r" b="b"/>
            <a:pathLst>
              <a:path w="732789" h="100330">
                <a:moveTo>
                  <a:pt x="712925" y="49946"/>
                </a:moveTo>
                <a:lnTo>
                  <a:pt x="643889" y="90677"/>
                </a:lnTo>
                <a:lnTo>
                  <a:pt x="641603" y="91439"/>
                </a:lnTo>
                <a:lnTo>
                  <a:pt x="640841" y="94487"/>
                </a:lnTo>
                <a:lnTo>
                  <a:pt x="643889" y="99059"/>
                </a:lnTo>
                <a:lnTo>
                  <a:pt x="646175" y="99821"/>
                </a:lnTo>
                <a:lnTo>
                  <a:pt x="648461" y="98297"/>
                </a:lnTo>
                <a:lnTo>
                  <a:pt x="725629" y="54101"/>
                </a:lnTo>
                <a:lnTo>
                  <a:pt x="720089" y="54101"/>
                </a:lnTo>
                <a:lnTo>
                  <a:pt x="712925" y="49946"/>
                </a:lnTo>
                <a:close/>
              </a:path>
              <a:path w="732789" h="100330">
                <a:moveTo>
                  <a:pt x="704324" y="44957"/>
                </a:moveTo>
                <a:lnTo>
                  <a:pt x="2285" y="44957"/>
                </a:lnTo>
                <a:lnTo>
                  <a:pt x="0" y="47243"/>
                </a:lnTo>
                <a:lnTo>
                  <a:pt x="0" y="52577"/>
                </a:lnTo>
                <a:lnTo>
                  <a:pt x="2285" y="54863"/>
                </a:lnTo>
                <a:lnTo>
                  <a:pt x="704591" y="54863"/>
                </a:lnTo>
                <a:lnTo>
                  <a:pt x="712925" y="49946"/>
                </a:lnTo>
                <a:lnTo>
                  <a:pt x="704324" y="44957"/>
                </a:lnTo>
                <a:close/>
              </a:path>
              <a:path w="732789" h="100330">
                <a:moveTo>
                  <a:pt x="726931" y="53356"/>
                </a:moveTo>
                <a:lnTo>
                  <a:pt x="724299" y="54863"/>
                </a:lnTo>
                <a:lnTo>
                  <a:pt x="725423" y="54863"/>
                </a:lnTo>
                <a:lnTo>
                  <a:pt x="726931" y="53356"/>
                </a:lnTo>
                <a:close/>
              </a:path>
              <a:path w="732789" h="100330">
                <a:moveTo>
                  <a:pt x="720089" y="45719"/>
                </a:moveTo>
                <a:lnTo>
                  <a:pt x="712925" y="49946"/>
                </a:lnTo>
                <a:lnTo>
                  <a:pt x="720089" y="54101"/>
                </a:lnTo>
                <a:lnTo>
                  <a:pt x="720089" y="45719"/>
                </a:lnTo>
                <a:close/>
              </a:path>
              <a:path w="732789" h="100330">
                <a:moveTo>
                  <a:pt x="724423" y="45719"/>
                </a:moveTo>
                <a:lnTo>
                  <a:pt x="720089" y="45719"/>
                </a:lnTo>
                <a:lnTo>
                  <a:pt x="720089" y="54101"/>
                </a:lnTo>
                <a:lnTo>
                  <a:pt x="725629" y="54101"/>
                </a:lnTo>
                <a:lnTo>
                  <a:pt x="726931" y="53356"/>
                </a:lnTo>
                <a:lnTo>
                  <a:pt x="727709" y="52577"/>
                </a:lnTo>
                <a:lnTo>
                  <a:pt x="727709" y="47631"/>
                </a:lnTo>
                <a:lnTo>
                  <a:pt x="724423" y="45719"/>
                </a:lnTo>
                <a:close/>
              </a:path>
              <a:path w="732789" h="100330">
                <a:moveTo>
                  <a:pt x="727709" y="47631"/>
                </a:moveTo>
                <a:lnTo>
                  <a:pt x="727709" y="52577"/>
                </a:lnTo>
                <a:lnTo>
                  <a:pt x="726931" y="53356"/>
                </a:lnTo>
                <a:lnTo>
                  <a:pt x="732281" y="50291"/>
                </a:lnTo>
                <a:lnTo>
                  <a:pt x="727709" y="47631"/>
                </a:lnTo>
                <a:close/>
              </a:path>
              <a:path w="732789" h="100330">
                <a:moveTo>
                  <a:pt x="646175" y="0"/>
                </a:moveTo>
                <a:lnTo>
                  <a:pt x="643889" y="761"/>
                </a:lnTo>
                <a:lnTo>
                  <a:pt x="640841" y="5333"/>
                </a:lnTo>
                <a:lnTo>
                  <a:pt x="641603" y="8381"/>
                </a:lnTo>
                <a:lnTo>
                  <a:pt x="643889" y="9905"/>
                </a:lnTo>
                <a:lnTo>
                  <a:pt x="712925" y="49946"/>
                </a:lnTo>
                <a:lnTo>
                  <a:pt x="720089" y="45719"/>
                </a:lnTo>
                <a:lnTo>
                  <a:pt x="724423" y="45719"/>
                </a:lnTo>
                <a:lnTo>
                  <a:pt x="648461" y="1523"/>
                </a:lnTo>
                <a:lnTo>
                  <a:pt x="646175" y="0"/>
                </a:lnTo>
                <a:close/>
              </a:path>
              <a:path w="732789" h="100330">
                <a:moveTo>
                  <a:pt x="725423" y="44957"/>
                </a:moveTo>
                <a:lnTo>
                  <a:pt x="723114" y="44957"/>
                </a:lnTo>
                <a:lnTo>
                  <a:pt x="727709" y="47631"/>
                </a:lnTo>
                <a:lnTo>
                  <a:pt x="727709" y="47243"/>
                </a:lnTo>
                <a:lnTo>
                  <a:pt x="725423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79639" y="4122599"/>
            <a:ext cx="1906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cantidad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1896" y="4468378"/>
            <a:ext cx="100330" cy="885190"/>
          </a:xfrm>
          <a:custGeom>
            <a:avLst/>
            <a:gdLst/>
            <a:ahLst/>
            <a:cxnLst/>
            <a:rect l="l" t="t" r="r" b="b"/>
            <a:pathLst>
              <a:path w="100329" h="885189">
                <a:moveTo>
                  <a:pt x="46000" y="878512"/>
                </a:moveTo>
                <a:lnTo>
                  <a:pt x="49529" y="884675"/>
                </a:lnTo>
                <a:lnTo>
                  <a:pt x="52633" y="879341"/>
                </a:lnTo>
                <a:lnTo>
                  <a:pt x="47243" y="879341"/>
                </a:lnTo>
                <a:lnTo>
                  <a:pt x="46000" y="878512"/>
                </a:lnTo>
                <a:close/>
              </a:path>
              <a:path w="100329" h="885189">
                <a:moveTo>
                  <a:pt x="44957" y="856718"/>
                </a:moveTo>
                <a:lnTo>
                  <a:pt x="44957" y="876693"/>
                </a:lnTo>
                <a:lnTo>
                  <a:pt x="46000" y="878512"/>
                </a:lnTo>
                <a:lnTo>
                  <a:pt x="47243" y="879341"/>
                </a:lnTo>
                <a:lnTo>
                  <a:pt x="52577" y="879341"/>
                </a:lnTo>
                <a:lnTo>
                  <a:pt x="54863" y="875508"/>
                </a:lnTo>
                <a:lnTo>
                  <a:pt x="54863" y="872483"/>
                </a:lnTo>
                <a:lnTo>
                  <a:pt x="45719" y="872483"/>
                </a:lnTo>
                <a:lnTo>
                  <a:pt x="49910" y="865258"/>
                </a:lnTo>
                <a:lnTo>
                  <a:pt x="44957" y="856718"/>
                </a:lnTo>
                <a:close/>
              </a:path>
              <a:path w="100329" h="885189">
                <a:moveTo>
                  <a:pt x="52668" y="879281"/>
                </a:moveTo>
                <a:close/>
              </a:path>
              <a:path w="100329" h="885189">
                <a:moveTo>
                  <a:pt x="54863" y="875508"/>
                </a:moveTo>
                <a:lnTo>
                  <a:pt x="52668" y="879281"/>
                </a:lnTo>
                <a:lnTo>
                  <a:pt x="54863" y="877817"/>
                </a:lnTo>
                <a:lnTo>
                  <a:pt x="54863" y="875508"/>
                </a:lnTo>
                <a:close/>
              </a:path>
              <a:path w="100329" h="885189">
                <a:moveTo>
                  <a:pt x="44957" y="876693"/>
                </a:moveTo>
                <a:lnTo>
                  <a:pt x="44957" y="877817"/>
                </a:lnTo>
                <a:lnTo>
                  <a:pt x="46000" y="878512"/>
                </a:lnTo>
                <a:lnTo>
                  <a:pt x="44957" y="876693"/>
                </a:lnTo>
                <a:close/>
              </a:path>
              <a:path w="100329" h="885189">
                <a:moveTo>
                  <a:pt x="5333" y="793235"/>
                </a:moveTo>
                <a:lnTo>
                  <a:pt x="3047" y="794759"/>
                </a:lnTo>
                <a:lnTo>
                  <a:pt x="761" y="795521"/>
                </a:lnTo>
                <a:lnTo>
                  <a:pt x="0" y="798569"/>
                </a:lnTo>
                <a:lnTo>
                  <a:pt x="1523" y="800855"/>
                </a:lnTo>
                <a:lnTo>
                  <a:pt x="44957" y="876693"/>
                </a:lnTo>
                <a:lnTo>
                  <a:pt x="44957" y="856718"/>
                </a:lnTo>
                <a:lnTo>
                  <a:pt x="9905" y="796283"/>
                </a:lnTo>
                <a:lnTo>
                  <a:pt x="8381" y="793997"/>
                </a:lnTo>
                <a:lnTo>
                  <a:pt x="5333" y="793235"/>
                </a:lnTo>
                <a:close/>
              </a:path>
              <a:path w="100329" h="885189">
                <a:moveTo>
                  <a:pt x="94487" y="793235"/>
                </a:moveTo>
                <a:lnTo>
                  <a:pt x="91439" y="793997"/>
                </a:lnTo>
                <a:lnTo>
                  <a:pt x="89915" y="796283"/>
                </a:lnTo>
                <a:lnTo>
                  <a:pt x="54863" y="856718"/>
                </a:lnTo>
                <a:lnTo>
                  <a:pt x="54863" y="875508"/>
                </a:lnTo>
                <a:lnTo>
                  <a:pt x="98297" y="800855"/>
                </a:lnTo>
                <a:lnTo>
                  <a:pt x="99821" y="798569"/>
                </a:lnTo>
                <a:lnTo>
                  <a:pt x="99059" y="795521"/>
                </a:lnTo>
                <a:lnTo>
                  <a:pt x="96773" y="794759"/>
                </a:lnTo>
                <a:lnTo>
                  <a:pt x="94487" y="793235"/>
                </a:lnTo>
                <a:close/>
              </a:path>
              <a:path w="100329" h="885189">
                <a:moveTo>
                  <a:pt x="49910" y="865258"/>
                </a:moveTo>
                <a:lnTo>
                  <a:pt x="45719" y="872483"/>
                </a:lnTo>
                <a:lnTo>
                  <a:pt x="54101" y="872483"/>
                </a:lnTo>
                <a:lnTo>
                  <a:pt x="49910" y="865258"/>
                </a:lnTo>
                <a:close/>
              </a:path>
              <a:path w="100329" h="885189">
                <a:moveTo>
                  <a:pt x="54863" y="856718"/>
                </a:moveTo>
                <a:lnTo>
                  <a:pt x="49910" y="865258"/>
                </a:lnTo>
                <a:lnTo>
                  <a:pt x="54101" y="872483"/>
                </a:lnTo>
                <a:lnTo>
                  <a:pt x="54863" y="872483"/>
                </a:lnTo>
                <a:lnTo>
                  <a:pt x="54863" y="856718"/>
                </a:lnTo>
                <a:close/>
              </a:path>
              <a:path w="100329" h="885189">
                <a:moveTo>
                  <a:pt x="52577" y="0"/>
                </a:moveTo>
                <a:lnTo>
                  <a:pt x="47243" y="0"/>
                </a:lnTo>
                <a:lnTo>
                  <a:pt x="44957" y="2285"/>
                </a:lnTo>
                <a:lnTo>
                  <a:pt x="44957" y="856718"/>
                </a:lnTo>
                <a:lnTo>
                  <a:pt x="49910" y="865258"/>
                </a:lnTo>
                <a:lnTo>
                  <a:pt x="54863" y="85671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12829" y="5340099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6" y="0"/>
                </a:moveTo>
                <a:lnTo>
                  <a:pt x="0" y="247649"/>
                </a:lnTo>
                <a:lnTo>
                  <a:pt x="247646" y="495299"/>
                </a:lnTo>
                <a:lnTo>
                  <a:pt x="495296" y="247649"/>
                </a:lnTo>
                <a:lnTo>
                  <a:pt x="24764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03129" y="5587749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>
                <a:moveTo>
                  <a:pt x="142874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3129" y="4292355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39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8557" y="4218441"/>
            <a:ext cx="313690" cy="100330"/>
          </a:xfrm>
          <a:custGeom>
            <a:avLst/>
            <a:gdLst/>
            <a:ahLst/>
            <a:cxnLst/>
            <a:rect l="l" t="t" r="r" b="b"/>
            <a:pathLst>
              <a:path w="313689" h="100329">
                <a:moveTo>
                  <a:pt x="293825" y="49946"/>
                </a:moveTo>
                <a:lnTo>
                  <a:pt x="224789" y="90677"/>
                </a:lnTo>
                <a:lnTo>
                  <a:pt x="222503" y="91439"/>
                </a:lnTo>
                <a:lnTo>
                  <a:pt x="221741" y="94487"/>
                </a:lnTo>
                <a:lnTo>
                  <a:pt x="223265" y="96773"/>
                </a:lnTo>
                <a:lnTo>
                  <a:pt x="224027" y="99059"/>
                </a:lnTo>
                <a:lnTo>
                  <a:pt x="227075" y="99821"/>
                </a:lnTo>
                <a:lnTo>
                  <a:pt x="229361" y="98297"/>
                </a:lnTo>
                <a:lnTo>
                  <a:pt x="306529" y="54101"/>
                </a:lnTo>
                <a:lnTo>
                  <a:pt x="300989" y="54101"/>
                </a:lnTo>
                <a:lnTo>
                  <a:pt x="293825" y="49946"/>
                </a:lnTo>
                <a:close/>
              </a:path>
              <a:path w="313689" h="100329">
                <a:moveTo>
                  <a:pt x="285224" y="44957"/>
                </a:moveTo>
                <a:lnTo>
                  <a:pt x="2285" y="44957"/>
                </a:lnTo>
                <a:lnTo>
                  <a:pt x="0" y="47243"/>
                </a:lnTo>
                <a:lnTo>
                  <a:pt x="0" y="52577"/>
                </a:lnTo>
                <a:lnTo>
                  <a:pt x="2285" y="54863"/>
                </a:lnTo>
                <a:lnTo>
                  <a:pt x="285491" y="54863"/>
                </a:lnTo>
                <a:lnTo>
                  <a:pt x="293825" y="49946"/>
                </a:lnTo>
                <a:lnTo>
                  <a:pt x="285224" y="44957"/>
                </a:lnTo>
                <a:close/>
              </a:path>
              <a:path w="313689" h="100329">
                <a:moveTo>
                  <a:pt x="307018" y="53821"/>
                </a:moveTo>
                <a:lnTo>
                  <a:pt x="305199" y="54863"/>
                </a:lnTo>
                <a:lnTo>
                  <a:pt x="306323" y="54863"/>
                </a:lnTo>
                <a:lnTo>
                  <a:pt x="307018" y="53821"/>
                </a:lnTo>
                <a:close/>
              </a:path>
              <a:path w="313689" h="100329">
                <a:moveTo>
                  <a:pt x="300989" y="45719"/>
                </a:moveTo>
                <a:lnTo>
                  <a:pt x="293825" y="49946"/>
                </a:lnTo>
                <a:lnTo>
                  <a:pt x="300989" y="54101"/>
                </a:lnTo>
                <a:lnTo>
                  <a:pt x="300989" y="45719"/>
                </a:lnTo>
                <a:close/>
              </a:path>
              <a:path w="313689" h="100329">
                <a:moveTo>
                  <a:pt x="305323" y="45719"/>
                </a:moveTo>
                <a:lnTo>
                  <a:pt x="300989" y="45719"/>
                </a:lnTo>
                <a:lnTo>
                  <a:pt x="300989" y="54101"/>
                </a:lnTo>
                <a:lnTo>
                  <a:pt x="306529" y="54101"/>
                </a:lnTo>
                <a:lnTo>
                  <a:pt x="307018" y="53821"/>
                </a:lnTo>
                <a:lnTo>
                  <a:pt x="307847" y="52577"/>
                </a:lnTo>
                <a:lnTo>
                  <a:pt x="307847" y="47243"/>
                </a:lnTo>
                <a:lnTo>
                  <a:pt x="305323" y="45719"/>
                </a:lnTo>
                <a:close/>
              </a:path>
              <a:path w="313689" h="100329">
                <a:moveTo>
                  <a:pt x="307787" y="47153"/>
                </a:moveTo>
                <a:lnTo>
                  <a:pt x="307847" y="52577"/>
                </a:lnTo>
                <a:lnTo>
                  <a:pt x="307018" y="53821"/>
                </a:lnTo>
                <a:lnTo>
                  <a:pt x="313181" y="50291"/>
                </a:lnTo>
                <a:lnTo>
                  <a:pt x="307787" y="47153"/>
                </a:lnTo>
                <a:close/>
              </a:path>
              <a:path w="313689" h="100329">
                <a:moveTo>
                  <a:pt x="227075" y="0"/>
                </a:moveTo>
                <a:lnTo>
                  <a:pt x="224027" y="761"/>
                </a:lnTo>
                <a:lnTo>
                  <a:pt x="223265" y="3047"/>
                </a:lnTo>
                <a:lnTo>
                  <a:pt x="221741" y="5333"/>
                </a:lnTo>
                <a:lnTo>
                  <a:pt x="222503" y="8381"/>
                </a:lnTo>
                <a:lnTo>
                  <a:pt x="224789" y="9905"/>
                </a:lnTo>
                <a:lnTo>
                  <a:pt x="293825" y="49946"/>
                </a:lnTo>
                <a:lnTo>
                  <a:pt x="300989" y="45719"/>
                </a:lnTo>
                <a:lnTo>
                  <a:pt x="305323" y="45719"/>
                </a:lnTo>
                <a:lnTo>
                  <a:pt x="229361" y="1523"/>
                </a:lnTo>
                <a:lnTo>
                  <a:pt x="227075" y="0"/>
                </a:lnTo>
                <a:close/>
              </a:path>
              <a:path w="313689" h="100329">
                <a:moveTo>
                  <a:pt x="306323" y="44957"/>
                </a:moveTo>
                <a:lnTo>
                  <a:pt x="304014" y="44957"/>
                </a:lnTo>
                <a:lnTo>
                  <a:pt x="307787" y="47153"/>
                </a:lnTo>
                <a:lnTo>
                  <a:pt x="306323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15745" y="359207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000" y="345118"/>
                </a:moveTo>
                <a:lnTo>
                  <a:pt x="49529" y="351281"/>
                </a:lnTo>
                <a:lnTo>
                  <a:pt x="52633" y="345947"/>
                </a:lnTo>
                <a:lnTo>
                  <a:pt x="47243" y="345947"/>
                </a:lnTo>
                <a:lnTo>
                  <a:pt x="46000" y="345118"/>
                </a:lnTo>
                <a:close/>
              </a:path>
              <a:path w="100329" h="351789">
                <a:moveTo>
                  <a:pt x="44957" y="323324"/>
                </a:moveTo>
                <a:lnTo>
                  <a:pt x="44957" y="343299"/>
                </a:lnTo>
                <a:lnTo>
                  <a:pt x="46000" y="345118"/>
                </a:lnTo>
                <a:lnTo>
                  <a:pt x="47243" y="345947"/>
                </a:lnTo>
                <a:lnTo>
                  <a:pt x="52577" y="345947"/>
                </a:lnTo>
                <a:lnTo>
                  <a:pt x="54863" y="342114"/>
                </a:lnTo>
                <a:lnTo>
                  <a:pt x="54863" y="339089"/>
                </a:lnTo>
                <a:lnTo>
                  <a:pt x="45719" y="339089"/>
                </a:lnTo>
                <a:lnTo>
                  <a:pt x="49910" y="331864"/>
                </a:lnTo>
                <a:lnTo>
                  <a:pt x="44957" y="323324"/>
                </a:lnTo>
                <a:close/>
              </a:path>
              <a:path w="100329" h="351789">
                <a:moveTo>
                  <a:pt x="52668" y="345887"/>
                </a:moveTo>
                <a:close/>
              </a:path>
              <a:path w="100329" h="351789">
                <a:moveTo>
                  <a:pt x="54863" y="342114"/>
                </a:moveTo>
                <a:lnTo>
                  <a:pt x="52668" y="345887"/>
                </a:lnTo>
                <a:lnTo>
                  <a:pt x="54863" y="344423"/>
                </a:lnTo>
                <a:lnTo>
                  <a:pt x="54863" y="342114"/>
                </a:lnTo>
                <a:close/>
              </a:path>
              <a:path w="100329" h="351789">
                <a:moveTo>
                  <a:pt x="44957" y="343299"/>
                </a:moveTo>
                <a:lnTo>
                  <a:pt x="44957" y="344423"/>
                </a:lnTo>
                <a:lnTo>
                  <a:pt x="46000" y="345118"/>
                </a:lnTo>
                <a:lnTo>
                  <a:pt x="44957" y="343299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761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4957" y="343299"/>
                </a:lnTo>
                <a:lnTo>
                  <a:pt x="44957" y="323324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1439" y="260603"/>
                </a:lnTo>
                <a:lnTo>
                  <a:pt x="89915" y="262889"/>
                </a:lnTo>
                <a:lnTo>
                  <a:pt x="54863" y="323324"/>
                </a:lnTo>
                <a:lnTo>
                  <a:pt x="54863" y="342114"/>
                </a:lnTo>
                <a:lnTo>
                  <a:pt x="98297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49910" y="331864"/>
                </a:moveTo>
                <a:lnTo>
                  <a:pt x="45719" y="339089"/>
                </a:lnTo>
                <a:lnTo>
                  <a:pt x="54101" y="339089"/>
                </a:lnTo>
                <a:lnTo>
                  <a:pt x="49910" y="331864"/>
                </a:lnTo>
                <a:close/>
              </a:path>
              <a:path w="100329" h="351789">
                <a:moveTo>
                  <a:pt x="54863" y="323324"/>
                </a:moveTo>
                <a:lnTo>
                  <a:pt x="49910" y="331864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3324"/>
                </a:lnTo>
                <a:close/>
              </a:path>
              <a:path w="100329" h="351789">
                <a:moveTo>
                  <a:pt x="52577" y="0"/>
                </a:moveTo>
                <a:lnTo>
                  <a:pt x="47243" y="0"/>
                </a:lnTo>
                <a:lnTo>
                  <a:pt x="44957" y="2285"/>
                </a:lnTo>
                <a:lnTo>
                  <a:pt x="44957" y="323324"/>
                </a:lnTo>
                <a:lnTo>
                  <a:pt x="49910" y="331864"/>
                </a:lnTo>
                <a:lnTo>
                  <a:pt x="54863" y="323324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10946" y="585902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000" y="345118"/>
                </a:moveTo>
                <a:lnTo>
                  <a:pt x="49529" y="351281"/>
                </a:lnTo>
                <a:lnTo>
                  <a:pt x="52633" y="345947"/>
                </a:lnTo>
                <a:lnTo>
                  <a:pt x="47243" y="345947"/>
                </a:lnTo>
                <a:lnTo>
                  <a:pt x="46000" y="345118"/>
                </a:lnTo>
                <a:close/>
              </a:path>
              <a:path w="100329" h="351789">
                <a:moveTo>
                  <a:pt x="44957" y="323324"/>
                </a:moveTo>
                <a:lnTo>
                  <a:pt x="44957" y="343299"/>
                </a:lnTo>
                <a:lnTo>
                  <a:pt x="46000" y="345118"/>
                </a:lnTo>
                <a:lnTo>
                  <a:pt x="47243" y="345947"/>
                </a:lnTo>
                <a:lnTo>
                  <a:pt x="52577" y="345947"/>
                </a:lnTo>
                <a:lnTo>
                  <a:pt x="54863" y="342114"/>
                </a:lnTo>
                <a:lnTo>
                  <a:pt x="54863" y="339089"/>
                </a:lnTo>
                <a:lnTo>
                  <a:pt x="45719" y="339089"/>
                </a:lnTo>
                <a:lnTo>
                  <a:pt x="49910" y="331864"/>
                </a:lnTo>
                <a:lnTo>
                  <a:pt x="44957" y="323324"/>
                </a:lnTo>
                <a:close/>
              </a:path>
              <a:path w="100329" h="351789">
                <a:moveTo>
                  <a:pt x="52668" y="345887"/>
                </a:moveTo>
                <a:close/>
              </a:path>
              <a:path w="100329" h="351789">
                <a:moveTo>
                  <a:pt x="54863" y="342114"/>
                </a:moveTo>
                <a:lnTo>
                  <a:pt x="52668" y="345887"/>
                </a:lnTo>
                <a:lnTo>
                  <a:pt x="54863" y="344423"/>
                </a:lnTo>
                <a:lnTo>
                  <a:pt x="54863" y="342114"/>
                </a:lnTo>
                <a:close/>
              </a:path>
              <a:path w="100329" h="351789">
                <a:moveTo>
                  <a:pt x="44957" y="343299"/>
                </a:moveTo>
                <a:lnTo>
                  <a:pt x="44957" y="344423"/>
                </a:lnTo>
                <a:lnTo>
                  <a:pt x="46000" y="345118"/>
                </a:lnTo>
                <a:lnTo>
                  <a:pt x="44957" y="343299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761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4957" y="343299"/>
                </a:lnTo>
                <a:lnTo>
                  <a:pt x="44957" y="323324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1439" y="260603"/>
                </a:lnTo>
                <a:lnTo>
                  <a:pt x="89915" y="262889"/>
                </a:lnTo>
                <a:lnTo>
                  <a:pt x="54863" y="323324"/>
                </a:lnTo>
                <a:lnTo>
                  <a:pt x="54863" y="342114"/>
                </a:lnTo>
                <a:lnTo>
                  <a:pt x="98297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49910" y="331864"/>
                </a:moveTo>
                <a:lnTo>
                  <a:pt x="45719" y="339089"/>
                </a:lnTo>
                <a:lnTo>
                  <a:pt x="54101" y="339089"/>
                </a:lnTo>
                <a:lnTo>
                  <a:pt x="49910" y="331864"/>
                </a:lnTo>
                <a:close/>
              </a:path>
              <a:path w="100329" h="351789">
                <a:moveTo>
                  <a:pt x="54863" y="323324"/>
                </a:moveTo>
                <a:lnTo>
                  <a:pt x="49910" y="331864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3324"/>
                </a:lnTo>
                <a:close/>
              </a:path>
              <a:path w="100329" h="351789">
                <a:moveTo>
                  <a:pt x="52577" y="0"/>
                </a:moveTo>
                <a:lnTo>
                  <a:pt x="47243" y="0"/>
                </a:lnTo>
                <a:lnTo>
                  <a:pt x="44957" y="2285"/>
                </a:lnTo>
                <a:lnTo>
                  <a:pt x="44957" y="323324"/>
                </a:lnTo>
                <a:lnTo>
                  <a:pt x="49910" y="331864"/>
                </a:lnTo>
                <a:lnTo>
                  <a:pt x="54863" y="323324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5935" y="3968505"/>
            <a:ext cx="2152650" cy="495300"/>
          </a:xfrm>
          <a:custGeom>
            <a:avLst/>
            <a:gdLst/>
            <a:ahLst/>
            <a:cxnLst/>
            <a:rect l="l" t="t" r="r" b="b"/>
            <a:pathLst>
              <a:path w="21526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2070350" y="495299"/>
                </a:lnTo>
                <a:lnTo>
                  <a:pt x="2084757" y="494004"/>
                </a:lnTo>
                <a:lnTo>
                  <a:pt x="2122394" y="476430"/>
                </a:lnTo>
                <a:lnTo>
                  <a:pt x="2146791" y="443188"/>
                </a:lnTo>
                <a:lnTo>
                  <a:pt x="2152646" y="82295"/>
                </a:lnTo>
                <a:lnTo>
                  <a:pt x="2151351" y="67691"/>
                </a:lnTo>
                <a:lnTo>
                  <a:pt x="2133777" y="29935"/>
                </a:lnTo>
                <a:lnTo>
                  <a:pt x="2100535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22932" y="4025655"/>
            <a:ext cx="361950" cy="323850"/>
          </a:xfrm>
          <a:custGeom>
            <a:avLst/>
            <a:gdLst/>
            <a:ahLst/>
            <a:cxnLst/>
            <a:rect l="l" t="t" r="r" b="b"/>
            <a:pathLst>
              <a:path w="361950" h="323850">
                <a:moveTo>
                  <a:pt x="361949" y="323849"/>
                </a:moveTo>
                <a:lnTo>
                  <a:pt x="0" y="323849"/>
                </a:lnTo>
                <a:lnTo>
                  <a:pt x="361949" y="0"/>
                </a:lnTo>
                <a:lnTo>
                  <a:pt x="0" y="0"/>
                </a:lnTo>
                <a:lnTo>
                  <a:pt x="361949" y="32384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6959" y="4192534"/>
            <a:ext cx="1664970" cy="264160"/>
          </a:xfrm>
          <a:custGeom>
            <a:avLst/>
            <a:gdLst/>
            <a:ahLst/>
            <a:cxnLst/>
            <a:rect l="l" t="t" r="r" b="b"/>
            <a:pathLst>
              <a:path w="1664970" h="264160">
                <a:moveTo>
                  <a:pt x="1646208" y="214121"/>
                </a:moveTo>
                <a:lnTo>
                  <a:pt x="1576577" y="254507"/>
                </a:lnTo>
                <a:lnTo>
                  <a:pt x="1575053" y="256031"/>
                </a:lnTo>
                <a:lnTo>
                  <a:pt x="1573529" y="258317"/>
                </a:lnTo>
                <a:lnTo>
                  <a:pt x="1576577" y="262889"/>
                </a:lnTo>
                <a:lnTo>
                  <a:pt x="1579625" y="263651"/>
                </a:lnTo>
                <a:lnTo>
                  <a:pt x="1581911" y="262889"/>
                </a:lnTo>
                <a:lnTo>
                  <a:pt x="1658481" y="217931"/>
                </a:lnTo>
                <a:lnTo>
                  <a:pt x="1652777" y="217931"/>
                </a:lnTo>
                <a:lnTo>
                  <a:pt x="1646208" y="214121"/>
                </a:lnTo>
                <a:close/>
              </a:path>
              <a:path w="1664970" h="264160">
                <a:moveTo>
                  <a:pt x="1125473" y="1523"/>
                </a:moveTo>
                <a:lnTo>
                  <a:pt x="915923" y="211073"/>
                </a:lnTo>
                <a:lnTo>
                  <a:pt x="914399" y="211835"/>
                </a:lnTo>
                <a:lnTo>
                  <a:pt x="913637" y="214121"/>
                </a:lnTo>
                <a:lnTo>
                  <a:pt x="914399" y="215645"/>
                </a:lnTo>
                <a:lnTo>
                  <a:pt x="915161" y="217931"/>
                </a:lnTo>
                <a:lnTo>
                  <a:pt x="916685" y="218693"/>
                </a:lnTo>
                <a:lnTo>
                  <a:pt x="1638326" y="218693"/>
                </a:lnTo>
                <a:lnTo>
                  <a:pt x="1640953" y="217169"/>
                </a:lnTo>
                <a:lnTo>
                  <a:pt x="922019" y="217169"/>
                </a:lnTo>
                <a:lnTo>
                  <a:pt x="918971" y="209549"/>
                </a:lnTo>
                <a:lnTo>
                  <a:pt x="929639" y="209549"/>
                </a:lnTo>
                <a:lnTo>
                  <a:pt x="1130045" y="9143"/>
                </a:lnTo>
                <a:lnTo>
                  <a:pt x="1128521" y="9143"/>
                </a:lnTo>
                <a:lnTo>
                  <a:pt x="1125473" y="1523"/>
                </a:lnTo>
                <a:close/>
              </a:path>
              <a:path w="1664970" h="264160">
                <a:moveTo>
                  <a:pt x="1659432" y="217373"/>
                </a:moveTo>
                <a:lnTo>
                  <a:pt x="1657183" y="218693"/>
                </a:lnTo>
                <a:lnTo>
                  <a:pt x="1658111" y="218693"/>
                </a:lnTo>
                <a:lnTo>
                  <a:pt x="1659432" y="217373"/>
                </a:lnTo>
                <a:close/>
              </a:path>
              <a:path w="1664970" h="264160">
                <a:moveTo>
                  <a:pt x="1652777" y="210311"/>
                </a:moveTo>
                <a:lnTo>
                  <a:pt x="1646208" y="214121"/>
                </a:lnTo>
                <a:lnTo>
                  <a:pt x="1652777" y="217931"/>
                </a:lnTo>
                <a:lnTo>
                  <a:pt x="1652777" y="210311"/>
                </a:lnTo>
                <a:close/>
              </a:path>
              <a:path w="1664970" h="264160">
                <a:moveTo>
                  <a:pt x="1658481" y="210311"/>
                </a:moveTo>
                <a:lnTo>
                  <a:pt x="1652777" y="210311"/>
                </a:lnTo>
                <a:lnTo>
                  <a:pt x="1652777" y="217931"/>
                </a:lnTo>
                <a:lnTo>
                  <a:pt x="1658481" y="217931"/>
                </a:lnTo>
                <a:lnTo>
                  <a:pt x="1659432" y="217373"/>
                </a:lnTo>
                <a:lnTo>
                  <a:pt x="1660397" y="216407"/>
                </a:lnTo>
                <a:lnTo>
                  <a:pt x="1660397" y="211835"/>
                </a:lnTo>
                <a:lnTo>
                  <a:pt x="1659432" y="210870"/>
                </a:lnTo>
                <a:lnTo>
                  <a:pt x="1658481" y="210311"/>
                </a:lnTo>
                <a:close/>
              </a:path>
              <a:path w="1664970" h="264160">
                <a:moveTo>
                  <a:pt x="1659432" y="210870"/>
                </a:moveTo>
                <a:lnTo>
                  <a:pt x="1660397" y="211835"/>
                </a:lnTo>
                <a:lnTo>
                  <a:pt x="1660397" y="216407"/>
                </a:lnTo>
                <a:lnTo>
                  <a:pt x="1659432" y="217373"/>
                </a:lnTo>
                <a:lnTo>
                  <a:pt x="1664969" y="214121"/>
                </a:lnTo>
                <a:lnTo>
                  <a:pt x="1659432" y="210870"/>
                </a:lnTo>
                <a:close/>
              </a:path>
              <a:path w="1664970" h="264160">
                <a:moveTo>
                  <a:pt x="929639" y="209549"/>
                </a:moveTo>
                <a:lnTo>
                  <a:pt x="918971" y="209549"/>
                </a:lnTo>
                <a:lnTo>
                  <a:pt x="922019" y="217169"/>
                </a:lnTo>
                <a:lnTo>
                  <a:pt x="929639" y="209549"/>
                </a:lnTo>
                <a:close/>
              </a:path>
              <a:path w="1664970" h="264160">
                <a:moveTo>
                  <a:pt x="1638326" y="209549"/>
                </a:moveTo>
                <a:lnTo>
                  <a:pt x="929639" y="209549"/>
                </a:lnTo>
                <a:lnTo>
                  <a:pt x="922019" y="217169"/>
                </a:lnTo>
                <a:lnTo>
                  <a:pt x="1640953" y="217169"/>
                </a:lnTo>
                <a:lnTo>
                  <a:pt x="1646208" y="214121"/>
                </a:lnTo>
                <a:lnTo>
                  <a:pt x="1638326" y="209549"/>
                </a:lnTo>
                <a:close/>
              </a:path>
              <a:path w="1664970" h="264160">
                <a:moveTo>
                  <a:pt x="1579625" y="163829"/>
                </a:moveTo>
                <a:lnTo>
                  <a:pt x="1576577" y="165353"/>
                </a:lnTo>
                <a:lnTo>
                  <a:pt x="1575053" y="166877"/>
                </a:lnTo>
                <a:lnTo>
                  <a:pt x="1573529" y="169163"/>
                </a:lnTo>
                <a:lnTo>
                  <a:pt x="1575053" y="172211"/>
                </a:lnTo>
                <a:lnTo>
                  <a:pt x="1576577" y="173735"/>
                </a:lnTo>
                <a:lnTo>
                  <a:pt x="1646208" y="214121"/>
                </a:lnTo>
                <a:lnTo>
                  <a:pt x="1652777" y="210311"/>
                </a:lnTo>
                <a:lnTo>
                  <a:pt x="1658481" y="210311"/>
                </a:lnTo>
                <a:lnTo>
                  <a:pt x="1581911" y="165353"/>
                </a:lnTo>
                <a:lnTo>
                  <a:pt x="1579625" y="163829"/>
                </a:lnTo>
                <a:close/>
              </a:path>
              <a:path w="1664970" h="264160">
                <a:moveTo>
                  <a:pt x="1658111" y="209549"/>
                </a:moveTo>
                <a:lnTo>
                  <a:pt x="1657183" y="209549"/>
                </a:lnTo>
                <a:lnTo>
                  <a:pt x="1659432" y="210870"/>
                </a:lnTo>
                <a:lnTo>
                  <a:pt x="1658111" y="209549"/>
                </a:lnTo>
                <a:close/>
              </a:path>
              <a:path w="1664970" h="264160">
                <a:moveTo>
                  <a:pt x="1130045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6857"/>
                </a:lnTo>
                <a:lnTo>
                  <a:pt x="2285" y="9143"/>
                </a:lnTo>
                <a:lnTo>
                  <a:pt x="1117853" y="9143"/>
                </a:lnTo>
                <a:lnTo>
                  <a:pt x="1125473" y="1523"/>
                </a:lnTo>
                <a:lnTo>
                  <a:pt x="1132585" y="1523"/>
                </a:lnTo>
                <a:lnTo>
                  <a:pt x="1132331" y="761"/>
                </a:lnTo>
                <a:lnTo>
                  <a:pt x="1130045" y="0"/>
                </a:lnTo>
                <a:close/>
              </a:path>
              <a:path w="1664970" h="264160">
                <a:moveTo>
                  <a:pt x="1132585" y="1523"/>
                </a:moveTo>
                <a:lnTo>
                  <a:pt x="1125473" y="1523"/>
                </a:lnTo>
                <a:lnTo>
                  <a:pt x="1128521" y="9143"/>
                </a:lnTo>
                <a:lnTo>
                  <a:pt x="1130045" y="9143"/>
                </a:lnTo>
                <a:lnTo>
                  <a:pt x="1131569" y="7619"/>
                </a:lnTo>
                <a:lnTo>
                  <a:pt x="1133093" y="6857"/>
                </a:lnTo>
                <a:lnTo>
                  <a:pt x="1133855" y="4571"/>
                </a:lnTo>
                <a:lnTo>
                  <a:pt x="1133093" y="3047"/>
                </a:lnTo>
                <a:lnTo>
                  <a:pt x="1132585" y="1523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95277" y="4242825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1376" y="0"/>
                </a:moveTo>
                <a:lnTo>
                  <a:pt x="117253" y="5785"/>
                </a:lnTo>
                <a:lnTo>
                  <a:pt x="77775" y="22066"/>
                </a:lnTo>
                <a:lnTo>
                  <a:pt x="44627" y="47224"/>
                </a:lnTo>
                <a:lnTo>
                  <a:pt x="19496" y="79646"/>
                </a:lnTo>
                <a:lnTo>
                  <a:pt x="4065" y="117714"/>
                </a:lnTo>
                <a:lnTo>
                  <a:pt x="0" y="145432"/>
                </a:lnTo>
                <a:lnTo>
                  <a:pt x="643" y="160565"/>
                </a:lnTo>
                <a:lnTo>
                  <a:pt x="10160" y="202826"/>
                </a:lnTo>
                <a:lnTo>
                  <a:pt x="29827" y="239410"/>
                </a:lnTo>
                <a:lnTo>
                  <a:pt x="58063" y="269067"/>
                </a:lnTo>
                <a:lnTo>
                  <a:pt x="93285" y="290547"/>
                </a:lnTo>
                <a:lnTo>
                  <a:pt x="133912" y="302602"/>
                </a:lnTo>
                <a:lnTo>
                  <a:pt x="148382" y="304309"/>
                </a:lnTo>
                <a:lnTo>
                  <a:pt x="164959" y="303786"/>
                </a:lnTo>
                <a:lnTo>
                  <a:pt x="211006" y="295390"/>
                </a:lnTo>
                <a:lnTo>
                  <a:pt x="250667" y="277811"/>
                </a:lnTo>
                <a:lnTo>
                  <a:pt x="282839" y="252408"/>
                </a:lnTo>
                <a:lnTo>
                  <a:pt x="306417" y="220539"/>
                </a:lnTo>
                <a:lnTo>
                  <a:pt x="320297" y="183563"/>
                </a:lnTo>
                <a:lnTo>
                  <a:pt x="323618" y="156746"/>
                </a:lnTo>
                <a:lnTo>
                  <a:pt x="322951" y="142057"/>
                </a:lnTo>
                <a:lnTo>
                  <a:pt x="313275" y="100745"/>
                </a:lnTo>
                <a:lnTo>
                  <a:pt x="293324" y="64669"/>
                </a:lnTo>
                <a:lnTo>
                  <a:pt x="264683" y="35241"/>
                </a:lnTo>
                <a:lnTo>
                  <a:pt x="228938" y="13878"/>
                </a:lnTo>
                <a:lnTo>
                  <a:pt x="187675" y="1993"/>
                </a:lnTo>
                <a:lnTo>
                  <a:pt x="16137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61816" y="4299975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61816" y="4299975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5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36479" y="3758955"/>
            <a:ext cx="3638550" cy="1238250"/>
          </a:xfrm>
          <a:custGeom>
            <a:avLst/>
            <a:gdLst/>
            <a:ahLst/>
            <a:cxnLst/>
            <a:rect l="l" t="t" r="r" b="b"/>
            <a:pathLst>
              <a:path w="3638550" h="1238250">
                <a:moveTo>
                  <a:pt x="206501" y="0"/>
                </a:moveTo>
                <a:lnTo>
                  <a:pt x="157042" y="5987"/>
                </a:lnTo>
                <a:lnTo>
                  <a:pt x="111827" y="23001"/>
                </a:lnTo>
                <a:lnTo>
                  <a:pt x="72320" y="49624"/>
                </a:lnTo>
                <a:lnTo>
                  <a:pt x="39989" y="84435"/>
                </a:lnTo>
                <a:lnTo>
                  <a:pt x="16299" y="126015"/>
                </a:lnTo>
                <a:lnTo>
                  <a:pt x="2716" y="172945"/>
                </a:lnTo>
                <a:lnTo>
                  <a:pt x="0" y="206501"/>
                </a:lnTo>
                <a:lnTo>
                  <a:pt x="0" y="1031741"/>
                </a:lnTo>
                <a:lnTo>
                  <a:pt x="6030" y="1081448"/>
                </a:lnTo>
                <a:lnTo>
                  <a:pt x="23145" y="1126752"/>
                </a:lnTo>
                <a:lnTo>
                  <a:pt x="49879" y="1166234"/>
                </a:lnTo>
                <a:lnTo>
                  <a:pt x="84764" y="1198473"/>
                </a:lnTo>
                <a:lnTo>
                  <a:pt x="126337" y="1222051"/>
                </a:lnTo>
                <a:lnTo>
                  <a:pt x="173130" y="1235547"/>
                </a:lnTo>
                <a:lnTo>
                  <a:pt x="206501" y="1238243"/>
                </a:lnTo>
                <a:lnTo>
                  <a:pt x="3432806" y="1238243"/>
                </a:lnTo>
                <a:lnTo>
                  <a:pt x="3482219" y="1232256"/>
                </a:lnTo>
                <a:lnTo>
                  <a:pt x="3527316" y="1215242"/>
                </a:lnTo>
                <a:lnTo>
                  <a:pt x="3566663" y="1188619"/>
                </a:lnTo>
                <a:lnTo>
                  <a:pt x="3598825" y="1153808"/>
                </a:lnTo>
                <a:lnTo>
                  <a:pt x="3622366" y="1112228"/>
                </a:lnTo>
                <a:lnTo>
                  <a:pt x="3635851" y="1065298"/>
                </a:lnTo>
                <a:lnTo>
                  <a:pt x="3638546" y="1031741"/>
                </a:lnTo>
                <a:lnTo>
                  <a:pt x="3638546" y="206501"/>
                </a:lnTo>
                <a:lnTo>
                  <a:pt x="3632562" y="156795"/>
                </a:lnTo>
                <a:lnTo>
                  <a:pt x="3615565" y="111491"/>
                </a:lnTo>
                <a:lnTo>
                  <a:pt x="3588991" y="72009"/>
                </a:lnTo>
                <a:lnTo>
                  <a:pt x="3554275" y="39770"/>
                </a:lnTo>
                <a:lnTo>
                  <a:pt x="3512852" y="16192"/>
                </a:lnTo>
                <a:lnTo>
                  <a:pt x="3466157" y="2695"/>
                </a:lnTo>
                <a:lnTo>
                  <a:pt x="3432806" y="0"/>
                </a:lnTo>
                <a:lnTo>
                  <a:pt x="206501" y="0"/>
                </a:lnTo>
                <a:close/>
              </a:path>
            </a:pathLst>
          </a:custGeom>
          <a:ln w="9524">
            <a:solidFill>
              <a:srgbClr val="01010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85081" y="3993651"/>
            <a:ext cx="1733550" cy="857250"/>
          </a:xfrm>
          <a:custGeom>
            <a:avLst/>
            <a:gdLst/>
            <a:ahLst/>
            <a:cxnLst/>
            <a:rect l="l" t="t" r="r" b="b"/>
            <a:pathLst>
              <a:path w="1733550" h="857250">
                <a:moveTo>
                  <a:pt x="142493" y="0"/>
                </a:moveTo>
                <a:lnTo>
                  <a:pt x="99972" y="6500"/>
                </a:lnTo>
                <a:lnTo>
                  <a:pt x="62531" y="24694"/>
                </a:lnTo>
                <a:lnTo>
                  <a:pt x="32163" y="52619"/>
                </a:lnTo>
                <a:lnTo>
                  <a:pt x="10862" y="88314"/>
                </a:lnTo>
                <a:lnTo>
                  <a:pt x="618" y="129817"/>
                </a:lnTo>
                <a:lnTo>
                  <a:pt x="0" y="714749"/>
                </a:lnTo>
                <a:lnTo>
                  <a:pt x="750" y="729404"/>
                </a:lnTo>
                <a:lnTo>
                  <a:pt x="11409" y="770552"/>
                </a:lnTo>
                <a:lnTo>
                  <a:pt x="33118" y="805917"/>
                </a:lnTo>
                <a:lnTo>
                  <a:pt x="63869" y="833491"/>
                </a:lnTo>
                <a:lnTo>
                  <a:pt x="101654" y="851265"/>
                </a:lnTo>
                <a:lnTo>
                  <a:pt x="1590293" y="857243"/>
                </a:lnTo>
                <a:lnTo>
                  <a:pt x="1605044" y="856497"/>
                </a:lnTo>
                <a:lnTo>
                  <a:pt x="1646401" y="845893"/>
                </a:lnTo>
                <a:lnTo>
                  <a:pt x="1681891" y="824290"/>
                </a:lnTo>
                <a:lnTo>
                  <a:pt x="1709553" y="793681"/>
                </a:lnTo>
                <a:lnTo>
                  <a:pt x="1727424" y="756059"/>
                </a:lnTo>
                <a:lnTo>
                  <a:pt x="1733549" y="143255"/>
                </a:lnTo>
                <a:lnTo>
                  <a:pt x="1732807" y="128544"/>
                </a:lnTo>
                <a:lnTo>
                  <a:pt x="1722245" y="87285"/>
                </a:lnTo>
                <a:lnTo>
                  <a:pt x="1700695" y="51856"/>
                </a:lnTo>
                <a:lnTo>
                  <a:pt x="1670104" y="24201"/>
                </a:lnTo>
                <a:lnTo>
                  <a:pt x="1632418" y="6267"/>
                </a:lnTo>
                <a:lnTo>
                  <a:pt x="14249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2159" y="4337313"/>
            <a:ext cx="731520" cy="100330"/>
          </a:xfrm>
          <a:custGeom>
            <a:avLst/>
            <a:gdLst/>
            <a:ahLst/>
            <a:cxnLst/>
            <a:rect l="l" t="t" r="r" b="b"/>
            <a:pathLst>
              <a:path w="731520" h="100329">
                <a:moveTo>
                  <a:pt x="712759" y="50291"/>
                </a:moveTo>
                <a:lnTo>
                  <a:pt x="643127" y="90677"/>
                </a:lnTo>
                <a:lnTo>
                  <a:pt x="641603" y="92201"/>
                </a:lnTo>
                <a:lnTo>
                  <a:pt x="640079" y="94487"/>
                </a:lnTo>
                <a:lnTo>
                  <a:pt x="643127" y="99059"/>
                </a:lnTo>
                <a:lnTo>
                  <a:pt x="646175" y="99821"/>
                </a:lnTo>
                <a:lnTo>
                  <a:pt x="648461" y="99059"/>
                </a:lnTo>
                <a:lnTo>
                  <a:pt x="725031" y="54101"/>
                </a:lnTo>
                <a:lnTo>
                  <a:pt x="719327" y="54101"/>
                </a:lnTo>
                <a:lnTo>
                  <a:pt x="712759" y="50291"/>
                </a:lnTo>
                <a:close/>
              </a:path>
              <a:path w="731520" h="100329">
                <a:moveTo>
                  <a:pt x="704876" y="45719"/>
                </a:moveTo>
                <a:lnTo>
                  <a:pt x="2285" y="45719"/>
                </a:lnTo>
                <a:lnTo>
                  <a:pt x="0" y="48005"/>
                </a:lnTo>
                <a:lnTo>
                  <a:pt x="0" y="52577"/>
                </a:lnTo>
                <a:lnTo>
                  <a:pt x="2285" y="54863"/>
                </a:lnTo>
                <a:lnTo>
                  <a:pt x="704876" y="54863"/>
                </a:lnTo>
                <a:lnTo>
                  <a:pt x="712759" y="50291"/>
                </a:lnTo>
                <a:lnTo>
                  <a:pt x="704876" y="45719"/>
                </a:lnTo>
                <a:close/>
              </a:path>
              <a:path w="731520" h="100329">
                <a:moveTo>
                  <a:pt x="725982" y="53543"/>
                </a:moveTo>
                <a:lnTo>
                  <a:pt x="723733" y="54863"/>
                </a:lnTo>
                <a:lnTo>
                  <a:pt x="724661" y="54863"/>
                </a:lnTo>
                <a:lnTo>
                  <a:pt x="725982" y="53543"/>
                </a:lnTo>
                <a:close/>
              </a:path>
              <a:path w="731520" h="100329">
                <a:moveTo>
                  <a:pt x="719327" y="46481"/>
                </a:moveTo>
                <a:lnTo>
                  <a:pt x="712759" y="50291"/>
                </a:lnTo>
                <a:lnTo>
                  <a:pt x="719327" y="54101"/>
                </a:lnTo>
                <a:lnTo>
                  <a:pt x="719327" y="46481"/>
                </a:lnTo>
                <a:close/>
              </a:path>
              <a:path w="731520" h="100329">
                <a:moveTo>
                  <a:pt x="725031" y="46481"/>
                </a:moveTo>
                <a:lnTo>
                  <a:pt x="719327" y="46481"/>
                </a:lnTo>
                <a:lnTo>
                  <a:pt x="719327" y="54101"/>
                </a:lnTo>
                <a:lnTo>
                  <a:pt x="725031" y="54101"/>
                </a:lnTo>
                <a:lnTo>
                  <a:pt x="725982" y="53543"/>
                </a:lnTo>
                <a:lnTo>
                  <a:pt x="726947" y="52577"/>
                </a:lnTo>
                <a:lnTo>
                  <a:pt x="726947" y="48005"/>
                </a:lnTo>
                <a:lnTo>
                  <a:pt x="725982" y="47040"/>
                </a:lnTo>
                <a:lnTo>
                  <a:pt x="725031" y="46481"/>
                </a:lnTo>
                <a:close/>
              </a:path>
              <a:path w="731520" h="100329">
                <a:moveTo>
                  <a:pt x="725982" y="47040"/>
                </a:moveTo>
                <a:lnTo>
                  <a:pt x="726947" y="48005"/>
                </a:lnTo>
                <a:lnTo>
                  <a:pt x="726947" y="52577"/>
                </a:lnTo>
                <a:lnTo>
                  <a:pt x="725982" y="53543"/>
                </a:lnTo>
                <a:lnTo>
                  <a:pt x="731519" y="50291"/>
                </a:lnTo>
                <a:lnTo>
                  <a:pt x="725982" y="47040"/>
                </a:lnTo>
                <a:close/>
              </a:path>
              <a:path w="731520" h="100329">
                <a:moveTo>
                  <a:pt x="646175" y="0"/>
                </a:moveTo>
                <a:lnTo>
                  <a:pt x="643127" y="1523"/>
                </a:lnTo>
                <a:lnTo>
                  <a:pt x="641603" y="3047"/>
                </a:lnTo>
                <a:lnTo>
                  <a:pt x="640079" y="5333"/>
                </a:lnTo>
                <a:lnTo>
                  <a:pt x="641603" y="8381"/>
                </a:lnTo>
                <a:lnTo>
                  <a:pt x="643127" y="9905"/>
                </a:lnTo>
                <a:lnTo>
                  <a:pt x="712759" y="50291"/>
                </a:lnTo>
                <a:lnTo>
                  <a:pt x="719327" y="46481"/>
                </a:lnTo>
                <a:lnTo>
                  <a:pt x="725031" y="46481"/>
                </a:lnTo>
                <a:lnTo>
                  <a:pt x="648461" y="1523"/>
                </a:lnTo>
                <a:lnTo>
                  <a:pt x="646175" y="0"/>
                </a:lnTo>
                <a:close/>
              </a:path>
              <a:path w="731520" h="100329">
                <a:moveTo>
                  <a:pt x="724661" y="45719"/>
                </a:moveTo>
                <a:lnTo>
                  <a:pt x="723733" y="45719"/>
                </a:lnTo>
                <a:lnTo>
                  <a:pt x="725982" y="47040"/>
                </a:lnTo>
                <a:lnTo>
                  <a:pt x="724661" y="4571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86242" y="5760900"/>
            <a:ext cx="153924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[cantidad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b="1" spc="-7" baseline="-27777" dirty="0">
                <a:latin typeface="Arial"/>
                <a:cs typeface="Arial"/>
              </a:rPr>
              <a:t>.</a:t>
            </a:r>
            <a:r>
              <a:rPr sz="2700" b="1" spc="67" baseline="-27777" dirty="0">
                <a:latin typeface="Times New Roman"/>
                <a:cs typeface="Times New Roman"/>
              </a:rPr>
              <a:t> </a:t>
            </a:r>
            <a:r>
              <a:rPr sz="2700" b="1" spc="-7" baseline="-27777" dirty="0">
                <a:latin typeface="Arial"/>
                <a:cs typeface="Arial"/>
              </a:rPr>
              <a:t>.</a:t>
            </a:r>
            <a:r>
              <a:rPr sz="2700" b="1" spc="67" baseline="-27777" dirty="0">
                <a:latin typeface="Times New Roman"/>
                <a:cs typeface="Times New Roman"/>
              </a:rPr>
              <a:t> </a:t>
            </a:r>
            <a:r>
              <a:rPr sz="2700" b="1" spc="-7" baseline="-27777" dirty="0">
                <a:latin typeface="Arial"/>
                <a:cs typeface="Arial"/>
              </a:rPr>
              <a:t>.</a:t>
            </a:r>
            <a:r>
              <a:rPr sz="2700" b="1" baseline="-27777" dirty="0">
                <a:latin typeface="Times New Roman"/>
                <a:cs typeface="Times New Roman"/>
              </a:rPr>
              <a:t> </a:t>
            </a:r>
            <a:r>
              <a:rPr sz="2700" b="1" spc="-135" baseline="-27777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disponible]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01687" y="5056049"/>
            <a:ext cx="1270635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 marR="5080" indent="-76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[cantidad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disponible]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19921" y="4465499"/>
            <a:ext cx="90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minuto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21936" y="4129456"/>
            <a:ext cx="165036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Mensaje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tiempo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expirado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48192" y="3275254"/>
            <a:ext cx="342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169286" y="1581159"/>
            <a:ext cx="1536700" cy="800100"/>
          </a:xfrm>
          <a:custGeom>
            <a:avLst/>
            <a:gdLst/>
            <a:ahLst/>
            <a:cxnLst/>
            <a:rect l="l" t="t" r="r" b="b"/>
            <a:pathLst>
              <a:path w="1536700" h="800100">
                <a:moveTo>
                  <a:pt x="0" y="0"/>
                </a:moveTo>
                <a:lnTo>
                  <a:pt x="1536191" y="0"/>
                </a:lnTo>
                <a:lnTo>
                  <a:pt x="1536191" y="800099"/>
                </a:lnTo>
                <a:lnTo>
                  <a:pt x="22097" y="800099"/>
                </a:lnTo>
                <a:lnTo>
                  <a:pt x="393191" y="419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93838" y="6741523"/>
            <a:ext cx="2063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925" dirty="0">
                <a:solidFill>
                  <a:srgbClr val="1B1B1B"/>
                </a:solidFill>
                <a:latin typeface="Symbol"/>
                <a:cs typeface="Symbol"/>
              </a:rPr>
              <a:t>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-15" dirty="0"/>
              <a:t>Representación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15" dirty="0"/>
              <a:t>gráfica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965868" y="20825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5868" y="208255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839" y="224943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8025" y="525399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5294" y="53111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5294" y="53111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839" y="312573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20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20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20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20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839" y="401117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839" y="488747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50209" y="2000015"/>
            <a:ext cx="1505585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4400" dirty="0">
              <a:latin typeface="Wingdings"/>
              <a:cs typeface="Wingdings"/>
            </a:endParaRPr>
          </a:p>
          <a:p>
            <a:pPr marL="313690">
              <a:lnSpc>
                <a:spcPts val="2070"/>
              </a:lnSpc>
              <a:spcBef>
                <a:spcPts val="1205"/>
              </a:spcBef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</a:p>
          <a:p>
            <a:pPr marL="965835">
              <a:lnSpc>
                <a:spcPts val="5045"/>
              </a:lnSpc>
            </a:pPr>
            <a:r>
              <a:rPr sz="4400" spc="-45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 dirty="0">
              <a:latin typeface="Wingdings"/>
              <a:cs typeface="Wingdings"/>
            </a:endParaRPr>
          </a:p>
          <a:p>
            <a:pPr marL="313690">
              <a:lnSpc>
                <a:spcPts val="2014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51569" y="4513482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1797" y="2119497"/>
            <a:ext cx="14941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estado</a:t>
            </a:r>
            <a:r>
              <a:rPr sz="2000" i="1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ini</a:t>
            </a:r>
            <a:r>
              <a:rPr sz="2000" i="1" spc="-5" dirty="0">
                <a:solidFill>
                  <a:srgbClr val="000064"/>
                </a:solidFill>
                <a:latin typeface="Arial"/>
                <a:cs typeface="Arial"/>
              </a:rPr>
              <a:t>c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ial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8947" y="5281799"/>
            <a:ext cx="13233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estado</a:t>
            </a:r>
            <a:r>
              <a:rPr sz="2000" i="1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final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3650" y="2598907"/>
            <a:ext cx="1943100" cy="866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0665">
              <a:lnSpc>
                <a:spcPct val="116500"/>
              </a:lnSpc>
            </a:pPr>
            <a:r>
              <a:rPr sz="6600" spc="-67" baseline="-13257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r>
              <a:rPr sz="6600" spc="89" baseline="-13257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actividad</a:t>
            </a:r>
            <a:r>
              <a:rPr sz="2000" i="1" spc="-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transición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56232" y="2615955"/>
            <a:ext cx="1466850" cy="514350"/>
          </a:xfrm>
          <a:custGeom>
            <a:avLst/>
            <a:gdLst/>
            <a:ahLst/>
            <a:cxnLst/>
            <a:rect l="l" t="t" r="r" b="b"/>
            <a:pathLst>
              <a:path w="1466850" h="514350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8243"/>
                </a:lnTo>
                <a:lnTo>
                  <a:pt x="1221" y="442972"/>
                </a:lnTo>
                <a:lnTo>
                  <a:pt x="17938" y="481298"/>
                </a:lnTo>
                <a:lnTo>
                  <a:pt x="50043" y="506754"/>
                </a:lnTo>
                <a:lnTo>
                  <a:pt x="1380743" y="514349"/>
                </a:lnTo>
                <a:lnTo>
                  <a:pt x="1395408" y="513138"/>
                </a:lnTo>
                <a:lnTo>
                  <a:pt x="1433605" y="496504"/>
                </a:lnTo>
                <a:lnTo>
                  <a:pt x="1459075" y="464401"/>
                </a:lnTo>
                <a:lnTo>
                  <a:pt x="1466849" y="85343"/>
                </a:lnTo>
                <a:lnTo>
                  <a:pt x="1465628" y="70831"/>
                </a:lnTo>
                <a:lnTo>
                  <a:pt x="1448855" y="32901"/>
                </a:lnTo>
                <a:lnTo>
                  <a:pt x="1416506" y="7581"/>
                </a:lnTo>
                <a:lnTo>
                  <a:pt x="8534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6232" y="3511305"/>
            <a:ext cx="1466850" cy="495300"/>
          </a:xfrm>
          <a:custGeom>
            <a:avLst/>
            <a:gdLst/>
            <a:ahLst/>
            <a:cxnLst/>
            <a:rect l="l" t="t" r="r" b="b"/>
            <a:pathLst>
              <a:path w="14668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384553" y="495299"/>
                </a:lnTo>
                <a:lnTo>
                  <a:pt x="1398960" y="494004"/>
                </a:lnTo>
                <a:lnTo>
                  <a:pt x="1436597" y="476430"/>
                </a:lnTo>
                <a:lnTo>
                  <a:pt x="1460994" y="443188"/>
                </a:lnTo>
                <a:lnTo>
                  <a:pt x="1466849" y="82295"/>
                </a:lnTo>
                <a:lnTo>
                  <a:pt x="1465554" y="67691"/>
                </a:lnTo>
                <a:lnTo>
                  <a:pt x="1447980" y="29935"/>
                </a:lnTo>
                <a:lnTo>
                  <a:pt x="141473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6232" y="4387605"/>
            <a:ext cx="1466850" cy="495300"/>
          </a:xfrm>
          <a:custGeom>
            <a:avLst/>
            <a:gdLst/>
            <a:ahLst/>
            <a:cxnLst/>
            <a:rect l="l" t="t" r="r" b="b"/>
            <a:pathLst>
              <a:path w="14668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2997"/>
                </a:lnTo>
                <a:lnTo>
                  <a:pt x="1270" y="427404"/>
                </a:lnTo>
                <a:lnTo>
                  <a:pt x="18624" y="465041"/>
                </a:lnTo>
                <a:lnTo>
                  <a:pt x="51796" y="489438"/>
                </a:lnTo>
                <a:lnTo>
                  <a:pt x="1384553" y="495293"/>
                </a:lnTo>
                <a:lnTo>
                  <a:pt x="1398960" y="493998"/>
                </a:lnTo>
                <a:lnTo>
                  <a:pt x="1436597" y="476424"/>
                </a:lnTo>
                <a:lnTo>
                  <a:pt x="1460994" y="443182"/>
                </a:lnTo>
                <a:lnTo>
                  <a:pt x="1466849" y="82295"/>
                </a:lnTo>
                <a:lnTo>
                  <a:pt x="1465554" y="67691"/>
                </a:lnTo>
                <a:lnTo>
                  <a:pt x="1447980" y="29935"/>
                </a:lnTo>
                <a:lnTo>
                  <a:pt x="141473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755">
              <a:lnSpc>
                <a:spcPct val="100000"/>
              </a:lnSpc>
            </a:pPr>
            <a:r>
              <a:rPr dirty="0"/>
              <a:t>Reglas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4294967295"/>
          </p:nvPr>
        </p:nvSpPr>
        <p:spPr>
          <a:xfrm>
            <a:off x="0" y="6770688"/>
            <a:ext cx="4127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2006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40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998092" y="4538475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54863" y="323591"/>
                </a:moveTo>
                <a:lnTo>
                  <a:pt x="49946" y="331925"/>
                </a:lnTo>
                <a:lnTo>
                  <a:pt x="54101" y="339089"/>
                </a:lnTo>
                <a:lnTo>
                  <a:pt x="45719" y="339089"/>
                </a:lnTo>
                <a:lnTo>
                  <a:pt x="45719" y="342733"/>
                </a:lnTo>
                <a:lnTo>
                  <a:pt x="50291" y="350519"/>
                </a:lnTo>
                <a:lnTo>
                  <a:pt x="52976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9089"/>
                </a:lnTo>
                <a:lnTo>
                  <a:pt x="54101" y="339089"/>
                </a:lnTo>
                <a:lnTo>
                  <a:pt x="49946" y="331925"/>
                </a:lnTo>
                <a:lnTo>
                  <a:pt x="54863" y="331925"/>
                </a:lnTo>
                <a:lnTo>
                  <a:pt x="54863" y="323591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243" y="345947"/>
                </a:lnTo>
                <a:lnTo>
                  <a:pt x="47607" y="345947"/>
                </a:lnTo>
                <a:lnTo>
                  <a:pt x="45719" y="342733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841"/>
                </a:moveTo>
                <a:lnTo>
                  <a:pt x="3047" y="260603"/>
                </a:lnTo>
                <a:lnTo>
                  <a:pt x="761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0520">
                <a:moveTo>
                  <a:pt x="94487" y="259841"/>
                </a:moveTo>
                <a:lnTo>
                  <a:pt x="91439" y="260603"/>
                </a:lnTo>
                <a:lnTo>
                  <a:pt x="90677" y="262889"/>
                </a:lnTo>
                <a:lnTo>
                  <a:pt x="54863" y="323591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0603"/>
                </a:lnTo>
                <a:lnTo>
                  <a:pt x="94487" y="259841"/>
                </a:lnTo>
                <a:close/>
              </a:path>
              <a:path w="100329" h="350520">
                <a:moveTo>
                  <a:pt x="45719" y="324638"/>
                </a:moveTo>
                <a:lnTo>
                  <a:pt x="45719" y="339089"/>
                </a:lnTo>
                <a:lnTo>
                  <a:pt x="49946" y="331925"/>
                </a:lnTo>
                <a:lnTo>
                  <a:pt x="45719" y="324638"/>
                </a:lnTo>
                <a:close/>
              </a:path>
              <a:path w="100329" h="350520">
                <a:moveTo>
                  <a:pt x="52577" y="0"/>
                </a:moveTo>
                <a:lnTo>
                  <a:pt x="47243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49946" y="331925"/>
                </a:lnTo>
                <a:lnTo>
                  <a:pt x="54863" y="323591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7142" y="5376675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54863" y="323591"/>
                </a:moveTo>
                <a:lnTo>
                  <a:pt x="49946" y="331925"/>
                </a:lnTo>
                <a:lnTo>
                  <a:pt x="54101" y="339089"/>
                </a:lnTo>
                <a:lnTo>
                  <a:pt x="45719" y="339089"/>
                </a:lnTo>
                <a:lnTo>
                  <a:pt x="45719" y="342733"/>
                </a:lnTo>
                <a:lnTo>
                  <a:pt x="50291" y="350519"/>
                </a:lnTo>
                <a:lnTo>
                  <a:pt x="52976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9089"/>
                </a:lnTo>
                <a:lnTo>
                  <a:pt x="54101" y="339089"/>
                </a:lnTo>
                <a:lnTo>
                  <a:pt x="49946" y="331925"/>
                </a:lnTo>
                <a:lnTo>
                  <a:pt x="54863" y="331925"/>
                </a:lnTo>
                <a:lnTo>
                  <a:pt x="54863" y="323591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243" y="345947"/>
                </a:lnTo>
                <a:lnTo>
                  <a:pt x="47607" y="345947"/>
                </a:lnTo>
                <a:lnTo>
                  <a:pt x="45719" y="342733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841"/>
                </a:moveTo>
                <a:lnTo>
                  <a:pt x="3047" y="260603"/>
                </a:lnTo>
                <a:lnTo>
                  <a:pt x="761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0520">
                <a:moveTo>
                  <a:pt x="94487" y="259841"/>
                </a:moveTo>
                <a:lnTo>
                  <a:pt x="91439" y="260603"/>
                </a:lnTo>
                <a:lnTo>
                  <a:pt x="90677" y="262889"/>
                </a:lnTo>
                <a:lnTo>
                  <a:pt x="54863" y="323591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0603"/>
                </a:lnTo>
                <a:lnTo>
                  <a:pt x="94487" y="259841"/>
                </a:lnTo>
                <a:close/>
              </a:path>
              <a:path w="100329" h="350520">
                <a:moveTo>
                  <a:pt x="45719" y="324638"/>
                </a:moveTo>
                <a:lnTo>
                  <a:pt x="45719" y="339089"/>
                </a:lnTo>
                <a:lnTo>
                  <a:pt x="49946" y="331925"/>
                </a:lnTo>
                <a:lnTo>
                  <a:pt x="45719" y="324638"/>
                </a:lnTo>
                <a:close/>
              </a:path>
              <a:path w="100329" h="350520">
                <a:moveTo>
                  <a:pt x="52577" y="0"/>
                </a:moveTo>
                <a:lnTo>
                  <a:pt x="47243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49946" y="331925"/>
                </a:lnTo>
                <a:lnTo>
                  <a:pt x="54863" y="323591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5977" y="4019559"/>
            <a:ext cx="1885950" cy="495300"/>
          </a:xfrm>
          <a:custGeom>
            <a:avLst/>
            <a:gdLst/>
            <a:ahLst/>
            <a:cxnLst/>
            <a:rect l="l" t="t" r="r" b="b"/>
            <a:pathLst>
              <a:path w="18859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2241"/>
                </a:lnTo>
                <a:lnTo>
                  <a:pt x="1272" y="426741"/>
                </a:lnTo>
                <a:lnTo>
                  <a:pt x="18610" y="464514"/>
                </a:lnTo>
                <a:lnTo>
                  <a:pt x="51612" y="489089"/>
                </a:lnTo>
                <a:lnTo>
                  <a:pt x="1803653" y="495293"/>
                </a:lnTo>
                <a:lnTo>
                  <a:pt x="1818193" y="494009"/>
                </a:lnTo>
                <a:lnTo>
                  <a:pt x="1855819" y="476525"/>
                </a:lnTo>
                <a:lnTo>
                  <a:pt x="1880025" y="443268"/>
                </a:lnTo>
                <a:lnTo>
                  <a:pt x="1885949" y="82295"/>
                </a:lnTo>
                <a:lnTo>
                  <a:pt x="1884679" y="67691"/>
                </a:lnTo>
                <a:lnTo>
                  <a:pt x="1867325" y="29935"/>
                </a:lnTo>
                <a:lnTo>
                  <a:pt x="18341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6037" y="3479301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46" y="0"/>
                </a:moveTo>
                <a:lnTo>
                  <a:pt x="70476" y="7989"/>
                </a:lnTo>
                <a:lnTo>
                  <a:pt x="34550" y="29796"/>
                </a:lnTo>
                <a:lnTo>
                  <a:pt x="9911" y="62182"/>
                </a:lnTo>
                <a:lnTo>
                  <a:pt x="0" y="101908"/>
                </a:lnTo>
                <a:lnTo>
                  <a:pt x="969" y="116441"/>
                </a:lnTo>
                <a:lnTo>
                  <a:pt x="14673" y="155574"/>
                </a:lnTo>
                <a:lnTo>
                  <a:pt x="41980" y="185892"/>
                </a:lnTo>
                <a:lnTo>
                  <a:pt x="79557" y="204668"/>
                </a:lnTo>
                <a:lnTo>
                  <a:pt x="108666" y="209428"/>
                </a:lnTo>
                <a:lnTo>
                  <a:pt x="124797" y="208584"/>
                </a:lnTo>
                <a:lnTo>
                  <a:pt x="168093" y="196427"/>
                </a:lnTo>
                <a:lnTo>
                  <a:pt x="201610" y="172092"/>
                </a:lnTo>
                <a:lnTo>
                  <a:pt x="222601" y="138479"/>
                </a:lnTo>
                <a:lnTo>
                  <a:pt x="228281" y="112350"/>
                </a:lnTo>
                <a:lnTo>
                  <a:pt x="227399" y="97241"/>
                </a:lnTo>
                <a:lnTo>
                  <a:pt x="214343" y="56817"/>
                </a:lnTo>
                <a:lnTo>
                  <a:pt x="188118" y="25582"/>
                </a:lnTo>
                <a:lnTo>
                  <a:pt x="151867" y="5896"/>
                </a:lnTo>
                <a:lnTo>
                  <a:pt x="11424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6037" y="3479301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46" y="0"/>
                </a:moveTo>
                <a:lnTo>
                  <a:pt x="70476" y="7989"/>
                </a:lnTo>
                <a:lnTo>
                  <a:pt x="34550" y="29796"/>
                </a:lnTo>
                <a:lnTo>
                  <a:pt x="9911" y="62182"/>
                </a:lnTo>
                <a:lnTo>
                  <a:pt x="0" y="101908"/>
                </a:lnTo>
                <a:lnTo>
                  <a:pt x="969" y="116441"/>
                </a:lnTo>
                <a:lnTo>
                  <a:pt x="14673" y="155574"/>
                </a:lnTo>
                <a:lnTo>
                  <a:pt x="41980" y="185892"/>
                </a:lnTo>
                <a:lnTo>
                  <a:pt x="79557" y="204668"/>
                </a:lnTo>
                <a:lnTo>
                  <a:pt x="108666" y="209428"/>
                </a:lnTo>
                <a:lnTo>
                  <a:pt x="124797" y="208584"/>
                </a:lnTo>
                <a:lnTo>
                  <a:pt x="168093" y="196427"/>
                </a:lnTo>
                <a:lnTo>
                  <a:pt x="201610" y="172092"/>
                </a:lnTo>
                <a:lnTo>
                  <a:pt x="222601" y="138479"/>
                </a:lnTo>
                <a:lnTo>
                  <a:pt x="228281" y="112350"/>
                </a:lnTo>
                <a:lnTo>
                  <a:pt x="227399" y="97241"/>
                </a:lnTo>
                <a:lnTo>
                  <a:pt x="214343" y="56817"/>
                </a:lnTo>
                <a:lnTo>
                  <a:pt x="188118" y="25582"/>
                </a:lnTo>
                <a:lnTo>
                  <a:pt x="151867" y="5896"/>
                </a:lnTo>
                <a:lnTo>
                  <a:pt x="11424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59992" y="3646179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54863" y="323591"/>
                </a:moveTo>
                <a:lnTo>
                  <a:pt x="49946" y="331925"/>
                </a:lnTo>
                <a:lnTo>
                  <a:pt x="54101" y="339089"/>
                </a:lnTo>
                <a:lnTo>
                  <a:pt x="45719" y="339089"/>
                </a:lnTo>
                <a:lnTo>
                  <a:pt x="45719" y="342733"/>
                </a:lnTo>
                <a:lnTo>
                  <a:pt x="50291" y="350519"/>
                </a:lnTo>
                <a:lnTo>
                  <a:pt x="52976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9089"/>
                </a:lnTo>
                <a:lnTo>
                  <a:pt x="54101" y="339089"/>
                </a:lnTo>
                <a:lnTo>
                  <a:pt x="49946" y="331925"/>
                </a:lnTo>
                <a:lnTo>
                  <a:pt x="54863" y="331925"/>
                </a:lnTo>
                <a:lnTo>
                  <a:pt x="54863" y="323591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243" y="345947"/>
                </a:lnTo>
                <a:lnTo>
                  <a:pt x="47607" y="345947"/>
                </a:lnTo>
                <a:lnTo>
                  <a:pt x="45719" y="342733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841"/>
                </a:moveTo>
                <a:lnTo>
                  <a:pt x="3047" y="261365"/>
                </a:lnTo>
                <a:lnTo>
                  <a:pt x="761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0520">
                <a:moveTo>
                  <a:pt x="94487" y="259841"/>
                </a:moveTo>
                <a:lnTo>
                  <a:pt x="91439" y="260603"/>
                </a:lnTo>
                <a:lnTo>
                  <a:pt x="90677" y="262889"/>
                </a:lnTo>
                <a:lnTo>
                  <a:pt x="54863" y="323591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0520">
                <a:moveTo>
                  <a:pt x="45719" y="324638"/>
                </a:moveTo>
                <a:lnTo>
                  <a:pt x="45719" y="339089"/>
                </a:lnTo>
                <a:lnTo>
                  <a:pt x="49946" y="331925"/>
                </a:lnTo>
                <a:lnTo>
                  <a:pt x="45719" y="324638"/>
                </a:lnTo>
                <a:close/>
              </a:path>
              <a:path w="100329" h="350520">
                <a:moveTo>
                  <a:pt x="52577" y="0"/>
                </a:moveTo>
                <a:lnTo>
                  <a:pt x="47243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49946" y="331925"/>
                </a:lnTo>
                <a:lnTo>
                  <a:pt x="54863" y="323591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9803" y="5746245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8" y="0"/>
                </a:moveTo>
                <a:lnTo>
                  <a:pt x="117761" y="5757"/>
                </a:lnTo>
                <a:lnTo>
                  <a:pt x="78144" y="21961"/>
                </a:lnTo>
                <a:lnTo>
                  <a:pt x="44905" y="47007"/>
                </a:lnTo>
                <a:lnTo>
                  <a:pt x="19695" y="79292"/>
                </a:lnTo>
                <a:lnTo>
                  <a:pt x="4163" y="117211"/>
                </a:lnTo>
                <a:lnTo>
                  <a:pt x="0" y="144829"/>
                </a:lnTo>
                <a:lnTo>
                  <a:pt x="632" y="159992"/>
                </a:lnTo>
                <a:lnTo>
                  <a:pt x="10066" y="202314"/>
                </a:lnTo>
                <a:lnTo>
                  <a:pt x="29604" y="238936"/>
                </a:lnTo>
                <a:lnTo>
                  <a:pt x="57704" y="268644"/>
                </a:lnTo>
                <a:lnTo>
                  <a:pt x="92826" y="290218"/>
                </a:lnTo>
                <a:lnTo>
                  <a:pt x="133429" y="302443"/>
                </a:lnTo>
                <a:lnTo>
                  <a:pt x="147915" y="304230"/>
                </a:lnTo>
                <a:lnTo>
                  <a:pt x="164533" y="303722"/>
                </a:lnTo>
                <a:lnTo>
                  <a:pt x="210671" y="295384"/>
                </a:lnTo>
                <a:lnTo>
                  <a:pt x="250393" y="277880"/>
                </a:lnTo>
                <a:lnTo>
                  <a:pt x="282612" y="252563"/>
                </a:lnTo>
                <a:lnTo>
                  <a:pt x="306239" y="220788"/>
                </a:lnTo>
                <a:lnTo>
                  <a:pt x="320189" y="183910"/>
                </a:lnTo>
                <a:lnTo>
                  <a:pt x="323575" y="157159"/>
                </a:lnTo>
                <a:lnTo>
                  <a:pt x="322908" y="142388"/>
                </a:lnTo>
                <a:lnTo>
                  <a:pt x="313225" y="100879"/>
                </a:lnTo>
                <a:lnTo>
                  <a:pt x="293274" y="64675"/>
                </a:lnTo>
                <a:lnTo>
                  <a:pt x="264667" y="35181"/>
                </a:lnTo>
                <a:lnTo>
                  <a:pt x="229020" y="13805"/>
                </a:lnTo>
                <a:lnTo>
                  <a:pt x="187944" y="1954"/>
                </a:lnTo>
                <a:lnTo>
                  <a:pt x="162108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074" y="5803395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074" y="5803395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426"/>
                </a:lnTo>
                <a:lnTo>
                  <a:pt x="14693" y="144207"/>
                </a:lnTo>
                <a:lnTo>
                  <a:pt x="42051" y="174062"/>
                </a:lnTo>
                <a:lnTo>
                  <a:pt x="79089" y="189192"/>
                </a:lnTo>
                <a:lnTo>
                  <a:pt x="92913" y="190480"/>
                </a:lnTo>
                <a:lnTo>
                  <a:pt x="107838" y="189397"/>
                </a:lnTo>
                <a:lnTo>
                  <a:pt x="147399" y="174360"/>
                </a:lnTo>
                <a:lnTo>
                  <a:pt x="175982" y="145001"/>
                </a:lnTo>
                <a:lnTo>
                  <a:pt x="189526" y="105637"/>
                </a:lnTo>
                <a:lnTo>
                  <a:pt x="188671" y="89314"/>
                </a:lnTo>
                <a:lnTo>
                  <a:pt x="175175" y="47087"/>
                </a:lnTo>
                <a:lnTo>
                  <a:pt x="148250" y="16964"/>
                </a:lnTo>
                <a:lnTo>
                  <a:pt x="111708" y="1505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6989" y="3016005"/>
            <a:ext cx="7124700" cy="3397250"/>
          </a:xfrm>
          <a:custGeom>
            <a:avLst/>
            <a:gdLst/>
            <a:ahLst/>
            <a:cxnLst/>
            <a:rect l="l" t="t" r="r" b="b"/>
            <a:pathLst>
              <a:path w="7124700" h="3397250">
                <a:moveTo>
                  <a:pt x="566165" y="0"/>
                </a:moveTo>
                <a:lnTo>
                  <a:pt x="519664" y="1878"/>
                </a:lnTo>
                <a:lnTo>
                  <a:pt x="474210" y="7417"/>
                </a:lnTo>
                <a:lnTo>
                  <a:pt x="429948" y="16469"/>
                </a:lnTo>
                <a:lnTo>
                  <a:pt x="387022" y="28888"/>
                </a:lnTo>
                <a:lnTo>
                  <a:pt x="345578" y="44529"/>
                </a:lnTo>
                <a:lnTo>
                  <a:pt x="305760" y="63244"/>
                </a:lnTo>
                <a:lnTo>
                  <a:pt x="267713" y="84887"/>
                </a:lnTo>
                <a:lnTo>
                  <a:pt x="231580" y="109313"/>
                </a:lnTo>
                <a:lnTo>
                  <a:pt x="197508" y="136374"/>
                </a:lnTo>
                <a:lnTo>
                  <a:pt x="165639" y="165925"/>
                </a:lnTo>
                <a:lnTo>
                  <a:pt x="136120" y="197819"/>
                </a:lnTo>
                <a:lnTo>
                  <a:pt x="109094" y="231910"/>
                </a:lnTo>
                <a:lnTo>
                  <a:pt x="84705" y="268051"/>
                </a:lnTo>
                <a:lnTo>
                  <a:pt x="63100" y="306096"/>
                </a:lnTo>
                <a:lnTo>
                  <a:pt x="44422" y="345900"/>
                </a:lnTo>
                <a:lnTo>
                  <a:pt x="28815" y="387315"/>
                </a:lnTo>
                <a:lnTo>
                  <a:pt x="16425" y="430195"/>
                </a:lnTo>
                <a:lnTo>
                  <a:pt x="7396" y="474395"/>
                </a:lnTo>
                <a:lnTo>
                  <a:pt x="1873" y="519767"/>
                </a:lnTo>
                <a:lnTo>
                  <a:pt x="0" y="566165"/>
                </a:lnTo>
                <a:lnTo>
                  <a:pt x="0" y="2830823"/>
                </a:lnTo>
                <a:lnTo>
                  <a:pt x="1873" y="2877325"/>
                </a:lnTo>
                <a:lnTo>
                  <a:pt x="7396" y="2922779"/>
                </a:lnTo>
                <a:lnTo>
                  <a:pt x="16425" y="2967041"/>
                </a:lnTo>
                <a:lnTo>
                  <a:pt x="28815" y="3009966"/>
                </a:lnTo>
                <a:lnTo>
                  <a:pt x="44422" y="3051410"/>
                </a:lnTo>
                <a:lnTo>
                  <a:pt x="63100" y="3091228"/>
                </a:lnTo>
                <a:lnTo>
                  <a:pt x="84705" y="3129276"/>
                </a:lnTo>
                <a:lnTo>
                  <a:pt x="109094" y="3165408"/>
                </a:lnTo>
                <a:lnTo>
                  <a:pt x="136120" y="3199481"/>
                </a:lnTo>
                <a:lnTo>
                  <a:pt x="165639" y="3231350"/>
                </a:lnTo>
                <a:lnTo>
                  <a:pt x="197508" y="3260869"/>
                </a:lnTo>
                <a:lnTo>
                  <a:pt x="231580" y="3287895"/>
                </a:lnTo>
                <a:lnTo>
                  <a:pt x="267713" y="3312283"/>
                </a:lnTo>
                <a:lnTo>
                  <a:pt x="305760" y="3333889"/>
                </a:lnTo>
                <a:lnTo>
                  <a:pt x="345578" y="3352567"/>
                </a:lnTo>
                <a:lnTo>
                  <a:pt x="387022" y="3368174"/>
                </a:lnTo>
                <a:lnTo>
                  <a:pt x="429948" y="3380564"/>
                </a:lnTo>
                <a:lnTo>
                  <a:pt x="474210" y="3389593"/>
                </a:lnTo>
                <a:lnTo>
                  <a:pt x="519664" y="3395116"/>
                </a:lnTo>
                <a:lnTo>
                  <a:pt x="566165" y="3396989"/>
                </a:lnTo>
                <a:lnTo>
                  <a:pt x="6558530" y="3396989"/>
                </a:lnTo>
                <a:lnTo>
                  <a:pt x="6604929" y="3395116"/>
                </a:lnTo>
                <a:lnTo>
                  <a:pt x="6650301" y="3389593"/>
                </a:lnTo>
                <a:lnTo>
                  <a:pt x="6694500" y="3380564"/>
                </a:lnTo>
                <a:lnTo>
                  <a:pt x="6737381" y="3368174"/>
                </a:lnTo>
                <a:lnTo>
                  <a:pt x="6778796" y="3352567"/>
                </a:lnTo>
                <a:lnTo>
                  <a:pt x="6818599" y="3333889"/>
                </a:lnTo>
                <a:lnTo>
                  <a:pt x="6856645" y="3312283"/>
                </a:lnTo>
                <a:lnTo>
                  <a:pt x="6892786" y="3287895"/>
                </a:lnTo>
                <a:lnTo>
                  <a:pt x="6926877" y="3260869"/>
                </a:lnTo>
                <a:lnTo>
                  <a:pt x="6958771" y="3231350"/>
                </a:lnTo>
                <a:lnTo>
                  <a:pt x="6988322" y="3199481"/>
                </a:lnTo>
                <a:lnTo>
                  <a:pt x="7015383" y="3165408"/>
                </a:lnTo>
                <a:lnTo>
                  <a:pt x="7039808" y="3129276"/>
                </a:lnTo>
                <a:lnTo>
                  <a:pt x="7061452" y="3091228"/>
                </a:lnTo>
                <a:lnTo>
                  <a:pt x="7080167" y="3051410"/>
                </a:lnTo>
                <a:lnTo>
                  <a:pt x="7095807" y="3009966"/>
                </a:lnTo>
                <a:lnTo>
                  <a:pt x="7108227" y="2967041"/>
                </a:lnTo>
                <a:lnTo>
                  <a:pt x="7117279" y="2922779"/>
                </a:lnTo>
                <a:lnTo>
                  <a:pt x="7122818" y="2877325"/>
                </a:lnTo>
                <a:lnTo>
                  <a:pt x="7124696" y="2830823"/>
                </a:lnTo>
                <a:lnTo>
                  <a:pt x="7124696" y="566165"/>
                </a:lnTo>
                <a:lnTo>
                  <a:pt x="7122818" y="519767"/>
                </a:lnTo>
                <a:lnTo>
                  <a:pt x="7117279" y="474395"/>
                </a:lnTo>
                <a:lnTo>
                  <a:pt x="7108227" y="430195"/>
                </a:lnTo>
                <a:lnTo>
                  <a:pt x="7095807" y="387315"/>
                </a:lnTo>
                <a:lnTo>
                  <a:pt x="7080167" y="345900"/>
                </a:lnTo>
                <a:lnTo>
                  <a:pt x="7061452" y="306096"/>
                </a:lnTo>
                <a:lnTo>
                  <a:pt x="7039808" y="268051"/>
                </a:lnTo>
                <a:lnTo>
                  <a:pt x="7015383" y="231910"/>
                </a:lnTo>
                <a:lnTo>
                  <a:pt x="6988322" y="197819"/>
                </a:lnTo>
                <a:lnTo>
                  <a:pt x="6958771" y="165925"/>
                </a:lnTo>
                <a:lnTo>
                  <a:pt x="6926877" y="136374"/>
                </a:lnTo>
                <a:lnTo>
                  <a:pt x="6892786" y="109313"/>
                </a:lnTo>
                <a:lnTo>
                  <a:pt x="6856645" y="84887"/>
                </a:lnTo>
                <a:lnTo>
                  <a:pt x="6818599" y="63244"/>
                </a:lnTo>
                <a:lnTo>
                  <a:pt x="6778796" y="44529"/>
                </a:lnTo>
                <a:lnTo>
                  <a:pt x="6737381" y="28888"/>
                </a:lnTo>
                <a:lnTo>
                  <a:pt x="6694500" y="16469"/>
                </a:lnTo>
                <a:lnTo>
                  <a:pt x="6650301" y="7417"/>
                </a:lnTo>
                <a:lnTo>
                  <a:pt x="6604929" y="1878"/>
                </a:lnTo>
                <a:lnTo>
                  <a:pt x="6558530" y="0"/>
                </a:lnTo>
                <a:lnTo>
                  <a:pt x="56616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54443" y="1632578"/>
            <a:ext cx="718185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uand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nod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‘aceptar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’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tiene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ningún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flujo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entrada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su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comportamient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espe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ial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acab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cuand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acepta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evento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sino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qued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espera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nuevo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eventos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mientras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actividad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contiene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permanec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activa.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850">
              <a:latin typeface="Times New Roman"/>
              <a:cs typeface="Times New Roman"/>
            </a:endParaRPr>
          </a:p>
          <a:p>
            <a:pPr marL="7423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Gestión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8098" y="4173652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07486" y="3695709"/>
            <a:ext cx="361950" cy="323850"/>
          </a:xfrm>
          <a:custGeom>
            <a:avLst/>
            <a:gdLst/>
            <a:ahLst/>
            <a:cxnLst/>
            <a:rect l="l" t="t" r="r" b="b"/>
            <a:pathLst>
              <a:path w="361950" h="323850">
                <a:moveTo>
                  <a:pt x="361949" y="323849"/>
                </a:moveTo>
                <a:lnTo>
                  <a:pt x="0" y="323849"/>
                </a:lnTo>
                <a:lnTo>
                  <a:pt x="361949" y="0"/>
                </a:lnTo>
                <a:lnTo>
                  <a:pt x="0" y="0"/>
                </a:lnTo>
                <a:lnTo>
                  <a:pt x="361949" y="32384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63150" y="4148506"/>
            <a:ext cx="8382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315" marR="5080" indent="-2222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Final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6558" y="3525952"/>
            <a:ext cx="889635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Emitir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Informe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mensual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95978" y="3435105"/>
            <a:ext cx="1099185" cy="939800"/>
          </a:xfrm>
          <a:custGeom>
            <a:avLst/>
            <a:gdLst/>
            <a:ahLst/>
            <a:cxnLst/>
            <a:rect l="l" t="t" r="r" b="b"/>
            <a:pathLst>
              <a:path w="1099184" h="939800">
                <a:moveTo>
                  <a:pt x="156971" y="0"/>
                </a:moveTo>
                <a:lnTo>
                  <a:pt x="113996" y="5925"/>
                </a:lnTo>
                <a:lnTo>
                  <a:pt x="75601" y="22622"/>
                </a:lnTo>
                <a:lnTo>
                  <a:pt x="43404" y="48473"/>
                </a:lnTo>
                <a:lnTo>
                  <a:pt x="19025" y="81861"/>
                </a:lnTo>
                <a:lnTo>
                  <a:pt x="4080" y="121166"/>
                </a:lnTo>
                <a:lnTo>
                  <a:pt x="0" y="783335"/>
                </a:lnTo>
                <a:lnTo>
                  <a:pt x="681" y="797981"/>
                </a:lnTo>
                <a:lnTo>
                  <a:pt x="10423" y="839413"/>
                </a:lnTo>
                <a:lnTo>
                  <a:pt x="30441" y="875798"/>
                </a:lnTo>
                <a:lnTo>
                  <a:pt x="59107" y="905484"/>
                </a:lnTo>
                <a:lnTo>
                  <a:pt x="94791" y="926818"/>
                </a:lnTo>
                <a:lnTo>
                  <a:pt x="135862" y="938147"/>
                </a:lnTo>
                <a:lnTo>
                  <a:pt x="941831" y="939545"/>
                </a:lnTo>
                <a:lnTo>
                  <a:pt x="956601" y="938864"/>
                </a:lnTo>
                <a:lnTo>
                  <a:pt x="998322" y="929132"/>
                </a:lnTo>
                <a:lnTo>
                  <a:pt x="1034892" y="909153"/>
                </a:lnTo>
                <a:lnTo>
                  <a:pt x="1064683" y="880582"/>
                </a:lnTo>
                <a:lnTo>
                  <a:pt x="1086063" y="845070"/>
                </a:lnTo>
                <a:lnTo>
                  <a:pt x="1097404" y="804271"/>
                </a:lnTo>
                <a:lnTo>
                  <a:pt x="1098803" y="156971"/>
                </a:lnTo>
                <a:lnTo>
                  <a:pt x="1098125" y="142237"/>
                </a:lnTo>
                <a:lnTo>
                  <a:pt x="1088429" y="100608"/>
                </a:lnTo>
                <a:lnTo>
                  <a:pt x="1068501" y="64100"/>
                </a:lnTo>
                <a:lnTo>
                  <a:pt x="1039958" y="34329"/>
                </a:lnTo>
                <a:lnTo>
                  <a:pt x="1004418" y="12915"/>
                </a:lnTo>
                <a:lnTo>
                  <a:pt x="963499" y="1474"/>
                </a:lnTo>
                <a:lnTo>
                  <a:pt x="156971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02557" y="3814581"/>
            <a:ext cx="649605" cy="100330"/>
          </a:xfrm>
          <a:custGeom>
            <a:avLst/>
            <a:gdLst/>
            <a:ahLst/>
            <a:cxnLst/>
            <a:rect l="l" t="t" r="r" b="b"/>
            <a:pathLst>
              <a:path w="649604" h="100329">
                <a:moveTo>
                  <a:pt x="641437" y="54101"/>
                </a:moveTo>
                <a:lnTo>
                  <a:pt x="640079" y="54101"/>
                </a:lnTo>
                <a:lnTo>
                  <a:pt x="621652" y="54278"/>
                </a:lnTo>
                <a:lnTo>
                  <a:pt x="561593" y="90677"/>
                </a:lnTo>
                <a:lnTo>
                  <a:pt x="559307" y="91439"/>
                </a:lnTo>
                <a:lnTo>
                  <a:pt x="558545" y="94487"/>
                </a:lnTo>
                <a:lnTo>
                  <a:pt x="560069" y="96773"/>
                </a:lnTo>
                <a:lnTo>
                  <a:pt x="560831" y="99059"/>
                </a:lnTo>
                <a:lnTo>
                  <a:pt x="563879" y="99821"/>
                </a:lnTo>
                <a:lnTo>
                  <a:pt x="566165" y="98297"/>
                </a:lnTo>
                <a:lnTo>
                  <a:pt x="641437" y="54101"/>
                </a:lnTo>
                <a:close/>
              </a:path>
              <a:path w="649604" h="100329">
                <a:moveTo>
                  <a:pt x="622608" y="45118"/>
                </a:moveTo>
                <a:lnTo>
                  <a:pt x="4571" y="51053"/>
                </a:lnTo>
                <a:lnTo>
                  <a:pt x="2285" y="51053"/>
                </a:lnTo>
                <a:lnTo>
                  <a:pt x="0" y="52577"/>
                </a:lnTo>
                <a:lnTo>
                  <a:pt x="0" y="57911"/>
                </a:lnTo>
                <a:lnTo>
                  <a:pt x="2285" y="60197"/>
                </a:lnTo>
                <a:lnTo>
                  <a:pt x="4571" y="60197"/>
                </a:lnTo>
                <a:lnTo>
                  <a:pt x="621652" y="54278"/>
                </a:lnTo>
                <a:lnTo>
                  <a:pt x="629904" y="49277"/>
                </a:lnTo>
                <a:lnTo>
                  <a:pt x="622608" y="45118"/>
                </a:lnTo>
                <a:close/>
              </a:path>
              <a:path w="649604" h="100329">
                <a:moveTo>
                  <a:pt x="629904" y="49277"/>
                </a:moveTo>
                <a:lnTo>
                  <a:pt x="621652" y="54278"/>
                </a:lnTo>
                <a:lnTo>
                  <a:pt x="641437" y="54101"/>
                </a:lnTo>
                <a:lnTo>
                  <a:pt x="642735" y="53339"/>
                </a:lnTo>
                <a:lnTo>
                  <a:pt x="637031" y="53339"/>
                </a:lnTo>
                <a:lnTo>
                  <a:pt x="629904" y="49277"/>
                </a:lnTo>
                <a:close/>
              </a:path>
              <a:path w="649604" h="100329">
                <a:moveTo>
                  <a:pt x="643686" y="52781"/>
                </a:moveTo>
                <a:lnTo>
                  <a:pt x="641437" y="54101"/>
                </a:lnTo>
                <a:lnTo>
                  <a:pt x="642365" y="54101"/>
                </a:lnTo>
                <a:lnTo>
                  <a:pt x="643686" y="52781"/>
                </a:lnTo>
                <a:close/>
              </a:path>
              <a:path w="649604" h="100329">
                <a:moveTo>
                  <a:pt x="637031" y="44979"/>
                </a:moveTo>
                <a:lnTo>
                  <a:pt x="629904" y="49277"/>
                </a:lnTo>
                <a:lnTo>
                  <a:pt x="637031" y="53339"/>
                </a:lnTo>
                <a:lnTo>
                  <a:pt x="637031" y="44979"/>
                </a:lnTo>
                <a:close/>
              </a:path>
              <a:path w="649604" h="100329">
                <a:moveTo>
                  <a:pt x="641241" y="44957"/>
                </a:moveTo>
                <a:lnTo>
                  <a:pt x="639317" y="44957"/>
                </a:lnTo>
                <a:lnTo>
                  <a:pt x="637031" y="44979"/>
                </a:lnTo>
                <a:lnTo>
                  <a:pt x="637031" y="53339"/>
                </a:lnTo>
                <a:lnTo>
                  <a:pt x="642735" y="53339"/>
                </a:lnTo>
                <a:lnTo>
                  <a:pt x="643686" y="52781"/>
                </a:lnTo>
                <a:lnTo>
                  <a:pt x="644651" y="51815"/>
                </a:lnTo>
                <a:lnTo>
                  <a:pt x="644651" y="46911"/>
                </a:lnTo>
                <a:lnTo>
                  <a:pt x="641241" y="44957"/>
                </a:lnTo>
                <a:close/>
              </a:path>
              <a:path w="649604" h="100329">
                <a:moveTo>
                  <a:pt x="644651" y="46911"/>
                </a:moveTo>
                <a:lnTo>
                  <a:pt x="644651" y="51815"/>
                </a:lnTo>
                <a:lnTo>
                  <a:pt x="643686" y="52781"/>
                </a:lnTo>
                <a:lnTo>
                  <a:pt x="649223" y="49529"/>
                </a:lnTo>
                <a:lnTo>
                  <a:pt x="644651" y="46911"/>
                </a:lnTo>
                <a:close/>
              </a:path>
              <a:path w="649604" h="100329">
                <a:moveTo>
                  <a:pt x="636995" y="44980"/>
                </a:moveTo>
                <a:lnTo>
                  <a:pt x="622608" y="45118"/>
                </a:lnTo>
                <a:lnTo>
                  <a:pt x="629904" y="49277"/>
                </a:lnTo>
                <a:lnTo>
                  <a:pt x="636995" y="44980"/>
                </a:lnTo>
                <a:close/>
              </a:path>
              <a:path w="649604" h="100329">
                <a:moveTo>
                  <a:pt x="642365" y="44957"/>
                </a:moveTo>
                <a:lnTo>
                  <a:pt x="641241" y="44957"/>
                </a:lnTo>
                <a:lnTo>
                  <a:pt x="644651" y="46911"/>
                </a:lnTo>
                <a:lnTo>
                  <a:pt x="644651" y="46481"/>
                </a:lnTo>
                <a:lnTo>
                  <a:pt x="642365" y="44957"/>
                </a:lnTo>
                <a:close/>
              </a:path>
              <a:path w="649604" h="100329">
                <a:moveTo>
                  <a:pt x="563117" y="0"/>
                </a:moveTo>
                <a:lnTo>
                  <a:pt x="560069" y="761"/>
                </a:lnTo>
                <a:lnTo>
                  <a:pt x="558545" y="3047"/>
                </a:lnTo>
                <a:lnTo>
                  <a:pt x="557783" y="5333"/>
                </a:lnTo>
                <a:lnTo>
                  <a:pt x="558545" y="8381"/>
                </a:lnTo>
                <a:lnTo>
                  <a:pt x="560831" y="9905"/>
                </a:lnTo>
                <a:lnTo>
                  <a:pt x="622608" y="45118"/>
                </a:lnTo>
                <a:lnTo>
                  <a:pt x="636995" y="44979"/>
                </a:lnTo>
                <a:lnTo>
                  <a:pt x="641241" y="44957"/>
                </a:lnTo>
                <a:lnTo>
                  <a:pt x="565403" y="1523"/>
                </a:lnTo>
                <a:lnTo>
                  <a:pt x="563117" y="0"/>
                </a:lnTo>
                <a:close/>
              </a:path>
              <a:path w="649604" h="100329">
                <a:moveTo>
                  <a:pt x="637031" y="44957"/>
                </a:moveTo>
                <a:close/>
              </a:path>
              <a:path w="649604" h="100329">
                <a:moveTo>
                  <a:pt x="639317" y="44957"/>
                </a:moveTo>
                <a:lnTo>
                  <a:pt x="637031" y="44957"/>
                </a:lnTo>
                <a:lnTo>
                  <a:pt x="639317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93257" y="3814581"/>
            <a:ext cx="649605" cy="100330"/>
          </a:xfrm>
          <a:custGeom>
            <a:avLst/>
            <a:gdLst/>
            <a:ahLst/>
            <a:cxnLst/>
            <a:rect l="l" t="t" r="r" b="b"/>
            <a:pathLst>
              <a:path w="649604" h="100329">
                <a:moveTo>
                  <a:pt x="641437" y="54101"/>
                </a:moveTo>
                <a:lnTo>
                  <a:pt x="640079" y="54101"/>
                </a:lnTo>
                <a:lnTo>
                  <a:pt x="621652" y="54278"/>
                </a:lnTo>
                <a:lnTo>
                  <a:pt x="561593" y="90677"/>
                </a:lnTo>
                <a:lnTo>
                  <a:pt x="559307" y="91439"/>
                </a:lnTo>
                <a:lnTo>
                  <a:pt x="558545" y="94487"/>
                </a:lnTo>
                <a:lnTo>
                  <a:pt x="560069" y="96773"/>
                </a:lnTo>
                <a:lnTo>
                  <a:pt x="560831" y="99059"/>
                </a:lnTo>
                <a:lnTo>
                  <a:pt x="563879" y="99821"/>
                </a:lnTo>
                <a:lnTo>
                  <a:pt x="566165" y="98297"/>
                </a:lnTo>
                <a:lnTo>
                  <a:pt x="641437" y="54101"/>
                </a:lnTo>
                <a:close/>
              </a:path>
              <a:path w="649604" h="100329">
                <a:moveTo>
                  <a:pt x="622608" y="45118"/>
                </a:moveTo>
                <a:lnTo>
                  <a:pt x="4571" y="51053"/>
                </a:lnTo>
                <a:lnTo>
                  <a:pt x="2285" y="51053"/>
                </a:lnTo>
                <a:lnTo>
                  <a:pt x="0" y="52577"/>
                </a:lnTo>
                <a:lnTo>
                  <a:pt x="0" y="57911"/>
                </a:lnTo>
                <a:lnTo>
                  <a:pt x="2285" y="60197"/>
                </a:lnTo>
                <a:lnTo>
                  <a:pt x="4571" y="60197"/>
                </a:lnTo>
                <a:lnTo>
                  <a:pt x="621652" y="54278"/>
                </a:lnTo>
                <a:lnTo>
                  <a:pt x="629904" y="49277"/>
                </a:lnTo>
                <a:lnTo>
                  <a:pt x="622608" y="45118"/>
                </a:lnTo>
                <a:close/>
              </a:path>
              <a:path w="649604" h="100329">
                <a:moveTo>
                  <a:pt x="629904" y="49277"/>
                </a:moveTo>
                <a:lnTo>
                  <a:pt x="621652" y="54278"/>
                </a:lnTo>
                <a:lnTo>
                  <a:pt x="641437" y="54101"/>
                </a:lnTo>
                <a:lnTo>
                  <a:pt x="642735" y="53339"/>
                </a:lnTo>
                <a:lnTo>
                  <a:pt x="637031" y="53339"/>
                </a:lnTo>
                <a:lnTo>
                  <a:pt x="629904" y="49277"/>
                </a:lnTo>
                <a:close/>
              </a:path>
              <a:path w="649604" h="100329">
                <a:moveTo>
                  <a:pt x="643686" y="52781"/>
                </a:moveTo>
                <a:lnTo>
                  <a:pt x="641437" y="54101"/>
                </a:lnTo>
                <a:lnTo>
                  <a:pt x="642365" y="54101"/>
                </a:lnTo>
                <a:lnTo>
                  <a:pt x="643686" y="52781"/>
                </a:lnTo>
                <a:close/>
              </a:path>
              <a:path w="649604" h="100329">
                <a:moveTo>
                  <a:pt x="637031" y="44979"/>
                </a:moveTo>
                <a:lnTo>
                  <a:pt x="629904" y="49277"/>
                </a:lnTo>
                <a:lnTo>
                  <a:pt x="637031" y="53339"/>
                </a:lnTo>
                <a:lnTo>
                  <a:pt x="637031" y="44979"/>
                </a:lnTo>
                <a:close/>
              </a:path>
              <a:path w="649604" h="100329">
                <a:moveTo>
                  <a:pt x="641241" y="44957"/>
                </a:moveTo>
                <a:lnTo>
                  <a:pt x="639317" y="44957"/>
                </a:lnTo>
                <a:lnTo>
                  <a:pt x="637031" y="44979"/>
                </a:lnTo>
                <a:lnTo>
                  <a:pt x="637031" y="53339"/>
                </a:lnTo>
                <a:lnTo>
                  <a:pt x="642735" y="53339"/>
                </a:lnTo>
                <a:lnTo>
                  <a:pt x="643686" y="52781"/>
                </a:lnTo>
                <a:lnTo>
                  <a:pt x="644651" y="51815"/>
                </a:lnTo>
                <a:lnTo>
                  <a:pt x="644651" y="46911"/>
                </a:lnTo>
                <a:lnTo>
                  <a:pt x="641241" y="44957"/>
                </a:lnTo>
                <a:close/>
              </a:path>
              <a:path w="649604" h="100329">
                <a:moveTo>
                  <a:pt x="644651" y="46911"/>
                </a:moveTo>
                <a:lnTo>
                  <a:pt x="644651" y="51815"/>
                </a:lnTo>
                <a:lnTo>
                  <a:pt x="643686" y="52781"/>
                </a:lnTo>
                <a:lnTo>
                  <a:pt x="649223" y="49529"/>
                </a:lnTo>
                <a:lnTo>
                  <a:pt x="644651" y="46911"/>
                </a:lnTo>
                <a:close/>
              </a:path>
              <a:path w="649604" h="100329">
                <a:moveTo>
                  <a:pt x="636995" y="44980"/>
                </a:moveTo>
                <a:lnTo>
                  <a:pt x="622608" y="45118"/>
                </a:lnTo>
                <a:lnTo>
                  <a:pt x="629904" y="49277"/>
                </a:lnTo>
                <a:lnTo>
                  <a:pt x="636995" y="44980"/>
                </a:lnTo>
                <a:close/>
              </a:path>
              <a:path w="649604" h="100329">
                <a:moveTo>
                  <a:pt x="642365" y="44957"/>
                </a:moveTo>
                <a:lnTo>
                  <a:pt x="641241" y="44957"/>
                </a:lnTo>
                <a:lnTo>
                  <a:pt x="644651" y="46911"/>
                </a:lnTo>
                <a:lnTo>
                  <a:pt x="644651" y="46481"/>
                </a:lnTo>
                <a:lnTo>
                  <a:pt x="642365" y="44957"/>
                </a:lnTo>
                <a:close/>
              </a:path>
              <a:path w="649604" h="100329">
                <a:moveTo>
                  <a:pt x="563117" y="0"/>
                </a:moveTo>
                <a:lnTo>
                  <a:pt x="560069" y="761"/>
                </a:lnTo>
                <a:lnTo>
                  <a:pt x="558545" y="3047"/>
                </a:lnTo>
                <a:lnTo>
                  <a:pt x="557783" y="5333"/>
                </a:lnTo>
                <a:lnTo>
                  <a:pt x="558545" y="8381"/>
                </a:lnTo>
                <a:lnTo>
                  <a:pt x="560831" y="9905"/>
                </a:lnTo>
                <a:lnTo>
                  <a:pt x="622608" y="45118"/>
                </a:lnTo>
                <a:lnTo>
                  <a:pt x="636995" y="44979"/>
                </a:lnTo>
                <a:lnTo>
                  <a:pt x="641241" y="44957"/>
                </a:lnTo>
                <a:lnTo>
                  <a:pt x="565403" y="1523"/>
                </a:lnTo>
                <a:lnTo>
                  <a:pt x="563117" y="0"/>
                </a:lnTo>
                <a:close/>
              </a:path>
              <a:path w="649604" h="100329">
                <a:moveTo>
                  <a:pt x="637031" y="44957"/>
                </a:moveTo>
                <a:close/>
              </a:path>
              <a:path w="649604" h="100329">
                <a:moveTo>
                  <a:pt x="639317" y="44957"/>
                </a:moveTo>
                <a:lnTo>
                  <a:pt x="637031" y="44957"/>
                </a:lnTo>
                <a:lnTo>
                  <a:pt x="639317" y="4495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77701" y="3710949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1376" y="0"/>
                </a:moveTo>
                <a:lnTo>
                  <a:pt x="117253" y="5785"/>
                </a:lnTo>
                <a:lnTo>
                  <a:pt x="77775" y="22066"/>
                </a:lnTo>
                <a:lnTo>
                  <a:pt x="44627" y="47224"/>
                </a:lnTo>
                <a:lnTo>
                  <a:pt x="19496" y="79646"/>
                </a:lnTo>
                <a:lnTo>
                  <a:pt x="4065" y="117714"/>
                </a:lnTo>
                <a:lnTo>
                  <a:pt x="0" y="145432"/>
                </a:lnTo>
                <a:lnTo>
                  <a:pt x="643" y="160564"/>
                </a:lnTo>
                <a:lnTo>
                  <a:pt x="10159" y="202825"/>
                </a:lnTo>
                <a:lnTo>
                  <a:pt x="29826" y="239410"/>
                </a:lnTo>
                <a:lnTo>
                  <a:pt x="58061" y="269069"/>
                </a:lnTo>
                <a:lnTo>
                  <a:pt x="93282" y="290551"/>
                </a:lnTo>
                <a:lnTo>
                  <a:pt x="133908" y="302607"/>
                </a:lnTo>
                <a:lnTo>
                  <a:pt x="148377" y="304315"/>
                </a:lnTo>
                <a:lnTo>
                  <a:pt x="164954" y="303792"/>
                </a:lnTo>
                <a:lnTo>
                  <a:pt x="211002" y="295396"/>
                </a:lnTo>
                <a:lnTo>
                  <a:pt x="250663" y="277817"/>
                </a:lnTo>
                <a:lnTo>
                  <a:pt x="282835" y="252414"/>
                </a:lnTo>
                <a:lnTo>
                  <a:pt x="306414" y="220545"/>
                </a:lnTo>
                <a:lnTo>
                  <a:pt x="320296" y="183570"/>
                </a:lnTo>
                <a:lnTo>
                  <a:pt x="323618" y="156755"/>
                </a:lnTo>
                <a:lnTo>
                  <a:pt x="322950" y="142064"/>
                </a:lnTo>
                <a:lnTo>
                  <a:pt x="313275" y="100750"/>
                </a:lnTo>
                <a:lnTo>
                  <a:pt x="293325" y="64672"/>
                </a:lnTo>
                <a:lnTo>
                  <a:pt x="264686" y="35244"/>
                </a:lnTo>
                <a:lnTo>
                  <a:pt x="228942" y="13880"/>
                </a:lnTo>
                <a:lnTo>
                  <a:pt x="187681" y="1994"/>
                </a:lnTo>
                <a:lnTo>
                  <a:pt x="16137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24777" y="3758955"/>
            <a:ext cx="215265" cy="214629"/>
          </a:xfrm>
          <a:custGeom>
            <a:avLst/>
            <a:gdLst/>
            <a:ahLst/>
            <a:cxnLst/>
            <a:rect l="l" t="t" r="r" b="b"/>
            <a:pathLst>
              <a:path w="215265" h="214629">
                <a:moveTo>
                  <a:pt x="0" y="0"/>
                </a:moveTo>
                <a:lnTo>
                  <a:pt x="214883" y="214121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34683" y="3763528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121" y="0"/>
                </a:moveTo>
                <a:lnTo>
                  <a:pt x="0" y="214121"/>
                </a:lnTo>
              </a:path>
            </a:pathLst>
          </a:custGeom>
          <a:ln w="127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11488" y="5033951"/>
            <a:ext cx="3429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3838" y="6741523"/>
            <a:ext cx="2063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925" dirty="0">
                <a:solidFill>
                  <a:srgbClr val="1B1B1B"/>
                </a:solidFill>
                <a:latin typeface="Symbol"/>
                <a:cs typeface="Symbol"/>
              </a:rPr>
              <a:t>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2525">
              <a:lnSpc>
                <a:spcPct val="100000"/>
              </a:lnSpc>
            </a:pPr>
            <a:r>
              <a:rPr spc="-15" dirty="0"/>
              <a:t>Regiones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41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7756276" y="3707901"/>
            <a:ext cx="1276350" cy="704850"/>
          </a:xfrm>
          <a:custGeom>
            <a:avLst/>
            <a:gdLst/>
            <a:ahLst/>
            <a:cxnLst/>
            <a:rect l="l" t="t" r="r" b="b"/>
            <a:pathLst>
              <a:path w="1276350" h="704850">
                <a:moveTo>
                  <a:pt x="118109" y="0"/>
                </a:moveTo>
                <a:lnTo>
                  <a:pt x="75942" y="7775"/>
                </a:lnTo>
                <a:lnTo>
                  <a:pt x="40380" y="29167"/>
                </a:lnTo>
                <a:lnTo>
                  <a:pt x="14435" y="61272"/>
                </a:lnTo>
                <a:lnTo>
                  <a:pt x="1121" y="101185"/>
                </a:lnTo>
                <a:lnTo>
                  <a:pt x="0" y="587501"/>
                </a:lnTo>
                <a:lnTo>
                  <a:pt x="912" y="602092"/>
                </a:lnTo>
                <a:lnTo>
                  <a:pt x="13706" y="642236"/>
                </a:lnTo>
                <a:lnTo>
                  <a:pt x="39242" y="674677"/>
                </a:lnTo>
                <a:lnTo>
                  <a:pt x="74505" y="696513"/>
                </a:lnTo>
                <a:lnTo>
                  <a:pt x="116484" y="704838"/>
                </a:lnTo>
                <a:lnTo>
                  <a:pt x="1159001" y="704849"/>
                </a:lnTo>
                <a:lnTo>
                  <a:pt x="1173639" y="703944"/>
                </a:lnTo>
                <a:lnTo>
                  <a:pt x="1213895" y="691228"/>
                </a:lnTo>
                <a:lnTo>
                  <a:pt x="1246387" y="665794"/>
                </a:lnTo>
                <a:lnTo>
                  <a:pt x="1268181" y="630575"/>
                </a:lnTo>
                <a:lnTo>
                  <a:pt x="1276345" y="588502"/>
                </a:lnTo>
                <a:lnTo>
                  <a:pt x="1276349" y="117347"/>
                </a:lnTo>
                <a:lnTo>
                  <a:pt x="1275444" y="102710"/>
                </a:lnTo>
                <a:lnTo>
                  <a:pt x="1262728" y="62453"/>
                </a:lnTo>
                <a:lnTo>
                  <a:pt x="1237294" y="29962"/>
                </a:lnTo>
                <a:lnTo>
                  <a:pt x="1202075" y="8168"/>
                </a:lnTo>
                <a:lnTo>
                  <a:pt x="1160002" y="4"/>
                </a:lnTo>
                <a:lnTo>
                  <a:pt x="118109" y="0"/>
                </a:lnTo>
                <a:close/>
              </a:path>
            </a:pathLst>
          </a:custGeom>
          <a:ln w="9524">
            <a:solidFill>
              <a:srgbClr val="01010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1921" y="3631701"/>
            <a:ext cx="353060" cy="149860"/>
          </a:xfrm>
          <a:custGeom>
            <a:avLst/>
            <a:gdLst/>
            <a:ahLst/>
            <a:cxnLst/>
            <a:rect l="l" t="t" r="r" b="b"/>
            <a:pathLst>
              <a:path w="353059" h="149860">
                <a:moveTo>
                  <a:pt x="0" y="149351"/>
                </a:moveTo>
                <a:lnTo>
                  <a:pt x="352805" y="149351"/>
                </a:lnTo>
                <a:lnTo>
                  <a:pt x="352805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2683" y="3631701"/>
            <a:ext cx="352425" cy="149860"/>
          </a:xfrm>
          <a:custGeom>
            <a:avLst/>
            <a:gdLst/>
            <a:ahLst/>
            <a:cxnLst/>
            <a:rect l="l" t="t" r="r" b="b"/>
            <a:pathLst>
              <a:path w="352425" h="149860">
                <a:moveTo>
                  <a:pt x="0" y="149351"/>
                </a:moveTo>
                <a:lnTo>
                  <a:pt x="352043" y="149351"/>
                </a:lnTo>
                <a:lnTo>
                  <a:pt x="35204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027" y="3631701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41086" y="363855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41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9477" y="363855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41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7326" y="4330455"/>
            <a:ext cx="353060" cy="148590"/>
          </a:xfrm>
          <a:custGeom>
            <a:avLst/>
            <a:gdLst/>
            <a:ahLst/>
            <a:cxnLst/>
            <a:rect l="l" t="t" r="r" b="b"/>
            <a:pathLst>
              <a:path w="353059" h="148589">
                <a:moveTo>
                  <a:pt x="0" y="148589"/>
                </a:moveTo>
                <a:lnTo>
                  <a:pt x="352805" y="148589"/>
                </a:lnTo>
                <a:lnTo>
                  <a:pt x="352805" y="0"/>
                </a:lnTo>
                <a:lnTo>
                  <a:pt x="0" y="0"/>
                </a:lnTo>
                <a:lnTo>
                  <a:pt x="0" y="148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7326" y="4330455"/>
            <a:ext cx="353060" cy="149860"/>
          </a:xfrm>
          <a:custGeom>
            <a:avLst/>
            <a:gdLst/>
            <a:ahLst/>
            <a:cxnLst/>
            <a:rect l="l" t="t" r="r" b="b"/>
            <a:pathLst>
              <a:path w="353059" h="149860">
                <a:moveTo>
                  <a:pt x="0" y="149351"/>
                </a:moveTo>
                <a:lnTo>
                  <a:pt x="352805" y="149351"/>
                </a:lnTo>
                <a:lnTo>
                  <a:pt x="352805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23431" y="4330455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05727" y="4336551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94881" y="4336551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4821" y="2463555"/>
            <a:ext cx="353060" cy="148590"/>
          </a:xfrm>
          <a:custGeom>
            <a:avLst/>
            <a:gdLst/>
            <a:ahLst/>
            <a:cxnLst/>
            <a:rect l="l" t="t" r="r" b="b"/>
            <a:pathLst>
              <a:path w="353059" h="148589">
                <a:moveTo>
                  <a:pt x="0" y="148589"/>
                </a:moveTo>
                <a:lnTo>
                  <a:pt x="352805" y="148589"/>
                </a:lnTo>
                <a:lnTo>
                  <a:pt x="352805" y="0"/>
                </a:lnTo>
                <a:lnTo>
                  <a:pt x="0" y="0"/>
                </a:lnTo>
                <a:lnTo>
                  <a:pt x="0" y="148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15583" y="2463555"/>
            <a:ext cx="352425" cy="149860"/>
          </a:xfrm>
          <a:custGeom>
            <a:avLst/>
            <a:gdLst/>
            <a:ahLst/>
            <a:cxnLst/>
            <a:rect l="l" t="t" r="r" b="b"/>
            <a:pathLst>
              <a:path w="352425" h="149860">
                <a:moveTo>
                  <a:pt x="0" y="149351"/>
                </a:moveTo>
                <a:lnTo>
                  <a:pt x="352043" y="149351"/>
                </a:lnTo>
                <a:lnTo>
                  <a:pt x="35204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00927" y="2463555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83986" y="2469651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72377" y="2469651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74872" y="1734887"/>
          <a:ext cx="8496298" cy="3238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0760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Nod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expan</a:t>
                      </a:r>
                      <a:r>
                        <a:rPr sz="2000" spc="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ión: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9915" marR="63436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Flujo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colecció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través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frontera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región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expan</a:t>
                      </a:r>
                      <a:r>
                        <a:rPr sz="2000" spc="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ión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7739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Regió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6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expan</a:t>
                      </a:r>
                      <a:r>
                        <a:rPr sz="2000" spc="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ión: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 marR="50927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Permite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representar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ejecució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bloque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actividade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par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cad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element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una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colección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entrada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6520">
              <a:lnSpc>
                <a:spcPct val="100000"/>
              </a:lnSpc>
            </a:pPr>
            <a:r>
              <a:rPr spc="-15" dirty="0"/>
              <a:t>Representación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15" dirty="0"/>
              <a:t>gráfica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42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484247" y="1924821"/>
            <a:ext cx="791845" cy="455930"/>
          </a:xfrm>
          <a:custGeom>
            <a:avLst/>
            <a:gdLst/>
            <a:ahLst/>
            <a:cxnLst/>
            <a:rect l="l" t="t" r="r" b="b"/>
            <a:pathLst>
              <a:path w="791845" h="455930">
                <a:moveTo>
                  <a:pt x="765334" y="445163"/>
                </a:moveTo>
                <a:lnTo>
                  <a:pt x="694943" y="445769"/>
                </a:lnTo>
                <a:lnTo>
                  <a:pt x="692657" y="445769"/>
                </a:lnTo>
                <a:lnTo>
                  <a:pt x="690371" y="448055"/>
                </a:lnTo>
                <a:lnTo>
                  <a:pt x="690371" y="453389"/>
                </a:lnTo>
                <a:lnTo>
                  <a:pt x="692657" y="455675"/>
                </a:lnTo>
                <a:lnTo>
                  <a:pt x="694943" y="455675"/>
                </a:lnTo>
                <a:lnTo>
                  <a:pt x="782304" y="454988"/>
                </a:lnTo>
                <a:lnTo>
                  <a:pt x="781049" y="454151"/>
                </a:lnTo>
                <a:lnTo>
                  <a:pt x="765334" y="445163"/>
                </a:lnTo>
                <a:close/>
              </a:path>
              <a:path w="791845" h="455930">
                <a:moveTo>
                  <a:pt x="786210" y="454957"/>
                </a:moveTo>
                <a:lnTo>
                  <a:pt x="782304" y="454988"/>
                </a:lnTo>
                <a:lnTo>
                  <a:pt x="783335" y="455675"/>
                </a:lnTo>
                <a:lnTo>
                  <a:pt x="786210" y="454957"/>
                </a:lnTo>
                <a:close/>
              </a:path>
              <a:path w="791845" h="455930">
                <a:moveTo>
                  <a:pt x="775190" y="445078"/>
                </a:moveTo>
                <a:lnTo>
                  <a:pt x="765334" y="445163"/>
                </a:lnTo>
                <a:lnTo>
                  <a:pt x="781049" y="454151"/>
                </a:lnTo>
                <a:lnTo>
                  <a:pt x="782304" y="454988"/>
                </a:lnTo>
                <a:lnTo>
                  <a:pt x="786210" y="454957"/>
                </a:lnTo>
                <a:lnTo>
                  <a:pt x="786383" y="454913"/>
                </a:lnTo>
                <a:lnTo>
                  <a:pt x="787145" y="452627"/>
                </a:lnTo>
                <a:lnTo>
                  <a:pt x="779525" y="452627"/>
                </a:lnTo>
                <a:lnTo>
                  <a:pt x="775190" y="445078"/>
                </a:lnTo>
                <a:close/>
              </a:path>
              <a:path w="791845" h="455930">
                <a:moveTo>
                  <a:pt x="788337" y="449011"/>
                </a:moveTo>
                <a:lnTo>
                  <a:pt x="788669" y="450341"/>
                </a:lnTo>
                <a:lnTo>
                  <a:pt x="787145" y="452627"/>
                </a:lnTo>
                <a:lnTo>
                  <a:pt x="786383" y="454913"/>
                </a:lnTo>
                <a:lnTo>
                  <a:pt x="786210" y="454957"/>
                </a:lnTo>
                <a:lnTo>
                  <a:pt x="791717" y="454913"/>
                </a:lnTo>
                <a:lnTo>
                  <a:pt x="788337" y="449011"/>
                </a:lnTo>
                <a:close/>
              </a:path>
              <a:path w="791845" h="455930">
                <a:moveTo>
                  <a:pt x="783335" y="445007"/>
                </a:moveTo>
                <a:lnTo>
                  <a:pt x="775190" y="445078"/>
                </a:lnTo>
                <a:lnTo>
                  <a:pt x="779525" y="452627"/>
                </a:lnTo>
                <a:lnTo>
                  <a:pt x="783335" y="445007"/>
                </a:lnTo>
                <a:close/>
              </a:path>
              <a:path w="791845" h="455930">
                <a:moveTo>
                  <a:pt x="784287" y="445007"/>
                </a:moveTo>
                <a:lnTo>
                  <a:pt x="783335" y="445007"/>
                </a:lnTo>
                <a:lnTo>
                  <a:pt x="779525" y="452627"/>
                </a:lnTo>
                <a:lnTo>
                  <a:pt x="787145" y="452627"/>
                </a:lnTo>
                <a:lnTo>
                  <a:pt x="788669" y="450341"/>
                </a:lnTo>
                <a:lnTo>
                  <a:pt x="788337" y="449011"/>
                </a:lnTo>
                <a:lnTo>
                  <a:pt x="787011" y="446696"/>
                </a:lnTo>
                <a:lnTo>
                  <a:pt x="785621" y="445769"/>
                </a:lnTo>
                <a:lnTo>
                  <a:pt x="784287" y="445007"/>
                </a:lnTo>
                <a:close/>
              </a:path>
              <a:path w="791845" h="455930">
                <a:moveTo>
                  <a:pt x="787011" y="446696"/>
                </a:moveTo>
                <a:lnTo>
                  <a:pt x="788337" y="449011"/>
                </a:lnTo>
                <a:lnTo>
                  <a:pt x="787907" y="447293"/>
                </a:lnTo>
                <a:lnTo>
                  <a:pt x="787011" y="446696"/>
                </a:lnTo>
                <a:close/>
              </a:path>
              <a:path w="791845" h="455930">
                <a:moveTo>
                  <a:pt x="739139" y="368045"/>
                </a:moveTo>
                <a:lnTo>
                  <a:pt x="736853" y="369569"/>
                </a:lnTo>
                <a:lnTo>
                  <a:pt x="734567" y="370331"/>
                </a:lnTo>
                <a:lnTo>
                  <a:pt x="733805" y="373379"/>
                </a:lnTo>
                <a:lnTo>
                  <a:pt x="735329" y="375665"/>
                </a:lnTo>
                <a:lnTo>
                  <a:pt x="770692" y="437244"/>
                </a:lnTo>
                <a:lnTo>
                  <a:pt x="785621" y="445769"/>
                </a:lnTo>
                <a:lnTo>
                  <a:pt x="787011" y="446696"/>
                </a:lnTo>
                <a:lnTo>
                  <a:pt x="743711" y="371093"/>
                </a:lnTo>
                <a:lnTo>
                  <a:pt x="742187" y="368807"/>
                </a:lnTo>
                <a:lnTo>
                  <a:pt x="739139" y="368045"/>
                </a:lnTo>
                <a:close/>
              </a:path>
              <a:path w="791845" h="455930">
                <a:moveTo>
                  <a:pt x="5333" y="0"/>
                </a:moveTo>
                <a:lnTo>
                  <a:pt x="2285" y="761"/>
                </a:lnTo>
                <a:lnTo>
                  <a:pt x="1523" y="3047"/>
                </a:lnTo>
                <a:lnTo>
                  <a:pt x="0" y="5333"/>
                </a:lnTo>
                <a:lnTo>
                  <a:pt x="761" y="8381"/>
                </a:lnTo>
                <a:lnTo>
                  <a:pt x="3047" y="9143"/>
                </a:lnTo>
                <a:lnTo>
                  <a:pt x="765334" y="445163"/>
                </a:lnTo>
                <a:lnTo>
                  <a:pt x="775190" y="445078"/>
                </a:lnTo>
                <a:lnTo>
                  <a:pt x="770692" y="437244"/>
                </a:lnTo>
                <a:lnTo>
                  <a:pt x="7619" y="1523"/>
                </a:lnTo>
                <a:lnTo>
                  <a:pt x="5333" y="0"/>
                </a:lnTo>
                <a:close/>
              </a:path>
              <a:path w="791845" h="455930">
                <a:moveTo>
                  <a:pt x="770692" y="437244"/>
                </a:moveTo>
                <a:lnTo>
                  <a:pt x="775190" y="445078"/>
                </a:lnTo>
                <a:lnTo>
                  <a:pt x="784287" y="445007"/>
                </a:lnTo>
                <a:lnTo>
                  <a:pt x="770692" y="43724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1119" y="2532303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0157" y="3446704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8439" y="2906277"/>
            <a:ext cx="100330" cy="417830"/>
          </a:xfrm>
          <a:custGeom>
            <a:avLst/>
            <a:gdLst/>
            <a:ahLst/>
            <a:cxnLst/>
            <a:rect l="l" t="t" r="r" b="b"/>
            <a:pathLst>
              <a:path w="100329" h="417829">
                <a:moveTo>
                  <a:pt x="47040" y="412038"/>
                </a:moveTo>
                <a:lnTo>
                  <a:pt x="50291" y="417575"/>
                </a:lnTo>
                <a:lnTo>
                  <a:pt x="52976" y="413003"/>
                </a:lnTo>
                <a:lnTo>
                  <a:pt x="48005" y="413003"/>
                </a:lnTo>
                <a:lnTo>
                  <a:pt x="47040" y="412038"/>
                </a:lnTo>
                <a:close/>
              </a:path>
              <a:path w="100329" h="417829">
                <a:moveTo>
                  <a:pt x="45719" y="390932"/>
                </a:moveTo>
                <a:lnTo>
                  <a:pt x="45719" y="409789"/>
                </a:lnTo>
                <a:lnTo>
                  <a:pt x="47040" y="412038"/>
                </a:lnTo>
                <a:lnTo>
                  <a:pt x="48005" y="413003"/>
                </a:lnTo>
                <a:lnTo>
                  <a:pt x="52577" y="413003"/>
                </a:lnTo>
                <a:lnTo>
                  <a:pt x="53543" y="412038"/>
                </a:lnTo>
                <a:lnTo>
                  <a:pt x="54863" y="409789"/>
                </a:lnTo>
                <a:lnTo>
                  <a:pt x="54863" y="405383"/>
                </a:lnTo>
                <a:lnTo>
                  <a:pt x="46481" y="405383"/>
                </a:lnTo>
                <a:lnTo>
                  <a:pt x="50291" y="398815"/>
                </a:lnTo>
                <a:lnTo>
                  <a:pt x="45719" y="390932"/>
                </a:lnTo>
                <a:close/>
              </a:path>
              <a:path w="100329" h="417829">
                <a:moveTo>
                  <a:pt x="53543" y="412038"/>
                </a:moveTo>
                <a:lnTo>
                  <a:pt x="52577" y="413003"/>
                </a:lnTo>
                <a:lnTo>
                  <a:pt x="52976" y="413003"/>
                </a:lnTo>
                <a:lnTo>
                  <a:pt x="53543" y="412038"/>
                </a:lnTo>
                <a:close/>
              </a:path>
              <a:path w="100329" h="417829">
                <a:moveTo>
                  <a:pt x="45719" y="409789"/>
                </a:moveTo>
                <a:lnTo>
                  <a:pt x="45719" y="410717"/>
                </a:lnTo>
                <a:lnTo>
                  <a:pt x="47040" y="412038"/>
                </a:lnTo>
                <a:lnTo>
                  <a:pt x="45719" y="409789"/>
                </a:lnTo>
                <a:close/>
              </a:path>
              <a:path w="100329" h="417829">
                <a:moveTo>
                  <a:pt x="54863" y="409789"/>
                </a:moveTo>
                <a:lnTo>
                  <a:pt x="53543" y="412038"/>
                </a:lnTo>
                <a:lnTo>
                  <a:pt x="54863" y="410717"/>
                </a:lnTo>
                <a:lnTo>
                  <a:pt x="54863" y="409789"/>
                </a:lnTo>
                <a:close/>
              </a:path>
              <a:path w="100329" h="417829">
                <a:moveTo>
                  <a:pt x="5333" y="326135"/>
                </a:moveTo>
                <a:lnTo>
                  <a:pt x="3047" y="327659"/>
                </a:lnTo>
                <a:lnTo>
                  <a:pt x="1523" y="329183"/>
                </a:lnTo>
                <a:lnTo>
                  <a:pt x="0" y="332231"/>
                </a:lnTo>
                <a:lnTo>
                  <a:pt x="1523" y="334517"/>
                </a:lnTo>
                <a:lnTo>
                  <a:pt x="45719" y="409789"/>
                </a:lnTo>
                <a:lnTo>
                  <a:pt x="45719" y="390932"/>
                </a:lnTo>
                <a:lnTo>
                  <a:pt x="9905" y="329183"/>
                </a:lnTo>
                <a:lnTo>
                  <a:pt x="8381" y="327659"/>
                </a:lnTo>
                <a:lnTo>
                  <a:pt x="5333" y="326135"/>
                </a:lnTo>
                <a:close/>
              </a:path>
              <a:path w="100329" h="417829">
                <a:moveTo>
                  <a:pt x="94487" y="326135"/>
                </a:moveTo>
                <a:lnTo>
                  <a:pt x="92201" y="327659"/>
                </a:lnTo>
                <a:lnTo>
                  <a:pt x="90677" y="329183"/>
                </a:lnTo>
                <a:lnTo>
                  <a:pt x="54863" y="390932"/>
                </a:lnTo>
                <a:lnTo>
                  <a:pt x="54863" y="409789"/>
                </a:lnTo>
                <a:lnTo>
                  <a:pt x="99059" y="334517"/>
                </a:lnTo>
                <a:lnTo>
                  <a:pt x="99821" y="332231"/>
                </a:lnTo>
                <a:lnTo>
                  <a:pt x="99059" y="329183"/>
                </a:lnTo>
                <a:lnTo>
                  <a:pt x="94487" y="326135"/>
                </a:lnTo>
                <a:close/>
              </a:path>
              <a:path w="100329" h="417829">
                <a:moveTo>
                  <a:pt x="50291" y="398815"/>
                </a:moveTo>
                <a:lnTo>
                  <a:pt x="46481" y="405383"/>
                </a:lnTo>
                <a:lnTo>
                  <a:pt x="54101" y="405383"/>
                </a:lnTo>
                <a:lnTo>
                  <a:pt x="50291" y="398815"/>
                </a:lnTo>
                <a:close/>
              </a:path>
              <a:path w="100329" h="417829">
                <a:moveTo>
                  <a:pt x="54863" y="390932"/>
                </a:moveTo>
                <a:lnTo>
                  <a:pt x="50291" y="398815"/>
                </a:lnTo>
                <a:lnTo>
                  <a:pt x="54101" y="405383"/>
                </a:lnTo>
                <a:lnTo>
                  <a:pt x="54863" y="405383"/>
                </a:lnTo>
                <a:lnTo>
                  <a:pt x="54863" y="390932"/>
                </a:lnTo>
                <a:close/>
              </a:path>
              <a:path w="100329" h="41782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90932"/>
                </a:lnTo>
                <a:lnTo>
                  <a:pt x="50291" y="398815"/>
                </a:lnTo>
                <a:lnTo>
                  <a:pt x="54863" y="390932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8439" y="3820678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20040000">
            <a:off x="5681615" y="5100452"/>
            <a:ext cx="850294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05"/>
              </a:lnSpc>
            </a:pPr>
            <a:r>
              <a:rPr sz="4400" spc="195" dirty="0">
                <a:solidFill>
                  <a:srgbClr val="000064"/>
                </a:solidFill>
                <a:latin typeface="Wingdings"/>
                <a:cs typeface="Wingdings"/>
              </a:rPr>
              <a:t>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7242" y="2567553"/>
            <a:ext cx="8324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Región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1540000">
            <a:off x="7177093" y="2392456"/>
            <a:ext cx="848601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25"/>
              </a:lnSpc>
            </a:pPr>
            <a:r>
              <a:rPr sz="4400" spc="-45" dirty="0">
                <a:solidFill>
                  <a:srgbClr val="000064"/>
                </a:solidFill>
                <a:latin typeface="Wingdings"/>
                <a:cs typeface="Wingdings"/>
              </a:rPr>
              <a:t>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5782" y="2387355"/>
            <a:ext cx="1466850" cy="514350"/>
          </a:xfrm>
          <a:custGeom>
            <a:avLst/>
            <a:gdLst/>
            <a:ahLst/>
            <a:cxnLst/>
            <a:rect l="l" t="t" r="r" b="b"/>
            <a:pathLst>
              <a:path w="1466850" h="514350">
                <a:moveTo>
                  <a:pt x="85343" y="0"/>
                </a:moveTo>
                <a:lnTo>
                  <a:pt x="44247" y="10479"/>
                </a:lnTo>
                <a:lnTo>
                  <a:pt x="14083" y="38272"/>
                </a:lnTo>
                <a:lnTo>
                  <a:pt x="316" y="77916"/>
                </a:lnTo>
                <a:lnTo>
                  <a:pt x="0" y="428243"/>
                </a:lnTo>
                <a:lnTo>
                  <a:pt x="1221" y="442972"/>
                </a:lnTo>
                <a:lnTo>
                  <a:pt x="17938" y="481298"/>
                </a:lnTo>
                <a:lnTo>
                  <a:pt x="50043" y="506754"/>
                </a:lnTo>
                <a:lnTo>
                  <a:pt x="1380743" y="514349"/>
                </a:lnTo>
                <a:lnTo>
                  <a:pt x="1395408" y="513138"/>
                </a:lnTo>
                <a:lnTo>
                  <a:pt x="1433605" y="496504"/>
                </a:lnTo>
                <a:lnTo>
                  <a:pt x="1459075" y="464401"/>
                </a:lnTo>
                <a:lnTo>
                  <a:pt x="1466849" y="85343"/>
                </a:lnTo>
                <a:lnTo>
                  <a:pt x="1465628" y="70831"/>
                </a:lnTo>
                <a:lnTo>
                  <a:pt x="1448855" y="32901"/>
                </a:lnTo>
                <a:lnTo>
                  <a:pt x="1416506" y="7581"/>
                </a:lnTo>
                <a:lnTo>
                  <a:pt x="8534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4832" y="3320805"/>
            <a:ext cx="1466850" cy="495300"/>
          </a:xfrm>
          <a:custGeom>
            <a:avLst/>
            <a:gdLst/>
            <a:ahLst/>
            <a:cxnLst/>
            <a:rect l="l" t="t" r="r" b="b"/>
            <a:pathLst>
              <a:path w="14668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384553" y="495299"/>
                </a:lnTo>
                <a:lnTo>
                  <a:pt x="1398960" y="494004"/>
                </a:lnTo>
                <a:lnTo>
                  <a:pt x="1436597" y="476430"/>
                </a:lnTo>
                <a:lnTo>
                  <a:pt x="1460994" y="443188"/>
                </a:lnTo>
                <a:lnTo>
                  <a:pt x="1466849" y="82295"/>
                </a:lnTo>
                <a:lnTo>
                  <a:pt x="1465554" y="67691"/>
                </a:lnTo>
                <a:lnTo>
                  <a:pt x="1447980" y="29935"/>
                </a:lnTo>
                <a:lnTo>
                  <a:pt x="141473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50683" y="1414646"/>
            <a:ext cx="123761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7625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Colección</a:t>
            </a:r>
            <a:r>
              <a:rPr sz="2000" i="1" spc="-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i="1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entrada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900000">
            <a:off x="3185689" y="1376874"/>
            <a:ext cx="856633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70"/>
              </a:lnSpc>
            </a:pPr>
            <a:r>
              <a:rPr sz="4400" spc="195" dirty="0">
                <a:solidFill>
                  <a:srgbClr val="000064"/>
                </a:solidFill>
                <a:latin typeface="Wingdings"/>
                <a:cs typeface="Wingdings"/>
              </a:rPr>
              <a:t>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3063" y="5548500"/>
            <a:ext cx="14947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</a:pP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Colección</a:t>
            </a:r>
            <a:r>
              <a:rPr sz="2000" i="1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r>
              <a:rPr sz="2000" i="1" spc="-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64"/>
                </a:solidFill>
                <a:latin typeface="Arial"/>
                <a:cs typeface="Arial"/>
              </a:rPr>
              <a:t>salida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0169" y="4323005"/>
            <a:ext cx="1143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Actividad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1497" y="4658109"/>
            <a:ext cx="1171575" cy="386080"/>
          </a:xfrm>
          <a:custGeom>
            <a:avLst/>
            <a:gdLst/>
            <a:ahLst/>
            <a:cxnLst/>
            <a:rect l="l" t="t" r="r" b="b"/>
            <a:pathLst>
              <a:path w="1171575" h="386079">
                <a:moveTo>
                  <a:pt x="1143826" y="359871"/>
                </a:moveTo>
                <a:lnTo>
                  <a:pt x="1075181" y="375665"/>
                </a:lnTo>
                <a:lnTo>
                  <a:pt x="1072895" y="376427"/>
                </a:lnTo>
                <a:lnTo>
                  <a:pt x="1071371" y="378713"/>
                </a:lnTo>
                <a:lnTo>
                  <a:pt x="1071371" y="381761"/>
                </a:lnTo>
                <a:lnTo>
                  <a:pt x="1072133" y="384047"/>
                </a:lnTo>
                <a:lnTo>
                  <a:pt x="1074419" y="385571"/>
                </a:lnTo>
                <a:lnTo>
                  <a:pt x="1077467" y="384809"/>
                </a:lnTo>
                <a:lnTo>
                  <a:pt x="1160997" y="365115"/>
                </a:lnTo>
                <a:lnTo>
                  <a:pt x="1160525" y="364997"/>
                </a:lnTo>
                <a:lnTo>
                  <a:pt x="1143826" y="359871"/>
                </a:lnTo>
                <a:close/>
              </a:path>
              <a:path w="1171575" h="386079">
                <a:moveTo>
                  <a:pt x="1165956" y="363946"/>
                </a:moveTo>
                <a:lnTo>
                  <a:pt x="1160997" y="365115"/>
                </a:lnTo>
                <a:lnTo>
                  <a:pt x="1163573" y="365759"/>
                </a:lnTo>
                <a:lnTo>
                  <a:pt x="1165859" y="364235"/>
                </a:lnTo>
                <a:lnTo>
                  <a:pt x="1165956" y="363946"/>
                </a:lnTo>
                <a:close/>
              </a:path>
              <a:path w="1171575" h="386079">
                <a:moveTo>
                  <a:pt x="1153570" y="357629"/>
                </a:moveTo>
                <a:lnTo>
                  <a:pt x="1143826" y="359871"/>
                </a:lnTo>
                <a:lnTo>
                  <a:pt x="1160525" y="364997"/>
                </a:lnTo>
                <a:lnTo>
                  <a:pt x="1160997" y="365115"/>
                </a:lnTo>
                <a:lnTo>
                  <a:pt x="1165956" y="363946"/>
                </a:lnTo>
                <a:lnTo>
                  <a:pt x="1166113" y="363473"/>
                </a:lnTo>
                <a:lnTo>
                  <a:pt x="1159001" y="363473"/>
                </a:lnTo>
                <a:lnTo>
                  <a:pt x="1153570" y="357629"/>
                </a:lnTo>
                <a:close/>
              </a:path>
              <a:path w="1171575" h="386079">
                <a:moveTo>
                  <a:pt x="1166643" y="357790"/>
                </a:moveTo>
                <a:lnTo>
                  <a:pt x="1167383" y="358901"/>
                </a:lnTo>
                <a:lnTo>
                  <a:pt x="1166621" y="361949"/>
                </a:lnTo>
                <a:lnTo>
                  <a:pt x="1165956" y="363946"/>
                </a:lnTo>
                <a:lnTo>
                  <a:pt x="1171193" y="362711"/>
                </a:lnTo>
                <a:lnTo>
                  <a:pt x="1166643" y="357790"/>
                </a:lnTo>
                <a:close/>
              </a:path>
              <a:path w="1171575" h="386079">
                <a:moveTo>
                  <a:pt x="1161287" y="355853"/>
                </a:moveTo>
                <a:lnTo>
                  <a:pt x="1153570" y="357629"/>
                </a:lnTo>
                <a:lnTo>
                  <a:pt x="1159001" y="363473"/>
                </a:lnTo>
                <a:lnTo>
                  <a:pt x="1161287" y="355853"/>
                </a:lnTo>
                <a:close/>
              </a:path>
              <a:path w="1171575" h="386079">
                <a:moveTo>
                  <a:pt x="1163573" y="355853"/>
                </a:moveTo>
                <a:lnTo>
                  <a:pt x="1161287" y="355853"/>
                </a:lnTo>
                <a:lnTo>
                  <a:pt x="1159001" y="363473"/>
                </a:lnTo>
                <a:lnTo>
                  <a:pt x="1166113" y="363473"/>
                </a:lnTo>
                <a:lnTo>
                  <a:pt x="1166621" y="361949"/>
                </a:lnTo>
                <a:lnTo>
                  <a:pt x="1167383" y="358901"/>
                </a:lnTo>
                <a:lnTo>
                  <a:pt x="1166643" y="357790"/>
                </a:lnTo>
                <a:lnTo>
                  <a:pt x="1165421" y="356469"/>
                </a:lnTo>
                <a:lnTo>
                  <a:pt x="1163573" y="355853"/>
                </a:lnTo>
                <a:close/>
              </a:path>
              <a:path w="1171575" h="386079">
                <a:moveTo>
                  <a:pt x="3809" y="0"/>
                </a:moveTo>
                <a:lnTo>
                  <a:pt x="1523" y="1523"/>
                </a:lnTo>
                <a:lnTo>
                  <a:pt x="761" y="4571"/>
                </a:lnTo>
                <a:lnTo>
                  <a:pt x="0" y="6857"/>
                </a:lnTo>
                <a:lnTo>
                  <a:pt x="1523" y="9143"/>
                </a:lnTo>
                <a:lnTo>
                  <a:pt x="3809" y="9905"/>
                </a:lnTo>
                <a:lnTo>
                  <a:pt x="1143826" y="359871"/>
                </a:lnTo>
                <a:lnTo>
                  <a:pt x="1153570" y="357629"/>
                </a:lnTo>
                <a:lnTo>
                  <a:pt x="1147267" y="350848"/>
                </a:lnTo>
                <a:lnTo>
                  <a:pt x="6857" y="761"/>
                </a:lnTo>
                <a:lnTo>
                  <a:pt x="3809" y="0"/>
                </a:lnTo>
                <a:close/>
              </a:path>
              <a:path w="1171575" h="386079">
                <a:moveTo>
                  <a:pt x="1165421" y="356469"/>
                </a:moveTo>
                <a:lnTo>
                  <a:pt x="1166643" y="357790"/>
                </a:lnTo>
                <a:lnTo>
                  <a:pt x="1165859" y="356615"/>
                </a:lnTo>
                <a:lnTo>
                  <a:pt x="1165421" y="356469"/>
                </a:lnTo>
                <a:close/>
              </a:path>
              <a:path w="1171575" h="386079">
                <a:moveTo>
                  <a:pt x="1147267" y="350848"/>
                </a:moveTo>
                <a:lnTo>
                  <a:pt x="1153570" y="357629"/>
                </a:lnTo>
                <a:lnTo>
                  <a:pt x="1161287" y="355853"/>
                </a:lnTo>
                <a:lnTo>
                  <a:pt x="1163573" y="355853"/>
                </a:lnTo>
                <a:lnTo>
                  <a:pt x="1147267" y="350848"/>
                </a:lnTo>
                <a:close/>
              </a:path>
              <a:path w="1171575" h="386079">
                <a:moveTo>
                  <a:pt x="1104137" y="290321"/>
                </a:moveTo>
                <a:lnTo>
                  <a:pt x="1101089" y="290321"/>
                </a:lnTo>
                <a:lnTo>
                  <a:pt x="1098803" y="291845"/>
                </a:lnTo>
                <a:lnTo>
                  <a:pt x="1097279" y="293369"/>
                </a:lnTo>
                <a:lnTo>
                  <a:pt x="1097279" y="296417"/>
                </a:lnTo>
                <a:lnTo>
                  <a:pt x="1098803" y="298703"/>
                </a:lnTo>
                <a:lnTo>
                  <a:pt x="1147267" y="350848"/>
                </a:lnTo>
                <a:lnTo>
                  <a:pt x="1163573" y="355853"/>
                </a:lnTo>
                <a:lnTo>
                  <a:pt x="1165421" y="356469"/>
                </a:lnTo>
                <a:lnTo>
                  <a:pt x="1105661" y="291845"/>
                </a:lnTo>
                <a:lnTo>
                  <a:pt x="1104137" y="290321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1125" y="4178055"/>
            <a:ext cx="1352550" cy="495300"/>
          </a:xfrm>
          <a:custGeom>
            <a:avLst/>
            <a:gdLst/>
            <a:ahLst/>
            <a:cxnLst/>
            <a:rect l="l" t="t" r="r" b="b"/>
            <a:pathLst>
              <a:path w="1352550" h="495300">
                <a:moveTo>
                  <a:pt x="83057" y="0"/>
                </a:moveTo>
                <a:lnTo>
                  <a:pt x="42035" y="10701"/>
                </a:lnTo>
                <a:lnTo>
                  <a:pt x="12364" y="39010"/>
                </a:lnTo>
                <a:lnTo>
                  <a:pt x="56" y="79231"/>
                </a:lnTo>
                <a:lnTo>
                  <a:pt x="0" y="412997"/>
                </a:lnTo>
                <a:lnTo>
                  <a:pt x="1284" y="427339"/>
                </a:lnTo>
                <a:lnTo>
                  <a:pt x="18769" y="464844"/>
                </a:lnTo>
                <a:lnTo>
                  <a:pt x="52026" y="489268"/>
                </a:lnTo>
                <a:lnTo>
                  <a:pt x="1270253" y="495293"/>
                </a:lnTo>
                <a:lnTo>
                  <a:pt x="1284858" y="493998"/>
                </a:lnTo>
                <a:lnTo>
                  <a:pt x="1322614" y="476424"/>
                </a:lnTo>
                <a:lnTo>
                  <a:pt x="1346792" y="443182"/>
                </a:lnTo>
                <a:lnTo>
                  <a:pt x="1352549" y="82295"/>
                </a:lnTo>
                <a:lnTo>
                  <a:pt x="1351279" y="67691"/>
                </a:lnTo>
                <a:lnTo>
                  <a:pt x="1333925" y="29935"/>
                </a:lnTo>
                <a:lnTo>
                  <a:pt x="1300753" y="5757"/>
                </a:lnTo>
                <a:lnTo>
                  <a:pt x="8305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4409" y="1828809"/>
            <a:ext cx="3724275" cy="3295650"/>
          </a:xfrm>
          <a:custGeom>
            <a:avLst/>
            <a:gdLst/>
            <a:ahLst/>
            <a:cxnLst/>
            <a:rect l="l" t="t" r="r" b="b"/>
            <a:pathLst>
              <a:path w="3724275" h="3295650">
                <a:moveTo>
                  <a:pt x="549401" y="0"/>
                </a:moveTo>
                <a:lnTo>
                  <a:pt x="504259" y="1816"/>
                </a:lnTo>
                <a:lnTo>
                  <a:pt x="460137" y="7173"/>
                </a:lnTo>
                <a:lnTo>
                  <a:pt x="417175" y="15929"/>
                </a:lnTo>
                <a:lnTo>
                  <a:pt x="375513" y="27944"/>
                </a:lnTo>
                <a:lnTo>
                  <a:pt x="335291" y="43076"/>
                </a:lnTo>
                <a:lnTo>
                  <a:pt x="296650" y="61187"/>
                </a:lnTo>
                <a:lnTo>
                  <a:pt x="259729" y="82134"/>
                </a:lnTo>
                <a:lnTo>
                  <a:pt x="224668" y="105777"/>
                </a:lnTo>
                <a:lnTo>
                  <a:pt x="191607" y="131977"/>
                </a:lnTo>
                <a:lnTo>
                  <a:pt x="160686" y="160591"/>
                </a:lnTo>
                <a:lnTo>
                  <a:pt x="132046" y="191480"/>
                </a:lnTo>
                <a:lnTo>
                  <a:pt x="105826" y="224503"/>
                </a:lnTo>
                <a:lnTo>
                  <a:pt x="82166" y="259519"/>
                </a:lnTo>
                <a:lnTo>
                  <a:pt x="61207" y="296389"/>
                </a:lnTo>
                <a:lnTo>
                  <a:pt x="43088" y="334970"/>
                </a:lnTo>
                <a:lnTo>
                  <a:pt x="27950" y="375123"/>
                </a:lnTo>
                <a:lnTo>
                  <a:pt x="15931" y="416707"/>
                </a:lnTo>
                <a:lnTo>
                  <a:pt x="7174" y="459582"/>
                </a:lnTo>
                <a:lnTo>
                  <a:pt x="1816" y="503606"/>
                </a:lnTo>
                <a:lnTo>
                  <a:pt x="0" y="548639"/>
                </a:lnTo>
                <a:lnTo>
                  <a:pt x="0" y="2746241"/>
                </a:lnTo>
                <a:lnTo>
                  <a:pt x="1816" y="2791280"/>
                </a:lnTo>
                <a:lnTo>
                  <a:pt x="7174" y="2835321"/>
                </a:lnTo>
                <a:lnTo>
                  <a:pt x="15931" y="2878220"/>
                </a:lnTo>
                <a:lnTo>
                  <a:pt x="27950" y="2919837"/>
                </a:lnTo>
                <a:lnTo>
                  <a:pt x="43088" y="2960030"/>
                </a:lnTo>
                <a:lnTo>
                  <a:pt x="61207" y="2998657"/>
                </a:lnTo>
                <a:lnTo>
                  <a:pt x="82166" y="3035576"/>
                </a:lnTo>
                <a:lnTo>
                  <a:pt x="105826" y="3070646"/>
                </a:lnTo>
                <a:lnTo>
                  <a:pt x="132046" y="3103725"/>
                </a:lnTo>
                <a:lnTo>
                  <a:pt x="160686" y="3134671"/>
                </a:lnTo>
                <a:lnTo>
                  <a:pt x="191607" y="3163342"/>
                </a:lnTo>
                <a:lnTo>
                  <a:pt x="224668" y="3189597"/>
                </a:lnTo>
                <a:lnTo>
                  <a:pt x="259729" y="3213294"/>
                </a:lnTo>
                <a:lnTo>
                  <a:pt x="296650" y="3234292"/>
                </a:lnTo>
                <a:lnTo>
                  <a:pt x="335291" y="3252447"/>
                </a:lnTo>
                <a:lnTo>
                  <a:pt x="375513" y="3267620"/>
                </a:lnTo>
                <a:lnTo>
                  <a:pt x="417175" y="3279668"/>
                </a:lnTo>
                <a:lnTo>
                  <a:pt x="460137" y="3288449"/>
                </a:lnTo>
                <a:lnTo>
                  <a:pt x="504259" y="3293821"/>
                </a:lnTo>
                <a:lnTo>
                  <a:pt x="549401" y="3295643"/>
                </a:lnTo>
                <a:lnTo>
                  <a:pt x="3174491" y="3295643"/>
                </a:lnTo>
                <a:lnTo>
                  <a:pt x="3219531" y="3293821"/>
                </a:lnTo>
                <a:lnTo>
                  <a:pt x="3263571" y="3288449"/>
                </a:lnTo>
                <a:lnTo>
                  <a:pt x="3306470" y="3279668"/>
                </a:lnTo>
                <a:lnTo>
                  <a:pt x="3348087" y="3267620"/>
                </a:lnTo>
                <a:lnTo>
                  <a:pt x="3388280" y="3252447"/>
                </a:lnTo>
                <a:lnTo>
                  <a:pt x="3426907" y="3234292"/>
                </a:lnTo>
                <a:lnTo>
                  <a:pt x="3463826" y="3213294"/>
                </a:lnTo>
                <a:lnTo>
                  <a:pt x="3498896" y="3189597"/>
                </a:lnTo>
                <a:lnTo>
                  <a:pt x="3531975" y="3163342"/>
                </a:lnTo>
                <a:lnTo>
                  <a:pt x="3562921" y="3134671"/>
                </a:lnTo>
                <a:lnTo>
                  <a:pt x="3591592" y="3103725"/>
                </a:lnTo>
                <a:lnTo>
                  <a:pt x="3617847" y="3070646"/>
                </a:lnTo>
                <a:lnTo>
                  <a:pt x="3641544" y="3035576"/>
                </a:lnTo>
                <a:lnTo>
                  <a:pt x="3662542" y="2998657"/>
                </a:lnTo>
                <a:lnTo>
                  <a:pt x="3680698" y="2960030"/>
                </a:lnTo>
                <a:lnTo>
                  <a:pt x="3695870" y="2919837"/>
                </a:lnTo>
                <a:lnTo>
                  <a:pt x="3707918" y="2878220"/>
                </a:lnTo>
                <a:lnTo>
                  <a:pt x="3716699" y="2835321"/>
                </a:lnTo>
                <a:lnTo>
                  <a:pt x="3722071" y="2791280"/>
                </a:lnTo>
                <a:lnTo>
                  <a:pt x="3723893" y="2746241"/>
                </a:lnTo>
                <a:lnTo>
                  <a:pt x="3723893" y="548639"/>
                </a:lnTo>
                <a:lnTo>
                  <a:pt x="3722071" y="503606"/>
                </a:lnTo>
                <a:lnTo>
                  <a:pt x="3716699" y="459582"/>
                </a:lnTo>
                <a:lnTo>
                  <a:pt x="3707918" y="416707"/>
                </a:lnTo>
                <a:lnTo>
                  <a:pt x="3695870" y="375123"/>
                </a:lnTo>
                <a:lnTo>
                  <a:pt x="3680698" y="334970"/>
                </a:lnTo>
                <a:lnTo>
                  <a:pt x="3662542" y="296389"/>
                </a:lnTo>
                <a:lnTo>
                  <a:pt x="3641544" y="259519"/>
                </a:lnTo>
                <a:lnTo>
                  <a:pt x="3617847" y="224503"/>
                </a:lnTo>
                <a:lnTo>
                  <a:pt x="3591592" y="191480"/>
                </a:lnTo>
                <a:lnTo>
                  <a:pt x="3562921" y="160591"/>
                </a:lnTo>
                <a:lnTo>
                  <a:pt x="3531975" y="131977"/>
                </a:lnTo>
                <a:lnTo>
                  <a:pt x="3498896" y="105777"/>
                </a:lnTo>
                <a:lnTo>
                  <a:pt x="3463826" y="82134"/>
                </a:lnTo>
                <a:lnTo>
                  <a:pt x="3426907" y="61187"/>
                </a:lnTo>
                <a:lnTo>
                  <a:pt x="3388280" y="43076"/>
                </a:lnTo>
                <a:lnTo>
                  <a:pt x="3348087" y="27944"/>
                </a:lnTo>
                <a:lnTo>
                  <a:pt x="3306470" y="15929"/>
                </a:lnTo>
                <a:lnTo>
                  <a:pt x="3263571" y="7173"/>
                </a:lnTo>
                <a:lnTo>
                  <a:pt x="3219531" y="1816"/>
                </a:lnTo>
                <a:lnTo>
                  <a:pt x="3174491" y="0"/>
                </a:lnTo>
                <a:lnTo>
                  <a:pt x="549401" y="0"/>
                </a:lnTo>
                <a:close/>
              </a:path>
            </a:pathLst>
          </a:custGeom>
          <a:ln w="9524">
            <a:solidFill>
              <a:srgbClr val="01010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62506" y="1751847"/>
            <a:ext cx="352425" cy="149860"/>
          </a:xfrm>
          <a:custGeom>
            <a:avLst/>
            <a:gdLst/>
            <a:ahLst/>
            <a:cxnLst/>
            <a:rect l="l" t="t" r="r" b="b"/>
            <a:pathLst>
              <a:path w="352425" h="149860">
                <a:moveTo>
                  <a:pt x="0" y="149351"/>
                </a:moveTo>
                <a:lnTo>
                  <a:pt x="352043" y="149351"/>
                </a:lnTo>
                <a:lnTo>
                  <a:pt x="35204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2506" y="1752609"/>
            <a:ext cx="353060" cy="148590"/>
          </a:xfrm>
          <a:custGeom>
            <a:avLst/>
            <a:gdLst/>
            <a:ahLst/>
            <a:cxnLst/>
            <a:rect l="l" t="t" r="r" b="b"/>
            <a:pathLst>
              <a:path w="353060" h="148589">
                <a:moveTo>
                  <a:pt x="0" y="148589"/>
                </a:moveTo>
                <a:lnTo>
                  <a:pt x="352805" y="148589"/>
                </a:lnTo>
                <a:lnTo>
                  <a:pt x="352805" y="0"/>
                </a:lnTo>
                <a:lnTo>
                  <a:pt x="0" y="0"/>
                </a:lnTo>
                <a:lnTo>
                  <a:pt x="0" y="148589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8612" y="1752609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41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0907" y="1758705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062" y="1758705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51147" y="5041395"/>
            <a:ext cx="353060" cy="149860"/>
          </a:xfrm>
          <a:custGeom>
            <a:avLst/>
            <a:gdLst/>
            <a:ahLst/>
            <a:cxnLst/>
            <a:rect l="l" t="t" r="r" b="b"/>
            <a:pathLst>
              <a:path w="353059" h="149860">
                <a:moveTo>
                  <a:pt x="0" y="149351"/>
                </a:moveTo>
                <a:lnTo>
                  <a:pt x="352805" y="149351"/>
                </a:lnTo>
                <a:lnTo>
                  <a:pt x="352805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51909" y="5041395"/>
            <a:ext cx="352425" cy="149860"/>
          </a:xfrm>
          <a:custGeom>
            <a:avLst/>
            <a:gdLst/>
            <a:ahLst/>
            <a:cxnLst/>
            <a:rect l="l" t="t" r="r" b="b"/>
            <a:pathLst>
              <a:path w="352425" h="149860">
                <a:moveTo>
                  <a:pt x="0" y="149351"/>
                </a:moveTo>
                <a:lnTo>
                  <a:pt x="352043" y="149351"/>
                </a:lnTo>
                <a:lnTo>
                  <a:pt x="35204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37253" y="5041395"/>
            <a:ext cx="0" cy="146685"/>
          </a:xfrm>
          <a:custGeom>
            <a:avLst/>
            <a:gdLst/>
            <a:ahLst/>
            <a:cxnLst/>
            <a:rect l="l" t="t" r="r" b="b"/>
            <a:pathLst>
              <a:path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0312" y="504825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41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08703" y="5048253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541"/>
                </a:lnTo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6047" y="1283217"/>
            <a:ext cx="791845" cy="455930"/>
          </a:xfrm>
          <a:custGeom>
            <a:avLst/>
            <a:gdLst/>
            <a:ahLst/>
            <a:cxnLst/>
            <a:rect l="l" t="t" r="r" b="b"/>
            <a:pathLst>
              <a:path w="791845" h="455930">
                <a:moveTo>
                  <a:pt x="766623" y="445914"/>
                </a:moveTo>
                <a:lnTo>
                  <a:pt x="694943" y="446531"/>
                </a:lnTo>
                <a:lnTo>
                  <a:pt x="692657" y="446531"/>
                </a:lnTo>
                <a:lnTo>
                  <a:pt x="690371" y="448055"/>
                </a:lnTo>
                <a:lnTo>
                  <a:pt x="690371" y="453389"/>
                </a:lnTo>
                <a:lnTo>
                  <a:pt x="692657" y="455675"/>
                </a:lnTo>
                <a:lnTo>
                  <a:pt x="694943" y="455675"/>
                </a:lnTo>
                <a:lnTo>
                  <a:pt x="782304" y="454988"/>
                </a:lnTo>
                <a:lnTo>
                  <a:pt x="781049" y="454151"/>
                </a:lnTo>
                <a:lnTo>
                  <a:pt x="766623" y="445914"/>
                </a:lnTo>
                <a:close/>
              </a:path>
              <a:path w="791845" h="455930">
                <a:moveTo>
                  <a:pt x="786210" y="454957"/>
                </a:moveTo>
                <a:lnTo>
                  <a:pt x="782304" y="454988"/>
                </a:lnTo>
                <a:lnTo>
                  <a:pt x="783335" y="455675"/>
                </a:lnTo>
                <a:lnTo>
                  <a:pt x="786210" y="454957"/>
                </a:lnTo>
                <a:close/>
              </a:path>
              <a:path w="791845" h="455930">
                <a:moveTo>
                  <a:pt x="775587" y="445836"/>
                </a:moveTo>
                <a:lnTo>
                  <a:pt x="766623" y="445914"/>
                </a:lnTo>
                <a:lnTo>
                  <a:pt x="781049" y="454151"/>
                </a:lnTo>
                <a:lnTo>
                  <a:pt x="782304" y="454988"/>
                </a:lnTo>
                <a:lnTo>
                  <a:pt x="786210" y="454957"/>
                </a:lnTo>
                <a:lnTo>
                  <a:pt x="786383" y="454913"/>
                </a:lnTo>
                <a:lnTo>
                  <a:pt x="787145" y="452627"/>
                </a:lnTo>
                <a:lnTo>
                  <a:pt x="779525" y="452627"/>
                </a:lnTo>
                <a:lnTo>
                  <a:pt x="775587" y="445836"/>
                </a:lnTo>
                <a:close/>
              </a:path>
              <a:path w="791845" h="455930">
                <a:moveTo>
                  <a:pt x="788337" y="449011"/>
                </a:moveTo>
                <a:lnTo>
                  <a:pt x="788669" y="450341"/>
                </a:lnTo>
                <a:lnTo>
                  <a:pt x="787145" y="452627"/>
                </a:lnTo>
                <a:lnTo>
                  <a:pt x="786383" y="454913"/>
                </a:lnTo>
                <a:lnTo>
                  <a:pt x="786210" y="454957"/>
                </a:lnTo>
                <a:lnTo>
                  <a:pt x="791717" y="454913"/>
                </a:lnTo>
                <a:lnTo>
                  <a:pt x="788337" y="449011"/>
                </a:lnTo>
                <a:close/>
              </a:path>
              <a:path w="791845" h="455930">
                <a:moveTo>
                  <a:pt x="783335" y="445769"/>
                </a:moveTo>
                <a:lnTo>
                  <a:pt x="775587" y="445836"/>
                </a:lnTo>
                <a:lnTo>
                  <a:pt x="779525" y="452627"/>
                </a:lnTo>
                <a:lnTo>
                  <a:pt x="783335" y="445769"/>
                </a:lnTo>
                <a:close/>
              </a:path>
              <a:path w="791845" h="455930">
                <a:moveTo>
                  <a:pt x="785621" y="445769"/>
                </a:moveTo>
                <a:lnTo>
                  <a:pt x="783335" y="445769"/>
                </a:lnTo>
                <a:lnTo>
                  <a:pt x="779525" y="452627"/>
                </a:lnTo>
                <a:lnTo>
                  <a:pt x="787145" y="452627"/>
                </a:lnTo>
                <a:lnTo>
                  <a:pt x="788669" y="450341"/>
                </a:lnTo>
                <a:lnTo>
                  <a:pt x="788337" y="449011"/>
                </a:lnTo>
                <a:lnTo>
                  <a:pt x="787011" y="446696"/>
                </a:lnTo>
                <a:lnTo>
                  <a:pt x="785621" y="445769"/>
                </a:lnTo>
                <a:close/>
              </a:path>
              <a:path w="791845" h="455930">
                <a:moveTo>
                  <a:pt x="787011" y="446696"/>
                </a:moveTo>
                <a:lnTo>
                  <a:pt x="788337" y="449011"/>
                </a:lnTo>
                <a:lnTo>
                  <a:pt x="787907" y="447293"/>
                </a:lnTo>
                <a:lnTo>
                  <a:pt x="787011" y="446696"/>
                </a:lnTo>
                <a:close/>
              </a:path>
              <a:path w="791845" h="455930">
                <a:moveTo>
                  <a:pt x="739139" y="368045"/>
                </a:moveTo>
                <a:lnTo>
                  <a:pt x="734567" y="371093"/>
                </a:lnTo>
                <a:lnTo>
                  <a:pt x="733805" y="374141"/>
                </a:lnTo>
                <a:lnTo>
                  <a:pt x="735329" y="376427"/>
                </a:lnTo>
                <a:lnTo>
                  <a:pt x="770560" y="437169"/>
                </a:lnTo>
                <a:lnTo>
                  <a:pt x="785621" y="445769"/>
                </a:lnTo>
                <a:lnTo>
                  <a:pt x="787011" y="446696"/>
                </a:lnTo>
                <a:lnTo>
                  <a:pt x="743711" y="371093"/>
                </a:lnTo>
                <a:lnTo>
                  <a:pt x="742187" y="368807"/>
                </a:lnTo>
                <a:lnTo>
                  <a:pt x="739139" y="368045"/>
                </a:lnTo>
                <a:close/>
              </a:path>
              <a:path w="791845" h="455930">
                <a:moveTo>
                  <a:pt x="5333" y="0"/>
                </a:moveTo>
                <a:lnTo>
                  <a:pt x="2285" y="761"/>
                </a:lnTo>
                <a:lnTo>
                  <a:pt x="1523" y="3047"/>
                </a:lnTo>
                <a:lnTo>
                  <a:pt x="0" y="5333"/>
                </a:lnTo>
                <a:lnTo>
                  <a:pt x="761" y="8381"/>
                </a:lnTo>
                <a:lnTo>
                  <a:pt x="3047" y="9905"/>
                </a:lnTo>
                <a:lnTo>
                  <a:pt x="766623" y="445914"/>
                </a:lnTo>
                <a:lnTo>
                  <a:pt x="775587" y="445836"/>
                </a:lnTo>
                <a:lnTo>
                  <a:pt x="770560" y="437169"/>
                </a:lnTo>
                <a:lnTo>
                  <a:pt x="7619" y="1523"/>
                </a:lnTo>
                <a:lnTo>
                  <a:pt x="5333" y="0"/>
                </a:lnTo>
                <a:close/>
              </a:path>
              <a:path w="791845" h="455930">
                <a:moveTo>
                  <a:pt x="770560" y="437169"/>
                </a:moveTo>
                <a:lnTo>
                  <a:pt x="775587" y="445836"/>
                </a:lnTo>
                <a:lnTo>
                  <a:pt x="785621" y="445769"/>
                </a:lnTo>
                <a:lnTo>
                  <a:pt x="770560" y="437169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1647" y="5201415"/>
            <a:ext cx="791845" cy="455930"/>
          </a:xfrm>
          <a:custGeom>
            <a:avLst/>
            <a:gdLst/>
            <a:ahLst/>
            <a:cxnLst/>
            <a:rect l="l" t="t" r="r" b="b"/>
            <a:pathLst>
              <a:path w="791845" h="455929">
                <a:moveTo>
                  <a:pt x="765334" y="445163"/>
                </a:moveTo>
                <a:lnTo>
                  <a:pt x="694943" y="445769"/>
                </a:lnTo>
                <a:lnTo>
                  <a:pt x="692657" y="445769"/>
                </a:lnTo>
                <a:lnTo>
                  <a:pt x="690371" y="448055"/>
                </a:lnTo>
                <a:lnTo>
                  <a:pt x="690371" y="453389"/>
                </a:lnTo>
                <a:lnTo>
                  <a:pt x="692657" y="455675"/>
                </a:lnTo>
                <a:lnTo>
                  <a:pt x="694943" y="455675"/>
                </a:lnTo>
                <a:lnTo>
                  <a:pt x="782304" y="454988"/>
                </a:lnTo>
                <a:lnTo>
                  <a:pt x="781049" y="454151"/>
                </a:lnTo>
                <a:lnTo>
                  <a:pt x="765334" y="445163"/>
                </a:lnTo>
                <a:close/>
              </a:path>
              <a:path w="791845" h="455929">
                <a:moveTo>
                  <a:pt x="786210" y="454957"/>
                </a:moveTo>
                <a:lnTo>
                  <a:pt x="782304" y="454988"/>
                </a:lnTo>
                <a:lnTo>
                  <a:pt x="783335" y="455675"/>
                </a:lnTo>
                <a:lnTo>
                  <a:pt x="786210" y="454957"/>
                </a:lnTo>
                <a:close/>
              </a:path>
              <a:path w="791845" h="455929">
                <a:moveTo>
                  <a:pt x="775190" y="445078"/>
                </a:moveTo>
                <a:lnTo>
                  <a:pt x="765334" y="445163"/>
                </a:lnTo>
                <a:lnTo>
                  <a:pt x="781049" y="454151"/>
                </a:lnTo>
                <a:lnTo>
                  <a:pt x="782304" y="454988"/>
                </a:lnTo>
                <a:lnTo>
                  <a:pt x="786210" y="454957"/>
                </a:lnTo>
                <a:lnTo>
                  <a:pt x="786383" y="454913"/>
                </a:lnTo>
                <a:lnTo>
                  <a:pt x="787145" y="452627"/>
                </a:lnTo>
                <a:lnTo>
                  <a:pt x="779525" y="452627"/>
                </a:lnTo>
                <a:lnTo>
                  <a:pt x="775190" y="445078"/>
                </a:lnTo>
                <a:close/>
              </a:path>
              <a:path w="791845" h="455929">
                <a:moveTo>
                  <a:pt x="788337" y="449011"/>
                </a:moveTo>
                <a:lnTo>
                  <a:pt x="788669" y="450341"/>
                </a:lnTo>
                <a:lnTo>
                  <a:pt x="787145" y="452627"/>
                </a:lnTo>
                <a:lnTo>
                  <a:pt x="786383" y="454913"/>
                </a:lnTo>
                <a:lnTo>
                  <a:pt x="786210" y="454957"/>
                </a:lnTo>
                <a:lnTo>
                  <a:pt x="791717" y="454913"/>
                </a:lnTo>
                <a:lnTo>
                  <a:pt x="788337" y="449011"/>
                </a:lnTo>
                <a:close/>
              </a:path>
              <a:path w="791845" h="455929">
                <a:moveTo>
                  <a:pt x="783335" y="445007"/>
                </a:moveTo>
                <a:lnTo>
                  <a:pt x="775190" y="445078"/>
                </a:lnTo>
                <a:lnTo>
                  <a:pt x="779525" y="452627"/>
                </a:lnTo>
                <a:lnTo>
                  <a:pt x="783335" y="445007"/>
                </a:lnTo>
                <a:close/>
              </a:path>
              <a:path w="791845" h="455929">
                <a:moveTo>
                  <a:pt x="784287" y="445007"/>
                </a:moveTo>
                <a:lnTo>
                  <a:pt x="783335" y="445007"/>
                </a:lnTo>
                <a:lnTo>
                  <a:pt x="779525" y="452627"/>
                </a:lnTo>
                <a:lnTo>
                  <a:pt x="787145" y="452627"/>
                </a:lnTo>
                <a:lnTo>
                  <a:pt x="788669" y="450341"/>
                </a:lnTo>
                <a:lnTo>
                  <a:pt x="788337" y="449011"/>
                </a:lnTo>
                <a:lnTo>
                  <a:pt x="787011" y="446696"/>
                </a:lnTo>
                <a:lnTo>
                  <a:pt x="785621" y="445769"/>
                </a:lnTo>
                <a:lnTo>
                  <a:pt x="784287" y="445007"/>
                </a:lnTo>
                <a:close/>
              </a:path>
              <a:path w="791845" h="455929">
                <a:moveTo>
                  <a:pt x="787011" y="446696"/>
                </a:moveTo>
                <a:lnTo>
                  <a:pt x="788337" y="449011"/>
                </a:lnTo>
                <a:lnTo>
                  <a:pt x="787907" y="447293"/>
                </a:lnTo>
                <a:lnTo>
                  <a:pt x="787011" y="446696"/>
                </a:lnTo>
                <a:close/>
              </a:path>
              <a:path w="791845" h="455929">
                <a:moveTo>
                  <a:pt x="739139" y="368045"/>
                </a:moveTo>
                <a:lnTo>
                  <a:pt x="736853" y="369569"/>
                </a:lnTo>
                <a:lnTo>
                  <a:pt x="734567" y="370331"/>
                </a:lnTo>
                <a:lnTo>
                  <a:pt x="733805" y="373379"/>
                </a:lnTo>
                <a:lnTo>
                  <a:pt x="735329" y="375665"/>
                </a:lnTo>
                <a:lnTo>
                  <a:pt x="770692" y="437244"/>
                </a:lnTo>
                <a:lnTo>
                  <a:pt x="785621" y="445769"/>
                </a:lnTo>
                <a:lnTo>
                  <a:pt x="787011" y="446696"/>
                </a:lnTo>
                <a:lnTo>
                  <a:pt x="743711" y="371093"/>
                </a:lnTo>
                <a:lnTo>
                  <a:pt x="742187" y="368807"/>
                </a:lnTo>
                <a:lnTo>
                  <a:pt x="739139" y="368045"/>
                </a:lnTo>
                <a:close/>
              </a:path>
              <a:path w="791845" h="455929">
                <a:moveTo>
                  <a:pt x="5333" y="0"/>
                </a:moveTo>
                <a:lnTo>
                  <a:pt x="2285" y="761"/>
                </a:lnTo>
                <a:lnTo>
                  <a:pt x="1523" y="3047"/>
                </a:lnTo>
                <a:lnTo>
                  <a:pt x="0" y="5333"/>
                </a:lnTo>
                <a:lnTo>
                  <a:pt x="761" y="8381"/>
                </a:lnTo>
                <a:lnTo>
                  <a:pt x="3047" y="9143"/>
                </a:lnTo>
                <a:lnTo>
                  <a:pt x="765334" y="445163"/>
                </a:lnTo>
                <a:lnTo>
                  <a:pt x="775190" y="445078"/>
                </a:lnTo>
                <a:lnTo>
                  <a:pt x="770692" y="437244"/>
                </a:lnTo>
                <a:lnTo>
                  <a:pt x="7619" y="1523"/>
                </a:lnTo>
                <a:lnTo>
                  <a:pt x="5333" y="0"/>
                </a:lnTo>
                <a:close/>
              </a:path>
              <a:path w="791845" h="455929">
                <a:moveTo>
                  <a:pt x="770692" y="437244"/>
                </a:moveTo>
                <a:lnTo>
                  <a:pt x="775190" y="445078"/>
                </a:lnTo>
                <a:lnTo>
                  <a:pt x="784287" y="445007"/>
                </a:lnTo>
                <a:lnTo>
                  <a:pt x="770692" y="43724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1755">
              <a:lnSpc>
                <a:spcPct val="100000"/>
              </a:lnSpc>
            </a:pPr>
            <a:r>
              <a:rPr dirty="0"/>
              <a:t>Reglas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84272" y="1597526"/>
            <a:ext cx="7520305" cy="458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marR="995044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311785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odo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vectore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(de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entrada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salida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)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debe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tener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el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mismo</a:t>
            </a:r>
            <a:r>
              <a:rPr sz="2000" spc="4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tamaño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7F7F7F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marR="4953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iste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meno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nod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pansión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entrada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cero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más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nodo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expan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ión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salida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F7F7F"/>
              </a:buClr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11150" marR="508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311785" algn="l"/>
              </a:tabLst>
            </a:pP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nod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expansión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tiene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mbre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entonce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corresponde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al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nombr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element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indi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dual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F7F7F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23850" indent="-285750">
              <a:lnSpc>
                <a:spcPct val="100000"/>
              </a:lnSpc>
              <a:spcBef>
                <a:spcPts val="1700"/>
              </a:spcBef>
              <a:buClr>
                <a:srgbClr val="7F7F7F"/>
              </a:buClr>
              <a:buFont typeface="Arial"/>
              <a:buChar char="•"/>
              <a:tabLst>
                <a:tab pos="324485" algn="l"/>
              </a:tabLst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ejecución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para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cad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elemento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pued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ser:</a:t>
            </a:r>
            <a:endParaRPr sz="2000">
              <a:latin typeface="Arial"/>
              <a:cs typeface="Arial"/>
            </a:endParaRPr>
          </a:p>
          <a:p>
            <a:pPr marL="1181100" lvl="1" indent="-228600">
              <a:lnSpc>
                <a:spcPct val="100000"/>
              </a:lnSpc>
              <a:spcBef>
                <a:spcPts val="470"/>
              </a:spcBef>
              <a:buClr>
                <a:srgbClr val="000064"/>
              </a:buClr>
              <a:buFont typeface="Arial"/>
              <a:buChar char="•"/>
              <a:tabLst>
                <a:tab pos="1181735" algn="l"/>
              </a:tabLst>
            </a:pP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paralelo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las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ejecuciones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son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independientes</a:t>
            </a:r>
            <a:endParaRPr sz="2000">
              <a:latin typeface="Arial"/>
              <a:cs typeface="Arial"/>
            </a:endParaRPr>
          </a:p>
          <a:p>
            <a:pPr marL="1181100" lvl="1" indent="-228600">
              <a:lnSpc>
                <a:spcPct val="100000"/>
              </a:lnSpc>
              <a:spcBef>
                <a:spcPts val="470"/>
              </a:spcBef>
              <a:buClr>
                <a:srgbClr val="000064"/>
              </a:buClr>
              <a:buFont typeface="Arial"/>
              <a:buChar char="•"/>
              <a:tabLst>
                <a:tab pos="1181735" algn="l"/>
              </a:tabLst>
            </a:pP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iterativ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secuen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ial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detrá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otra</a:t>
            </a:r>
            <a:endParaRPr sz="2000">
              <a:latin typeface="Arial"/>
              <a:cs typeface="Arial"/>
            </a:endParaRPr>
          </a:p>
          <a:p>
            <a:pPr marL="1181100" marR="278130" lvl="1" indent="-228600">
              <a:lnSpc>
                <a:spcPct val="100000"/>
              </a:lnSpc>
              <a:spcBef>
                <a:spcPts val="470"/>
              </a:spcBef>
              <a:buClr>
                <a:srgbClr val="000064"/>
              </a:buClr>
              <a:buFont typeface="Arial"/>
              <a:buChar char="•"/>
              <a:tabLst>
                <a:tab pos="1181735" algn="l"/>
              </a:tabLst>
            </a:pP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om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o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corrient</a:t>
            </a:r>
            <a:r>
              <a:rPr sz="2000" spc="-2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ve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empezad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eje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ución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sigue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recibiendo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elemento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entrada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ct val="100000"/>
              </a:lnSpc>
            </a:pPr>
            <a:r>
              <a:rPr dirty="0"/>
              <a:t>Ejemplo: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15" dirty="0"/>
              <a:t>cajero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15" dirty="0"/>
              <a:t>automático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15" dirty="0"/>
              <a:t>(versión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-15" dirty="0"/>
              <a:t>1)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965868" y="13015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5868" y="1301505"/>
            <a:ext cx="228600" cy="209550"/>
          </a:xfrm>
          <a:custGeom>
            <a:avLst/>
            <a:gdLst/>
            <a:ahLst/>
            <a:cxnLst/>
            <a:rect l="l" t="t" r="r" b="b"/>
            <a:pathLst>
              <a:path w="228600" h="209550">
                <a:moveTo>
                  <a:pt x="114263" y="0"/>
                </a:moveTo>
                <a:lnTo>
                  <a:pt x="70358" y="8029"/>
                </a:lnTo>
                <a:lnTo>
                  <a:pt x="34362" y="29889"/>
                </a:lnTo>
                <a:lnTo>
                  <a:pt x="9750" y="62241"/>
                </a:lnTo>
                <a:lnTo>
                  <a:pt x="0" y="101744"/>
                </a:lnTo>
                <a:lnTo>
                  <a:pt x="971" y="116148"/>
                </a:lnTo>
                <a:lnTo>
                  <a:pt x="14667" y="155155"/>
                </a:lnTo>
                <a:lnTo>
                  <a:pt x="41947" y="185597"/>
                </a:lnTo>
                <a:lnTo>
                  <a:pt x="79485" y="204573"/>
                </a:lnTo>
                <a:lnTo>
                  <a:pt x="108567" y="209421"/>
                </a:lnTo>
                <a:lnTo>
                  <a:pt x="124665" y="208571"/>
                </a:lnTo>
                <a:lnTo>
                  <a:pt x="167881" y="196335"/>
                </a:lnTo>
                <a:lnTo>
                  <a:pt x="201376" y="171900"/>
                </a:lnTo>
                <a:lnTo>
                  <a:pt x="222445" y="138261"/>
                </a:lnTo>
                <a:lnTo>
                  <a:pt x="228251" y="112200"/>
                </a:lnTo>
                <a:lnTo>
                  <a:pt x="227379" y="97118"/>
                </a:lnTo>
                <a:lnTo>
                  <a:pt x="214333" y="56748"/>
                </a:lnTo>
                <a:lnTo>
                  <a:pt x="188098" y="25542"/>
                </a:lnTo>
                <a:lnTo>
                  <a:pt x="151823" y="5875"/>
                </a:lnTo>
                <a:lnTo>
                  <a:pt x="114263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839" y="146838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27885" y="1979853"/>
            <a:ext cx="1906270" cy="378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Insertar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tarjeta</a:t>
            </a:r>
            <a:endParaRPr sz="1800">
              <a:latin typeface="Arial"/>
              <a:cs typeface="Arial"/>
            </a:endParaRPr>
          </a:p>
          <a:p>
            <a:pPr marL="12700" marR="5080" indent="-635" algn="ctr">
              <a:lnSpc>
                <a:spcPct val="321800"/>
              </a:lnSpc>
              <a:spcBef>
                <a:spcPts val="20"/>
              </a:spcBef>
            </a:pP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código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Introducir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cantidad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Retira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tarjeta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Retira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dinero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18025" y="6244593"/>
            <a:ext cx="323850" cy="304800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162106" y="0"/>
                </a:moveTo>
                <a:lnTo>
                  <a:pt x="118028" y="5757"/>
                </a:lnTo>
                <a:lnTo>
                  <a:pt x="78480" y="21961"/>
                </a:lnTo>
                <a:lnTo>
                  <a:pt x="45181" y="47007"/>
                </a:lnTo>
                <a:lnTo>
                  <a:pt x="19849" y="79292"/>
                </a:lnTo>
                <a:lnTo>
                  <a:pt x="4202" y="117211"/>
                </a:lnTo>
                <a:lnTo>
                  <a:pt x="0" y="144829"/>
                </a:lnTo>
                <a:lnTo>
                  <a:pt x="639" y="159992"/>
                </a:lnTo>
                <a:lnTo>
                  <a:pt x="10153" y="202313"/>
                </a:lnTo>
                <a:lnTo>
                  <a:pt x="29814" y="238936"/>
                </a:lnTo>
                <a:lnTo>
                  <a:pt x="58016" y="268643"/>
                </a:lnTo>
                <a:lnTo>
                  <a:pt x="93154" y="290218"/>
                </a:lnTo>
                <a:lnTo>
                  <a:pt x="133624" y="302443"/>
                </a:lnTo>
                <a:lnTo>
                  <a:pt x="148021" y="304230"/>
                </a:lnTo>
                <a:lnTo>
                  <a:pt x="164627" y="303722"/>
                </a:lnTo>
                <a:lnTo>
                  <a:pt x="210741" y="295378"/>
                </a:lnTo>
                <a:lnTo>
                  <a:pt x="250446" y="277862"/>
                </a:lnTo>
                <a:lnTo>
                  <a:pt x="282652" y="252529"/>
                </a:lnTo>
                <a:lnTo>
                  <a:pt x="306268" y="220736"/>
                </a:lnTo>
                <a:lnTo>
                  <a:pt x="320203" y="183838"/>
                </a:lnTo>
                <a:lnTo>
                  <a:pt x="323576" y="157073"/>
                </a:lnTo>
                <a:lnTo>
                  <a:pt x="322908" y="142311"/>
                </a:lnTo>
                <a:lnTo>
                  <a:pt x="313219" y="100825"/>
                </a:lnTo>
                <a:lnTo>
                  <a:pt x="293256" y="64634"/>
                </a:lnTo>
                <a:lnTo>
                  <a:pt x="264636" y="35150"/>
                </a:lnTo>
                <a:lnTo>
                  <a:pt x="228972" y="13783"/>
                </a:lnTo>
                <a:lnTo>
                  <a:pt x="187879" y="1944"/>
                </a:lnTo>
                <a:lnTo>
                  <a:pt x="162106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5294" y="63017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5294" y="6301743"/>
            <a:ext cx="189865" cy="190500"/>
          </a:xfrm>
          <a:custGeom>
            <a:avLst/>
            <a:gdLst/>
            <a:ahLst/>
            <a:cxnLst/>
            <a:rect l="l" t="t" r="r" b="b"/>
            <a:pathLst>
              <a:path w="189864" h="190500">
                <a:moveTo>
                  <a:pt x="94837" y="0"/>
                </a:moveTo>
                <a:lnTo>
                  <a:pt x="53342" y="9499"/>
                </a:lnTo>
                <a:lnTo>
                  <a:pt x="21050" y="35033"/>
                </a:lnTo>
                <a:lnTo>
                  <a:pt x="2410" y="72153"/>
                </a:lnTo>
                <a:lnTo>
                  <a:pt x="0" y="86332"/>
                </a:lnTo>
                <a:lnTo>
                  <a:pt x="907" y="102596"/>
                </a:lnTo>
                <a:lnTo>
                  <a:pt x="14693" y="144544"/>
                </a:lnTo>
                <a:lnTo>
                  <a:pt x="42051" y="174260"/>
                </a:lnTo>
                <a:lnTo>
                  <a:pt x="79089" y="189214"/>
                </a:lnTo>
                <a:lnTo>
                  <a:pt x="92913" y="190481"/>
                </a:lnTo>
                <a:lnTo>
                  <a:pt x="107838" y="189415"/>
                </a:lnTo>
                <a:lnTo>
                  <a:pt x="147399" y="174560"/>
                </a:lnTo>
                <a:lnTo>
                  <a:pt x="175982" y="145339"/>
                </a:lnTo>
                <a:lnTo>
                  <a:pt x="189526" y="105770"/>
                </a:lnTo>
                <a:lnTo>
                  <a:pt x="188672" y="89425"/>
                </a:lnTo>
                <a:lnTo>
                  <a:pt x="175194" y="47157"/>
                </a:lnTo>
                <a:lnTo>
                  <a:pt x="148302" y="17009"/>
                </a:lnTo>
                <a:lnTo>
                  <a:pt x="111799" y="1522"/>
                </a:lnTo>
                <a:lnTo>
                  <a:pt x="94837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839" y="2344683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19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19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19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19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19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19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19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19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19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1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839" y="3230127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839" y="4116334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20">
                <a:moveTo>
                  <a:pt x="45719" y="323876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8327"/>
                </a:lnTo>
                <a:lnTo>
                  <a:pt x="46481" y="338327"/>
                </a:lnTo>
                <a:lnTo>
                  <a:pt x="50291" y="331759"/>
                </a:lnTo>
                <a:lnTo>
                  <a:pt x="45719" y="323876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079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3876"/>
                </a:lnTo>
                <a:lnTo>
                  <a:pt x="9905" y="262127"/>
                </a:lnTo>
                <a:lnTo>
                  <a:pt x="8381" y="260603"/>
                </a:lnTo>
                <a:lnTo>
                  <a:pt x="5333" y="259079"/>
                </a:lnTo>
                <a:close/>
              </a:path>
              <a:path w="100329" h="350520">
                <a:moveTo>
                  <a:pt x="94487" y="259079"/>
                </a:moveTo>
                <a:lnTo>
                  <a:pt x="92201" y="260603"/>
                </a:lnTo>
                <a:lnTo>
                  <a:pt x="90677" y="262127"/>
                </a:lnTo>
                <a:lnTo>
                  <a:pt x="54863" y="323876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4487" y="259079"/>
                </a:lnTo>
                <a:close/>
              </a:path>
              <a:path w="100329" h="350520">
                <a:moveTo>
                  <a:pt x="50291" y="331759"/>
                </a:moveTo>
                <a:lnTo>
                  <a:pt x="46481" y="338327"/>
                </a:lnTo>
                <a:lnTo>
                  <a:pt x="54101" y="338327"/>
                </a:lnTo>
                <a:lnTo>
                  <a:pt x="50291" y="331759"/>
                </a:lnTo>
                <a:close/>
              </a:path>
              <a:path w="100329" h="350520">
                <a:moveTo>
                  <a:pt x="54863" y="323876"/>
                </a:moveTo>
                <a:lnTo>
                  <a:pt x="50291" y="331759"/>
                </a:lnTo>
                <a:lnTo>
                  <a:pt x="54101" y="338327"/>
                </a:lnTo>
                <a:lnTo>
                  <a:pt x="54863" y="338327"/>
                </a:lnTo>
                <a:lnTo>
                  <a:pt x="54863" y="323876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3876"/>
                </a:lnTo>
                <a:lnTo>
                  <a:pt x="50291" y="331759"/>
                </a:lnTo>
                <a:lnTo>
                  <a:pt x="54863" y="323876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839" y="4997199"/>
            <a:ext cx="100330" cy="350520"/>
          </a:xfrm>
          <a:custGeom>
            <a:avLst/>
            <a:gdLst/>
            <a:ahLst/>
            <a:cxnLst/>
            <a:rect l="l" t="t" r="r" b="b"/>
            <a:pathLst>
              <a:path w="100329" h="350520">
                <a:moveTo>
                  <a:pt x="47040" y="344982"/>
                </a:moveTo>
                <a:lnTo>
                  <a:pt x="50291" y="350519"/>
                </a:lnTo>
                <a:lnTo>
                  <a:pt x="52976" y="345947"/>
                </a:lnTo>
                <a:lnTo>
                  <a:pt x="48005" y="345947"/>
                </a:lnTo>
                <a:lnTo>
                  <a:pt x="47040" y="344982"/>
                </a:lnTo>
                <a:close/>
              </a:path>
              <a:path w="100329" h="350520">
                <a:moveTo>
                  <a:pt x="45719" y="324638"/>
                </a:moveTo>
                <a:lnTo>
                  <a:pt x="45719" y="342733"/>
                </a:lnTo>
                <a:lnTo>
                  <a:pt x="47040" y="344982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543" y="344982"/>
                </a:lnTo>
                <a:lnTo>
                  <a:pt x="54863" y="34273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0520">
                <a:moveTo>
                  <a:pt x="53543" y="344982"/>
                </a:moveTo>
                <a:lnTo>
                  <a:pt x="52577" y="345947"/>
                </a:lnTo>
                <a:lnTo>
                  <a:pt x="52976" y="345947"/>
                </a:lnTo>
                <a:lnTo>
                  <a:pt x="53543" y="344982"/>
                </a:lnTo>
                <a:close/>
              </a:path>
              <a:path w="100329" h="350520">
                <a:moveTo>
                  <a:pt x="45719" y="342733"/>
                </a:moveTo>
                <a:lnTo>
                  <a:pt x="45719" y="343661"/>
                </a:lnTo>
                <a:lnTo>
                  <a:pt x="47040" y="344982"/>
                </a:lnTo>
                <a:lnTo>
                  <a:pt x="45719" y="342733"/>
                </a:lnTo>
                <a:close/>
              </a:path>
              <a:path w="100329" h="350520">
                <a:moveTo>
                  <a:pt x="54863" y="342733"/>
                </a:moveTo>
                <a:lnTo>
                  <a:pt x="53543" y="344982"/>
                </a:lnTo>
                <a:lnTo>
                  <a:pt x="54863" y="343661"/>
                </a:lnTo>
                <a:lnTo>
                  <a:pt x="54863" y="342733"/>
                </a:lnTo>
                <a:close/>
              </a:path>
              <a:path w="100329" h="350520">
                <a:moveTo>
                  <a:pt x="5333" y="259841"/>
                </a:moveTo>
                <a:lnTo>
                  <a:pt x="3047" y="260603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273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0520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273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0603"/>
                </a:lnTo>
                <a:lnTo>
                  <a:pt x="94487" y="259841"/>
                </a:lnTo>
                <a:close/>
              </a:path>
              <a:path w="100329" h="350520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0520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0520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839" y="5878071"/>
            <a:ext cx="100330" cy="351790"/>
          </a:xfrm>
          <a:custGeom>
            <a:avLst/>
            <a:gdLst/>
            <a:ahLst/>
            <a:cxnLst/>
            <a:rect l="l" t="t" r="r" b="b"/>
            <a:pathLst>
              <a:path w="100329" h="351789">
                <a:moveTo>
                  <a:pt x="46670" y="345057"/>
                </a:moveTo>
                <a:lnTo>
                  <a:pt x="50291" y="351281"/>
                </a:lnTo>
                <a:lnTo>
                  <a:pt x="53395" y="345947"/>
                </a:lnTo>
                <a:lnTo>
                  <a:pt x="48005" y="345947"/>
                </a:lnTo>
                <a:lnTo>
                  <a:pt x="46670" y="345057"/>
                </a:lnTo>
                <a:close/>
              </a:path>
              <a:path w="100329" h="351789">
                <a:moveTo>
                  <a:pt x="45719" y="324638"/>
                </a:moveTo>
                <a:lnTo>
                  <a:pt x="45719" y="343423"/>
                </a:lnTo>
                <a:lnTo>
                  <a:pt x="46670" y="345057"/>
                </a:lnTo>
                <a:lnTo>
                  <a:pt x="48005" y="345947"/>
                </a:lnTo>
                <a:lnTo>
                  <a:pt x="52577" y="345947"/>
                </a:lnTo>
                <a:lnTo>
                  <a:pt x="53913" y="345057"/>
                </a:lnTo>
                <a:lnTo>
                  <a:pt x="54863" y="343423"/>
                </a:lnTo>
                <a:lnTo>
                  <a:pt x="54863" y="339089"/>
                </a:lnTo>
                <a:lnTo>
                  <a:pt x="46481" y="339089"/>
                </a:lnTo>
                <a:lnTo>
                  <a:pt x="50291" y="332521"/>
                </a:lnTo>
                <a:lnTo>
                  <a:pt x="45719" y="324638"/>
                </a:lnTo>
                <a:close/>
              </a:path>
              <a:path w="100329" h="351789">
                <a:moveTo>
                  <a:pt x="53913" y="345057"/>
                </a:moveTo>
                <a:lnTo>
                  <a:pt x="52577" y="345947"/>
                </a:lnTo>
                <a:lnTo>
                  <a:pt x="53395" y="345947"/>
                </a:lnTo>
                <a:lnTo>
                  <a:pt x="53913" y="345057"/>
                </a:lnTo>
                <a:close/>
              </a:path>
              <a:path w="100329" h="351789">
                <a:moveTo>
                  <a:pt x="45719" y="343423"/>
                </a:moveTo>
                <a:lnTo>
                  <a:pt x="45719" y="344423"/>
                </a:lnTo>
                <a:lnTo>
                  <a:pt x="46670" y="345057"/>
                </a:lnTo>
                <a:lnTo>
                  <a:pt x="45719" y="343423"/>
                </a:lnTo>
                <a:close/>
              </a:path>
              <a:path w="100329" h="351789">
                <a:moveTo>
                  <a:pt x="54863" y="343423"/>
                </a:moveTo>
                <a:lnTo>
                  <a:pt x="53913" y="345057"/>
                </a:lnTo>
                <a:lnTo>
                  <a:pt x="54863" y="344423"/>
                </a:lnTo>
                <a:lnTo>
                  <a:pt x="54863" y="343423"/>
                </a:lnTo>
                <a:close/>
              </a:path>
              <a:path w="100329" h="351789">
                <a:moveTo>
                  <a:pt x="5333" y="259841"/>
                </a:moveTo>
                <a:lnTo>
                  <a:pt x="3047" y="261365"/>
                </a:lnTo>
                <a:lnTo>
                  <a:pt x="1523" y="262127"/>
                </a:lnTo>
                <a:lnTo>
                  <a:pt x="0" y="265175"/>
                </a:lnTo>
                <a:lnTo>
                  <a:pt x="1523" y="267461"/>
                </a:lnTo>
                <a:lnTo>
                  <a:pt x="45719" y="343423"/>
                </a:lnTo>
                <a:lnTo>
                  <a:pt x="45719" y="324638"/>
                </a:lnTo>
                <a:lnTo>
                  <a:pt x="9905" y="262889"/>
                </a:lnTo>
                <a:lnTo>
                  <a:pt x="8381" y="260603"/>
                </a:lnTo>
                <a:lnTo>
                  <a:pt x="5333" y="259841"/>
                </a:lnTo>
                <a:close/>
              </a:path>
              <a:path w="100329" h="351789">
                <a:moveTo>
                  <a:pt x="94487" y="259841"/>
                </a:moveTo>
                <a:lnTo>
                  <a:pt x="92201" y="260603"/>
                </a:lnTo>
                <a:lnTo>
                  <a:pt x="90677" y="262889"/>
                </a:lnTo>
                <a:lnTo>
                  <a:pt x="54863" y="324638"/>
                </a:lnTo>
                <a:lnTo>
                  <a:pt x="54863" y="343423"/>
                </a:lnTo>
                <a:lnTo>
                  <a:pt x="99059" y="267461"/>
                </a:lnTo>
                <a:lnTo>
                  <a:pt x="99821" y="265175"/>
                </a:lnTo>
                <a:lnTo>
                  <a:pt x="99059" y="262127"/>
                </a:lnTo>
                <a:lnTo>
                  <a:pt x="96773" y="261365"/>
                </a:lnTo>
                <a:lnTo>
                  <a:pt x="94487" y="259841"/>
                </a:lnTo>
                <a:close/>
              </a:path>
              <a:path w="100329" h="351789">
                <a:moveTo>
                  <a:pt x="50291" y="332521"/>
                </a:moveTo>
                <a:lnTo>
                  <a:pt x="46481" y="339089"/>
                </a:lnTo>
                <a:lnTo>
                  <a:pt x="54101" y="339089"/>
                </a:lnTo>
                <a:lnTo>
                  <a:pt x="50291" y="332521"/>
                </a:lnTo>
                <a:close/>
              </a:path>
              <a:path w="100329" h="351789">
                <a:moveTo>
                  <a:pt x="54863" y="324638"/>
                </a:moveTo>
                <a:lnTo>
                  <a:pt x="50291" y="332521"/>
                </a:lnTo>
                <a:lnTo>
                  <a:pt x="54101" y="339089"/>
                </a:lnTo>
                <a:lnTo>
                  <a:pt x="54863" y="339089"/>
                </a:lnTo>
                <a:lnTo>
                  <a:pt x="54863" y="324638"/>
                </a:lnTo>
                <a:close/>
              </a:path>
              <a:path w="100329" h="351789">
                <a:moveTo>
                  <a:pt x="52577" y="0"/>
                </a:moveTo>
                <a:lnTo>
                  <a:pt x="48005" y="0"/>
                </a:lnTo>
                <a:lnTo>
                  <a:pt x="45719" y="2285"/>
                </a:lnTo>
                <a:lnTo>
                  <a:pt x="45719" y="324638"/>
                </a:lnTo>
                <a:lnTo>
                  <a:pt x="50291" y="332521"/>
                </a:lnTo>
                <a:lnTo>
                  <a:pt x="54863" y="324638"/>
                </a:lnTo>
                <a:lnTo>
                  <a:pt x="54863" y="2285"/>
                </a:lnTo>
                <a:lnTo>
                  <a:pt x="52577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2882" y="1834905"/>
            <a:ext cx="1695450" cy="495300"/>
          </a:xfrm>
          <a:custGeom>
            <a:avLst/>
            <a:gdLst/>
            <a:ahLst/>
            <a:cxnLst/>
            <a:rect l="l" t="t" r="r" b="b"/>
            <a:pathLst>
              <a:path w="16954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613153" y="495299"/>
                </a:lnTo>
                <a:lnTo>
                  <a:pt x="1627560" y="494004"/>
                </a:lnTo>
                <a:lnTo>
                  <a:pt x="1665197" y="476430"/>
                </a:lnTo>
                <a:lnTo>
                  <a:pt x="1689594" y="443188"/>
                </a:lnTo>
                <a:lnTo>
                  <a:pt x="1695449" y="82295"/>
                </a:lnTo>
                <a:lnTo>
                  <a:pt x="1694154" y="67691"/>
                </a:lnTo>
                <a:lnTo>
                  <a:pt x="1676580" y="29935"/>
                </a:lnTo>
                <a:lnTo>
                  <a:pt x="164333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6682" y="2711205"/>
            <a:ext cx="1905000" cy="495300"/>
          </a:xfrm>
          <a:custGeom>
            <a:avLst/>
            <a:gdLst/>
            <a:ahLst/>
            <a:cxnLst/>
            <a:rect l="l" t="t" r="r" b="b"/>
            <a:pathLst>
              <a:path w="190500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822703" y="495299"/>
                </a:lnTo>
                <a:lnTo>
                  <a:pt x="1837110" y="494004"/>
                </a:lnTo>
                <a:lnTo>
                  <a:pt x="1874747" y="476430"/>
                </a:lnTo>
                <a:lnTo>
                  <a:pt x="1899144" y="443188"/>
                </a:lnTo>
                <a:lnTo>
                  <a:pt x="1904999" y="82295"/>
                </a:lnTo>
                <a:lnTo>
                  <a:pt x="1903704" y="67691"/>
                </a:lnTo>
                <a:lnTo>
                  <a:pt x="1886130" y="29935"/>
                </a:lnTo>
                <a:lnTo>
                  <a:pt x="185288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51432" y="3606555"/>
            <a:ext cx="2076450" cy="495300"/>
          </a:xfrm>
          <a:custGeom>
            <a:avLst/>
            <a:gdLst/>
            <a:ahLst/>
            <a:cxnLst/>
            <a:rect l="l" t="t" r="r" b="b"/>
            <a:pathLst>
              <a:path w="207645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994153" y="495299"/>
                </a:lnTo>
                <a:lnTo>
                  <a:pt x="2008560" y="494004"/>
                </a:lnTo>
                <a:lnTo>
                  <a:pt x="2046197" y="476430"/>
                </a:lnTo>
                <a:lnTo>
                  <a:pt x="2070594" y="443188"/>
                </a:lnTo>
                <a:lnTo>
                  <a:pt x="2076449" y="82295"/>
                </a:lnTo>
                <a:lnTo>
                  <a:pt x="2075154" y="67691"/>
                </a:lnTo>
                <a:lnTo>
                  <a:pt x="2057580" y="29935"/>
                </a:lnTo>
                <a:lnTo>
                  <a:pt x="202433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60982" y="4501905"/>
            <a:ext cx="1657350" cy="495300"/>
          </a:xfrm>
          <a:custGeom>
            <a:avLst/>
            <a:gdLst/>
            <a:ahLst/>
            <a:cxnLst/>
            <a:rect l="l" t="t" r="r" b="b"/>
            <a:pathLst>
              <a:path w="1657350" h="495300">
                <a:moveTo>
                  <a:pt x="82295" y="0"/>
                </a:moveTo>
                <a:lnTo>
                  <a:pt x="41295" y="10796"/>
                </a:lnTo>
                <a:lnTo>
                  <a:pt x="11950" y="39336"/>
                </a:lnTo>
                <a:lnTo>
                  <a:pt x="34" y="79847"/>
                </a:lnTo>
                <a:lnTo>
                  <a:pt x="0" y="412997"/>
                </a:lnTo>
                <a:lnTo>
                  <a:pt x="1270" y="427404"/>
                </a:lnTo>
                <a:lnTo>
                  <a:pt x="18624" y="465041"/>
                </a:lnTo>
                <a:lnTo>
                  <a:pt x="51796" y="489438"/>
                </a:lnTo>
                <a:lnTo>
                  <a:pt x="1575053" y="495293"/>
                </a:lnTo>
                <a:lnTo>
                  <a:pt x="1589460" y="493998"/>
                </a:lnTo>
                <a:lnTo>
                  <a:pt x="1627097" y="476424"/>
                </a:lnTo>
                <a:lnTo>
                  <a:pt x="1651494" y="443182"/>
                </a:lnTo>
                <a:lnTo>
                  <a:pt x="1657349" y="82289"/>
                </a:lnTo>
                <a:lnTo>
                  <a:pt x="1656054" y="67684"/>
                </a:lnTo>
                <a:lnTo>
                  <a:pt x="1638479" y="29929"/>
                </a:lnTo>
                <a:lnTo>
                  <a:pt x="1605234" y="5755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1932" y="5378199"/>
            <a:ext cx="1752600" cy="495300"/>
          </a:xfrm>
          <a:custGeom>
            <a:avLst/>
            <a:gdLst/>
            <a:ahLst/>
            <a:cxnLst/>
            <a:rect l="l" t="t" r="r" b="b"/>
            <a:pathLst>
              <a:path w="1752600" h="495300">
                <a:moveTo>
                  <a:pt x="82295" y="0"/>
                </a:moveTo>
                <a:lnTo>
                  <a:pt x="41296" y="10796"/>
                </a:lnTo>
                <a:lnTo>
                  <a:pt x="11951" y="39337"/>
                </a:lnTo>
                <a:lnTo>
                  <a:pt x="35" y="79848"/>
                </a:lnTo>
                <a:lnTo>
                  <a:pt x="0" y="413003"/>
                </a:lnTo>
                <a:lnTo>
                  <a:pt x="1270" y="427410"/>
                </a:lnTo>
                <a:lnTo>
                  <a:pt x="18624" y="465047"/>
                </a:lnTo>
                <a:lnTo>
                  <a:pt x="51796" y="489444"/>
                </a:lnTo>
                <a:lnTo>
                  <a:pt x="1670303" y="495299"/>
                </a:lnTo>
                <a:lnTo>
                  <a:pt x="1684710" y="494004"/>
                </a:lnTo>
                <a:lnTo>
                  <a:pt x="1722347" y="476430"/>
                </a:lnTo>
                <a:lnTo>
                  <a:pt x="1746744" y="443188"/>
                </a:lnTo>
                <a:lnTo>
                  <a:pt x="1752599" y="82295"/>
                </a:lnTo>
                <a:lnTo>
                  <a:pt x="1751304" y="67691"/>
                </a:lnTo>
                <a:lnTo>
                  <a:pt x="1733730" y="29935"/>
                </a:lnTo>
                <a:lnTo>
                  <a:pt x="1700488" y="5757"/>
                </a:lnTo>
                <a:lnTo>
                  <a:pt x="82295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2645">
              <a:lnSpc>
                <a:spcPct val="100000"/>
              </a:lnSpc>
            </a:pPr>
            <a:r>
              <a:rPr dirty="0"/>
              <a:t>Restricciones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40117" y="1708778"/>
            <a:ext cx="6912609" cy="243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321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301625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estado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inicial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2000" spc="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pued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se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destino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transi</a:t>
            </a:r>
            <a:r>
              <a:rPr sz="2000" spc="-5" dirty="0">
                <a:solidFill>
                  <a:srgbClr val="000064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ión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F7F7F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spcBef>
                <a:spcPts val="1400"/>
              </a:spcBef>
              <a:buClr>
                <a:srgbClr val="7F7F7F"/>
              </a:buClr>
              <a:buFont typeface="Arial"/>
              <a:buChar char="•"/>
              <a:tabLst>
                <a:tab pos="29845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od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actividad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tiene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000064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meno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flujo</a:t>
            </a:r>
            <a:r>
              <a:rPr sz="2000" spc="5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entrada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otro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salida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F7F7F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98450" marR="160020" indent="-285750">
              <a:lnSpc>
                <a:spcPct val="100000"/>
              </a:lnSpc>
              <a:spcBef>
                <a:spcPts val="1395"/>
              </a:spcBef>
              <a:buClr>
                <a:srgbClr val="7F7F7F"/>
              </a:buClr>
              <a:buFont typeface="Arial"/>
              <a:buChar char="•"/>
              <a:tabLst>
                <a:tab pos="298450" algn="l"/>
              </a:tabLst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uede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haber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cero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64"/>
                </a:solidFill>
                <a:latin typeface="Arial"/>
                <a:cs typeface="Arial"/>
              </a:rPr>
              <a:t>má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estado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finales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(po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ejemplo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proceso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continuo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tendrá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estado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final)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3710">
              <a:lnSpc>
                <a:spcPct val="100000"/>
              </a:lnSpc>
            </a:pPr>
            <a:r>
              <a:rPr spc="-15" dirty="0"/>
              <a:t>Recomendaciones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63942" y="1788026"/>
            <a:ext cx="659384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7F7F7F"/>
              </a:buClr>
              <a:buFont typeface="Arial"/>
              <a:buChar char="•"/>
              <a:tabLst>
                <a:tab pos="298450" algn="l"/>
              </a:tabLst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Conviene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colo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(no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obligado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)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estado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ini</a:t>
            </a:r>
            <a:r>
              <a:rPr sz="2000" spc="-5" dirty="0">
                <a:solidFill>
                  <a:srgbClr val="000064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ial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parte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superior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izquierda</a:t>
            </a:r>
            <a:r>
              <a:rPr sz="2000" spc="6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diagrama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875">
              <a:lnSpc>
                <a:spcPct val="100000"/>
              </a:lnSpc>
            </a:pPr>
            <a:r>
              <a:rPr spc="-15" dirty="0"/>
              <a:t>Situaciones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15" dirty="0"/>
              <a:t>alternativas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393838" y="6741523"/>
            <a:ext cx="2063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925" dirty="0">
                <a:solidFill>
                  <a:srgbClr val="1B1B1B"/>
                </a:solidFill>
                <a:latin typeface="Symbol"/>
                <a:cs typeface="Symbol"/>
              </a:rPr>
              <a:t>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6990" y="1754498"/>
            <a:ext cx="7706359" cy="419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8435">
              <a:lnSpc>
                <a:spcPct val="100000"/>
              </a:lnSpc>
            </a:pP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norma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pueda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apare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distinto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flujos</a:t>
            </a:r>
            <a:r>
              <a:rPr sz="2000" spc="60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dependiend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serie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circunstan</a:t>
            </a:r>
            <a:r>
              <a:rPr sz="2000" spc="-5" dirty="0">
                <a:solidFill>
                  <a:srgbClr val="000064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ia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s</a:t>
            </a:r>
            <a:r>
              <a:rPr sz="2000" spc="6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otras.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2000" spc="-15" dirty="0">
                <a:solidFill>
                  <a:srgbClr val="000064"/>
                </a:solidFill>
                <a:latin typeface="Arial"/>
                <a:cs typeface="Arial"/>
              </a:rPr>
              <a:t>Por</a:t>
            </a:r>
            <a:r>
              <a:rPr sz="2000" spc="55" dirty="0">
                <a:solidFill>
                  <a:srgbClr val="00006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64"/>
                </a:solidFill>
                <a:latin typeface="Arial"/>
                <a:cs typeface="Arial"/>
              </a:rPr>
              <a:t>ejemplo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450215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¿qué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pas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tarjeta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válida?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950">
              <a:latin typeface="Times New Roman"/>
              <a:cs typeface="Times New Roman"/>
            </a:endParaRPr>
          </a:p>
          <a:p>
            <a:pPr marL="450215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¿qué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pas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si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código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introduci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tarjeta?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950">
              <a:latin typeface="Times New Roman"/>
              <a:cs typeface="Times New Roman"/>
            </a:endParaRPr>
          </a:p>
          <a:p>
            <a:pPr marL="450215" marR="5080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¿qué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pas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si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cantidad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soli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ad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supera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cantidad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di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ponible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tarjeta?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marL="450215" marR="123189">
              <a:lnSpc>
                <a:spcPct val="100000"/>
              </a:lnSpc>
            </a:pP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¿qué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pas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co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lo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tipos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billete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qu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tiene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cajero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ese</a:t>
            </a:r>
            <a:r>
              <a:rPr sz="20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moment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pued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entrega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cantidad</a:t>
            </a:r>
            <a:r>
              <a:rPr sz="2000" spc="5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soli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ci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tada?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050">
              <a:lnSpc>
                <a:spcPct val="100000"/>
              </a:lnSpc>
            </a:pPr>
            <a:r>
              <a:rPr spc="-15" dirty="0"/>
              <a:t>Decisiones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0448925" y="6783388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8852031" y="2006355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2031" y="5035299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649" y="0"/>
                </a:moveTo>
                <a:lnTo>
                  <a:pt x="0" y="247649"/>
                </a:lnTo>
                <a:lnTo>
                  <a:pt x="247649" y="495299"/>
                </a:lnTo>
                <a:lnTo>
                  <a:pt x="495299" y="247649"/>
                </a:lnTo>
                <a:lnTo>
                  <a:pt x="247649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4872" y="1734887"/>
          <a:ext cx="8496299" cy="4305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9656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sión: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Marc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exi</a:t>
                      </a:r>
                      <a:r>
                        <a:rPr sz="2000" spc="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tencia</a:t>
                      </a:r>
                      <a:r>
                        <a:rPr sz="2000" spc="4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flujos</a:t>
                      </a:r>
                      <a:r>
                        <a:rPr sz="2000" spc="5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alternativos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643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Condición/guarda: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 marR="35496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escrib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encim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flujo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control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indic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condi</a:t>
                      </a:r>
                      <a:r>
                        <a:rPr sz="2000" spc="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ió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deb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cumplir</a:t>
                      </a:r>
                      <a:r>
                        <a:rPr sz="2000" spc="60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par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flujo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continú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travé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él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[cond.]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999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Fusión</a:t>
                      </a:r>
                      <a:r>
                        <a:rPr sz="2000" spc="4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(Merge):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85470" marR="13836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Sirve</a:t>
                      </a:r>
                      <a:r>
                        <a:rPr sz="2000" spc="5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par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junta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má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flujo</a:t>
                      </a:r>
                      <a:r>
                        <a:rPr sz="2000" dirty="0">
                          <a:solidFill>
                            <a:srgbClr val="000064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5" dirty="0">
                          <a:solidFill>
                            <a:srgbClr val="00006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alternativo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60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ejecu</a:t>
                      </a:r>
                      <a:r>
                        <a:rPr sz="2000" spc="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ió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qu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ha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produ</a:t>
                      </a:r>
                      <a:r>
                        <a:rPr sz="2000" spc="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id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po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deci</a:t>
                      </a:r>
                      <a:r>
                        <a:rPr sz="2000" spc="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ión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10101"/>
                      </a:solidFill>
                      <a:prstDash val="solid"/>
                    </a:lnL>
                    <a:lnR w="9524">
                      <a:solidFill>
                        <a:srgbClr val="010101"/>
                      </a:solidFill>
                      <a:prstDash val="solid"/>
                    </a:lnR>
                    <a:lnT w="9524">
                      <a:solidFill>
                        <a:srgbClr val="010101"/>
                      </a:solidFill>
                      <a:prstDash val="solid"/>
                    </a:lnT>
                    <a:lnB w="9524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1881</Words>
  <Application>Microsoft Office PowerPoint</Application>
  <PresentationFormat>Personalizado</PresentationFormat>
  <Paragraphs>443</Paragraphs>
  <Slides>43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2" baseType="lpstr">
      <vt:lpstr>Arial</vt:lpstr>
      <vt:lpstr>Calibri</vt:lpstr>
      <vt:lpstr>Century Gothic</vt:lpstr>
      <vt:lpstr>Symbol</vt:lpstr>
      <vt:lpstr>Times New Roman</vt:lpstr>
      <vt:lpstr>Verdana</vt:lpstr>
      <vt:lpstr>Wingdings</vt:lpstr>
      <vt:lpstr>Wingdings 3</vt:lpstr>
      <vt:lpstr>Espiral</vt:lpstr>
      <vt:lpstr>Diseño del comportamiento: Diagrama de actividades</vt:lpstr>
      <vt:lpstr>Introducción</vt:lpstr>
      <vt:lpstr>Elementos básicos</vt:lpstr>
      <vt:lpstr>Representación gráfica</vt:lpstr>
      <vt:lpstr>Ejemplo: cajero automático (versión 1)</vt:lpstr>
      <vt:lpstr>Restricciones</vt:lpstr>
      <vt:lpstr>Recomendaciones</vt:lpstr>
      <vt:lpstr>Situaciones alternativas</vt:lpstr>
      <vt:lpstr>Decisiones</vt:lpstr>
      <vt:lpstr>Representación gráfica</vt:lpstr>
      <vt:lpstr>Otras posible representaciones</vt:lpstr>
      <vt:lpstr>Ejemplos: cajero automático (versión 2)</vt:lpstr>
      <vt:lpstr>Restricciones</vt:lpstr>
      <vt:lpstr>Flujos concurrentes</vt:lpstr>
      <vt:lpstr>Flujos concurrentes</vt:lpstr>
      <vt:lpstr>Representación gráfica</vt:lpstr>
      <vt:lpstr>Ejemplos: cajero automático (versión 3)</vt:lpstr>
      <vt:lpstr>Reglas</vt:lpstr>
      <vt:lpstr>Actividades complejas</vt:lpstr>
      <vt:lpstr>Subactividades</vt:lpstr>
      <vt:lpstr>Representación gráfica</vt:lpstr>
      <vt:lpstr>Ejemplos: cajero automático (versión 4)</vt:lpstr>
      <vt:lpstr>Ejemplos: cajero automático (versión 4)</vt:lpstr>
      <vt:lpstr>Reglas</vt:lpstr>
      <vt:lpstr>Estado Final de flujo o de actividad</vt:lpstr>
      <vt:lpstr>Representación gráfica</vt:lpstr>
      <vt:lpstr>Particiones</vt:lpstr>
      <vt:lpstr>Particiones</vt:lpstr>
      <vt:lpstr>Representación gráfica</vt:lpstr>
      <vt:lpstr>Ejemplos: cajero automático (versión 5)</vt:lpstr>
      <vt:lpstr>Reglas</vt:lpstr>
      <vt:lpstr>Flujo de objetos</vt:lpstr>
      <vt:lpstr>Representación gráfica</vt:lpstr>
      <vt:lpstr>Representación gráfica (alternativa)</vt:lpstr>
      <vt:lpstr>Ejemplo</vt:lpstr>
      <vt:lpstr>Reglas</vt:lpstr>
      <vt:lpstr>Señales</vt:lpstr>
      <vt:lpstr>Representación gráfica</vt:lpstr>
      <vt:lpstr>Ejemplos</vt:lpstr>
      <vt:lpstr>Reglas</vt:lpstr>
      <vt:lpstr>Regiones</vt:lpstr>
      <vt:lpstr>Representación gráfica</vt:lpstr>
      <vt:lpstr>Reglas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2.- Diseño del comportamiento: Diagrama de actividades</dc:title>
  <dc:creator>Online2PDF.com</dc:creator>
  <cp:lastModifiedBy>Javier Molina</cp:lastModifiedBy>
  <cp:revision>3</cp:revision>
  <dcterms:created xsi:type="dcterms:W3CDTF">2024-09-26T21:09:21Z</dcterms:created>
  <dcterms:modified xsi:type="dcterms:W3CDTF">2024-09-26T19:20:21Z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2024-09-26T00:00:00Z</vt:filetime>
  </property>
  <property fmtid="{D5CDD505-2E9C-101B-9397-08002B2CF9AE}" pid="3" name="LastSaved">
    <vt:filetime>2024-09-26T00:00:00Z</vt:filetime>
  </property>
</Properties>
</file>