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V8JW0PenyAGFGPoShg4QQotKw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Ingeniería de Software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Calidad de software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239715" y="716504"/>
            <a:ext cx="10524393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conceptos de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software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abordan principalmente desde dos perspectivas clave: la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del 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del proceso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239715" y="2083749"/>
            <a:ext cx="101502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Pressman describe la calidad del producto de software como el conjunto de características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determinan si el software cumple con los requerimientos, especificaciones y expectativas del usuario.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características incluyen: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239715" y="1714417"/>
            <a:ext cx="212955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del Producto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139567" y="3376411"/>
            <a:ext cx="1499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flipH="1">
            <a:off x="6638191" y="3376411"/>
            <a:ext cx="1230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Fiabilidad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139567" y="4387085"/>
            <a:ext cx="1062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589833" y="4387085"/>
            <a:ext cx="1611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873331" y="4387085"/>
            <a:ext cx="1167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638191" y="5397759"/>
            <a:ext cx="1417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108693" y="5468176"/>
            <a:ext cx="1124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703890" y="3196203"/>
            <a:ext cx="1933500" cy="843900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80120" y="3139127"/>
            <a:ext cx="1933631" cy="843897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851883" y="4229236"/>
            <a:ext cx="1933631" cy="843897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851882" y="5282834"/>
            <a:ext cx="1933631" cy="843897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428782" y="4202417"/>
            <a:ext cx="1933631" cy="843897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380121" y="5265912"/>
            <a:ext cx="1933631" cy="843897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456363" y="4201129"/>
            <a:ext cx="1933631" cy="843897"/>
          </a:xfrm>
          <a:prstGeom prst="ellips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Calidad del producto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1862251"/>
            <a:ext cx="1066029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El grado en que el software satisface los requisitos definidos y sus capacidades,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la corrección y adecuación.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Fiabilidad (Reliability)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refiere a la capacidad del software para mantener su nivel de rendimiento bajo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condiciones específicas durante un tiempo determinado. Pressman lo describe como la estabilidad del software,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ausencia de fallos y su capacidad de recuperación.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Eficiencia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Está relacionada con el rendimiento del software en el uso de los recursos del sistema,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el tiempo de procesamiento, la memoria y el uso de recursos computacionales.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Mantenibilidad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Enfatiza la facilidad con la que se pueden realizar modificaciones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corregir errores, mejorar el rendimiento o adaptarse a cambios en el entorno.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incluye la modularidad, reusabilidad y analizabilidad.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Usabilidad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 el grado en que el software puede ser utilizado por los usuarios con facilidad y satisfacción.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Pressman enfatiza la importancia de hacer interfaces de usuario comprensibles, fáciles de aprender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efectivas para que los usuarios logren sus objetivos.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Portabilidad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 capacidad del software para ser transferido de un entorno a otro, lo que incluye su adaptabilidad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facilidad para ser instalado en diferentes plataformas.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Pressman menciona la seguridad como un aspecto importante de la calidad, dado que el software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 proteger los datos y prevenir accesos no autorizados o comportamientos maliciosos.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838200" y="492369"/>
            <a:ext cx="10512669" cy="1046285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Calidad del proceso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990600" y="2149650"/>
            <a:ext cx="1036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del proceso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refiere a los métodos, procedimientos y herramientas utilizadas para desarrollar el software. Algunos de los aspectos clave incluyen: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990600" y="3406950"/>
            <a:ext cx="49354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con estándares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Asegurarse de que los procesos de desarrollo sigan estándares y buenas prácticas, como los definidos en modelos de calidad como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CMMI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ISO/IEC 12207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052146" y="4736767"/>
            <a:ext cx="48123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y auditoría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realización de revisiones continuas y auditorías durante el desarrollo del software para asegurar que los productos intermedios cumplen con los requisitos de calidad.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459415" y="3406950"/>
            <a:ext cx="41968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Medición de la calidad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Pressman sugiere medir la calidad en todo momento, a través de métricas, tanto del producto (como defectos por cada mil líneas de código) como del proceso (como tiempos de ciclo de desarrollo).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2024-10-16T15:50:35Z</dcterms:created>
  <dc:creator>Javier Molina</dc:creator>
</cp:coreProperties>
</file>