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3"/>
  </p:notesMasterIdLst>
  <p:sldIdLst>
    <p:sldId id="256" r:id="rId2"/>
    <p:sldId id="257" r:id="rId3"/>
    <p:sldId id="264" r:id="rId4"/>
    <p:sldId id="268" r:id="rId5"/>
    <p:sldId id="263" r:id="rId6"/>
    <p:sldId id="266" r:id="rId7"/>
    <p:sldId id="260" r:id="rId8"/>
    <p:sldId id="265" r:id="rId9"/>
    <p:sldId id="267" r:id="rId10"/>
    <p:sldId id="261" r:id="rId11"/>
    <p:sldId id="269" r:id="rId12"/>
  </p:sldIdLst>
  <p:sldSz cx="12192000" cy="6858000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E8DC6-AD76-46A8-B2CC-4064ED0F26DA}">
          <p14:sldIdLst>
            <p14:sldId id="256"/>
            <p14:sldId id="257"/>
            <p14:sldId id="264"/>
            <p14:sldId id="268"/>
            <p14:sldId id="263"/>
            <p14:sldId id="266"/>
            <p14:sldId id="260"/>
            <p14:sldId id="265"/>
            <p14:sldId id="267"/>
            <p14:sldId id="261"/>
            <p14:sldId id="269"/>
          </p14:sldIdLst>
        </p14:section>
        <p14:section name="Graph Explorer" id="{E0E9B8E9-B3FD-4EDF-9534-B140FB89E3DC}">
          <p14:sldIdLst/>
        </p14:section>
        <p14:section name="PowerShell" id="{201E0887-0DBC-4B72-8AC7-DBAAAB42FF3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A90B2-AC4D-473E-BB84-7F8566098105}" v="1" dt="2022-11-16T22:59:46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8" autoAdjust="0"/>
    <p:restoredTop sz="86420" autoAdjust="0"/>
  </p:normalViewPr>
  <p:slideViewPr>
    <p:cSldViewPr snapToGrid="0">
      <p:cViewPr>
        <p:scale>
          <a:sx n="100" d="100"/>
          <a:sy n="100" d="100"/>
        </p:scale>
        <p:origin x="48" y="52"/>
      </p:cViewPr>
      <p:guideLst/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n Wertz" userId="f4cbd88fb9eef66c" providerId="LiveId" clId="{672A90B2-AC4D-473E-BB84-7F8566098105}"/>
    <pc:docChg chg="modSld modNotesMaster">
      <pc:chgData name="Dawn Wertz" userId="f4cbd88fb9eef66c" providerId="LiveId" clId="{672A90B2-AC4D-473E-BB84-7F8566098105}" dt="2022-11-17T18:23:52.548" v="63" actId="20577"/>
      <pc:docMkLst>
        <pc:docMk/>
      </pc:docMkLst>
      <pc:sldChg chg="modSp mod">
        <pc:chgData name="Dawn Wertz" userId="f4cbd88fb9eef66c" providerId="LiveId" clId="{672A90B2-AC4D-473E-BB84-7F8566098105}" dt="2022-11-17T18:23:52.548" v="63" actId="20577"/>
        <pc:sldMkLst>
          <pc:docMk/>
          <pc:sldMk cId="3372080604" sldId="256"/>
        </pc:sldMkLst>
        <pc:spChg chg="mod">
          <ac:chgData name="Dawn Wertz" userId="f4cbd88fb9eef66c" providerId="LiveId" clId="{672A90B2-AC4D-473E-BB84-7F8566098105}" dt="2022-11-17T18:23:52.548" v="63" actId="20577"/>
          <ac:spMkLst>
            <pc:docMk/>
            <pc:sldMk cId="3372080604" sldId="256"/>
            <ac:spMk id="3" creationId="{95A94226-C958-5668-5184-03771A0E450D}"/>
          </ac:spMkLst>
        </pc:spChg>
      </pc:sldChg>
      <pc:sldChg chg="modSp mod">
        <pc:chgData name="Dawn Wertz" userId="f4cbd88fb9eef66c" providerId="LiveId" clId="{672A90B2-AC4D-473E-BB84-7F8566098105}" dt="2022-11-16T23:02:50.798" v="5" actId="1076"/>
        <pc:sldMkLst>
          <pc:docMk/>
          <pc:sldMk cId="2505886059" sldId="261"/>
        </pc:sldMkLst>
        <pc:spChg chg="mod">
          <ac:chgData name="Dawn Wertz" userId="f4cbd88fb9eef66c" providerId="LiveId" clId="{672A90B2-AC4D-473E-BB84-7F8566098105}" dt="2022-11-16T23:02:47.401" v="4" actId="14100"/>
          <ac:spMkLst>
            <pc:docMk/>
            <pc:sldMk cId="2505886059" sldId="261"/>
            <ac:spMk id="2" creationId="{A1669C97-FF85-2F6A-C261-F28ACC990297}"/>
          </ac:spMkLst>
        </pc:spChg>
        <pc:spChg chg="mod">
          <ac:chgData name="Dawn Wertz" userId="f4cbd88fb9eef66c" providerId="LiveId" clId="{672A90B2-AC4D-473E-BB84-7F8566098105}" dt="2022-11-16T23:02:50.798" v="5" actId="1076"/>
          <ac:spMkLst>
            <pc:docMk/>
            <pc:sldMk cId="2505886059" sldId="261"/>
            <ac:spMk id="3" creationId="{CFA31504-32DC-950D-FFBD-7F6F9352BF7A}"/>
          </ac:spMkLst>
        </pc:spChg>
      </pc:sldChg>
      <pc:sldChg chg="modSp mod">
        <pc:chgData name="Dawn Wertz" userId="f4cbd88fb9eef66c" providerId="LiveId" clId="{672A90B2-AC4D-473E-BB84-7F8566098105}" dt="2022-11-16T23:46:37.112" v="24" actId="6549"/>
        <pc:sldMkLst>
          <pc:docMk/>
          <pc:sldMk cId="1528731351" sldId="263"/>
        </pc:sldMkLst>
        <pc:spChg chg="mod">
          <ac:chgData name="Dawn Wertz" userId="f4cbd88fb9eef66c" providerId="LiveId" clId="{672A90B2-AC4D-473E-BB84-7F8566098105}" dt="2022-11-16T23:46:37.112" v="24" actId="6549"/>
          <ac:spMkLst>
            <pc:docMk/>
            <pc:sldMk cId="1528731351" sldId="263"/>
            <ac:spMk id="3" creationId="{AEF0BC9F-ED66-3E70-D8F5-CE92AD0735AC}"/>
          </ac:spMkLst>
        </pc:spChg>
      </pc:sldChg>
      <pc:sldChg chg="modSp mod">
        <pc:chgData name="Dawn Wertz" userId="f4cbd88fb9eef66c" providerId="LiveId" clId="{672A90B2-AC4D-473E-BB84-7F8566098105}" dt="2022-11-17T13:50:58.688" v="53" actId="6549"/>
        <pc:sldMkLst>
          <pc:docMk/>
          <pc:sldMk cId="138824116" sldId="269"/>
        </pc:sldMkLst>
        <pc:spChg chg="mod">
          <ac:chgData name="Dawn Wertz" userId="f4cbd88fb9eef66c" providerId="LiveId" clId="{672A90B2-AC4D-473E-BB84-7F8566098105}" dt="2022-11-17T13:50:58.688" v="53" actId="6549"/>
          <ac:spMkLst>
            <pc:docMk/>
            <pc:sldMk cId="138824116" sldId="269"/>
            <ac:spMk id="3" creationId="{8A3D426D-C826-12A4-BC15-21628AF71E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FEA7B4-66A2-FDA6-AA6C-289D453018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11A55-582D-B031-8EE7-8917860CBF8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AD0847F0-B627-4360-A09F-830130404191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1B32747-31DF-5E18-405E-8C80F567C8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D964E3-B421-E228-EAA0-313D39A14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403B0-71BE-8165-E605-C1BD91E46C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13156-EA99-D4DA-B363-54366BFB3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93BDA0D-EEA6-4444-B4C0-0565D8D6AA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BDA0D-EEA6-4444-B4C0-0565D8D6AA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9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BDA0D-EEA6-4444-B4C0-0565D8D6AA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30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BDA0D-EEA6-4444-B4C0-0565D8D6AA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BDA0D-EEA6-4444-B4C0-0565D8D6AA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demonstrations start with the Azure Network</a:t>
            </a:r>
            <a:r>
              <a:rPr lang="en-US" baseline="0" dirty="0"/>
              <a:t> Connection already created and using the MS images, not custom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AA0C3-4026-4A9E-AFE2-10B4F1E871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43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8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854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7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0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6BAE-B20B-4E7A-AC78-9CB9D733C12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2FFDAB8-0E5F-473B-AFF5-82ECD2E2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delev@configgirl.onmicrosoft.com" TargetMode="External"/><Relationship Id="rId2" Type="http://schemas.openxmlformats.org/officeDocument/2006/relationships/hyperlink" Target="mailto:LeeG@configgirl.onmicrosof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graph/api/virtualendpoint-list-cloudpcs?view=graph-rest-beta&amp;tabs=htt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graph/api/virtualendpoint-list-cloudpcs?view=graph-rest-beta&amp;tabs=htt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graph/graph-explor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1F8C-A32E-8831-8882-21DF99EC5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Graph with </a:t>
            </a:r>
            <a:br>
              <a:rPr lang="en-US" dirty="0"/>
            </a:br>
            <a:r>
              <a:rPr lang="en-US" dirty="0"/>
              <a:t>Windows 365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94226-C958-5668-5184-03771A0E4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Dawn Wertz</a:t>
            </a:r>
          </a:p>
        </p:txBody>
      </p:sp>
    </p:spTree>
    <p:extLst>
      <p:ext uri="{BB962C8B-B14F-4D97-AF65-F5344CB8AC3E}">
        <p14:creationId xmlns:p14="http://schemas.microsoft.com/office/powerpoint/2010/main" val="337208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9C97-FF85-2F6A-C261-F28ACC99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1400"/>
          </a:xfrm>
        </p:spPr>
        <p:txBody>
          <a:bodyPr/>
          <a:lstStyle/>
          <a:p>
            <a:r>
              <a:rPr lang="en-US" dirty="0"/>
              <a:t>Automation – Steps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1504-32DC-950D-FFBD-7F6F9352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0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Provisioning Policies</a:t>
            </a:r>
          </a:p>
          <a:p>
            <a:r>
              <a:rPr lang="en-US" dirty="0"/>
              <a:t>Provision a Cloud PC</a:t>
            </a:r>
          </a:p>
          <a:p>
            <a:pPr lvl="1"/>
            <a:r>
              <a:rPr lang="en-US" dirty="0"/>
              <a:t>Add License</a:t>
            </a:r>
          </a:p>
          <a:p>
            <a:pPr lvl="1"/>
            <a:r>
              <a:rPr lang="en-US" dirty="0"/>
              <a:t>Add group</a:t>
            </a:r>
          </a:p>
          <a:p>
            <a:r>
              <a:rPr lang="en-US" dirty="0"/>
              <a:t>Monitor Status</a:t>
            </a:r>
          </a:p>
          <a:p>
            <a:r>
              <a:rPr lang="en-US" dirty="0"/>
              <a:t>Restart Machine</a:t>
            </a:r>
          </a:p>
          <a:p>
            <a:r>
              <a:rPr lang="en-US" dirty="0"/>
              <a:t>Reprovision</a:t>
            </a:r>
          </a:p>
          <a:p>
            <a:r>
              <a:rPr lang="en-US" dirty="0"/>
              <a:t>Deprovision the Cloud PC</a:t>
            </a:r>
          </a:p>
          <a:p>
            <a:pPr lvl="1"/>
            <a:r>
              <a:rPr lang="en-US" dirty="0"/>
              <a:t>End Grace Period</a:t>
            </a:r>
          </a:p>
          <a:p>
            <a:r>
              <a:rPr lang="en-US" dirty="0"/>
              <a:t>End the Grace Period and delete the machine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8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F71F-0A41-585C-B28E-3D3794F8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609600"/>
            <a:ext cx="8596883" cy="1320800"/>
          </a:xfrm>
        </p:spPr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426D-C826-12A4-BC15-21628AF7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9" y="1390650"/>
            <a:ext cx="8596668" cy="4758663"/>
          </a:xfrm>
        </p:spPr>
        <p:txBody>
          <a:bodyPr>
            <a:normAutofit/>
          </a:bodyPr>
          <a:lstStyle/>
          <a:p>
            <a:r>
              <a:rPr lang="en-US" dirty="0"/>
              <a:t>Connect to Graph Script</a:t>
            </a:r>
          </a:p>
          <a:p>
            <a:r>
              <a:rPr lang="en-US" dirty="0"/>
              <a:t>Create provisioning policy</a:t>
            </a:r>
          </a:p>
          <a:p>
            <a:r>
              <a:rPr lang="en-US" dirty="0"/>
              <a:t>Provision a computer for AlexW@configgirl.onmicrosoft.com</a:t>
            </a:r>
          </a:p>
          <a:p>
            <a:r>
              <a:rPr lang="en-US" dirty="0"/>
              <a:t>Restart a computer Adelev@configgirl.onmicrosoft.com</a:t>
            </a:r>
          </a:p>
          <a:p>
            <a:r>
              <a:rPr lang="en-US" dirty="0"/>
              <a:t>Restore a snapshot  Screen shot</a:t>
            </a:r>
          </a:p>
          <a:p>
            <a:r>
              <a:rPr lang="en-US" dirty="0"/>
              <a:t>Resize a computer </a:t>
            </a:r>
            <a:r>
              <a:rPr lang="en-US" dirty="0">
                <a:hlinkClick r:id="rId2"/>
              </a:rPr>
              <a:t>LeeG@configgirl.onmicrosoft.com</a:t>
            </a:r>
            <a:endParaRPr lang="en-US" dirty="0"/>
          </a:p>
          <a:p>
            <a:r>
              <a:rPr lang="en-US" dirty="0"/>
              <a:t>Deprovision computer </a:t>
            </a:r>
            <a:r>
              <a:rPr lang="en-US" dirty="0">
                <a:hlinkClick r:id="rId3"/>
              </a:rPr>
              <a:t>Adelev@configgirl.onmicrosoft.com</a:t>
            </a:r>
            <a:endParaRPr lang="en-US" dirty="0"/>
          </a:p>
          <a:p>
            <a:r>
              <a:rPr lang="en-US" dirty="0"/>
              <a:t>Send in grace email</a:t>
            </a:r>
          </a:p>
          <a:p>
            <a:r>
              <a:rPr lang="en-US" dirty="0"/>
              <a:t>End Grace period</a:t>
            </a:r>
          </a:p>
          <a:p>
            <a:r>
              <a:rPr lang="en-US" dirty="0"/>
              <a:t>Send email removed computer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5036-58CD-73FC-A209-FEC1CC2D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FF39-6285-A1F6-95FA-EBCFEAB8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Graph</a:t>
            </a:r>
          </a:p>
          <a:p>
            <a:r>
              <a:rPr lang="en-US" dirty="0"/>
              <a:t>What is Permissions, Consent, and access token</a:t>
            </a:r>
          </a:p>
          <a:p>
            <a:r>
              <a:rPr lang="en-US" dirty="0"/>
              <a:t>Create Enterprise Application in Azure Active Directory</a:t>
            </a:r>
          </a:p>
          <a:p>
            <a:r>
              <a:rPr lang="en-US" dirty="0"/>
              <a:t>Automate Cloud PC Lifecycle in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7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8DC8-FF34-10A4-3F81-9C04B7FA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3B69-770C-3C49-398B-0734B011F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Graph is the gateway to data and intelligence in Microsoft 365</a:t>
            </a:r>
          </a:p>
          <a:p>
            <a:r>
              <a:rPr lang="en-US" dirty="0"/>
              <a:t>Graph provides a unified programmability model that you can use to access Microsoft Cloud resources</a:t>
            </a:r>
          </a:p>
          <a:p>
            <a:r>
              <a:rPr lang="en-US" dirty="0"/>
              <a:t>Microsoft Graph is a RESTful web API that enables you to access Microsoft Cloud service resources.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4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B38F-5B51-5DA1-E0C5-3A8523C9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A4D0-A380-27BD-36C6-85F84705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Permissions</a:t>
            </a:r>
          </a:p>
          <a:p>
            <a:r>
              <a:rPr lang="en-US" dirty="0"/>
              <a:t>Consent</a:t>
            </a:r>
          </a:p>
          <a:p>
            <a:r>
              <a:rPr lang="en-US" dirty="0"/>
              <a:t>Bearer Token</a:t>
            </a:r>
          </a:p>
        </p:txBody>
      </p:sp>
    </p:spTree>
    <p:extLst>
      <p:ext uri="{BB962C8B-B14F-4D97-AF65-F5344CB8AC3E}">
        <p14:creationId xmlns:p14="http://schemas.microsoft.com/office/powerpoint/2010/main" val="264028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A766-93F0-824A-A504-F0C35867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BC9F-ED66-3E70-D8F5-CE92AD07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193"/>
            <a:ext cx="8596668" cy="3880773"/>
          </a:xfrm>
        </p:spPr>
        <p:txBody>
          <a:bodyPr>
            <a:normAutofit/>
          </a:bodyPr>
          <a:lstStyle/>
          <a:p>
            <a:r>
              <a:rPr lang="en-US" i="1" dirty="0"/>
              <a:t>Review Graph API Documentation for what permissions are needed</a:t>
            </a:r>
          </a:p>
          <a:p>
            <a:pPr lvl="1"/>
            <a:r>
              <a:rPr lang="en-US" dirty="0">
                <a:hlinkClick r:id="rId2"/>
              </a:rPr>
              <a:t>List </a:t>
            </a:r>
            <a:r>
              <a:rPr lang="en-US" dirty="0" err="1">
                <a:hlinkClick r:id="rId2"/>
              </a:rPr>
              <a:t>cloudPCs</a:t>
            </a:r>
            <a:r>
              <a:rPr lang="en-US" dirty="0">
                <a:hlinkClick r:id="rId2"/>
              </a:rPr>
              <a:t> - Microsoft Graph beta | Microsoft Learn</a:t>
            </a:r>
            <a:endParaRPr lang="en-US" i="1" dirty="0"/>
          </a:p>
          <a:p>
            <a:r>
              <a:rPr lang="en-US" i="1" dirty="0"/>
              <a:t>License Permissions </a:t>
            </a:r>
          </a:p>
          <a:p>
            <a:pPr lvl="1"/>
            <a:r>
              <a:rPr lang="en-US" i="1" dirty="0" err="1"/>
              <a:t>User.ReadWrite.All</a:t>
            </a:r>
            <a:r>
              <a:rPr lang="en-US" i="1" dirty="0"/>
              <a:t>, </a:t>
            </a:r>
            <a:r>
              <a:rPr lang="en-US" i="1" dirty="0" err="1"/>
              <a:t>Directory.ReadWrite.All</a:t>
            </a:r>
            <a:endParaRPr lang="en-US" dirty="0"/>
          </a:p>
          <a:p>
            <a:r>
              <a:rPr lang="en-US" i="1" dirty="0"/>
              <a:t>Group Permissions </a:t>
            </a:r>
          </a:p>
          <a:p>
            <a:pPr lvl="1"/>
            <a:r>
              <a:rPr lang="en-US" i="1" dirty="0" err="1"/>
              <a:t>GroupMember.ReadWrite.All</a:t>
            </a:r>
            <a:r>
              <a:rPr lang="en-US" i="1" dirty="0"/>
              <a:t>, </a:t>
            </a:r>
            <a:r>
              <a:rPr lang="en-US" i="1" dirty="0" err="1"/>
              <a:t>Group.ReadWrite.All</a:t>
            </a:r>
            <a:r>
              <a:rPr lang="en-US" i="1" dirty="0"/>
              <a:t> and </a:t>
            </a:r>
            <a:r>
              <a:rPr lang="en-US" i="1" dirty="0" err="1"/>
              <a:t>Directory.ReadWrite.All</a:t>
            </a:r>
            <a:endParaRPr lang="en-US" dirty="0"/>
          </a:p>
          <a:p>
            <a:r>
              <a:rPr lang="en-US" i="1" dirty="0" err="1"/>
              <a:t>CloudPC</a:t>
            </a:r>
            <a:r>
              <a:rPr lang="en-US" i="1" dirty="0"/>
              <a:t> Permissions </a:t>
            </a:r>
          </a:p>
          <a:p>
            <a:pPr lvl="1"/>
            <a:r>
              <a:rPr lang="en-US" dirty="0" err="1"/>
              <a:t>CloudPC.ReadWrite.All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3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DA65-6DD8-9D00-8CCD-04FEA601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7722"/>
          </a:xfrm>
        </p:spPr>
        <p:txBody>
          <a:bodyPr/>
          <a:lstStyle/>
          <a:p>
            <a:r>
              <a:rPr lang="en-US" dirty="0"/>
              <a:t>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5F3A-E4B6-0E3D-5598-196E48F9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Consent does not grant permissions it allows the use of existing permissions</a:t>
            </a:r>
          </a:p>
          <a:p>
            <a:r>
              <a:rPr lang="en-US" dirty="0"/>
              <a:t>User consent and admin consent</a:t>
            </a:r>
          </a:p>
          <a:p>
            <a:r>
              <a:rPr lang="en-US" dirty="0"/>
              <a:t>A user must consent to application specific permissions to act on their behalf</a:t>
            </a:r>
          </a:p>
          <a:p>
            <a:r>
              <a:rPr lang="en-US" dirty="0"/>
              <a:t>The admin must also consent for users to be allowed to consent to those permissions for the app</a:t>
            </a:r>
          </a:p>
          <a:p>
            <a:r>
              <a:rPr lang="en-US" dirty="0"/>
              <a:t>Delegated Permissions</a:t>
            </a:r>
          </a:p>
          <a:p>
            <a:pPr lvl="1"/>
            <a:r>
              <a:rPr lang="en-US" dirty="0"/>
              <a:t>Used with a signed-in user present, acts on user's behalf</a:t>
            </a:r>
          </a:p>
          <a:p>
            <a:r>
              <a:rPr lang="en-US" dirty="0"/>
              <a:t>Application Permissions</a:t>
            </a:r>
          </a:p>
          <a:p>
            <a:pPr lvl="1"/>
            <a:r>
              <a:rPr lang="en-US" dirty="0"/>
              <a:t>User sign-in presents is not necessary</a:t>
            </a:r>
          </a:p>
        </p:txBody>
      </p:sp>
    </p:spTree>
    <p:extLst>
      <p:ext uri="{BB962C8B-B14F-4D97-AF65-F5344CB8AC3E}">
        <p14:creationId xmlns:p14="http://schemas.microsoft.com/office/powerpoint/2010/main" val="247929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ED5A-1CEE-894F-AFCF-3ADF68CC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Enterprise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D558-8618-C5C6-D00F-629F893D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automation use an Enterprise App</a:t>
            </a:r>
          </a:p>
          <a:p>
            <a:r>
              <a:rPr lang="en-US" dirty="0"/>
              <a:t>In production use key vault for secret</a:t>
            </a:r>
          </a:p>
          <a:p>
            <a:r>
              <a:rPr lang="en-US" dirty="0"/>
              <a:t>Create a new App Registration</a:t>
            </a:r>
          </a:p>
          <a:p>
            <a:r>
              <a:rPr lang="en-US" dirty="0"/>
              <a:t>Grant API Permissions and Consent</a:t>
            </a:r>
          </a:p>
          <a:p>
            <a:pPr lvl="1"/>
            <a:r>
              <a:rPr lang="en-US" dirty="0"/>
              <a:t>Find necessary permissions on Graph REST API Beta page </a:t>
            </a:r>
            <a:r>
              <a:rPr lang="en-US" dirty="0">
                <a:hlinkClick r:id="rId2"/>
              </a:rPr>
              <a:t>https://learn.microsoft.com/en-us/graph/api/virtualendpoint-list-cloudpcs?view=graph-rest-beta&amp;tabs=http</a:t>
            </a:r>
            <a:endParaRPr lang="en-US" dirty="0"/>
          </a:p>
          <a:p>
            <a:r>
              <a:rPr lang="en-US" dirty="0"/>
              <a:t>Consent for Organization in Enterprise App</a:t>
            </a:r>
          </a:p>
          <a:p>
            <a:r>
              <a:rPr lang="en-US" dirty="0"/>
              <a:t>Create a secrete in App Registration</a:t>
            </a:r>
          </a:p>
        </p:txBody>
      </p:sp>
    </p:spTree>
    <p:extLst>
      <p:ext uri="{BB962C8B-B14F-4D97-AF65-F5344CB8AC3E}">
        <p14:creationId xmlns:p14="http://schemas.microsoft.com/office/powerpoint/2010/main" val="79391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6CA0-0D67-C274-4994-44EFCFBF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88AC-2010-0ABD-CA49-C1D8EA3A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Explorer</a:t>
            </a:r>
          </a:p>
          <a:p>
            <a:pPr lvl="1"/>
            <a:r>
              <a:rPr lang="en-US" dirty="0">
                <a:hlinkClick r:id="rId3"/>
              </a:rPr>
              <a:t>https://developer.microsoft.com/en-us/graph/graph-explorer</a:t>
            </a:r>
            <a:endParaRPr lang="en-US" dirty="0"/>
          </a:p>
          <a:p>
            <a:r>
              <a:rPr lang="en-US" dirty="0"/>
              <a:t>Graph X-Ray</a:t>
            </a:r>
          </a:p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Windows 365 SDK – PowerShell Cmdlets</a:t>
            </a:r>
          </a:p>
          <a:p>
            <a:pPr lvl="1"/>
            <a:r>
              <a:rPr lang="en-US" dirty="0"/>
              <a:t>Web Rest Methods</a:t>
            </a:r>
          </a:p>
        </p:txBody>
      </p:sp>
    </p:spTree>
    <p:extLst>
      <p:ext uri="{BB962C8B-B14F-4D97-AF65-F5344CB8AC3E}">
        <p14:creationId xmlns:p14="http://schemas.microsoft.com/office/powerpoint/2010/main" val="379175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164E-12B0-C879-BD04-EAE7EB4E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PC Lifecycle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5E454-1D66-1661-0B3D-23B19E7CE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Provision</a:t>
            </a:r>
          </a:p>
          <a:p>
            <a:pPr lvl="1"/>
            <a:r>
              <a:rPr lang="en-US" dirty="0"/>
              <a:t>Monitor</a:t>
            </a:r>
          </a:p>
          <a:p>
            <a:pPr lvl="2"/>
            <a:r>
              <a:rPr lang="en-US" dirty="0"/>
              <a:t>Resize</a:t>
            </a:r>
          </a:p>
          <a:p>
            <a:pPr lvl="2"/>
            <a:r>
              <a:rPr lang="en-US" dirty="0"/>
              <a:t>Restart</a:t>
            </a:r>
          </a:p>
          <a:p>
            <a:pPr lvl="1"/>
            <a:r>
              <a:rPr lang="en-US" dirty="0"/>
              <a:t>Deprovision</a:t>
            </a:r>
          </a:p>
        </p:txBody>
      </p:sp>
      <p:pic>
        <p:nvPicPr>
          <p:cNvPr id="1028" name="Picture 4" descr="Search in sidebar query">
            <a:extLst>
              <a:ext uri="{FF2B5EF4-FFF2-40B4-BE49-F238E27FC236}">
                <a16:creationId xmlns:a16="http://schemas.microsoft.com/office/drawing/2014/main" id="{8BAB122E-6A57-E662-7546-B9967C346F5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6" y="2160589"/>
            <a:ext cx="5306539" cy="30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53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23384</TotalTime>
  <Words>446</Words>
  <Application>Microsoft Office PowerPoint</Application>
  <PresentationFormat>Widescreen</PresentationFormat>
  <Paragraphs>84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Using Graph with  Windows 365</vt:lpstr>
      <vt:lpstr>Agenda</vt:lpstr>
      <vt:lpstr>What is Graph</vt:lpstr>
      <vt:lpstr>Connection Requirements</vt:lpstr>
      <vt:lpstr>Required Permissions</vt:lpstr>
      <vt:lpstr>Consent</vt:lpstr>
      <vt:lpstr>Create Enterprise App</vt:lpstr>
      <vt:lpstr>Access Graph</vt:lpstr>
      <vt:lpstr>Cloud PC Lifecycle</vt:lpstr>
      <vt:lpstr>Automation – Steps needed</vt:lpstr>
      <vt:lpstr>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Graph with Windows 3665</dc:title>
  <dc:creator>Dawn Wertz</dc:creator>
  <cp:lastModifiedBy>Dawn Wertz</cp:lastModifiedBy>
  <cp:revision>27</cp:revision>
  <cp:lastPrinted>2022-11-16T22:59:46Z</cp:lastPrinted>
  <dcterms:created xsi:type="dcterms:W3CDTF">2022-10-25T09:54:24Z</dcterms:created>
  <dcterms:modified xsi:type="dcterms:W3CDTF">2022-11-17T18:23:59Z</dcterms:modified>
</cp:coreProperties>
</file>