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9" r:id="rId4"/>
    <p:sldId id="266" r:id="rId5"/>
    <p:sldId id="270" r:id="rId6"/>
    <p:sldId id="279" r:id="rId7"/>
    <p:sldId id="267" r:id="rId8"/>
    <p:sldId id="271" r:id="rId9"/>
    <p:sldId id="272" r:id="rId10"/>
    <p:sldId id="282" r:id="rId11"/>
    <p:sldId id="283" r:id="rId12"/>
    <p:sldId id="284" r:id="rId13"/>
    <p:sldId id="281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EBA5-A3D1-458F-B493-A7784F843002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439B-A8E6-4161-83DC-2A29D76659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1450-F2A9-41C1-8119-B38BC03DA58C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0145-8AC0-4DDC-911D-F77BEBC790BD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4AA7-0685-45A7-9F44-7D10107E141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42-8C99-4012-BBC4-835B518843A0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7B6-059F-43FD-B53A-998549F69658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78A-2AF6-4872-9549-BBC7E5EEFE7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374-2E5A-42C7-B8F6-0AB8B24FEC0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6FA-4A17-4144-A70F-4074511E2C99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F8BC-40DC-4171-ABBA-F975DA434BC3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C415-8473-40AA-9C9E-EA02E2BBE695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5ABF-363E-43D1-B7C6-BD8F5D7891DF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0CB3-E548-497B-8DA5-345095E99FDB}" type="datetime1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E1B02D-2A3F-49DE-AB67-7B93722EBA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mitos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aviação</a:t>
            </a:r>
            <a:r>
              <a:rPr lang="en-US" b="1" dirty="0"/>
              <a:t> </a:t>
            </a:r>
            <a:r>
              <a:rPr lang="en-US" b="1" dirty="0" err="1"/>
              <a:t>brasileira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chemeClr val="tx1"/>
                </a:solidFill>
              </a:rPr>
              <a:t>Su</a:t>
            </a:r>
            <a:r>
              <a:rPr lang="pt-BR" b="1" dirty="0">
                <a:solidFill>
                  <a:schemeClr val="tx1"/>
                </a:solidFill>
              </a:rPr>
              <a:t> Yin He</a:t>
            </a:r>
          </a:p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chemeClr val="tx1"/>
                </a:solidFill>
              </a:rPr>
              <a:t>Hamilton Fonte II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477000"/>
            <a:ext cx="640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da apresentação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275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5407"/>
              </p:ext>
            </p:extLst>
          </p:nvPr>
        </p:nvGraphicFramePr>
        <p:xfrm>
          <a:off x="914400" y="3048000"/>
          <a:ext cx="7772400" cy="241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Fase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 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Fatalidades/aeronave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Cruzeiro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3505200" y="4800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63718"/>
              </p:ext>
            </p:extLst>
          </p:nvPr>
        </p:nvGraphicFramePr>
        <p:xfrm>
          <a:off x="2628900" y="2817778"/>
          <a:ext cx="3886200" cy="36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Ocorrêncais</a:t>
                      </a:r>
                      <a:r>
                        <a:rPr lang="pt-BR" dirty="0"/>
                        <a:t> únicas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2819400" y="3505200"/>
            <a:ext cx="1676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9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 (cont.)?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35686"/>
              </p:ext>
            </p:extLst>
          </p:nvPr>
        </p:nvGraphicFramePr>
        <p:xfrm>
          <a:off x="914398" y="2209800"/>
          <a:ext cx="7162804" cy="443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991093738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de Fatalidades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Julgamento de pilotagem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Supervisão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Organização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Coordenação de cabine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Piloto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5738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Indisciplina de Voo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69105"/>
                  </a:ext>
                </a:extLst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838200" y="5943599"/>
            <a:ext cx="7239002" cy="698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0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Perguntas?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Obrigado!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CENIPA</a:t>
            </a:r>
          </a:p>
          <a:p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Perguntas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datasets</a:t>
            </a:r>
          </a:p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  <a:p>
            <a:r>
              <a:rPr lang="en-US" dirty="0"/>
              <a:t>As </a:t>
            </a:r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CENIPA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aeronauticos</a:t>
            </a:r>
            <a:r>
              <a:rPr lang="en-US" dirty="0"/>
              <a:t>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Resultado de imagem para CENI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637239"/>
            <a:ext cx="3124200" cy="36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Incidentes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Incidente</a:t>
            </a:r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lesão</a:t>
            </a:r>
            <a:r>
              <a:rPr lang="en-US" dirty="0"/>
              <a:t> grave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morra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aeronave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sofra</a:t>
            </a:r>
            <a:r>
              <a:rPr lang="en-US" dirty="0"/>
              <a:t> </a:t>
            </a:r>
            <a:r>
              <a:rPr lang="en-US" dirty="0" err="1"/>
              <a:t>dano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 que </a:t>
            </a:r>
            <a:r>
              <a:rPr lang="en-US" dirty="0" err="1"/>
              <a:t>afete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resistência</a:t>
            </a:r>
            <a:r>
              <a:rPr lang="en-US" dirty="0"/>
              <a:t> </a:t>
            </a:r>
            <a:r>
              <a:rPr lang="en-US" dirty="0" err="1"/>
              <a:t>estrutural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aeronave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desaparecida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local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encontre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absolutamente</a:t>
            </a:r>
            <a:r>
              <a:rPr lang="en-US" dirty="0"/>
              <a:t> </a:t>
            </a:r>
            <a:r>
              <a:rPr lang="en-US" dirty="0" err="1"/>
              <a:t>inacessível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Airbus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acidentes</a:t>
            </a:r>
            <a:r>
              <a:rPr lang="en-US" dirty="0"/>
              <a:t> que Boeing?</a:t>
            </a:r>
          </a:p>
          <a:p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voo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perigosa</a:t>
            </a:r>
            <a:endParaRPr lang="en-US" dirty="0"/>
          </a:p>
          <a:p>
            <a:pPr lvl="1"/>
            <a:r>
              <a:rPr lang="en-US" dirty="0" err="1"/>
              <a:t>Pouso</a:t>
            </a:r>
            <a:r>
              <a:rPr lang="en-US" dirty="0"/>
              <a:t> e </a:t>
            </a:r>
            <a:r>
              <a:rPr lang="en-US" dirty="0" err="1"/>
              <a:t>decolagem</a:t>
            </a:r>
            <a:r>
              <a:rPr lang="en-US" dirty="0"/>
              <a:t>?</a:t>
            </a:r>
          </a:p>
          <a:p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contribuinte</a:t>
            </a:r>
            <a:r>
              <a:rPr lang="en-US" dirty="0"/>
              <a:t>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16475"/>
          </a:xfrm>
        </p:spPr>
        <p:txBody>
          <a:bodyPr>
            <a:normAutofit/>
          </a:bodyPr>
          <a:lstStyle/>
          <a:p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pPr lvl="1"/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investigações</a:t>
            </a:r>
            <a:r>
              <a:rPr lang="en-US" dirty="0"/>
              <a:t> dos </a:t>
            </a:r>
            <a:r>
              <a:rPr lang="en-US" dirty="0" err="1"/>
              <a:t>incidentes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relatos</a:t>
            </a:r>
            <a:r>
              <a:rPr lang="en-US" dirty="0"/>
              <a:t> de </a:t>
            </a:r>
            <a:r>
              <a:rPr lang="en-US" dirty="0" err="1"/>
              <a:t>testemunhas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lh5.googleusercontent.com/G-v_ADsR9wUte5skOycNtFUk5nLeVRtLLHkbcC_tvOS8qwPEYdGGPsd8hEJVrNUdN2hoaqERObLZda6AJUdyjz6OXwsgGAbrq3NaZbUjIEM802Wi8TcplKIEVOko8FDuZWnq3o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924800" cy="50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16474"/>
          </a:xfrm>
        </p:spPr>
        <p:txBody>
          <a:bodyPr>
            <a:normAutofit/>
          </a:bodyPr>
          <a:lstStyle/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e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linha</a:t>
            </a:r>
            <a:endParaRPr lang="en-US" dirty="0"/>
          </a:p>
          <a:p>
            <a:r>
              <a:rPr lang="en-US" dirty="0" err="1"/>
              <a:t>Padronização</a:t>
            </a:r>
            <a:r>
              <a:rPr lang="en-US" dirty="0"/>
              <a:t> de </a:t>
            </a:r>
            <a:r>
              <a:rPr lang="en-US" dirty="0" err="1"/>
              <a:t>datas</a:t>
            </a:r>
            <a:endParaRPr lang="en-US" dirty="0"/>
          </a:p>
          <a:p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positivo</a:t>
            </a:r>
            <a:r>
              <a:rPr lang="en-US" dirty="0"/>
              <a:t> e </a:t>
            </a:r>
            <a:r>
              <a:rPr lang="en-US" dirty="0" err="1"/>
              <a:t>negativo</a:t>
            </a:r>
            <a:r>
              <a:rPr lang="en-US" dirty="0"/>
              <a:t> para “sim” e “</a:t>
            </a:r>
            <a:r>
              <a:rPr lang="en-US" dirty="0" err="1"/>
              <a:t>não</a:t>
            </a:r>
            <a:r>
              <a:rPr lang="en-US" dirty="0"/>
              <a:t>”</a:t>
            </a:r>
          </a:p>
          <a:p>
            <a:r>
              <a:rPr lang="en-US" dirty="0" err="1"/>
              <a:t>Descarte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inconsistentes</a:t>
            </a:r>
            <a:r>
              <a:rPr lang="en-US" dirty="0"/>
              <a:t>.</a:t>
            </a:r>
          </a:p>
          <a:p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b="1" dirty="0" err="1"/>
              <a:t>fatores</a:t>
            </a:r>
            <a:r>
              <a:rPr lang="en-US" b="1" dirty="0"/>
              <a:t> </a:t>
            </a:r>
            <a:r>
              <a:rPr lang="en-US" b="1" dirty="0" err="1"/>
              <a:t>contribuintes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descrições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fabricante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B02D-2A3F-49DE-AB67-7B93722EBA1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14176"/>
              </p:ext>
            </p:extLst>
          </p:nvPr>
        </p:nvGraphicFramePr>
        <p:xfrm>
          <a:off x="914400" y="2781886"/>
          <a:ext cx="7772400" cy="305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00997255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1398047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8186149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1780580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Aeronaves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Fatalidade/aeronave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0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Neiva Industria </a:t>
                      </a:r>
                      <a:r>
                        <a:rPr lang="pt-BR" dirty="0" err="1"/>
                        <a:t>Aeronautica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3823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Cessna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Aircraft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0,3243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65553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Boeing </a:t>
                      </a:r>
                      <a:r>
                        <a:rPr lang="pt-BR" dirty="0" err="1"/>
                        <a:t>Company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8891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Airbus 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11.7059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20716"/>
                  </a:ext>
                </a:extLst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14400" y="5105400"/>
            <a:ext cx="7772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344</Words>
  <Application>Microsoft Office PowerPoint</Application>
  <PresentationFormat>Apresentação na tela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Estudo sobre alguns mitos na aviação brasileira</vt:lpstr>
      <vt:lpstr>Agenda</vt:lpstr>
      <vt:lpstr>CENIPA</vt:lpstr>
      <vt:lpstr>Incidentes</vt:lpstr>
      <vt:lpstr>Perguntas</vt:lpstr>
      <vt:lpstr>Datasets</vt:lpstr>
      <vt:lpstr>O Dataset</vt:lpstr>
      <vt:lpstr>Preparação dos dados</vt:lpstr>
      <vt:lpstr>Descobertas</vt:lpstr>
      <vt:lpstr>Descobertas</vt:lpstr>
      <vt:lpstr>Descobertas</vt:lpstr>
      <vt:lpstr>Descobertas</vt:lpstr>
      <vt:lpstr>Perguntas?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Trabalho</dc:title>
  <dc:creator>marcos</dc:creator>
  <cp:lastModifiedBy>dev 01</cp:lastModifiedBy>
  <cp:revision>112</cp:revision>
  <dcterms:created xsi:type="dcterms:W3CDTF">2013-09-11T02:07:38Z</dcterms:created>
  <dcterms:modified xsi:type="dcterms:W3CDTF">2016-11-30T23:13:06Z</dcterms:modified>
</cp:coreProperties>
</file>