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2" r:id="rId11"/>
    <p:sldId id="283" r:id="rId12"/>
    <p:sldId id="284" r:id="rId13"/>
    <p:sldId id="286" r:id="rId14"/>
    <p:sldId id="281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mitos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aviação</a:t>
            </a:r>
            <a:r>
              <a:rPr lang="en-US" b="1" dirty="0"/>
              <a:t> </a:t>
            </a:r>
            <a:r>
              <a:rPr lang="en-US" b="1" dirty="0" err="1"/>
              <a:t>brasileira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chemeClr val="tx1"/>
                </a:solidFill>
              </a:rPr>
              <a:t>Su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Yinhe</a:t>
            </a:r>
            <a:endParaRPr lang="pt-B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/>
                </a:solidFill>
              </a:rPr>
              <a:t>Hamilton Fonte II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94275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5407"/>
              </p:ext>
            </p:extLst>
          </p:nvPr>
        </p:nvGraphicFramePr>
        <p:xfrm>
          <a:off x="914400" y="3048000"/>
          <a:ext cx="7772400" cy="241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Fatalidades/aeronave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Cruzeiro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3505200" y="4800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86251"/>
              </p:ext>
            </p:extLst>
          </p:nvPr>
        </p:nvGraphicFramePr>
        <p:xfrm>
          <a:off x="2628900" y="2817778"/>
          <a:ext cx="3886200" cy="38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 fator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Ocorrências únicas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2743200" y="3733800"/>
            <a:ext cx="1676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9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 (cont.)?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35686"/>
              </p:ext>
            </p:extLst>
          </p:nvPr>
        </p:nvGraphicFramePr>
        <p:xfrm>
          <a:off x="914398" y="2057400"/>
          <a:ext cx="7162804" cy="470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99109373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de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Julgamento de pilotagem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Supervisão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Coordenação de cabine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Indisciplina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69105"/>
                  </a:ext>
                </a:extLst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838200" y="5943599"/>
            <a:ext cx="7239002" cy="698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0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/>
              <a:t>Status das </a:t>
            </a:r>
            <a:r>
              <a:rPr lang="en-US" dirty="0" err="1"/>
              <a:t>investigações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62000" y="2057400"/>
          <a:ext cx="7010400" cy="426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 investigadas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 em investigação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 na fila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Não serão investigadas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0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Perguntas?</a:t>
            </a:r>
            <a:endParaRPr lang="en-US" sz="6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Obrigado!</a:t>
            </a:r>
            <a:endParaRPr lang="en-US" sz="6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CENIPA</a:t>
            </a:r>
          </a:p>
          <a:p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Perguntas</a:t>
            </a:r>
            <a:endParaRPr lang="en-US" dirty="0"/>
          </a:p>
          <a:p>
            <a:r>
              <a:rPr lang="en-US" dirty="0"/>
              <a:t>O Dataset</a:t>
            </a:r>
          </a:p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  <a:p>
            <a:r>
              <a:rPr lang="en-US" dirty="0"/>
              <a:t>As </a:t>
            </a:r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CEtro</a:t>
            </a:r>
            <a:r>
              <a:rPr lang="en-US" dirty="0"/>
              <a:t> Nacional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aeronáuticos</a:t>
            </a:r>
            <a:r>
              <a:rPr lang="en-US" dirty="0"/>
              <a:t>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Resultado de imagem para CENI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637239"/>
            <a:ext cx="3124200" cy="36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Incidentes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/>
              <a:t>É </a:t>
            </a:r>
            <a:r>
              <a:rPr lang="en-US" dirty="0" err="1"/>
              <a:t>considerado</a:t>
            </a:r>
            <a:r>
              <a:rPr lang="en-US" dirty="0"/>
              <a:t> </a:t>
            </a:r>
            <a:r>
              <a:rPr lang="en-US" dirty="0" err="1"/>
              <a:t>incidente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lesão</a:t>
            </a:r>
            <a:r>
              <a:rPr lang="en-US" dirty="0"/>
              <a:t> grave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morra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aeronave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dano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 que </a:t>
            </a:r>
            <a:r>
              <a:rPr lang="en-US" dirty="0" err="1"/>
              <a:t>afete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resistência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desaparecida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local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encontre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absolutamente</a:t>
            </a:r>
            <a:r>
              <a:rPr lang="en-US" dirty="0"/>
              <a:t> </a:t>
            </a:r>
            <a:r>
              <a:rPr lang="en-US" dirty="0" err="1"/>
              <a:t>inacessível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Airbus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que Boeing?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lvl="1"/>
            <a:r>
              <a:rPr lang="en-US" dirty="0" err="1"/>
              <a:t>Pouso</a:t>
            </a:r>
            <a:r>
              <a:rPr lang="en-US" dirty="0"/>
              <a:t> e </a:t>
            </a:r>
            <a:r>
              <a:rPr lang="en-US" dirty="0" err="1"/>
              <a:t>decolagem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8229600" cy="4816475"/>
          </a:xfrm>
        </p:spPr>
        <p:txBody>
          <a:bodyPr>
            <a:normAutofit/>
          </a:bodyPr>
          <a:lstStyle/>
          <a:p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pPr lvl="1"/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investigações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relatos</a:t>
            </a:r>
            <a:r>
              <a:rPr lang="en-US" dirty="0"/>
              <a:t> de </a:t>
            </a:r>
            <a:r>
              <a:rPr lang="en-US" dirty="0" err="1"/>
              <a:t>testemunhas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lh5.googleusercontent.com/G-v_ADsR9wUte5skOycNtFUk5nLeVRtLLHkbcC_tvOS8qwPEYdGGPsd8hEJVrNUdN2hoaqERObLZda6AJUdyjz6OXwsgGAbrq3NaZbUjIEM802Wi8TcplKIEVOko8FDuZWnq3o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924800" cy="50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e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positivo</a:t>
            </a:r>
            <a:r>
              <a:rPr lang="en-US" dirty="0"/>
              <a:t> e </a:t>
            </a:r>
            <a:r>
              <a:rPr lang="en-US" dirty="0" err="1"/>
              <a:t>negativo</a:t>
            </a:r>
            <a:r>
              <a:rPr lang="en-US" dirty="0"/>
              <a:t> para “sim” e “</a:t>
            </a:r>
            <a:r>
              <a:rPr lang="en-US" dirty="0" err="1"/>
              <a:t>não</a:t>
            </a:r>
            <a:r>
              <a:rPr lang="en-US" dirty="0"/>
              <a:t>”.</a:t>
            </a:r>
          </a:p>
          <a:p>
            <a:r>
              <a:rPr lang="en-US" dirty="0" err="1"/>
              <a:t>Descarte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inconsistentes</a:t>
            </a:r>
            <a:r>
              <a:rPr lang="en-US" dirty="0"/>
              <a:t>.</a:t>
            </a:r>
          </a:p>
          <a:p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b="1" dirty="0" err="1"/>
              <a:t>fatores</a:t>
            </a:r>
            <a:r>
              <a:rPr lang="en-US" b="1" dirty="0"/>
              <a:t> </a:t>
            </a:r>
            <a:r>
              <a:rPr lang="en-US" b="1" dirty="0" err="1"/>
              <a:t>contribuintes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descrições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176"/>
              </p:ext>
            </p:extLst>
          </p:nvPr>
        </p:nvGraphicFramePr>
        <p:xfrm>
          <a:off x="914400" y="2781886"/>
          <a:ext cx="7772400" cy="31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Neiva Industria </a:t>
                      </a:r>
                      <a:r>
                        <a:rPr lang="pt-BR" dirty="0" err="1"/>
                        <a:t>Aeronautica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Cessna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Aircraft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Boeing </a:t>
                      </a:r>
                      <a:r>
                        <a:rPr lang="pt-BR" dirty="0" err="1"/>
                        <a:t>Company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Airbus 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11.7059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14400" y="5180376"/>
            <a:ext cx="7772400" cy="915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1832</TotalTime>
  <Words>409</Words>
  <Application>Microsoft Office PowerPoint</Application>
  <PresentationFormat>Apresentação na tela (4:3)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Wingdings</vt:lpstr>
      <vt:lpstr>Wingdings 2</vt:lpstr>
      <vt:lpstr>Balcão Envidraçado</vt:lpstr>
      <vt:lpstr>Estudo sobre alguns mitos na aviação brasileira</vt:lpstr>
      <vt:lpstr>Agenda</vt:lpstr>
      <vt:lpstr>CENIPA</vt:lpstr>
      <vt:lpstr>Incidentes</vt:lpstr>
      <vt:lpstr>Perguntas</vt:lpstr>
      <vt:lpstr>Datasets</vt:lpstr>
      <vt:lpstr>O Dataset</vt:lpstr>
      <vt:lpstr>Preparação dos dados</vt:lpstr>
      <vt:lpstr>Descobertas</vt:lpstr>
      <vt:lpstr>Descobertas</vt:lpstr>
      <vt:lpstr>Descobertas</vt:lpstr>
      <vt:lpstr>Descobertas</vt:lpstr>
      <vt:lpstr>Descobertas</vt:lpstr>
      <vt:lpstr>Perguntas?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126</cp:revision>
  <dcterms:created xsi:type="dcterms:W3CDTF">2013-09-11T02:07:38Z</dcterms:created>
  <dcterms:modified xsi:type="dcterms:W3CDTF">2016-12-01T17:22:57Z</dcterms:modified>
</cp:coreProperties>
</file>