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382" r:id="rId3"/>
    <p:sldId id="265" r:id="rId4"/>
    <p:sldId id="326" r:id="rId5"/>
    <p:sldId id="369" r:id="rId6"/>
    <p:sldId id="374" r:id="rId7"/>
    <p:sldId id="318" r:id="rId8"/>
    <p:sldId id="375" r:id="rId9"/>
    <p:sldId id="381" r:id="rId10"/>
    <p:sldId id="320" r:id="rId11"/>
    <p:sldId id="264" r:id="rId12"/>
    <p:sldId id="370" r:id="rId13"/>
    <p:sldId id="298" r:id="rId14"/>
    <p:sldId id="356" r:id="rId15"/>
    <p:sldId id="357" r:id="rId16"/>
    <p:sldId id="371" r:id="rId17"/>
    <p:sldId id="322" r:id="rId18"/>
    <p:sldId id="323" r:id="rId19"/>
    <p:sldId id="331" r:id="rId20"/>
    <p:sldId id="300" r:id="rId21"/>
    <p:sldId id="302" r:id="rId22"/>
    <p:sldId id="333" r:id="rId23"/>
    <p:sldId id="363" r:id="rId24"/>
    <p:sldId id="311" r:id="rId25"/>
    <p:sldId id="358" r:id="rId26"/>
    <p:sldId id="312" r:id="rId27"/>
    <p:sldId id="316" r:id="rId28"/>
    <p:sldId id="31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2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0"/>
    </p:cViewPr>
  </p:sorterViewPr>
  <p:notesViewPr>
    <p:cSldViewPr snapToGrid="0">
      <p:cViewPr varScale="1">
        <p:scale>
          <a:sx n="50" d="100"/>
          <a:sy n="50" d="100"/>
        </p:scale>
        <p:origin x="270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思思 袁" userId="3a96d11d8fea7a94" providerId="LiveId" clId="{73C58B00-4827-4C3C-8A71-3933671E8BFF}"/>
    <pc:docChg chg="undo custSel addSld delSld modSld">
      <pc:chgData name="思思 袁" userId="3a96d11d8fea7a94" providerId="LiveId" clId="{73C58B00-4827-4C3C-8A71-3933671E8BFF}" dt="2023-10-22T18:14:14.635" v="5051" actId="2696"/>
      <pc:docMkLst>
        <pc:docMk/>
      </pc:docMkLst>
      <pc:sldChg chg="modSp mod">
        <pc:chgData name="思思 袁" userId="3a96d11d8fea7a94" providerId="LiveId" clId="{73C58B00-4827-4C3C-8A71-3933671E8BFF}" dt="2023-10-22T17:26:48.731" v="4302" actId="20577"/>
        <pc:sldMkLst>
          <pc:docMk/>
          <pc:sldMk cId="641783998" sldId="264"/>
        </pc:sldMkLst>
        <pc:spChg chg="mod">
          <ac:chgData name="思思 袁" userId="3a96d11d8fea7a94" providerId="LiveId" clId="{73C58B00-4827-4C3C-8A71-3933671E8BFF}" dt="2023-10-22T17:26:48.731" v="4302" actId="20577"/>
          <ac:spMkLst>
            <pc:docMk/>
            <pc:sldMk cId="641783998" sldId="264"/>
            <ac:spMk id="11" creationId="{859889FF-BF41-8FC4-4F7E-932C4BE5C410}"/>
          </ac:spMkLst>
        </pc:spChg>
      </pc:sldChg>
      <pc:sldChg chg="modSp mod modAnim">
        <pc:chgData name="思思 袁" userId="3a96d11d8fea7a94" providerId="LiveId" clId="{73C58B00-4827-4C3C-8A71-3933671E8BFF}" dt="2023-10-22T18:09:26.208" v="4969" actId="20577"/>
        <pc:sldMkLst>
          <pc:docMk/>
          <pc:sldMk cId="2898498989" sldId="265"/>
        </pc:sldMkLst>
        <pc:spChg chg="mod">
          <ac:chgData name="思思 袁" userId="3a96d11d8fea7a94" providerId="LiveId" clId="{73C58B00-4827-4C3C-8A71-3933671E8BFF}" dt="2023-10-22T17:46:19.471" v="4539" actId="20577"/>
          <ac:spMkLst>
            <pc:docMk/>
            <pc:sldMk cId="2898498989" sldId="265"/>
            <ac:spMk id="8" creationId="{99A15455-0522-4147-A82D-BC95CBACD11F}"/>
          </ac:spMkLst>
        </pc:spChg>
        <pc:spChg chg="mod">
          <ac:chgData name="思思 袁" userId="3a96d11d8fea7a94" providerId="LiveId" clId="{73C58B00-4827-4C3C-8A71-3933671E8BFF}" dt="2023-10-22T17:57:18.095" v="4689" actId="1036"/>
          <ac:spMkLst>
            <pc:docMk/>
            <pc:sldMk cId="2898498989" sldId="265"/>
            <ac:spMk id="9" creationId="{96D1303C-5C31-4C95-8AA6-BEB61CDF1D34}"/>
          </ac:spMkLst>
        </pc:spChg>
        <pc:spChg chg="mod">
          <ac:chgData name="思思 袁" userId="3a96d11d8fea7a94" providerId="LiveId" clId="{73C58B00-4827-4C3C-8A71-3933671E8BFF}" dt="2023-10-22T17:57:15.150" v="4687" actId="1036"/>
          <ac:spMkLst>
            <pc:docMk/>
            <pc:sldMk cId="2898498989" sldId="265"/>
            <ac:spMk id="11" creationId="{55F1669C-889E-4FA6-AB23-2AAF4868ECDA}"/>
          </ac:spMkLst>
        </pc:spChg>
        <pc:spChg chg="mod">
          <ac:chgData name="思思 袁" userId="3a96d11d8fea7a94" providerId="LiveId" clId="{73C58B00-4827-4C3C-8A71-3933671E8BFF}" dt="2023-10-22T18:09:26.208" v="4969" actId="20577"/>
          <ac:spMkLst>
            <pc:docMk/>
            <pc:sldMk cId="2898498989" sldId="265"/>
            <ac:spMk id="12" creationId="{BA6F2F76-0816-4EA7-A283-289AEF8DA9F1}"/>
          </ac:spMkLst>
        </pc:spChg>
      </pc:sldChg>
      <pc:sldChg chg="delSp modSp mod">
        <pc:chgData name="思思 袁" userId="3a96d11d8fea7a94" providerId="LiveId" clId="{73C58B00-4827-4C3C-8A71-3933671E8BFF}" dt="2023-10-22T15:06:08.114" v="54" actId="20577"/>
        <pc:sldMkLst>
          <pc:docMk/>
          <pc:sldMk cId="2439506646" sldId="298"/>
        </pc:sldMkLst>
        <pc:spChg chg="mod">
          <ac:chgData name="思思 袁" userId="3a96d11d8fea7a94" providerId="LiveId" clId="{73C58B00-4827-4C3C-8A71-3933671E8BFF}" dt="2023-10-22T15:05:16.256" v="30" actId="1076"/>
          <ac:spMkLst>
            <pc:docMk/>
            <pc:sldMk cId="2439506646" sldId="298"/>
            <ac:spMk id="2" creationId="{7693112D-4309-4BF6-8E24-532DF73F7565}"/>
          </ac:spMkLst>
        </pc:spChg>
        <pc:spChg chg="mod">
          <ac:chgData name="思思 袁" userId="3a96d11d8fea7a94" providerId="LiveId" clId="{73C58B00-4827-4C3C-8A71-3933671E8BFF}" dt="2023-10-22T15:06:08.114" v="54" actId="20577"/>
          <ac:spMkLst>
            <pc:docMk/>
            <pc:sldMk cId="2439506646" sldId="298"/>
            <ac:spMk id="8" creationId="{65E14EEA-55E1-72F8-B461-FADD1D155D0D}"/>
          </ac:spMkLst>
        </pc:spChg>
        <pc:spChg chg="del">
          <ac:chgData name="思思 袁" userId="3a96d11d8fea7a94" providerId="LiveId" clId="{73C58B00-4827-4C3C-8A71-3933671E8BFF}" dt="2023-10-22T15:04:03.847" v="3" actId="478"/>
          <ac:spMkLst>
            <pc:docMk/>
            <pc:sldMk cId="2439506646" sldId="298"/>
            <ac:spMk id="11" creationId="{6C1DC11C-5029-3C15-5BB8-90BACE3EF355}"/>
          </ac:spMkLst>
        </pc:spChg>
      </pc:sldChg>
      <pc:sldChg chg="delSp modSp mod">
        <pc:chgData name="思思 袁" userId="3a96d11d8fea7a94" providerId="LiveId" clId="{73C58B00-4827-4C3C-8A71-3933671E8BFF}" dt="2023-10-22T15:12:49.294" v="421" actId="478"/>
        <pc:sldMkLst>
          <pc:docMk/>
          <pc:sldMk cId="657682328" sldId="299"/>
        </pc:sldMkLst>
        <pc:spChg chg="mod">
          <ac:chgData name="思思 袁" userId="3a96d11d8fea7a94" providerId="LiveId" clId="{73C58B00-4827-4C3C-8A71-3933671E8BFF}" dt="2023-10-22T15:12:26.825" v="420"/>
          <ac:spMkLst>
            <pc:docMk/>
            <pc:sldMk cId="657682328" sldId="299"/>
            <ac:spMk id="2" creationId="{7693112D-4309-4BF6-8E24-532DF73F7565}"/>
          </ac:spMkLst>
        </pc:spChg>
        <pc:spChg chg="del">
          <ac:chgData name="思思 袁" userId="3a96d11d8fea7a94" providerId="LiveId" clId="{73C58B00-4827-4C3C-8A71-3933671E8BFF}" dt="2023-10-22T15:12:49.294" v="421" actId="478"/>
          <ac:spMkLst>
            <pc:docMk/>
            <pc:sldMk cId="657682328" sldId="299"/>
            <ac:spMk id="7" creationId="{79240F03-16A3-4363-B635-9742326A43A1}"/>
          </ac:spMkLst>
        </pc:spChg>
      </pc:sldChg>
      <pc:sldChg chg="delSp modSp mod">
        <pc:chgData name="思思 袁" userId="3a96d11d8fea7a94" providerId="LiveId" clId="{73C58B00-4827-4C3C-8A71-3933671E8BFF}" dt="2023-10-22T15:17:15.279" v="784" actId="1076"/>
        <pc:sldMkLst>
          <pc:docMk/>
          <pc:sldMk cId="1992328566" sldId="300"/>
        </pc:sldMkLst>
        <pc:spChg chg="mod">
          <ac:chgData name="思思 袁" userId="3a96d11d8fea7a94" providerId="LiveId" clId="{73C58B00-4827-4C3C-8A71-3933671E8BFF}" dt="2023-10-22T15:16:36.410" v="775" actId="1076"/>
          <ac:spMkLst>
            <pc:docMk/>
            <pc:sldMk cId="1992328566" sldId="300"/>
            <ac:spMk id="2" creationId="{7693112D-4309-4BF6-8E24-532DF73F7565}"/>
          </ac:spMkLst>
        </pc:spChg>
        <pc:spChg chg="mod">
          <ac:chgData name="思思 袁" userId="3a96d11d8fea7a94" providerId="LiveId" clId="{73C58B00-4827-4C3C-8A71-3933671E8BFF}" dt="2023-10-22T15:17:15.279" v="784" actId="1076"/>
          <ac:spMkLst>
            <pc:docMk/>
            <pc:sldMk cId="1992328566" sldId="300"/>
            <ac:spMk id="7" creationId="{79240F03-16A3-4363-B635-9742326A43A1}"/>
          </ac:spMkLst>
        </pc:spChg>
        <pc:spChg chg="del">
          <ac:chgData name="思思 袁" userId="3a96d11d8fea7a94" providerId="LiveId" clId="{73C58B00-4827-4C3C-8A71-3933671E8BFF}" dt="2023-10-22T15:13:26.223" v="426" actId="478"/>
          <ac:spMkLst>
            <pc:docMk/>
            <pc:sldMk cId="1992328566" sldId="300"/>
            <ac:spMk id="8" creationId="{DAD23BF0-F8B7-197C-BBCD-C409D7289411}"/>
          </ac:spMkLst>
        </pc:spChg>
      </pc:sldChg>
      <pc:sldChg chg="modSp mod">
        <pc:chgData name="思思 袁" userId="3a96d11d8fea7a94" providerId="LiveId" clId="{73C58B00-4827-4C3C-8A71-3933671E8BFF}" dt="2023-10-22T15:21:44.643" v="1040" actId="1036"/>
        <pc:sldMkLst>
          <pc:docMk/>
          <pc:sldMk cId="3185779207" sldId="302"/>
        </pc:sldMkLst>
        <pc:spChg chg="mod">
          <ac:chgData name="思思 袁" userId="3a96d11d8fea7a94" providerId="LiveId" clId="{73C58B00-4827-4C3C-8A71-3933671E8BFF}" dt="2023-10-22T15:21:34.722" v="1034" actId="1076"/>
          <ac:spMkLst>
            <pc:docMk/>
            <pc:sldMk cId="3185779207" sldId="302"/>
            <ac:spMk id="2" creationId="{7693112D-4309-4BF6-8E24-532DF73F7565}"/>
          </ac:spMkLst>
        </pc:spChg>
        <pc:spChg chg="mod">
          <ac:chgData name="思思 袁" userId="3a96d11d8fea7a94" providerId="LiveId" clId="{73C58B00-4827-4C3C-8A71-3933671E8BFF}" dt="2023-10-22T15:21:44.643" v="1040" actId="1036"/>
          <ac:spMkLst>
            <pc:docMk/>
            <pc:sldMk cId="3185779207" sldId="302"/>
            <ac:spMk id="7" creationId="{79240F03-16A3-4363-B635-9742326A43A1}"/>
          </ac:spMkLst>
        </pc:spChg>
      </pc:sldChg>
      <pc:sldChg chg="addSp modSp mod">
        <pc:chgData name="思思 袁" userId="3a96d11d8fea7a94" providerId="LiveId" clId="{73C58B00-4827-4C3C-8A71-3933671E8BFF}" dt="2023-10-22T15:27:33.211" v="1401" actId="108"/>
        <pc:sldMkLst>
          <pc:docMk/>
          <pc:sldMk cId="1501314211" sldId="303"/>
        </pc:sldMkLst>
        <pc:spChg chg="mod">
          <ac:chgData name="思思 袁" userId="3a96d11d8fea7a94" providerId="LiveId" clId="{73C58B00-4827-4C3C-8A71-3933671E8BFF}" dt="2023-10-22T15:27:14.114" v="1397" actId="1076"/>
          <ac:spMkLst>
            <pc:docMk/>
            <pc:sldMk cId="1501314211" sldId="303"/>
            <ac:spMk id="2" creationId="{7693112D-4309-4BF6-8E24-532DF73F7565}"/>
          </ac:spMkLst>
        </pc:spChg>
        <pc:spChg chg="add mod">
          <ac:chgData name="思思 袁" userId="3a96d11d8fea7a94" providerId="LiveId" clId="{73C58B00-4827-4C3C-8A71-3933671E8BFF}" dt="2023-10-22T15:27:33.211" v="1401" actId="108"/>
          <ac:spMkLst>
            <pc:docMk/>
            <pc:sldMk cId="1501314211" sldId="303"/>
            <ac:spMk id="7" creationId="{1C5A8137-8732-D8C5-6B87-80BB91BB3645}"/>
          </ac:spMkLst>
        </pc:spChg>
      </pc:sldChg>
      <pc:sldChg chg="modSp mod">
        <pc:chgData name="思思 袁" userId="3a96d11d8fea7a94" providerId="LiveId" clId="{73C58B00-4827-4C3C-8A71-3933671E8BFF}" dt="2023-10-22T15:28:37.555" v="1433" actId="20577"/>
        <pc:sldMkLst>
          <pc:docMk/>
          <pc:sldMk cId="1467185648" sldId="304"/>
        </pc:sldMkLst>
        <pc:spChg chg="mod">
          <ac:chgData name="思思 袁" userId="3a96d11d8fea7a94" providerId="LiveId" clId="{73C58B00-4827-4C3C-8A71-3933671E8BFF}" dt="2023-10-22T15:27:50.618" v="1411" actId="20577"/>
          <ac:spMkLst>
            <pc:docMk/>
            <pc:sldMk cId="1467185648" sldId="304"/>
            <ac:spMk id="2" creationId="{7693112D-4309-4BF6-8E24-532DF73F7565}"/>
          </ac:spMkLst>
        </pc:spChg>
        <pc:spChg chg="mod">
          <ac:chgData name="思思 袁" userId="3a96d11d8fea7a94" providerId="LiveId" clId="{73C58B00-4827-4C3C-8A71-3933671E8BFF}" dt="2023-10-22T15:28:37.555" v="1433" actId="20577"/>
          <ac:spMkLst>
            <pc:docMk/>
            <pc:sldMk cId="1467185648" sldId="304"/>
            <ac:spMk id="7" creationId="{79240F03-16A3-4363-B635-9742326A43A1}"/>
          </ac:spMkLst>
        </pc:spChg>
      </pc:sldChg>
      <pc:sldChg chg="del">
        <pc:chgData name="思思 袁" userId="3a96d11d8fea7a94" providerId="LiveId" clId="{73C58B00-4827-4C3C-8A71-3933671E8BFF}" dt="2023-10-22T15:29:20.439" v="1436" actId="2696"/>
        <pc:sldMkLst>
          <pc:docMk/>
          <pc:sldMk cId="4097142556" sldId="305"/>
        </pc:sldMkLst>
      </pc:sldChg>
      <pc:sldChg chg="addSp delSp modSp mod addAnim delAnim modAnim">
        <pc:chgData name="思思 袁" userId="3a96d11d8fea7a94" providerId="LiveId" clId="{73C58B00-4827-4C3C-8A71-3933671E8BFF}" dt="2023-10-22T15:44:03.452" v="1978" actId="1037"/>
        <pc:sldMkLst>
          <pc:docMk/>
          <pc:sldMk cId="2677087730" sldId="306"/>
        </pc:sldMkLst>
        <pc:spChg chg="mod">
          <ac:chgData name="思思 袁" userId="3a96d11d8fea7a94" providerId="LiveId" clId="{73C58B00-4827-4C3C-8A71-3933671E8BFF}" dt="2023-10-22T15:38:11.472" v="1635" actId="1076"/>
          <ac:spMkLst>
            <pc:docMk/>
            <pc:sldMk cId="2677087730" sldId="306"/>
            <ac:spMk id="2" creationId="{7693112D-4309-4BF6-8E24-532DF73F7565}"/>
          </ac:spMkLst>
        </pc:spChg>
        <pc:spChg chg="mod">
          <ac:chgData name="思思 袁" userId="3a96d11d8fea7a94" providerId="LiveId" clId="{73C58B00-4827-4C3C-8A71-3933671E8BFF}" dt="2023-10-22T15:35:37.652" v="1544" actId="20577"/>
          <ac:spMkLst>
            <pc:docMk/>
            <pc:sldMk cId="2677087730" sldId="306"/>
            <ac:spMk id="5" creationId="{0AC0847D-94D8-47CF-9CEC-552FDC917EAC}"/>
          </ac:spMkLst>
        </pc:spChg>
        <pc:spChg chg="mod">
          <ac:chgData name="思思 袁" userId="3a96d11d8fea7a94" providerId="LiveId" clId="{73C58B00-4827-4C3C-8A71-3933671E8BFF}" dt="2023-10-22T15:43:58.808" v="1971" actId="1037"/>
          <ac:spMkLst>
            <pc:docMk/>
            <pc:sldMk cId="2677087730" sldId="306"/>
            <ac:spMk id="6" creationId="{53D840CB-35B2-495C-BD2D-D953408273CB}"/>
          </ac:spMkLst>
        </pc:spChg>
        <pc:spChg chg="add del">
          <ac:chgData name="思思 袁" userId="3a96d11d8fea7a94" providerId="LiveId" clId="{73C58B00-4827-4C3C-8A71-3933671E8BFF}" dt="2023-10-22T15:32:05.159" v="1451" actId="478"/>
          <ac:spMkLst>
            <pc:docMk/>
            <pc:sldMk cId="2677087730" sldId="306"/>
            <ac:spMk id="7" creationId="{79240F03-16A3-4363-B635-9742326A43A1}"/>
          </ac:spMkLst>
        </pc:spChg>
        <pc:spChg chg="add mod">
          <ac:chgData name="思思 袁" userId="3a96d11d8fea7a94" providerId="LiveId" clId="{73C58B00-4827-4C3C-8A71-3933671E8BFF}" dt="2023-10-22T15:38:53.947" v="1664" actId="255"/>
          <ac:spMkLst>
            <pc:docMk/>
            <pc:sldMk cId="2677087730" sldId="306"/>
            <ac:spMk id="8" creationId="{2D56D43A-2F48-977C-E6AB-F7D6BF07C128}"/>
          </ac:spMkLst>
        </pc:spChg>
        <pc:spChg chg="add del mod">
          <ac:chgData name="思思 袁" userId="3a96d11d8fea7a94" providerId="LiveId" clId="{73C58B00-4827-4C3C-8A71-3933671E8BFF}" dt="2023-10-22T15:43:45.366" v="1950" actId="1037"/>
          <ac:spMkLst>
            <pc:docMk/>
            <pc:sldMk cId="2677087730" sldId="306"/>
            <ac:spMk id="11" creationId="{EAD81A01-F659-494A-BEEB-0BB01A6E1C3A}"/>
          </ac:spMkLst>
        </pc:spChg>
        <pc:spChg chg="mod">
          <ac:chgData name="思思 袁" userId="3a96d11d8fea7a94" providerId="LiveId" clId="{73C58B00-4827-4C3C-8A71-3933671E8BFF}" dt="2023-10-22T15:44:03.452" v="1978" actId="1037"/>
          <ac:spMkLst>
            <pc:docMk/>
            <pc:sldMk cId="2677087730" sldId="306"/>
            <ac:spMk id="12" creationId="{555E8BAD-F111-458A-84D7-273CD75F3A8C}"/>
          </ac:spMkLst>
        </pc:spChg>
        <pc:spChg chg="add del mod">
          <ac:chgData name="思思 袁" userId="3a96d11d8fea7a94" providerId="LiveId" clId="{73C58B00-4827-4C3C-8A71-3933671E8BFF}" dt="2023-10-22T15:43:53.272" v="1966" actId="1036"/>
          <ac:spMkLst>
            <pc:docMk/>
            <pc:sldMk cId="2677087730" sldId="306"/>
            <ac:spMk id="13" creationId="{90E288D6-8C55-49E6-9E22-163B7A0FE403}"/>
          </ac:spMkLst>
        </pc:spChg>
      </pc:sldChg>
      <pc:sldChg chg="modSp mod modAnim">
        <pc:chgData name="思思 袁" userId="3a96d11d8fea7a94" providerId="LiveId" clId="{73C58B00-4827-4C3C-8A71-3933671E8BFF}" dt="2023-10-22T15:43:34.082" v="1934" actId="1038"/>
        <pc:sldMkLst>
          <pc:docMk/>
          <pc:sldMk cId="2650411716" sldId="307"/>
        </pc:sldMkLst>
        <pc:spChg chg="mod">
          <ac:chgData name="思思 袁" userId="3a96d11d8fea7a94" providerId="LiveId" clId="{73C58B00-4827-4C3C-8A71-3933671E8BFF}" dt="2023-10-22T15:43:21.946" v="1919" actId="14100"/>
          <ac:spMkLst>
            <pc:docMk/>
            <pc:sldMk cId="2650411716" sldId="307"/>
            <ac:spMk id="6" creationId="{53D840CB-35B2-495C-BD2D-D953408273CB}"/>
          </ac:spMkLst>
        </pc:spChg>
        <pc:spChg chg="mod">
          <ac:chgData name="思思 袁" userId="3a96d11d8fea7a94" providerId="LiveId" clId="{73C58B00-4827-4C3C-8A71-3933671E8BFF}" dt="2023-10-22T15:39:27.034" v="1704" actId="255"/>
          <ac:spMkLst>
            <pc:docMk/>
            <pc:sldMk cId="2650411716" sldId="307"/>
            <ac:spMk id="7" creationId="{79240F03-16A3-4363-B635-9742326A43A1}"/>
          </ac:spMkLst>
        </pc:spChg>
        <pc:spChg chg="mod">
          <ac:chgData name="思思 袁" userId="3a96d11d8fea7a94" providerId="LiveId" clId="{73C58B00-4827-4C3C-8A71-3933671E8BFF}" dt="2023-10-22T15:42:33.774" v="1885" actId="1037"/>
          <ac:spMkLst>
            <pc:docMk/>
            <pc:sldMk cId="2650411716" sldId="307"/>
            <ac:spMk id="11" creationId="{EAD81A01-F659-494A-BEEB-0BB01A6E1C3A}"/>
          </ac:spMkLst>
        </pc:spChg>
        <pc:spChg chg="mod">
          <ac:chgData name="思思 袁" userId="3a96d11d8fea7a94" providerId="LiveId" clId="{73C58B00-4827-4C3C-8A71-3933671E8BFF}" dt="2023-10-22T15:43:34.082" v="1934" actId="1038"/>
          <ac:spMkLst>
            <pc:docMk/>
            <pc:sldMk cId="2650411716" sldId="307"/>
            <ac:spMk id="12" creationId="{932C0164-6097-42DC-81D2-88A58573E4F2}"/>
          </ac:spMkLst>
        </pc:spChg>
        <pc:spChg chg="mod">
          <ac:chgData name="思思 袁" userId="3a96d11d8fea7a94" providerId="LiveId" clId="{73C58B00-4827-4C3C-8A71-3933671E8BFF}" dt="2023-10-22T15:42:40.188" v="1898" actId="1038"/>
          <ac:spMkLst>
            <pc:docMk/>
            <pc:sldMk cId="2650411716" sldId="307"/>
            <ac:spMk id="13" creationId="{2FCD65BF-71F4-4288-BFA6-064BCE483E1C}"/>
          </ac:spMkLst>
        </pc:spChg>
      </pc:sldChg>
      <pc:sldChg chg="modSp mod">
        <pc:chgData name="思思 袁" userId="3a96d11d8fea7a94" providerId="LiveId" clId="{73C58B00-4827-4C3C-8A71-3933671E8BFF}" dt="2023-10-22T15:45:52.082" v="2044" actId="1035"/>
        <pc:sldMkLst>
          <pc:docMk/>
          <pc:sldMk cId="1824666879" sldId="308"/>
        </pc:sldMkLst>
        <pc:spChg chg="mod">
          <ac:chgData name="思思 袁" userId="3a96d11d8fea7a94" providerId="LiveId" clId="{73C58B00-4827-4C3C-8A71-3933671E8BFF}" dt="2023-10-22T15:45:43.693" v="2029" actId="1035"/>
          <ac:spMkLst>
            <pc:docMk/>
            <pc:sldMk cId="1824666879" sldId="308"/>
            <ac:spMk id="6" creationId="{53D840CB-35B2-495C-BD2D-D953408273CB}"/>
          </ac:spMkLst>
        </pc:spChg>
        <pc:spChg chg="mod">
          <ac:chgData name="思思 袁" userId="3a96d11d8fea7a94" providerId="LiveId" clId="{73C58B00-4827-4C3C-8A71-3933671E8BFF}" dt="2023-10-22T15:45:48.263" v="2038" actId="1035"/>
          <ac:spMkLst>
            <pc:docMk/>
            <pc:sldMk cId="1824666879" sldId="308"/>
            <ac:spMk id="13" creationId="{2FCD65BF-71F4-4288-BFA6-064BCE483E1C}"/>
          </ac:spMkLst>
        </pc:spChg>
        <pc:spChg chg="mod">
          <ac:chgData name="思思 袁" userId="3a96d11d8fea7a94" providerId="LiveId" clId="{73C58B00-4827-4C3C-8A71-3933671E8BFF}" dt="2023-10-22T15:45:52.082" v="2044" actId="1035"/>
          <ac:spMkLst>
            <pc:docMk/>
            <pc:sldMk cId="1824666879" sldId="308"/>
            <ac:spMk id="14" creationId="{036DE427-3954-488C-B0B9-350366B4D57D}"/>
          </ac:spMkLst>
        </pc:spChg>
      </pc:sldChg>
      <pc:sldChg chg="addSp modSp mod modAnim">
        <pc:chgData name="思思 袁" userId="3a96d11d8fea7a94" providerId="LiveId" clId="{73C58B00-4827-4C3C-8A71-3933671E8BFF}" dt="2023-10-22T15:47:31.955" v="2109" actId="1036"/>
        <pc:sldMkLst>
          <pc:docMk/>
          <pc:sldMk cId="3642201532" sldId="309"/>
        </pc:sldMkLst>
        <pc:spChg chg="mod">
          <ac:chgData name="思思 袁" userId="3a96d11d8fea7a94" providerId="LiveId" clId="{73C58B00-4827-4C3C-8A71-3933671E8BFF}" dt="2023-10-22T15:46:44.129" v="2048" actId="1076"/>
          <ac:spMkLst>
            <pc:docMk/>
            <pc:sldMk cId="3642201532" sldId="309"/>
            <ac:spMk id="2" creationId="{7693112D-4309-4BF6-8E24-532DF73F7565}"/>
          </ac:spMkLst>
        </pc:spChg>
        <pc:spChg chg="mod">
          <ac:chgData name="思思 袁" userId="3a96d11d8fea7a94" providerId="LiveId" clId="{73C58B00-4827-4C3C-8A71-3933671E8BFF}" dt="2023-10-22T15:47:06.292" v="2067" actId="20577"/>
          <ac:spMkLst>
            <pc:docMk/>
            <pc:sldMk cId="3642201532" sldId="309"/>
            <ac:spMk id="6" creationId="{53D840CB-35B2-495C-BD2D-D953408273CB}"/>
          </ac:spMkLst>
        </pc:spChg>
        <pc:spChg chg="add mod">
          <ac:chgData name="思思 袁" userId="3a96d11d8fea7a94" providerId="LiveId" clId="{73C58B00-4827-4C3C-8A71-3933671E8BFF}" dt="2023-10-22T15:47:24.310" v="2082" actId="1036"/>
          <ac:spMkLst>
            <pc:docMk/>
            <pc:sldMk cId="3642201532" sldId="309"/>
            <ac:spMk id="7" creationId="{D0B2417F-D60B-17DD-5F79-AFB267B9E5FF}"/>
          </ac:spMkLst>
        </pc:spChg>
        <pc:spChg chg="mod">
          <ac:chgData name="思思 袁" userId="3a96d11d8fea7a94" providerId="LiveId" clId="{73C58B00-4827-4C3C-8A71-3933671E8BFF}" dt="2023-10-22T15:47:14.509" v="2074" actId="1036"/>
          <ac:spMkLst>
            <pc:docMk/>
            <pc:sldMk cId="3642201532" sldId="309"/>
            <ac:spMk id="13" creationId="{2FCD65BF-71F4-4288-BFA6-064BCE483E1C}"/>
          </ac:spMkLst>
        </pc:spChg>
        <pc:spChg chg="mod">
          <ac:chgData name="思思 袁" userId="3a96d11d8fea7a94" providerId="LiveId" clId="{73C58B00-4827-4C3C-8A71-3933671E8BFF}" dt="2023-10-22T15:47:31.955" v="2109" actId="1036"/>
          <ac:spMkLst>
            <pc:docMk/>
            <pc:sldMk cId="3642201532" sldId="309"/>
            <ac:spMk id="14" creationId="{036DE427-3954-488C-B0B9-350366B4D57D}"/>
          </ac:spMkLst>
        </pc:spChg>
      </pc:sldChg>
      <pc:sldChg chg="modSp mod modAnim">
        <pc:chgData name="思思 袁" userId="3a96d11d8fea7a94" providerId="LiveId" clId="{73C58B00-4827-4C3C-8A71-3933671E8BFF}" dt="2023-10-22T15:53:15.622" v="2137" actId="1035"/>
        <pc:sldMkLst>
          <pc:docMk/>
          <pc:sldMk cId="3761436081" sldId="311"/>
        </pc:sldMkLst>
        <pc:spChg chg="mod">
          <ac:chgData name="思思 袁" userId="3a96d11d8fea7a94" providerId="LiveId" clId="{73C58B00-4827-4C3C-8A71-3933671E8BFF}" dt="2023-10-22T15:49:25.633" v="2112" actId="1076"/>
          <ac:spMkLst>
            <pc:docMk/>
            <pc:sldMk cId="3761436081" sldId="311"/>
            <ac:spMk id="2" creationId="{7693112D-4309-4BF6-8E24-532DF73F7565}"/>
          </ac:spMkLst>
        </pc:spChg>
        <pc:spChg chg="mod">
          <ac:chgData name="思思 袁" userId="3a96d11d8fea7a94" providerId="LiveId" clId="{73C58B00-4827-4C3C-8A71-3933671E8BFF}" dt="2023-10-22T15:53:15.622" v="2137" actId="1035"/>
          <ac:spMkLst>
            <pc:docMk/>
            <pc:sldMk cId="3761436081" sldId="311"/>
            <ac:spMk id="6" creationId="{53D840CB-35B2-495C-BD2D-D953408273CB}"/>
          </ac:spMkLst>
        </pc:spChg>
      </pc:sldChg>
      <pc:sldChg chg="modSp mod modAnim">
        <pc:chgData name="思思 袁" userId="3a96d11d8fea7a94" providerId="LiveId" clId="{73C58B00-4827-4C3C-8A71-3933671E8BFF}" dt="2023-10-22T16:03:31.918" v="2389" actId="255"/>
        <pc:sldMkLst>
          <pc:docMk/>
          <pc:sldMk cId="2086244031" sldId="312"/>
        </pc:sldMkLst>
        <pc:spChg chg="mod">
          <ac:chgData name="思思 袁" userId="3a96d11d8fea7a94" providerId="LiveId" clId="{73C58B00-4827-4C3C-8A71-3933671E8BFF}" dt="2023-10-22T15:56:30.635" v="2165" actId="1076"/>
          <ac:spMkLst>
            <pc:docMk/>
            <pc:sldMk cId="2086244031" sldId="312"/>
            <ac:spMk id="2" creationId="{7693112D-4309-4BF6-8E24-532DF73F7565}"/>
          </ac:spMkLst>
        </pc:spChg>
        <pc:spChg chg="mod">
          <ac:chgData name="思思 袁" userId="3a96d11d8fea7a94" providerId="LiveId" clId="{73C58B00-4827-4C3C-8A71-3933671E8BFF}" dt="2023-10-22T16:03:31.918" v="2389" actId="255"/>
          <ac:spMkLst>
            <pc:docMk/>
            <pc:sldMk cId="2086244031" sldId="312"/>
            <ac:spMk id="6" creationId="{53D840CB-35B2-495C-BD2D-D953408273CB}"/>
          </ac:spMkLst>
        </pc:spChg>
      </pc:sldChg>
      <pc:sldChg chg="modSp mod modAnim">
        <pc:chgData name="思思 袁" userId="3a96d11d8fea7a94" providerId="LiveId" clId="{73C58B00-4827-4C3C-8A71-3933671E8BFF}" dt="2023-10-22T16:06:48.356" v="2561" actId="20577"/>
        <pc:sldMkLst>
          <pc:docMk/>
          <pc:sldMk cId="2935203623" sldId="313"/>
        </pc:sldMkLst>
        <pc:spChg chg="mod">
          <ac:chgData name="思思 袁" userId="3a96d11d8fea7a94" providerId="LiveId" clId="{73C58B00-4827-4C3C-8A71-3933671E8BFF}" dt="2023-10-22T16:05:37.965" v="2461" actId="1036"/>
          <ac:spMkLst>
            <pc:docMk/>
            <pc:sldMk cId="2935203623" sldId="313"/>
            <ac:spMk id="2" creationId="{7693112D-4309-4BF6-8E24-532DF73F7565}"/>
          </ac:spMkLst>
        </pc:spChg>
        <pc:spChg chg="mod">
          <ac:chgData name="思思 袁" userId="3a96d11d8fea7a94" providerId="LiveId" clId="{73C58B00-4827-4C3C-8A71-3933671E8BFF}" dt="2023-10-22T16:06:48.356" v="2561" actId="20577"/>
          <ac:spMkLst>
            <pc:docMk/>
            <pc:sldMk cId="2935203623" sldId="313"/>
            <ac:spMk id="6" creationId="{53D840CB-35B2-495C-BD2D-D953408273CB}"/>
          </ac:spMkLst>
        </pc:spChg>
      </pc:sldChg>
      <pc:sldChg chg="del">
        <pc:chgData name="思思 袁" userId="3a96d11d8fea7a94" providerId="LiveId" clId="{73C58B00-4827-4C3C-8A71-3933671E8BFF}" dt="2023-10-22T16:07:12.025" v="2562" actId="2696"/>
        <pc:sldMkLst>
          <pc:docMk/>
          <pc:sldMk cId="2187376651" sldId="314"/>
        </pc:sldMkLst>
      </pc:sldChg>
      <pc:sldChg chg="modSp mod modAnim">
        <pc:chgData name="思思 袁" userId="3a96d11d8fea7a94" providerId="LiveId" clId="{73C58B00-4827-4C3C-8A71-3933671E8BFF}" dt="2023-10-22T16:11:39.771" v="2637" actId="108"/>
        <pc:sldMkLst>
          <pc:docMk/>
          <pc:sldMk cId="3199135262" sldId="315"/>
        </pc:sldMkLst>
        <pc:spChg chg="mod">
          <ac:chgData name="思思 袁" userId="3a96d11d8fea7a94" providerId="LiveId" clId="{73C58B00-4827-4C3C-8A71-3933671E8BFF}" dt="2023-10-22T16:11:39.771" v="2637" actId="108"/>
          <ac:spMkLst>
            <pc:docMk/>
            <pc:sldMk cId="3199135262" sldId="315"/>
            <ac:spMk id="6" creationId="{53D840CB-35B2-495C-BD2D-D953408273CB}"/>
          </ac:spMkLst>
        </pc:spChg>
      </pc:sldChg>
      <pc:sldChg chg="modSp mod">
        <pc:chgData name="思思 袁" userId="3a96d11d8fea7a94" providerId="LiveId" clId="{73C58B00-4827-4C3C-8A71-3933671E8BFF}" dt="2023-10-22T16:13:07.677" v="2644" actId="1035"/>
        <pc:sldMkLst>
          <pc:docMk/>
          <pc:sldMk cId="3156997511" sldId="316"/>
        </pc:sldMkLst>
        <pc:spChg chg="mod">
          <ac:chgData name="思思 袁" userId="3a96d11d8fea7a94" providerId="LiveId" clId="{73C58B00-4827-4C3C-8A71-3933671E8BFF}" dt="2023-10-22T16:13:07.677" v="2644" actId="1035"/>
          <ac:spMkLst>
            <pc:docMk/>
            <pc:sldMk cId="3156997511" sldId="316"/>
            <ac:spMk id="6" creationId="{53D840CB-35B2-495C-BD2D-D953408273CB}"/>
          </ac:spMkLst>
        </pc:spChg>
      </pc:sldChg>
      <pc:sldChg chg="modSp mod">
        <pc:chgData name="思思 袁" userId="3a96d11d8fea7a94" providerId="LiveId" clId="{73C58B00-4827-4C3C-8A71-3933671E8BFF}" dt="2023-10-22T16:13:23.007" v="2646" actId="1076"/>
        <pc:sldMkLst>
          <pc:docMk/>
          <pc:sldMk cId="3095743791" sldId="317"/>
        </pc:sldMkLst>
        <pc:spChg chg="mod">
          <ac:chgData name="思思 袁" userId="3a96d11d8fea7a94" providerId="LiveId" clId="{73C58B00-4827-4C3C-8A71-3933671E8BFF}" dt="2023-10-22T16:13:23.007" v="2646" actId="1076"/>
          <ac:spMkLst>
            <pc:docMk/>
            <pc:sldMk cId="3095743791" sldId="317"/>
            <ac:spMk id="6" creationId="{53D840CB-35B2-495C-BD2D-D953408273CB}"/>
          </ac:spMkLst>
        </pc:spChg>
      </pc:sldChg>
      <pc:sldChg chg="addSp delSp modSp mod delAnim modAnim">
        <pc:chgData name="思思 袁" userId="3a96d11d8fea7a94" providerId="LiveId" clId="{73C58B00-4827-4C3C-8A71-3933671E8BFF}" dt="2023-10-22T17:20:10.874" v="4269" actId="1076"/>
        <pc:sldMkLst>
          <pc:docMk/>
          <pc:sldMk cId="1700910656" sldId="318"/>
        </pc:sldMkLst>
        <pc:spChg chg="mod">
          <ac:chgData name="思思 袁" userId="3a96d11d8fea7a94" providerId="LiveId" clId="{73C58B00-4827-4C3C-8A71-3933671E8BFF}" dt="2023-10-22T16:19:36.403" v="2734" actId="20577"/>
          <ac:spMkLst>
            <pc:docMk/>
            <pc:sldMk cId="1700910656" sldId="318"/>
            <ac:spMk id="6" creationId="{53D840CB-35B2-495C-BD2D-D953408273CB}"/>
          </ac:spMkLst>
        </pc:spChg>
        <pc:picChg chg="del">
          <ac:chgData name="思思 袁" userId="3a96d11d8fea7a94" providerId="LiveId" clId="{73C58B00-4827-4C3C-8A71-3933671E8BFF}" dt="2023-10-22T17:19:14.384" v="4266" actId="478"/>
          <ac:picMkLst>
            <pc:docMk/>
            <pc:sldMk cId="1700910656" sldId="318"/>
            <ac:picMk id="7" creationId="{EE7512F8-29D6-E373-4BCF-AE323BBA384E}"/>
          </ac:picMkLst>
        </pc:picChg>
        <pc:picChg chg="add mod">
          <ac:chgData name="思思 袁" userId="3a96d11d8fea7a94" providerId="LiveId" clId="{73C58B00-4827-4C3C-8A71-3933671E8BFF}" dt="2023-10-22T17:20:10.874" v="4269" actId="1076"/>
          <ac:picMkLst>
            <pc:docMk/>
            <pc:sldMk cId="1700910656" sldId="318"/>
            <ac:picMk id="8" creationId="{6E66EB2C-9E85-3D00-424F-2BA29DA5D3D1}"/>
          </ac:picMkLst>
        </pc:picChg>
      </pc:sldChg>
      <pc:sldChg chg="addSp delSp modSp mod delAnim modAnim">
        <pc:chgData name="思思 袁" userId="3a96d11d8fea7a94" providerId="LiveId" clId="{73C58B00-4827-4C3C-8A71-3933671E8BFF}" dt="2023-10-22T17:22:06.249" v="4284" actId="1076"/>
        <pc:sldMkLst>
          <pc:docMk/>
          <pc:sldMk cId="3511085355" sldId="320"/>
        </pc:sldMkLst>
        <pc:spChg chg="mod">
          <ac:chgData name="思思 袁" userId="3a96d11d8fea7a94" providerId="LiveId" clId="{73C58B00-4827-4C3C-8A71-3933671E8BFF}" dt="2023-10-22T16:22:24.497" v="2782"/>
          <ac:spMkLst>
            <pc:docMk/>
            <pc:sldMk cId="3511085355" sldId="320"/>
            <ac:spMk id="6" creationId="{53D840CB-35B2-495C-BD2D-D953408273CB}"/>
          </ac:spMkLst>
        </pc:spChg>
        <pc:picChg chg="del">
          <ac:chgData name="思思 袁" userId="3a96d11d8fea7a94" providerId="LiveId" clId="{73C58B00-4827-4C3C-8A71-3933671E8BFF}" dt="2023-10-22T17:21:53.591" v="4280" actId="478"/>
          <ac:picMkLst>
            <pc:docMk/>
            <pc:sldMk cId="3511085355" sldId="320"/>
            <ac:picMk id="7" creationId="{2124DE9A-E1F2-573C-835D-28E027158592}"/>
          </ac:picMkLst>
        </pc:picChg>
        <pc:picChg chg="add mod">
          <ac:chgData name="思思 袁" userId="3a96d11d8fea7a94" providerId="LiveId" clId="{73C58B00-4827-4C3C-8A71-3933671E8BFF}" dt="2023-10-22T17:22:06.249" v="4284" actId="1076"/>
          <ac:picMkLst>
            <pc:docMk/>
            <pc:sldMk cId="3511085355" sldId="320"/>
            <ac:picMk id="8" creationId="{E2AEF9FE-A083-C572-EA02-5CDE5567C33F}"/>
          </ac:picMkLst>
        </pc:picChg>
      </pc:sldChg>
      <pc:sldChg chg="modSp mod">
        <pc:chgData name="思思 袁" userId="3a96d11d8fea7a94" providerId="LiveId" clId="{73C58B00-4827-4C3C-8A71-3933671E8BFF}" dt="2023-10-22T16:22:48.742" v="2784" actId="20577"/>
        <pc:sldMkLst>
          <pc:docMk/>
          <pc:sldMk cId="2100122842" sldId="321"/>
        </pc:sldMkLst>
        <pc:spChg chg="mod">
          <ac:chgData name="思思 袁" userId="3a96d11d8fea7a94" providerId="LiveId" clId="{73C58B00-4827-4C3C-8A71-3933671E8BFF}" dt="2023-10-22T16:22:48.742" v="2784" actId="20577"/>
          <ac:spMkLst>
            <pc:docMk/>
            <pc:sldMk cId="2100122842" sldId="321"/>
            <ac:spMk id="6" creationId="{53D840CB-35B2-495C-BD2D-D953408273CB}"/>
          </ac:spMkLst>
        </pc:spChg>
      </pc:sldChg>
      <pc:sldChg chg="addSp modSp mod">
        <pc:chgData name="思思 袁" userId="3a96d11d8fea7a94" providerId="LiveId" clId="{73C58B00-4827-4C3C-8A71-3933671E8BFF}" dt="2023-10-22T16:26:46.184" v="2824" actId="1076"/>
        <pc:sldMkLst>
          <pc:docMk/>
          <pc:sldMk cId="3681095724" sldId="322"/>
        </pc:sldMkLst>
        <pc:spChg chg="mod">
          <ac:chgData name="思思 袁" userId="3a96d11d8fea7a94" providerId="LiveId" clId="{73C58B00-4827-4C3C-8A71-3933671E8BFF}" dt="2023-10-22T16:26:25.832" v="2820" actId="948"/>
          <ac:spMkLst>
            <pc:docMk/>
            <pc:sldMk cId="3681095724" sldId="322"/>
            <ac:spMk id="6" creationId="{53D840CB-35B2-495C-BD2D-D953408273CB}"/>
          </ac:spMkLst>
        </pc:spChg>
        <pc:picChg chg="add mod">
          <ac:chgData name="思思 袁" userId="3a96d11d8fea7a94" providerId="LiveId" clId="{73C58B00-4827-4C3C-8A71-3933671E8BFF}" dt="2023-10-22T16:26:46.184" v="2824" actId="1076"/>
          <ac:picMkLst>
            <pc:docMk/>
            <pc:sldMk cId="3681095724" sldId="322"/>
            <ac:picMk id="7" creationId="{36CB1325-AD08-8046-9F0B-BB8CDE8B68A4}"/>
          </ac:picMkLst>
        </pc:picChg>
      </pc:sldChg>
      <pc:sldChg chg="addSp modSp mod">
        <pc:chgData name="思思 袁" userId="3a96d11d8fea7a94" providerId="LiveId" clId="{73C58B00-4827-4C3C-8A71-3933671E8BFF}" dt="2023-10-22T16:32:06.686" v="3106" actId="1582"/>
        <pc:sldMkLst>
          <pc:docMk/>
          <pc:sldMk cId="981954060" sldId="323"/>
        </pc:sldMkLst>
        <pc:spChg chg="mod">
          <ac:chgData name="思思 袁" userId="3a96d11d8fea7a94" providerId="LiveId" clId="{73C58B00-4827-4C3C-8A71-3933671E8BFF}" dt="2023-10-22T16:29:28.705" v="2873" actId="20577"/>
          <ac:spMkLst>
            <pc:docMk/>
            <pc:sldMk cId="981954060" sldId="323"/>
            <ac:spMk id="6" creationId="{53D840CB-35B2-495C-BD2D-D953408273CB}"/>
          </ac:spMkLst>
        </pc:spChg>
        <pc:cxnChg chg="add mod">
          <ac:chgData name="思思 袁" userId="3a96d11d8fea7a94" providerId="LiveId" clId="{73C58B00-4827-4C3C-8A71-3933671E8BFF}" dt="2023-10-22T16:31:37.261" v="3099" actId="1582"/>
          <ac:cxnSpMkLst>
            <pc:docMk/>
            <pc:sldMk cId="981954060" sldId="323"/>
            <ac:cxnSpMk id="8" creationId="{2C85B401-86D8-A7FE-CDC9-BDC6CFA20EC6}"/>
          </ac:cxnSpMkLst>
        </pc:cxnChg>
        <pc:cxnChg chg="add mod">
          <ac:chgData name="思思 袁" userId="3a96d11d8fea7a94" providerId="LiveId" clId="{73C58B00-4827-4C3C-8A71-3933671E8BFF}" dt="2023-10-22T16:32:06.686" v="3106" actId="1582"/>
          <ac:cxnSpMkLst>
            <pc:docMk/>
            <pc:sldMk cId="981954060" sldId="323"/>
            <ac:cxnSpMk id="9" creationId="{B041EC09-2110-28A1-9017-8748E4604994}"/>
          </ac:cxnSpMkLst>
        </pc:cxnChg>
        <pc:cxnChg chg="add mod">
          <ac:chgData name="思思 袁" userId="3a96d11d8fea7a94" providerId="LiveId" clId="{73C58B00-4827-4C3C-8A71-3933671E8BFF}" dt="2023-10-22T16:31:51.247" v="3102" actId="1582"/>
          <ac:cxnSpMkLst>
            <pc:docMk/>
            <pc:sldMk cId="981954060" sldId="323"/>
            <ac:cxnSpMk id="11" creationId="{01A5C3FE-8DC4-3F4C-E50E-7142FAD150F8}"/>
          </ac:cxnSpMkLst>
        </pc:cxnChg>
        <pc:cxnChg chg="add mod">
          <ac:chgData name="思思 袁" userId="3a96d11d8fea7a94" providerId="LiveId" clId="{73C58B00-4827-4C3C-8A71-3933671E8BFF}" dt="2023-10-22T16:31:44.178" v="3100" actId="1582"/>
          <ac:cxnSpMkLst>
            <pc:docMk/>
            <pc:sldMk cId="981954060" sldId="323"/>
            <ac:cxnSpMk id="12" creationId="{53C3A74B-22D9-2DC5-7518-56A060B5B778}"/>
          </ac:cxnSpMkLst>
        </pc:cxnChg>
      </pc:sldChg>
      <pc:sldChg chg="modSp mod">
        <pc:chgData name="思思 袁" userId="3a96d11d8fea7a94" providerId="LiveId" clId="{73C58B00-4827-4C3C-8A71-3933671E8BFF}" dt="2023-10-22T16:43:49.127" v="3347" actId="1076"/>
        <pc:sldMkLst>
          <pc:docMk/>
          <pc:sldMk cId="597351099" sldId="324"/>
        </pc:sldMkLst>
        <pc:spChg chg="mod">
          <ac:chgData name="思思 袁" userId="3a96d11d8fea7a94" providerId="LiveId" clId="{73C58B00-4827-4C3C-8A71-3933671E8BFF}" dt="2023-10-22T16:43:49.127" v="3347" actId="1076"/>
          <ac:spMkLst>
            <pc:docMk/>
            <pc:sldMk cId="597351099" sldId="324"/>
            <ac:spMk id="6" creationId="{53D840CB-35B2-495C-BD2D-D953408273CB}"/>
          </ac:spMkLst>
        </pc:spChg>
      </pc:sldChg>
      <pc:sldChg chg="modSp">
        <pc:chgData name="思思 袁" userId="3a96d11d8fea7a94" providerId="LiveId" clId="{73C58B00-4827-4C3C-8A71-3933671E8BFF}" dt="2023-10-22T18:13:57.428" v="5050" actId="20577"/>
        <pc:sldMkLst>
          <pc:docMk/>
          <pc:sldMk cId="201156332" sldId="326"/>
        </pc:sldMkLst>
        <pc:spChg chg="mod">
          <ac:chgData name="思思 袁" userId="3a96d11d8fea7a94" providerId="LiveId" clId="{73C58B00-4827-4C3C-8A71-3933671E8BFF}" dt="2023-10-22T17:41:44.108" v="4426"/>
          <ac:spMkLst>
            <pc:docMk/>
            <pc:sldMk cId="201156332" sldId="326"/>
            <ac:spMk id="8" creationId="{99A15455-0522-4147-A82D-BC95CBACD11F}"/>
          </ac:spMkLst>
        </pc:spChg>
        <pc:spChg chg="mod">
          <ac:chgData name="思思 袁" userId="3a96d11d8fea7a94" providerId="LiveId" clId="{73C58B00-4827-4C3C-8A71-3933671E8BFF}" dt="2023-10-22T17:58:08.457" v="4766" actId="20577"/>
          <ac:spMkLst>
            <pc:docMk/>
            <pc:sldMk cId="201156332" sldId="326"/>
            <ac:spMk id="9" creationId="{96D1303C-5C31-4C95-8AA6-BEB61CDF1D34}"/>
          </ac:spMkLst>
        </pc:spChg>
        <pc:spChg chg="mod">
          <ac:chgData name="思思 袁" userId="3a96d11d8fea7a94" providerId="LiveId" clId="{73C58B00-4827-4C3C-8A71-3933671E8BFF}" dt="2023-10-22T18:13:57.428" v="5050" actId="20577"/>
          <ac:spMkLst>
            <pc:docMk/>
            <pc:sldMk cId="201156332" sldId="326"/>
            <ac:spMk id="11" creationId="{55F1669C-889E-4FA6-AB23-2AAF4868ECDA}"/>
          </ac:spMkLst>
        </pc:spChg>
        <pc:spChg chg="mod">
          <ac:chgData name="思思 袁" userId="3a96d11d8fea7a94" providerId="LiveId" clId="{73C58B00-4827-4C3C-8A71-3933671E8BFF}" dt="2023-10-22T18:12:12.673" v="5046" actId="20577"/>
          <ac:spMkLst>
            <pc:docMk/>
            <pc:sldMk cId="201156332" sldId="326"/>
            <ac:spMk id="12" creationId="{BA6F2F76-0816-4EA7-A283-289AEF8DA9F1}"/>
          </ac:spMkLst>
        </pc:spChg>
      </pc:sldChg>
      <pc:sldChg chg="del">
        <pc:chgData name="思思 袁" userId="3a96d11d8fea7a94" providerId="LiveId" clId="{73C58B00-4827-4C3C-8A71-3933671E8BFF}" dt="2023-10-22T15:29:11.743" v="1434" actId="2696"/>
        <pc:sldMkLst>
          <pc:docMk/>
          <pc:sldMk cId="3000060161" sldId="327"/>
        </pc:sldMkLst>
      </pc:sldChg>
      <pc:sldChg chg="del">
        <pc:chgData name="思思 袁" userId="3a96d11d8fea7a94" providerId="LiveId" clId="{73C58B00-4827-4C3C-8A71-3933671E8BFF}" dt="2023-10-22T15:29:13.853" v="1435" actId="2696"/>
        <pc:sldMkLst>
          <pc:docMk/>
          <pc:sldMk cId="1984069708" sldId="328"/>
        </pc:sldMkLst>
      </pc:sldChg>
      <pc:sldChg chg="modSp mod">
        <pc:chgData name="思思 袁" userId="3a96d11d8fea7a94" providerId="LiveId" clId="{73C58B00-4827-4C3C-8A71-3933671E8BFF}" dt="2023-10-22T16:13:47.010" v="2654" actId="1037"/>
        <pc:sldMkLst>
          <pc:docMk/>
          <pc:sldMk cId="1761138538" sldId="329"/>
        </pc:sldMkLst>
        <pc:spChg chg="mod">
          <ac:chgData name="思思 袁" userId="3a96d11d8fea7a94" providerId="LiveId" clId="{73C58B00-4827-4C3C-8A71-3933671E8BFF}" dt="2023-10-22T16:13:47.010" v="2654" actId="1037"/>
          <ac:spMkLst>
            <pc:docMk/>
            <pc:sldMk cId="1761138538" sldId="329"/>
            <ac:spMk id="6" creationId="{53D840CB-35B2-495C-BD2D-D953408273CB}"/>
          </ac:spMkLst>
        </pc:spChg>
      </pc:sldChg>
      <pc:sldChg chg="modSp mod">
        <pc:chgData name="思思 袁" userId="3a96d11d8fea7a94" providerId="LiveId" clId="{73C58B00-4827-4C3C-8A71-3933671E8BFF}" dt="2023-10-22T16:14:03.750" v="2656" actId="1076"/>
        <pc:sldMkLst>
          <pc:docMk/>
          <pc:sldMk cId="2539080948" sldId="330"/>
        </pc:sldMkLst>
        <pc:spChg chg="mod">
          <ac:chgData name="思思 袁" userId="3a96d11d8fea7a94" providerId="LiveId" clId="{73C58B00-4827-4C3C-8A71-3933671E8BFF}" dt="2023-10-22T16:14:03.750" v="2656" actId="1076"/>
          <ac:spMkLst>
            <pc:docMk/>
            <pc:sldMk cId="2539080948" sldId="330"/>
            <ac:spMk id="6" creationId="{53D840CB-35B2-495C-BD2D-D953408273CB}"/>
          </ac:spMkLst>
        </pc:spChg>
      </pc:sldChg>
      <pc:sldChg chg="addSp modSp mod">
        <pc:chgData name="思思 袁" userId="3a96d11d8fea7a94" providerId="LiveId" clId="{73C58B00-4827-4C3C-8A71-3933671E8BFF}" dt="2023-10-22T16:33:07.205" v="3158" actId="1036"/>
        <pc:sldMkLst>
          <pc:docMk/>
          <pc:sldMk cId="990923259" sldId="331"/>
        </pc:sldMkLst>
        <pc:spChg chg="mod">
          <ac:chgData name="思思 袁" userId="3a96d11d8fea7a94" providerId="LiveId" clId="{73C58B00-4827-4C3C-8A71-3933671E8BFF}" dt="2023-10-22T16:33:00.337" v="3144" actId="1076"/>
          <ac:spMkLst>
            <pc:docMk/>
            <pc:sldMk cId="990923259" sldId="331"/>
            <ac:spMk id="6" creationId="{53D840CB-35B2-495C-BD2D-D953408273CB}"/>
          </ac:spMkLst>
        </pc:spChg>
        <pc:picChg chg="add mod">
          <ac:chgData name="思思 袁" userId="3a96d11d8fea7a94" providerId="LiveId" clId="{73C58B00-4827-4C3C-8A71-3933671E8BFF}" dt="2023-10-22T16:33:07.205" v="3158" actId="1036"/>
          <ac:picMkLst>
            <pc:docMk/>
            <pc:sldMk cId="990923259" sldId="331"/>
            <ac:picMk id="7" creationId="{31904D4C-D898-30D0-2431-924758C975E5}"/>
          </ac:picMkLst>
        </pc:picChg>
      </pc:sldChg>
      <pc:sldChg chg="del">
        <pc:chgData name="思思 袁" userId="3a96d11d8fea7a94" providerId="LiveId" clId="{73C58B00-4827-4C3C-8A71-3933671E8BFF}" dt="2023-10-22T16:33:16.782" v="3159" actId="2696"/>
        <pc:sldMkLst>
          <pc:docMk/>
          <pc:sldMk cId="3605039648" sldId="332"/>
        </pc:sldMkLst>
      </pc:sldChg>
      <pc:sldChg chg="addSp delSp modSp mod">
        <pc:chgData name="思思 袁" userId="3a96d11d8fea7a94" providerId="LiveId" clId="{73C58B00-4827-4C3C-8A71-3933671E8BFF}" dt="2023-10-22T16:51:05.450" v="3569" actId="1038"/>
        <pc:sldMkLst>
          <pc:docMk/>
          <pc:sldMk cId="2906219912" sldId="333"/>
        </pc:sldMkLst>
        <pc:spChg chg="mod">
          <ac:chgData name="思思 袁" userId="3a96d11d8fea7a94" providerId="LiveId" clId="{73C58B00-4827-4C3C-8A71-3933671E8BFF}" dt="2023-10-22T16:49:13.446" v="3498" actId="1076"/>
          <ac:spMkLst>
            <pc:docMk/>
            <pc:sldMk cId="2906219912" sldId="333"/>
            <ac:spMk id="6" creationId="{53D840CB-35B2-495C-BD2D-D953408273CB}"/>
          </ac:spMkLst>
        </pc:spChg>
        <pc:spChg chg="del">
          <ac:chgData name="思思 袁" userId="3a96d11d8fea7a94" providerId="LiveId" clId="{73C58B00-4827-4C3C-8A71-3933671E8BFF}" dt="2023-10-22T16:46:33.471" v="3353" actId="478"/>
          <ac:spMkLst>
            <pc:docMk/>
            <pc:sldMk cId="2906219912" sldId="333"/>
            <ac:spMk id="9" creationId="{0E188C5D-E93E-5D25-2AC2-67AB2B369642}"/>
          </ac:spMkLst>
        </pc:spChg>
        <pc:spChg chg="add mod">
          <ac:chgData name="思思 袁" userId="3a96d11d8fea7a94" providerId="LiveId" clId="{73C58B00-4827-4C3C-8A71-3933671E8BFF}" dt="2023-10-22T16:48:46.398" v="3465" actId="255"/>
          <ac:spMkLst>
            <pc:docMk/>
            <pc:sldMk cId="2906219912" sldId="333"/>
            <ac:spMk id="11" creationId="{41197AB2-8B87-95F9-44D0-8B8D32857BB2}"/>
          </ac:spMkLst>
        </pc:spChg>
        <pc:spChg chg="add mod">
          <ac:chgData name="思思 袁" userId="3a96d11d8fea7a94" providerId="LiveId" clId="{73C58B00-4827-4C3C-8A71-3933671E8BFF}" dt="2023-10-22T16:51:05.450" v="3569" actId="1038"/>
          <ac:spMkLst>
            <pc:docMk/>
            <pc:sldMk cId="2906219912" sldId="333"/>
            <ac:spMk id="15" creationId="{DE110CC5-77C6-C10F-5DC8-F9594F371D0E}"/>
          </ac:spMkLst>
        </pc:spChg>
        <pc:picChg chg="del">
          <ac:chgData name="思思 袁" userId="3a96d11d8fea7a94" providerId="LiveId" clId="{73C58B00-4827-4C3C-8A71-3933671E8BFF}" dt="2023-10-22T16:44:11.918" v="3351" actId="478"/>
          <ac:picMkLst>
            <pc:docMk/>
            <pc:sldMk cId="2906219912" sldId="333"/>
            <ac:picMk id="7" creationId="{A5ECDE16-8057-F59A-6C15-05BCDD2269B2}"/>
          </ac:picMkLst>
        </pc:picChg>
        <pc:picChg chg="add mod">
          <ac:chgData name="思思 袁" userId="3a96d11d8fea7a94" providerId="LiveId" clId="{73C58B00-4827-4C3C-8A71-3933671E8BFF}" dt="2023-10-22T16:48:54.886" v="3496" actId="1037"/>
          <ac:picMkLst>
            <pc:docMk/>
            <pc:sldMk cId="2906219912" sldId="333"/>
            <ac:picMk id="12" creationId="{0A10783C-0380-DFBF-C02D-1E2A7C0E4A88}"/>
          </ac:picMkLst>
        </pc:picChg>
        <pc:picChg chg="add mod">
          <ac:chgData name="思思 袁" userId="3a96d11d8fea7a94" providerId="LiveId" clId="{73C58B00-4827-4C3C-8A71-3933671E8BFF}" dt="2023-10-22T16:48:56.817" v="3497" actId="1037"/>
          <ac:picMkLst>
            <pc:docMk/>
            <pc:sldMk cId="2906219912" sldId="333"/>
            <ac:picMk id="13" creationId="{9E1E6186-76A0-B3AA-E9B7-6FC9303EB6FE}"/>
          </ac:picMkLst>
        </pc:picChg>
        <pc:picChg chg="add mod">
          <ac:chgData name="思思 袁" userId="3a96d11d8fea7a94" providerId="LiveId" clId="{73C58B00-4827-4C3C-8A71-3933671E8BFF}" dt="2023-10-22T16:51:05.450" v="3569" actId="1038"/>
          <ac:picMkLst>
            <pc:docMk/>
            <pc:sldMk cId="2906219912" sldId="333"/>
            <ac:picMk id="16" creationId="{FCF6B6D2-072D-C17D-F533-DD92EDE7DF94}"/>
          </ac:picMkLst>
        </pc:picChg>
        <pc:picChg chg="add mod">
          <ac:chgData name="思思 袁" userId="3a96d11d8fea7a94" providerId="LiveId" clId="{73C58B00-4827-4C3C-8A71-3933671E8BFF}" dt="2023-10-22T16:51:05.450" v="3569" actId="1038"/>
          <ac:picMkLst>
            <pc:docMk/>
            <pc:sldMk cId="2906219912" sldId="333"/>
            <ac:picMk id="17" creationId="{1BCE4187-506A-760D-3404-3E121F075DC1}"/>
          </ac:picMkLst>
        </pc:picChg>
      </pc:sldChg>
      <pc:sldChg chg="modSp mod">
        <pc:chgData name="思思 袁" userId="3a96d11d8fea7a94" providerId="LiveId" clId="{73C58B00-4827-4C3C-8A71-3933671E8BFF}" dt="2023-10-22T16:57:47.917" v="3708" actId="1076"/>
        <pc:sldMkLst>
          <pc:docMk/>
          <pc:sldMk cId="2572621555" sldId="334"/>
        </pc:sldMkLst>
        <pc:spChg chg="mod">
          <ac:chgData name="思思 袁" userId="3a96d11d8fea7a94" providerId="LiveId" clId="{73C58B00-4827-4C3C-8A71-3933671E8BFF}" dt="2023-10-22T16:55:35.111" v="3686" actId="1035"/>
          <ac:spMkLst>
            <pc:docMk/>
            <pc:sldMk cId="2572621555" sldId="334"/>
            <ac:spMk id="2" creationId="{7693112D-4309-4BF6-8E24-532DF73F7565}"/>
          </ac:spMkLst>
        </pc:spChg>
        <pc:spChg chg="mod">
          <ac:chgData name="思思 袁" userId="3a96d11d8fea7a94" providerId="LiveId" clId="{73C58B00-4827-4C3C-8A71-3933671E8BFF}" dt="2023-10-22T16:57:47.917" v="3708" actId="1076"/>
          <ac:spMkLst>
            <pc:docMk/>
            <pc:sldMk cId="2572621555" sldId="334"/>
            <ac:spMk id="6" creationId="{53D840CB-35B2-495C-BD2D-D953408273CB}"/>
          </ac:spMkLst>
        </pc:spChg>
      </pc:sldChg>
      <pc:sldChg chg="modSp mod">
        <pc:chgData name="思思 袁" userId="3a96d11d8fea7a94" providerId="LiveId" clId="{73C58B00-4827-4C3C-8A71-3933671E8BFF}" dt="2023-10-22T16:57:54.430" v="3709" actId="20577"/>
        <pc:sldMkLst>
          <pc:docMk/>
          <pc:sldMk cId="1498460178" sldId="335"/>
        </pc:sldMkLst>
        <pc:spChg chg="mod">
          <ac:chgData name="思思 袁" userId="3a96d11d8fea7a94" providerId="LiveId" clId="{73C58B00-4827-4C3C-8A71-3933671E8BFF}" dt="2023-10-22T16:57:54.430" v="3709" actId="20577"/>
          <ac:spMkLst>
            <pc:docMk/>
            <pc:sldMk cId="1498460178" sldId="335"/>
            <ac:spMk id="6" creationId="{53D840CB-35B2-495C-BD2D-D953408273CB}"/>
          </ac:spMkLst>
        </pc:spChg>
      </pc:sldChg>
      <pc:sldChg chg="modSp mod">
        <pc:chgData name="思思 袁" userId="3a96d11d8fea7a94" providerId="LiveId" clId="{73C58B00-4827-4C3C-8A71-3933671E8BFF}" dt="2023-10-22T16:57:40.179" v="3706" actId="1076"/>
        <pc:sldMkLst>
          <pc:docMk/>
          <pc:sldMk cId="209021163" sldId="336"/>
        </pc:sldMkLst>
        <pc:spChg chg="mod">
          <ac:chgData name="思思 袁" userId="3a96d11d8fea7a94" providerId="LiveId" clId="{73C58B00-4827-4C3C-8A71-3933671E8BFF}" dt="2023-10-22T16:57:40.179" v="3706" actId="1076"/>
          <ac:spMkLst>
            <pc:docMk/>
            <pc:sldMk cId="209021163" sldId="336"/>
            <ac:spMk id="6" creationId="{53D840CB-35B2-495C-BD2D-D953408273CB}"/>
          </ac:spMkLst>
        </pc:spChg>
      </pc:sldChg>
      <pc:sldChg chg="modSp mod">
        <pc:chgData name="思思 袁" userId="3a96d11d8fea7a94" providerId="LiveId" clId="{73C58B00-4827-4C3C-8A71-3933671E8BFF}" dt="2023-10-22T16:58:45.391" v="3713" actId="1076"/>
        <pc:sldMkLst>
          <pc:docMk/>
          <pc:sldMk cId="4281746420" sldId="337"/>
        </pc:sldMkLst>
        <pc:spChg chg="mod">
          <ac:chgData name="思思 袁" userId="3a96d11d8fea7a94" providerId="LiveId" clId="{73C58B00-4827-4C3C-8A71-3933671E8BFF}" dt="2023-10-22T16:58:45.391" v="3713" actId="1076"/>
          <ac:spMkLst>
            <pc:docMk/>
            <pc:sldMk cId="4281746420" sldId="337"/>
            <ac:spMk id="6" creationId="{53D840CB-35B2-495C-BD2D-D953408273CB}"/>
          </ac:spMkLst>
        </pc:spChg>
      </pc:sldChg>
      <pc:sldChg chg="addSp delSp modSp mod delAnim modAnim">
        <pc:chgData name="思思 袁" userId="3a96d11d8fea7a94" providerId="LiveId" clId="{73C58B00-4827-4C3C-8A71-3933671E8BFF}" dt="2023-10-22T17:22:44.823" v="4287" actId="1076"/>
        <pc:sldMkLst>
          <pc:docMk/>
          <pc:sldMk cId="3919633967" sldId="338"/>
        </pc:sldMkLst>
        <pc:spChg chg="mod">
          <ac:chgData name="思思 袁" userId="3a96d11d8fea7a94" providerId="LiveId" clId="{73C58B00-4827-4C3C-8A71-3933671E8BFF}" dt="2023-10-22T16:23:13.721" v="2785"/>
          <ac:spMkLst>
            <pc:docMk/>
            <pc:sldMk cId="3919633967" sldId="338"/>
            <ac:spMk id="6" creationId="{53D840CB-35B2-495C-BD2D-D953408273CB}"/>
          </ac:spMkLst>
        </pc:spChg>
        <pc:picChg chg="add mod">
          <ac:chgData name="思思 袁" userId="3a96d11d8fea7a94" providerId="LiveId" clId="{73C58B00-4827-4C3C-8A71-3933671E8BFF}" dt="2023-10-22T17:22:44.823" v="4287" actId="1076"/>
          <ac:picMkLst>
            <pc:docMk/>
            <pc:sldMk cId="3919633967" sldId="338"/>
            <ac:picMk id="7" creationId="{92E0745D-657C-E94C-8C4C-5D298290090F}"/>
          </ac:picMkLst>
        </pc:picChg>
        <pc:picChg chg="del">
          <ac:chgData name="思思 袁" userId="3a96d11d8fea7a94" providerId="LiveId" clId="{73C58B00-4827-4C3C-8A71-3933671E8BFF}" dt="2023-10-22T17:22:39.517" v="4285" actId="478"/>
          <ac:picMkLst>
            <pc:docMk/>
            <pc:sldMk cId="3919633967" sldId="338"/>
            <ac:picMk id="8" creationId="{71A7366A-B725-C68B-4FA9-6BBBFB57A042}"/>
          </ac:picMkLst>
        </pc:picChg>
      </pc:sldChg>
      <pc:sldChg chg="del">
        <pc:chgData name="思思 袁" userId="3a96d11d8fea7a94" providerId="LiveId" clId="{73C58B00-4827-4C3C-8A71-3933671E8BFF}" dt="2023-10-22T16:22:02.240" v="2781" actId="2696"/>
        <pc:sldMkLst>
          <pc:docMk/>
          <pc:sldMk cId="3486953239" sldId="339"/>
        </pc:sldMkLst>
      </pc:sldChg>
      <pc:sldChg chg="addSp delSp modSp mod delAnim modAnim">
        <pc:chgData name="思思 袁" userId="3a96d11d8fea7a94" providerId="LiveId" clId="{73C58B00-4827-4C3C-8A71-3933671E8BFF}" dt="2023-10-22T17:21:07.808" v="4277" actId="1076"/>
        <pc:sldMkLst>
          <pc:docMk/>
          <pc:sldMk cId="428916820" sldId="340"/>
        </pc:sldMkLst>
        <pc:spChg chg="mod">
          <ac:chgData name="思思 袁" userId="3a96d11d8fea7a94" providerId="LiveId" clId="{73C58B00-4827-4C3C-8A71-3933671E8BFF}" dt="2023-10-22T16:21:41.611" v="2779" actId="1076"/>
          <ac:spMkLst>
            <pc:docMk/>
            <pc:sldMk cId="428916820" sldId="340"/>
            <ac:spMk id="6" creationId="{53D840CB-35B2-495C-BD2D-D953408273CB}"/>
          </ac:spMkLst>
        </pc:spChg>
        <pc:picChg chg="add mod">
          <ac:chgData name="思思 袁" userId="3a96d11d8fea7a94" providerId="LiveId" clId="{73C58B00-4827-4C3C-8A71-3933671E8BFF}" dt="2023-10-22T17:21:07.808" v="4277" actId="1076"/>
          <ac:picMkLst>
            <pc:docMk/>
            <pc:sldMk cId="428916820" sldId="340"/>
            <ac:picMk id="7" creationId="{0B6BB700-4ABF-BC4E-725F-C29AE1E499EF}"/>
          </ac:picMkLst>
        </pc:picChg>
        <pc:picChg chg="del">
          <ac:chgData name="思思 袁" userId="3a96d11d8fea7a94" providerId="LiveId" clId="{73C58B00-4827-4C3C-8A71-3933671E8BFF}" dt="2023-10-22T17:20:44.561" v="4272" actId="478"/>
          <ac:picMkLst>
            <pc:docMk/>
            <pc:sldMk cId="428916820" sldId="340"/>
            <ac:picMk id="8" creationId="{A78FA307-BE03-C67E-E631-2507D2E51087}"/>
          </ac:picMkLst>
        </pc:picChg>
      </pc:sldChg>
      <pc:sldChg chg="addSp delSp modSp mod delAnim modAnim">
        <pc:chgData name="思思 袁" userId="3a96d11d8fea7a94" providerId="LiveId" clId="{73C58B00-4827-4C3C-8A71-3933671E8BFF}" dt="2023-10-22T17:25:42.486" v="4300" actId="14100"/>
        <pc:sldMkLst>
          <pc:docMk/>
          <pc:sldMk cId="923875963" sldId="341"/>
        </pc:sldMkLst>
        <pc:spChg chg="mod">
          <ac:chgData name="思思 袁" userId="3a96d11d8fea7a94" providerId="LiveId" clId="{73C58B00-4827-4C3C-8A71-3933671E8BFF}" dt="2023-10-22T17:24:39.483" v="4295"/>
          <ac:spMkLst>
            <pc:docMk/>
            <pc:sldMk cId="923875963" sldId="341"/>
            <ac:spMk id="6" creationId="{53D840CB-35B2-495C-BD2D-D953408273CB}"/>
          </ac:spMkLst>
        </pc:spChg>
        <pc:picChg chg="add del mod">
          <ac:chgData name="思思 袁" userId="3a96d11d8fea7a94" providerId="LiveId" clId="{73C58B00-4827-4C3C-8A71-3933671E8BFF}" dt="2023-10-22T17:24:42.072" v="4296" actId="478"/>
          <ac:picMkLst>
            <pc:docMk/>
            <pc:sldMk cId="923875963" sldId="341"/>
            <ac:picMk id="7" creationId="{E099FF9D-96CA-480B-00AB-32E9AECBA9C7}"/>
          </ac:picMkLst>
        </pc:picChg>
        <pc:picChg chg="del">
          <ac:chgData name="思思 袁" userId="3a96d11d8fea7a94" providerId="LiveId" clId="{73C58B00-4827-4C3C-8A71-3933671E8BFF}" dt="2023-10-22T17:21:10.438" v="4278" actId="478"/>
          <ac:picMkLst>
            <pc:docMk/>
            <pc:sldMk cId="923875963" sldId="341"/>
            <ac:picMk id="8" creationId="{593567E7-77CF-CBBB-4EB8-EFD9CFACA663}"/>
          </ac:picMkLst>
        </pc:picChg>
        <pc:picChg chg="add mod">
          <ac:chgData name="思思 袁" userId="3a96d11d8fea7a94" providerId="LiveId" clId="{73C58B00-4827-4C3C-8A71-3933671E8BFF}" dt="2023-10-22T17:25:42.486" v="4300" actId="14100"/>
          <ac:picMkLst>
            <pc:docMk/>
            <pc:sldMk cId="923875963" sldId="341"/>
            <ac:picMk id="9" creationId="{348332CA-7DE7-CCAF-4D19-EF6C1630253F}"/>
          </ac:picMkLst>
        </pc:picChg>
      </pc:sldChg>
      <pc:sldChg chg="addSp delSp modSp mod addAnim delAnim modAnim">
        <pc:chgData name="思思 袁" userId="3a96d11d8fea7a94" providerId="LiveId" clId="{73C58B00-4827-4C3C-8A71-3933671E8BFF}" dt="2023-10-22T17:23:37.985" v="4292" actId="14100"/>
        <pc:sldMkLst>
          <pc:docMk/>
          <pc:sldMk cId="3474381659" sldId="342"/>
        </pc:sldMkLst>
        <pc:spChg chg="mod">
          <ac:chgData name="思思 袁" userId="3a96d11d8fea7a94" providerId="LiveId" clId="{73C58B00-4827-4C3C-8A71-3933671E8BFF}" dt="2023-10-22T16:19:29.732" v="2722" actId="20577"/>
          <ac:spMkLst>
            <pc:docMk/>
            <pc:sldMk cId="3474381659" sldId="342"/>
            <ac:spMk id="6" creationId="{53D840CB-35B2-495C-BD2D-D953408273CB}"/>
          </ac:spMkLst>
        </pc:spChg>
        <pc:picChg chg="del">
          <ac:chgData name="思思 袁" userId="3a96d11d8fea7a94" providerId="LiveId" clId="{73C58B00-4827-4C3C-8A71-3933671E8BFF}" dt="2023-10-22T17:20:18.859" v="4270" actId="478"/>
          <ac:picMkLst>
            <pc:docMk/>
            <pc:sldMk cId="3474381659" sldId="342"/>
            <ac:picMk id="7" creationId="{D235F302-D0AC-08D3-5BFC-682FF75E9B55}"/>
          </ac:picMkLst>
        </pc:picChg>
        <pc:picChg chg="add del mod">
          <ac:chgData name="思思 袁" userId="3a96d11d8fea7a94" providerId="LiveId" clId="{73C58B00-4827-4C3C-8A71-3933671E8BFF}" dt="2023-10-22T17:23:24.308" v="4288" actId="478"/>
          <ac:picMkLst>
            <pc:docMk/>
            <pc:sldMk cId="3474381659" sldId="342"/>
            <ac:picMk id="8" creationId="{3C9A8162-9F6C-029A-EC87-21978AB664A3}"/>
          </ac:picMkLst>
        </pc:picChg>
        <pc:picChg chg="add mod">
          <ac:chgData name="思思 袁" userId="3a96d11d8fea7a94" providerId="LiveId" clId="{73C58B00-4827-4C3C-8A71-3933671E8BFF}" dt="2023-10-22T17:23:37.985" v="4292" actId="14100"/>
          <ac:picMkLst>
            <pc:docMk/>
            <pc:sldMk cId="3474381659" sldId="342"/>
            <ac:picMk id="9" creationId="{FCE4F8DE-5F36-7D2A-4B5C-E0C744793BDC}"/>
          </ac:picMkLst>
        </pc:picChg>
      </pc:sldChg>
      <pc:sldChg chg="modSp mod">
        <pc:chgData name="思思 袁" userId="3a96d11d8fea7a94" providerId="LiveId" clId="{73C58B00-4827-4C3C-8A71-3933671E8BFF}" dt="2023-10-22T16:24:03.766" v="2794" actId="1076"/>
        <pc:sldMkLst>
          <pc:docMk/>
          <pc:sldMk cId="2583056558" sldId="343"/>
        </pc:sldMkLst>
        <pc:spChg chg="mod">
          <ac:chgData name="思思 袁" userId="3a96d11d8fea7a94" providerId="LiveId" clId="{73C58B00-4827-4C3C-8A71-3933671E8BFF}" dt="2023-10-22T16:24:03.766" v="2794" actId="1076"/>
          <ac:spMkLst>
            <pc:docMk/>
            <pc:sldMk cId="2583056558" sldId="343"/>
            <ac:spMk id="6" creationId="{53D840CB-35B2-495C-BD2D-D953408273CB}"/>
          </ac:spMkLst>
        </pc:spChg>
      </pc:sldChg>
      <pc:sldChg chg="addSp delSp modSp mod">
        <pc:chgData name="思思 袁" userId="3a96d11d8fea7a94" providerId="LiveId" clId="{73C58B00-4827-4C3C-8A71-3933671E8BFF}" dt="2023-10-22T16:36:28.160" v="3275" actId="20577"/>
        <pc:sldMkLst>
          <pc:docMk/>
          <pc:sldMk cId="3843865052" sldId="344"/>
        </pc:sldMkLst>
        <pc:spChg chg="mod">
          <ac:chgData name="思思 袁" userId="3a96d11d8fea7a94" providerId="LiveId" clId="{73C58B00-4827-4C3C-8A71-3933671E8BFF}" dt="2023-10-22T16:36:28.160" v="3275" actId="20577"/>
          <ac:spMkLst>
            <pc:docMk/>
            <pc:sldMk cId="3843865052" sldId="344"/>
            <ac:spMk id="6" creationId="{53D840CB-35B2-495C-BD2D-D953408273CB}"/>
          </ac:spMkLst>
        </pc:spChg>
        <pc:spChg chg="del">
          <ac:chgData name="思思 袁" userId="3a96d11d8fea7a94" providerId="LiveId" clId="{73C58B00-4827-4C3C-8A71-3933671E8BFF}" dt="2023-10-22T16:33:41.972" v="3161" actId="478"/>
          <ac:spMkLst>
            <pc:docMk/>
            <pc:sldMk cId="3843865052" sldId="344"/>
            <ac:spMk id="8" creationId="{251F4458-3703-AD8C-AE7E-5908B46D636F}"/>
          </ac:spMkLst>
        </pc:spChg>
        <pc:cxnChg chg="add mod">
          <ac:chgData name="思思 袁" userId="3a96d11d8fea7a94" providerId="LiveId" clId="{73C58B00-4827-4C3C-8A71-3933671E8BFF}" dt="2023-10-22T16:35:44.003" v="3257" actId="1036"/>
          <ac:cxnSpMkLst>
            <pc:docMk/>
            <pc:sldMk cId="3843865052" sldId="344"/>
            <ac:cxnSpMk id="9" creationId="{EF33A1B6-0200-39BE-639A-948EF13B2F70}"/>
          </ac:cxnSpMkLst>
        </pc:cxnChg>
        <pc:cxnChg chg="add mod">
          <ac:chgData name="思思 袁" userId="3a96d11d8fea7a94" providerId="LiveId" clId="{73C58B00-4827-4C3C-8A71-3933671E8BFF}" dt="2023-10-22T16:35:59.030" v="3268" actId="14100"/>
          <ac:cxnSpMkLst>
            <pc:docMk/>
            <pc:sldMk cId="3843865052" sldId="344"/>
            <ac:cxnSpMk id="11" creationId="{730DD9CB-95EF-56E8-3584-1ED72143BD16}"/>
          </ac:cxnSpMkLst>
        </pc:cxnChg>
        <pc:cxnChg chg="add mod">
          <ac:chgData name="思思 袁" userId="3a96d11d8fea7a94" providerId="LiveId" clId="{73C58B00-4827-4C3C-8A71-3933671E8BFF}" dt="2023-10-22T16:36:06.404" v="3270" actId="14100"/>
          <ac:cxnSpMkLst>
            <pc:docMk/>
            <pc:sldMk cId="3843865052" sldId="344"/>
            <ac:cxnSpMk id="12" creationId="{AE98BDDE-6C52-9B60-EE19-ED419AF4D6AE}"/>
          </ac:cxnSpMkLst>
        </pc:cxnChg>
        <pc:cxnChg chg="add mod">
          <ac:chgData name="思思 袁" userId="3a96d11d8fea7a94" providerId="LiveId" clId="{73C58B00-4827-4C3C-8A71-3933671E8BFF}" dt="2023-10-22T16:36:09.353" v="3271" actId="14100"/>
          <ac:cxnSpMkLst>
            <pc:docMk/>
            <pc:sldMk cId="3843865052" sldId="344"/>
            <ac:cxnSpMk id="13" creationId="{44A1AC0A-1FAC-6C7C-1274-56DD15392221}"/>
          </ac:cxnSpMkLst>
        </pc:cxnChg>
        <pc:cxnChg chg="add mod">
          <ac:chgData name="思思 袁" userId="3a96d11d8fea7a94" providerId="LiveId" clId="{73C58B00-4827-4C3C-8A71-3933671E8BFF}" dt="2023-10-22T16:36:12.992" v="3272" actId="14100"/>
          <ac:cxnSpMkLst>
            <pc:docMk/>
            <pc:sldMk cId="3843865052" sldId="344"/>
            <ac:cxnSpMk id="14" creationId="{AAB18312-F9F4-A419-EDCF-914AC8071352}"/>
          </ac:cxnSpMkLst>
        </pc:cxnChg>
      </pc:sldChg>
      <pc:sldChg chg="delSp modSp mod">
        <pc:chgData name="思思 袁" userId="3a96d11d8fea7a94" providerId="LiveId" clId="{73C58B00-4827-4C3C-8A71-3933671E8BFF}" dt="2023-10-22T16:38:26.497" v="3289" actId="1076"/>
        <pc:sldMkLst>
          <pc:docMk/>
          <pc:sldMk cId="845284021" sldId="345"/>
        </pc:sldMkLst>
        <pc:spChg chg="mod">
          <ac:chgData name="思思 袁" userId="3a96d11d8fea7a94" providerId="LiveId" clId="{73C58B00-4827-4C3C-8A71-3933671E8BFF}" dt="2023-10-22T16:38:26.497" v="3289" actId="1076"/>
          <ac:spMkLst>
            <pc:docMk/>
            <pc:sldMk cId="845284021" sldId="345"/>
            <ac:spMk id="6" creationId="{53D840CB-35B2-495C-BD2D-D953408273CB}"/>
          </ac:spMkLst>
        </pc:spChg>
        <pc:graphicFrameChg chg="del">
          <ac:chgData name="思思 袁" userId="3a96d11d8fea7a94" providerId="LiveId" clId="{73C58B00-4827-4C3C-8A71-3933671E8BFF}" dt="2023-10-22T16:37:18.693" v="3281" actId="478"/>
          <ac:graphicFrameMkLst>
            <pc:docMk/>
            <pc:sldMk cId="845284021" sldId="345"/>
            <ac:graphicFrameMk id="9" creationId="{F94C6589-0D93-8FB3-154D-B99DE175E2C1}"/>
          </ac:graphicFrameMkLst>
        </pc:graphicFrameChg>
      </pc:sldChg>
      <pc:sldChg chg="modSp mod">
        <pc:chgData name="思思 袁" userId="3a96d11d8fea7a94" providerId="LiveId" clId="{73C58B00-4827-4C3C-8A71-3933671E8BFF}" dt="2023-10-22T16:38:22.281" v="3288" actId="1076"/>
        <pc:sldMkLst>
          <pc:docMk/>
          <pc:sldMk cId="2815885234" sldId="346"/>
        </pc:sldMkLst>
        <pc:spChg chg="mod">
          <ac:chgData name="思思 袁" userId="3a96d11d8fea7a94" providerId="LiveId" clId="{73C58B00-4827-4C3C-8A71-3933671E8BFF}" dt="2023-10-22T16:38:22.281" v="3288" actId="1076"/>
          <ac:spMkLst>
            <pc:docMk/>
            <pc:sldMk cId="2815885234" sldId="346"/>
            <ac:spMk id="6" creationId="{53D840CB-35B2-495C-BD2D-D953408273CB}"/>
          </ac:spMkLst>
        </pc:spChg>
      </pc:sldChg>
      <pc:sldChg chg="delSp modSp mod">
        <pc:chgData name="思思 袁" userId="3a96d11d8fea7a94" providerId="LiveId" clId="{73C58B00-4827-4C3C-8A71-3933671E8BFF}" dt="2023-10-22T16:39:05.338" v="3303" actId="20577"/>
        <pc:sldMkLst>
          <pc:docMk/>
          <pc:sldMk cId="4096484482" sldId="347"/>
        </pc:sldMkLst>
        <pc:spChg chg="mod">
          <ac:chgData name="思思 袁" userId="3a96d11d8fea7a94" providerId="LiveId" clId="{73C58B00-4827-4C3C-8A71-3933671E8BFF}" dt="2023-10-22T16:39:05.338" v="3303" actId="20577"/>
          <ac:spMkLst>
            <pc:docMk/>
            <pc:sldMk cId="4096484482" sldId="347"/>
            <ac:spMk id="6" creationId="{53D840CB-35B2-495C-BD2D-D953408273CB}"/>
          </ac:spMkLst>
        </pc:spChg>
        <pc:picChg chg="del">
          <ac:chgData name="思思 袁" userId="3a96d11d8fea7a94" providerId="LiveId" clId="{73C58B00-4827-4C3C-8A71-3933671E8BFF}" dt="2023-10-22T16:38:56.572" v="3291" actId="478"/>
          <ac:picMkLst>
            <pc:docMk/>
            <pc:sldMk cId="4096484482" sldId="347"/>
            <ac:picMk id="7" creationId="{465F9D61-E0E7-49B6-0995-2EC3969B771C}"/>
          </ac:picMkLst>
        </pc:picChg>
      </pc:sldChg>
      <pc:sldChg chg="addSp modSp mod">
        <pc:chgData name="思思 袁" userId="3a96d11d8fea7a94" providerId="LiveId" clId="{73C58B00-4827-4C3C-8A71-3933671E8BFF}" dt="2023-10-22T17:18:43.518" v="4265" actId="1035"/>
        <pc:sldMkLst>
          <pc:docMk/>
          <pc:sldMk cId="347123232" sldId="348"/>
        </pc:sldMkLst>
        <pc:spChg chg="mod">
          <ac:chgData name="思思 袁" userId="3a96d11d8fea7a94" providerId="LiveId" clId="{73C58B00-4827-4C3C-8A71-3933671E8BFF}" dt="2023-10-22T17:18:43.518" v="4265" actId="1035"/>
          <ac:spMkLst>
            <pc:docMk/>
            <pc:sldMk cId="347123232" sldId="348"/>
            <ac:spMk id="6" creationId="{53D840CB-35B2-495C-BD2D-D953408273CB}"/>
          </ac:spMkLst>
        </pc:spChg>
        <pc:cxnChg chg="add mod">
          <ac:chgData name="思思 袁" userId="3a96d11d8fea7a94" providerId="LiveId" clId="{73C58B00-4827-4C3C-8A71-3933671E8BFF}" dt="2023-10-22T17:06:48.778" v="3881" actId="1076"/>
          <ac:cxnSpMkLst>
            <pc:docMk/>
            <pc:sldMk cId="347123232" sldId="348"/>
            <ac:cxnSpMk id="8" creationId="{E2D6E414-F540-AEB0-1DCE-5D2DEA5C4C69}"/>
          </ac:cxnSpMkLst>
        </pc:cxnChg>
        <pc:cxnChg chg="add mod">
          <ac:chgData name="思思 袁" userId="3a96d11d8fea7a94" providerId="LiveId" clId="{73C58B00-4827-4C3C-8A71-3933671E8BFF}" dt="2023-10-22T17:06:50.786" v="3882" actId="1076"/>
          <ac:cxnSpMkLst>
            <pc:docMk/>
            <pc:sldMk cId="347123232" sldId="348"/>
            <ac:cxnSpMk id="9" creationId="{97BF23B3-B8BB-50B2-B311-A35419AE8DCF}"/>
          </ac:cxnSpMkLst>
        </pc:cxnChg>
        <pc:cxnChg chg="add mod">
          <ac:chgData name="思思 袁" userId="3a96d11d8fea7a94" providerId="LiveId" clId="{73C58B00-4827-4C3C-8A71-3933671E8BFF}" dt="2023-10-22T17:06:43.742" v="3879" actId="1076"/>
          <ac:cxnSpMkLst>
            <pc:docMk/>
            <pc:sldMk cId="347123232" sldId="348"/>
            <ac:cxnSpMk id="11" creationId="{7981B560-0EF7-8D76-E532-E2D10E0AF90B}"/>
          </ac:cxnSpMkLst>
        </pc:cxnChg>
        <pc:cxnChg chg="add mod">
          <ac:chgData name="思思 袁" userId="3a96d11d8fea7a94" providerId="LiveId" clId="{73C58B00-4827-4C3C-8A71-3933671E8BFF}" dt="2023-10-22T17:06:40.167" v="3878" actId="1076"/>
          <ac:cxnSpMkLst>
            <pc:docMk/>
            <pc:sldMk cId="347123232" sldId="348"/>
            <ac:cxnSpMk id="12" creationId="{C466A4C1-C123-142F-973F-0BCB20287F55}"/>
          </ac:cxnSpMkLst>
        </pc:cxnChg>
        <pc:cxnChg chg="add mod">
          <ac:chgData name="思思 袁" userId="3a96d11d8fea7a94" providerId="LiveId" clId="{73C58B00-4827-4C3C-8A71-3933671E8BFF}" dt="2023-10-22T17:06:29.296" v="3815" actId="1037"/>
          <ac:cxnSpMkLst>
            <pc:docMk/>
            <pc:sldMk cId="347123232" sldId="348"/>
            <ac:cxnSpMk id="13" creationId="{0A139424-3966-B082-4AE4-5B18DDDB8FD0}"/>
          </ac:cxnSpMkLst>
        </pc:cxnChg>
      </pc:sldChg>
      <pc:sldChg chg="modSp mod">
        <pc:chgData name="思思 袁" userId="3a96d11d8fea7a94" providerId="LiveId" clId="{73C58B00-4827-4C3C-8A71-3933671E8BFF}" dt="2023-10-22T17:13:08.787" v="4202" actId="1076"/>
        <pc:sldMkLst>
          <pc:docMk/>
          <pc:sldMk cId="2725044261" sldId="349"/>
        </pc:sldMkLst>
        <pc:spChg chg="mod">
          <ac:chgData name="思思 袁" userId="3a96d11d8fea7a94" providerId="LiveId" clId="{73C58B00-4827-4C3C-8A71-3933671E8BFF}" dt="2023-10-22T17:13:08.787" v="4202" actId="1076"/>
          <ac:spMkLst>
            <pc:docMk/>
            <pc:sldMk cId="2725044261" sldId="349"/>
            <ac:spMk id="6" creationId="{53D840CB-35B2-495C-BD2D-D953408273CB}"/>
          </ac:spMkLst>
        </pc:spChg>
      </pc:sldChg>
      <pc:sldChg chg="modSp mod">
        <pc:chgData name="思思 袁" userId="3a96d11d8fea7a94" providerId="LiveId" clId="{73C58B00-4827-4C3C-8A71-3933671E8BFF}" dt="2023-10-22T17:11:46.241" v="4192" actId="1035"/>
        <pc:sldMkLst>
          <pc:docMk/>
          <pc:sldMk cId="814408413" sldId="350"/>
        </pc:sldMkLst>
        <pc:spChg chg="mod">
          <ac:chgData name="思思 袁" userId="3a96d11d8fea7a94" providerId="LiveId" clId="{73C58B00-4827-4C3C-8A71-3933671E8BFF}" dt="2023-10-22T17:11:46.241" v="4192" actId="1035"/>
          <ac:spMkLst>
            <pc:docMk/>
            <pc:sldMk cId="814408413" sldId="350"/>
            <ac:spMk id="6" creationId="{53D840CB-35B2-495C-BD2D-D953408273CB}"/>
          </ac:spMkLst>
        </pc:spChg>
      </pc:sldChg>
      <pc:sldChg chg="modSp mod">
        <pc:chgData name="思思 袁" userId="3a96d11d8fea7a94" providerId="LiveId" clId="{73C58B00-4827-4C3C-8A71-3933671E8BFF}" dt="2023-10-22T17:13:14.642" v="4203" actId="20577"/>
        <pc:sldMkLst>
          <pc:docMk/>
          <pc:sldMk cId="2417158737" sldId="351"/>
        </pc:sldMkLst>
        <pc:spChg chg="mod">
          <ac:chgData name="思思 袁" userId="3a96d11d8fea7a94" providerId="LiveId" clId="{73C58B00-4827-4C3C-8A71-3933671E8BFF}" dt="2023-10-22T17:13:14.642" v="4203" actId="20577"/>
          <ac:spMkLst>
            <pc:docMk/>
            <pc:sldMk cId="2417158737" sldId="351"/>
            <ac:spMk id="6" creationId="{53D840CB-35B2-495C-BD2D-D953408273CB}"/>
          </ac:spMkLst>
        </pc:spChg>
      </pc:sldChg>
      <pc:sldChg chg="del">
        <pc:chgData name="思思 袁" userId="3a96d11d8fea7a94" providerId="LiveId" clId="{73C58B00-4827-4C3C-8A71-3933671E8BFF}" dt="2023-10-22T17:13:24.688" v="4204" actId="2696"/>
        <pc:sldMkLst>
          <pc:docMk/>
          <pc:sldMk cId="2156184424" sldId="352"/>
        </pc:sldMkLst>
      </pc:sldChg>
      <pc:sldChg chg="del">
        <pc:chgData name="思思 袁" userId="3a96d11d8fea7a94" providerId="LiveId" clId="{73C58B00-4827-4C3C-8A71-3933671E8BFF}" dt="2023-10-22T17:13:30.230" v="4205" actId="2696"/>
        <pc:sldMkLst>
          <pc:docMk/>
          <pc:sldMk cId="974486397" sldId="353"/>
        </pc:sldMkLst>
      </pc:sldChg>
      <pc:sldChg chg="modSp mod">
        <pc:chgData name="思思 袁" userId="3a96d11d8fea7a94" providerId="LiveId" clId="{73C58B00-4827-4C3C-8A71-3933671E8BFF}" dt="2023-10-22T17:14:21.569" v="4211" actId="1076"/>
        <pc:sldMkLst>
          <pc:docMk/>
          <pc:sldMk cId="3890981296" sldId="354"/>
        </pc:sldMkLst>
        <pc:spChg chg="mod">
          <ac:chgData name="思思 袁" userId="3a96d11d8fea7a94" providerId="LiveId" clId="{73C58B00-4827-4C3C-8A71-3933671E8BFF}" dt="2023-10-22T17:14:21.569" v="4211" actId="1076"/>
          <ac:spMkLst>
            <pc:docMk/>
            <pc:sldMk cId="3890981296" sldId="354"/>
            <ac:spMk id="6" creationId="{53D840CB-35B2-495C-BD2D-D953408273CB}"/>
          </ac:spMkLst>
        </pc:spChg>
      </pc:sldChg>
      <pc:sldChg chg="modSp mod">
        <pc:chgData name="思思 袁" userId="3a96d11d8fea7a94" providerId="LiveId" clId="{73C58B00-4827-4C3C-8A71-3933671E8BFF}" dt="2023-10-22T17:16:38.589" v="4236" actId="20577"/>
        <pc:sldMkLst>
          <pc:docMk/>
          <pc:sldMk cId="992300279" sldId="355"/>
        </pc:sldMkLst>
        <pc:spChg chg="mod">
          <ac:chgData name="思思 袁" userId="3a96d11d8fea7a94" providerId="LiveId" clId="{73C58B00-4827-4C3C-8A71-3933671E8BFF}" dt="2023-10-22T17:16:38.589" v="4236" actId="20577"/>
          <ac:spMkLst>
            <pc:docMk/>
            <pc:sldMk cId="992300279" sldId="355"/>
            <ac:spMk id="6" creationId="{53D840CB-35B2-495C-BD2D-D953408273CB}"/>
          </ac:spMkLst>
        </pc:spChg>
      </pc:sldChg>
      <pc:sldChg chg="modSp add mod">
        <pc:chgData name="思思 袁" userId="3a96d11d8fea7a94" providerId="LiveId" clId="{73C58B00-4827-4C3C-8A71-3933671E8BFF}" dt="2023-10-22T15:08:22.524" v="218" actId="20577"/>
        <pc:sldMkLst>
          <pc:docMk/>
          <pc:sldMk cId="2102592101" sldId="356"/>
        </pc:sldMkLst>
        <pc:spChg chg="mod">
          <ac:chgData name="思思 袁" userId="3a96d11d8fea7a94" providerId="LiveId" clId="{73C58B00-4827-4C3C-8A71-3933671E8BFF}" dt="2023-10-22T15:08:22.524" v="218" actId="20577"/>
          <ac:spMkLst>
            <pc:docMk/>
            <pc:sldMk cId="2102592101" sldId="356"/>
            <ac:spMk id="8" creationId="{65E14EEA-55E1-72F8-B461-FADD1D155D0D}"/>
          </ac:spMkLst>
        </pc:spChg>
      </pc:sldChg>
      <pc:sldChg chg="modSp add mod">
        <pc:chgData name="思思 袁" userId="3a96d11d8fea7a94" providerId="LiveId" clId="{73C58B00-4827-4C3C-8A71-3933671E8BFF}" dt="2023-10-22T15:12:01.129" v="419" actId="1037"/>
        <pc:sldMkLst>
          <pc:docMk/>
          <pc:sldMk cId="518846163" sldId="357"/>
        </pc:sldMkLst>
        <pc:spChg chg="mod">
          <ac:chgData name="思思 袁" userId="3a96d11d8fea7a94" providerId="LiveId" clId="{73C58B00-4827-4C3C-8A71-3933671E8BFF}" dt="2023-10-22T15:12:01.129" v="419" actId="1037"/>
          <ac:spMkLst>
            <pc:docMk/>
            <pc:sldMk cId="518846163" sldId="357"/>
            <ac:spMk id="8" creationId="{65E14EEA-55E1-72F8-B461-FADD1D155D0D}"/>
          </ac:spMkLst>
        </pc:spChg>
      </pc:sldChg>
      <pc:sldChg chg="modSp add mod modAnim">
        <pc:chgData name="思思 袁" userId="3a96d11d8fea7a94" providerId="LiveId" clId="{73C58B00-4827-4C3C-8A71-3933671E8BFF}" dt="2023-10-22T15:56:56.948" v="2182" actId="1076"/>
        <pc:sldMkLst>
          <pc:docMk/>
          <pc:sldMk cId="3080298530" sldId="358"/>
        </pc:sldMkLst>
        <pc:spChg chg="mod">
          <ac:chgData name="思思 袁" userId="3a96d11d8fea7a94" providerId="LiveId" clId="{73C58B00-4827-4C3C-8A71-3933671E8BFF}" dt="2023-10-22T15:56:56.948" v="2182" actId="1076"/>
          <ac:spMkLst>
            <pc:docMk/>
            <pc:sldMk cId="3080298530" sldId="358"/>
            <ac:spMk id="6" creationId="{53D840CB-35B2-495C-BD2D-D953408273CB}"/>
          </ac:spMkLst>
        </pc:spChg>
      </pc:sldChg>
      <pc:sldChg chg="modSp add mod modAnim">
        <pc:chgData name="思思 袁" userId="3a96d11d8fea7a94" providerId="LiveId" clId="{73C58B00-4827-4C3C-8A71-3933671E8BFF}" dt="2023-10-22T16:08:50.376" v="2590" actId="1036"/>
        <pc:sldMkLst>
          <pc:docMk/>
          <pc:sldMk cId="320651795" sldId="359"/>
        </pc:sldMkLst>
        <pc:spChg chg="mod">
          <ac:chgData name="思思 袁" userId="3a96d11d8fea7a94" providerId="LiveId" clId="{73C58B00-4827-4C3C-8A71-3933671E8BFF}" dt="2023-10-22T16:07:51.074" v="2581" actId="1036"/>
          <ac:spMkLst>
            <pc:docMk/>
            <pc:sldMk cId="320651795" sldId="359"/>
            <ac:spMk id="2" creationId="{7693112D-4309-4BF6-8E24-532DF73F7565}"/>
          </ac:spMkLst>
        </pc:spChg>
        <pc:spChg chg="mod">
          <ac:chgData name="思思 袁" userId="3a96d11d8fea7a94" providerId="LiveId" clId="{73C58B00-4827-4C3C-8A71-3933671E8BFF}" dt="2023-10-22T16:08:50.376" v="2590" actId="1036"/>
          <ac:spMkLst>
            <pc:docMk/>
            <pc:sldMk cId="320651795" sldId="359"/>
            <ac:spMk id="6" creationId="{53D840CB-35B2-495C-BD2D-D953408273CB}"/>
          </ac:spMkLst>
        </pc:spChg>
      </pc:sldChg>
      <pc:sldChg chg="add del">
        <pc:chgData name="思思 袁" userId="3a96d11d8fea7a94" providerId="LiveId" clId="{73C58B00-4827-4C3C-8A71-3933671E8BFF}" dt="2023-10-22T16:03:45.475" v="2390" actId="2696"/>
        <pc:sldMkLst>
          <pc:docMk/>
          <pc:sldMk cId="392020978" sldId="359"/>
        </pc:sldMkLst>
      </pc:sldChg>
      <pc:sldChg chg="addSp modSp add mod">
        <pc:chgData name="思思 袁" userId="3a96d11d8fea7a94" providerId="LiveId" clId="{73C58B00-4827-4C3C-8A71-3933671E8BFF}" dt="2023-10-22T16:41:37.710" v="3323" actId="1037"/>
        <pc:sldMkLst>
          <pc:docMk/>
          <pc:sldMk cId="3945901730" sldId="360"/>
        </pc:sldMkLst>
        <pc:spChg chg="mod">
          <ac:chgData name="思思 袁" userId="3a96d11d8fea7a94" providerId="LiveId" clId="{73C58B00-4827-4C3C-8A71-3933671E8BFF}" dt="2023-10-22T16:40:55.320" v="3313" actId="20577"/>
          <ac:spMkLst>
            <pc:docMk/>
            <pc:sldMk cId="3945901730" sldId="360"/>
            <ac:spMk id="6" creationId="{53D840CB-35B2-495C-BD2D-D953408273CB}"/>
          </ac:spMkLst>
        </pc:spChg>
        <pc:cxnChg chg="add mod">
          <ac:chgData name="思思 袁" userId="3a96d11d8fea7a94" providerId="LiveId" clId="{73C58B00-4827-4C3C-8A71-3933671E8BFF}" dt="2023-10-22T16:41:37.710" v="3323" actId="1037"/>
          <ac:cxnSpMkLst>
            <pc:docMk/>
            <pc:sldMk cId="3945901730" sldId="360"/>
            <ac:cxnSpMk id="8" creationId="{B56A81F3-EA61-B67F-9E7C-E230C220C24F}"/>
          </ac:cxnSpMkLst>
        </pc:cxnChg>
      </pc:sldChg>
      <pc:sldChg chg="modSp add mod">
        <pc:chgData name="思思 袁" userId="3a96d11d8fea7a94" providerId="LiveId" clId="{73C58B00-4827-4C3C-8A71-3933671E8BFF}" dt="2023-10-22T16:41:06.332" v="3316" actId="1076"/>
        <pc:sldMkLst>
          <pc:docMk/>
          <pc:sldMk cId="1528859364" sldId="361"/>
        </pc:sldMkLst>
        <pc:spChg chg="mod">
          <ac:chgData name="思思 袁" userId="3a96d11d8fea7a94" providerId="LiveId" clId="{73C58B00-4827-4C3C-8A71-3933671E8BFF}" dt="2023-10-22T16:41:06.332" v="3316" actId="1076"/>
          <ac:spMkLst>
            <pc:docMk/>
            <pc:sldMk cId="1528859364" sldId="361"/>
            <ac:spMk id="6" creationId="{53D840CB-35B2-495C-BD2D-D953408273CB}"/>
          </ac:spMkLst>
        </pc:spChg>
      </pc:sldChg>
      <pc:sldChg chg="addSp modSp add mod">
        <pc:chgData name="思思 袁" userId="3a96d11d8fea7a94" providerId="LiveId" clId="{73C58B00-4827-4C3C-8A71-3933671E8BFF}" dt="2023-10-22T16:42:24.563" v="3331" actId="1076"/>
        <pc:sldMkLst>
          <pc:docMk/>
          <pc:sldMk cId="350756127" sldId="362"/>
        </pc:sldMkLst>
        <pc:spChg chg="mod">
          <ac:chgData name="思思 袁" userId="3a96d11d8fea7a94" providerId="LiveId" clId="{73C58B00-4827-4C3C-8A71-3933671E8BFF}" dt="2023-10-22T16:42:11.691" v="3326" actId="1076"/>
          <ac:spMkLst>
            <pc:docMk/>
            <pc:sldMk cId="350756127" sldId="362"/>
            <ac:spMk id="6" creationId="{53D840CB-35B2-495C-BD2D-D953408273CB}"/>
          </ac:spMkLst>
        </pc:spChg>
        <pc:picChg chg="add mod">
          <ac:chgData name="思思 袁" userId="3a96d11d8fea7a94" providerId="LiveId" clId="{73C58B00-4827-4C3C-8A71-3933671E8BFF}" dt="2023-10-22T16:42:24.563" v="3331" actId="1076"/>
          <ac:picMkLst>
            <pc:docMk/>
            <pc:sldMk cId="350756127" sldId="362"/>
            <ac:picMk id="7" creationId="{7E91EB55-D70A-EC3E-C45A-B8B734D2C7F8}"/>
          </ac:picMkLst>
        </pc:picChg>
      </pc:sldChg>
      <pc:sldChg chg="addSp delSp modSp add mod">
        <pc:chgData name="思思 袁" userId="3a96d11d8fea7a94" providerId="LiveId" clId="{73C58B00-4827-4C3C-8A71-3933671E8BFF}" dt="2023-10-22T16:53:33.553" v="3669" actId="20577"/>
        <pc:sldMkLst>
          <pc:docMk/>
          <pc:sldMk cId="2524853681" sldId="363"/>
        </pc:sldMkLst>
        <pc:spChg chg="del">
          <ac:chgData name="思思 袁" userId="3a96d11d8fea7a94" providerId="LiveId" clId="{73C58B00-4827-4C3C-8A71-3933671E8BFF}" dt="2023-10-22T16:51:26.341" v="3576" actId="478"/>
          <ac:spMkLst>
            <pc:docMk/>
            <pc:sldMk cId="2524853681" sldId="363"/>
            <ac:spMk id="6" creationId="{53D840CB-35B2-495C-BD2D-D953408273CB}"/>
          </ac:spMkLst>
        </pc:spChg>
        <pc:spChg chg="mod">
          <ac:chgData name="思思 袁" userId="3a96d11d8fea7a94" providerId="LiveId" clId="{73C58B00-4827-4C3C-8A71-3933671E8BFF}" dt="2023-10-22T16:53:33.553" v="3669" actId="20577"/>
          <ac:spMkLst>
            <pc:docMk/>
            <pc:sldMk cId="2524853681" sldId="363"/>
            <ac:spMk id="11" creationId="{41197AB2-8B87-95F9-44D0-8B8D32857BB2}"/>
          </ac:spMkLst>
        </pc:spChg>
        <pc:spChg chg="del">
          <ac:chgData name="思思 袁" userId="3a96d11d8fea7a94" providerId="LiveId" clId="{73C58B00-4827-4C3C-8A71-3933671E8BFF}" dt="2023-10-22T16:51:25.251" v="3575" actId="478"/>
          <ac:spMkLst>
            <pc:docMk/>
            <pc:sldMk cId="2524853681" sldId="363"/>
            <ac:spMk id="15" creationId="{DE110CC5-77C6-C10F-5DC8-F9594F371D0E}"/>
          </ac:spMkLst>
        </pc:spChg>
        <pc:picChg chg="add mod">
          <ac:chgData name="思思 袁" userId="3a96d11d8fea7a94" providerId="LiveId" clId="{73C58B00-4827-4C3C-8A71-3933671E8BFF}" dt="2023-10-22T16:53:17.907" v="3659" actId="14100"/>
          <ac:picMkLst>
            <pc:docMk/>
            <pc:sldMk cId="2524853681" sldId="363"/>
            <ac:picMk id="7" creationId="{34115DEB-3640-1CFB-C07A-401D0887A4D5}"/>
          </ac:picMkLst>
        </pc:picChg>
        <pc:picChg chg="add mod">
          <ac:chgData name="思思 袁" userId="3a96d11d8fea7a94" providerId="LiveId" clId="{73C58B00-4827-4C3C-8A71-3933671E8BFF}" dt="2023-10-22T16:53:21.092" v="3661" actId="1076"/>
          <ac:picMkLst>
            <pc:docMk/>
            <pc:sldMk cId="2524853681" sldId="363"/>
            <ac:picMk id="8" creationId="{FE130E02-DAC4-E5D1-4C91-6CD5B108CB88}"/>
          </ac:picMkLst>
        </pc:picChg>
        <pc:picChg chg="add mod">
          <ac:chgData name="思思 袁" userId="3a96d11d8fea7a94" providerId="LiveId" clId="{73C58B00-4827-4C3C-8A71-3933671E8BFF}" dt="2023-10-22T16:53:16.055" v="3658" actId="14100"/>
          <ac:picMkLst>
            <pc:docMk/>
            <pc:sldMk cId="2524853681" sldId="363"/>
            <ac:picMk id="9" creationId="{1A6E8A79-B983-5FEC-A579-BDDF30F10382}"/>
          </ac:picMkLst>
        </pc:picChg>
        <pc:picChg chg="del">
          <ac:chgData name="思思 袁" userId="3a96d11d8fea7a94" providerId="LiveId" clId="{73C58B00-4827-4C3C-8A71-3933671E8BFF}" dt="2023-10-22T16:51:22.852" v="3573" actId="478"/>
          <ac:picMkLst>
            <pc:docMk/>
            <pc:sldMk cId="2524853681" sldId="363"/>
            <ac:picMk id="12" creationId="{0A10783C-0380-DFBF-C02D-1E2A7C0E4A88}"/>
          </ac:picMkLst>
        </pc:picChg>
        <pc:picChg chg="del">
          <ac:chgData name="思思 袁" userId="3a96d11d8fea7a94" providerId="LiveId" clId="{73C58B00-4827-4C3C-8A71-3933671E8BFF}" dt="2023-10-22T16:51:23.394" v="3574" actId="478"/>
          <ac:picMkLst>
            <pc:docMk/>
            <pc:sldMk cId="2524853681" sldId="363"/>
            <ac:picMk id="13" creationId="{9E1E6186-76A0-B3AA-E9B7-6FC9303EB6FE}"/>
          </ac:picMkLst>
        </pc:picChg>
        <pc:picChg chg="del">
          <ac:chgData name="思思 袁" userId="3a96d11d8fea7a94" providerId="LiveId" clId="{73C58B00-4827-4C3C-8A71-3933671E8BFF}" dt="2023-10-22T16:51:30.421" v="3578" actId="478"/>
          <ac:picMkLst>
            <pc:docMk/>
            <pc:sldMk cId="2524853681" sldId="363"/>
            <ac:picMk id="16" creationId="{FCF6B6D2-072D-C17D-F533-DD92EDE7DF94}"/>
          </ac:picMkLst>
        </pc:picChg>
        <pc:picChg chg="del">
          <ac:chgData name="思思 袁" userId="3a96d11d8fea7a94" providerId="LiveId" clId="{73C58B00-4827-4C3C-8A71-3933671E8BFF}" dt="2023-10-22T16:51:30.844" v="3579" actId="478"/>
          <ac:picMkLst>
            <pc:docMk/>
            <pc:sldMk cId="2524853681" sldId="363"/>
            <ac:picMk id="17" creationId="{1BCE4187-506A-760D-3404-3E121F075DC1}"/>
          </ac:picMkLst>
        </pc:picChg>
      </pc:sldChg>
      <pc:sldChg chg="modSp add mod">
        <pc:chgData name="思思 袁" userId="3a96d11d8fea7a94" providerId="LiveId" clId="{73C58B00-4827-4C3C-8A71-3933671E8BFF}" dt="2023-10-22T17:01:58.687" v="3744"/>
        <pc:sldMkLst>
          <pc:docMk/>
          <pc:sldMk cId="3780411194" sldId="364"/>
        </pc:sldMkLst>
        <pc:spChg chg="mod">
          <ac:chgData name="思思 袁" userId="3a96d11d8fea7a94" providerId="LiveId" clId="{73C58B00-4827-4C3C-8A71-3933671E8BFF}" dt="2023-10-22T17:01:58.687" v="3744"/>
          <ac:spMkLst>
            <pc:docMk/>
            <pc:sldMk cId="3780411194" sldId="364"/>
            <ac:spMk id="6" creationId="{53D840CB-35B2-495C-BD2D-D953408273CB}"/>
          </ac:spMkLst>
        </pc:spChg>
      </pc:sldChg>
      <pc:sldChg chg="modSp add mod">
        <pc:chgData name="思思 袁" userId="3a96d11d8fea7a94" providerId="LiveId" clId="{73C58B00-4827-4C3C-8A71-3933671E8BFF}" dt="2023-10-22T17:03:51.972" v="3754" actId="1076"/>
        <pc:sldMkLst>
          <pc:docMk/>
          <pc:sldMk cId="255116872" sldId="365"/>
        </pc:sldMkLst>
        <pc:spChg chg="mod">
          <ac:chgData name="思思 袁" userId="3a96d11d8fea7a94" providerId="LiveId" clId="{73C58B00-4827-4C3C-8A71-3933671E8BFF}" dt="2023-10-22T17:03:51.972" v="3754" actId="1076"/>
          <ac:spMkLst>
            <pc:docMk/>
            <pc:sldMk cId="255116872" sldId="365"/>
            <ac:spMk id="6" creationId="{53D840CB-35B2-495C-BD2D-D953408273CB}"/>
          </ac:spMkLst>
        </pc:spChg>
      </pc:sldChg>
      <pc:sldChg chg="modSp add mod">
        <pc:chgData name="思思 袁" userId="3a96d11d8fea7a94" providerId="LiveId" clId="{73C58B00-4827-4C3C-8A71-3933671E8BFF}" dt="2023-10-22T17:15:49.148" v="4220" actId="1076"/>
        <pc:sldMkLst>
          <pc:docMk/>
          <pc:sldMk cId="1951467402" sldId="366"/>
        </pc:sldMkLst>
        <pc:spChg chg="mod">
          <ac:chgData name="思思 袁" userId="3a96d11d8fea7a94" providerId="LiveId" clId="{73C58B00-4827-4C3C-8A71-3933671E8BFF}" dt="2023-10-22T17:15:49.148" v="4220" actId="1076"/>
          <ac:spMkLst>
            <pc:docMk/>
            <pc:sldMk cId="1951467402" sldId="366"/>
            <ac:spMk id="6" creationId="{53D840CB-35B2-495C-BD2D-D953408273CB}"/>
          </ac:spMkLst>
        </pc:spChg>
      </pc:sldChg>
      <pc:sldChg chg="addSp modSp add mod">
        <pc:chgData name="思思 袁" userId="3a96d11d8fea7a94" providerId="LiveId" clId="{73C58B00-4827-4C3C-8A71-3933671E8BFF}" dt="2023-10-22T17:18:30.952" v="4262" actId="255"/>
        <pc:sldMkLst>
          <pc:docMk/>
          <pc:sldMk cId="3985084166" sldId="367"/>
        </pc:sldMkLst>
        <pc:spChg chg="mod">
          <ac:chgData name="思思 袁" userId="3a96d11d8fea7a94" providerId="LiveId" clId="{73C58B00-4827-4C3C-8A71-3933671E8BFF}" dt="2023-10-22T17:18:30.952" v="4262" actId="255"/>
          <ac:spMkLst>
            <pc:docMk/>
            <pc:sldMk cId="3985084166" sldId="367"/>
            <ac:spMk id="6" creationId="{53D840CB-35B2-495C-BD2D-D953408273CB}"/>
          </ac:spMkLst>
        </pc:spChg>
        <pc:picChg chg="add mod">
          <ac:chgData name="思思 袁" userId="3a96d11d8fea7a94" providerId="LiveId" clId="{73C58B00-4827-4C3C-8A71-3933671E8BFF}" dt="2023-10-22T17:17:33.584" v="4249" actId="1076"/>
          <ac:picMkLst>
            <pc:docMk/>
            <pc:sldMk cId="3985084166" sldId="367"/>
            <ac:picMk id="7" creationId="{3AA7E081-E76B-9674-BDA7-907FC7A5859E}"/>
          </ac:picMkLst>
        </pc:picChg>
      </pc:sldChg>
      <pc:sldChg chg="delSp modSp add mod">
        <pc:chgData name="思思 袁" userId="3a96d11d8fea7a94" providerId="LiveId" clId="{73C58B00-4827-4C3C-8A71-3933671E8BFF}" dt="2023-10-22T17:18:21.907" v="4261" actId="1076"/>
        <pc:sldMkLst>
          <pc:docMk/>
          <pc:sldMk cId="420032832" sldId="368"/>
        </pc:sldMkLst>
        <pc:spChg chg="mod">
          <ac:chgData name="思思 袁" userId="3a96d11d8fea7a94" providerId="LiveId" clId="{73C58B00-4827-4C3C-8A71-3933671E8BFF}" dt="2023-10-22T17:18:21.907" v="4261" actId="1076"/>
          <ac:spMkLst>
            <pc:docMk/>
            <pc:sldMk cId="420032832" sldId="368"/>
            <ac:spMk id="6" creationId="{53D840CB-35B2-495C-BD2D-D953408273CB}"/>
          </ac:spMkLst>
        </pc:spChg>
        <pc:picChg chg="del">
          <ac:chgData name="思思 袁" userId="3a96d11d8fea7a94" providerId="LiveId" clId="{73C58B00-4827-4C3C-8A71-3933671E8BFF}" dt="2023-10-22T17:17:55.193" v="4254" actId="478"/>
          <ac:picMkLst>
            <pc:docMk/>
            <pc:sldMk cId="420032832" sldId="368"/>
            <ac:picMk id="7" creationId="{3AA7E081-E76B-9674-BDA7-907FC7A5859E}"/>
          </ac:picMkLst>
        </pc:picChg>
      </pc:sldChg>
      <pc:sldChg chg="add del">
        <pc:chgData name="思思 袁" userId="3a96d11d8fea7a94" providerId="LiveId" clId="{73C58B00-4827-4C3C-8A71-3933671E8BFF}" dt="2023-10-22T18:14:14.635" v="5051" actId="2696"/>
        <pc:sldMkLst>
          <pc:docMk/>
          <pc:sldMk cId="3827205140" sldId="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9B9B0-506A-4A09-B349-EB49AAFAE3BC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071D6-F3B5-4E19-B03F-37F1818EA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8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04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67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95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71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006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20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46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7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76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29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66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11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134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6DA9B-5527-4510-B305-763C4D6E95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02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D7E6-F376-4DEE-9A4E-EEDB9E384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B29BA9-B526-46A2-92DD-920CECD79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01E84-E0E1-4782-A1EC-96B4D71A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4B5A-D329-4943-A0DE-A33C0A9688CE}" type="datetime1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0ED04-8BF7-42F6-A43F-34EE678E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3838A-7D49-4562-AACC-45FEC145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BB12-639F-4AE0-B8E5-5E21435B8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80DE-4F23-4647-B3A2-8101EB19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A9664-3439-454E-AA7A-B10DADF0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184F9-79A3-4C6D-A01F-45BF323C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4FA1-5421-4625-B8F6-8CC4D9249B15}" type="datetime1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3AE3F-98F6-4FCD-ABD5-4DBBEFE8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94008-1415-4688-9DB1-F8A8C0B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BB12-639F-4AE0-B8E5-5E21435B8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6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71080A-6A29-49A6-AEE1-363E0A73A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3C4C9-DBDF-42F2-93EC-349545F0E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B5A36-C3EA-4427-894C-CA16BE49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3956-14C1-41C5-AE54-A83D9AD882F3}" type="datetime1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22FF9-5A32-4F19-9D57-92ACDB29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F9116-4051-4EB5-BDCD-CD61371F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BB12-639F-4AE0-B8E5-5E21435B8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5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D739B-B938-4E53-BE09-2634FED2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D4643-BFBC-4FE2-8E3B-DC4DD41A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DBDF2-D65F-4F43-84B0-A62F1BCF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6E6A-12EC-4F85-B632-91704579DEC0}" type="datetime1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1D91F-BA62-4A22-8AAF-5AC7274D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1A833-90E3-496C-9AD0-48F4ECD7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BB12-639F-4AE0-B8E5-5E21435B8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D32FF-A631-434A-BCB8-188C3FCD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DB669-4D83-4508-8A0C-1449032FE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AA50A-FCAA-45C8-BFE3-0B1A90AA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03E6-15FD-4044-A6A6-8F610021D130}" type="datetime1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2A3C8-DCAB-40A2-84CE-7E6EEF3E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772D8-D013-4C43-9628-C359BCD7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BB12-639F-4AE0-B8E5-5E21435B8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3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10B6A-894A-4613-B215-F6D04099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C79BA-4953-4ABB-B948-9524017C1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5AAF0-3521-49B6-8353-45467CA14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EB32A-634B-466D-BCE1-B4414EE9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97D3-E133-4C3D-952F-035730054955}" type="datetime1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6BF4E-456B-4BFB-B41A-D8C47F62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3BECEB-52C8-41A9-94AA-CD3486B4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BB12-639F-4AE0-B8E5-5E21435B8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4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07227-5258-473D-BA6B-C56D033F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A6580-C6E9-4E2D-9842-6ADE3EDCF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48937-E5FA-4116-A30C-36C57087F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71C1A3-F8BE-403E-9B69-EE95A8C0C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4C4434-4014-4AE9-A243-BE248AF4D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EE89DD-ED3C-4C1E-8A14-870459BA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4779-8E16-4F91-8481-1CB213F58901}" type="datetime1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AB322E-0D68-4106-9C20-99EC04A0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FF616D-BDC4-4DC2-8DCC-E72B69DE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BB12-639F-4AE0-B8E5-5E21435B8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8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44BB0-4719-416C-ADB5-AD544EBC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F59F20-93F3-475A-B91F-4C112C7E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85D1-92E6-4C43-9E0C-F6957996FAF8}" type="datetime1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1E5DC3-0CAD-4114-A714-8F361389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8A78FB-7A85-4D55-B586-6781B790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BB12-639F-4AE0-B8E5-5E21435B8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3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591FED-AE5B-47E7-B73B-5F84107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EB1-C8C4-4CCD-872C-78137A3C8F38}" type="datetime1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AAA95E-6593-4FE3-AE9A-E69168EF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D65DD-2B7D-45CC-B71D-47827404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BB12-639F-4AE0-B8E5-5E21435B8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6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E1A4D-4134-40CB-BAD7-70CA6318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BC6E1-89E6-48BB-9492-C5CC6515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623FE-B16B-4DBE-9353-FD49507B3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A739A-E992-4050-99D5-B92FB237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B7C1-1CFE-4EE5-BFFC-A0C41F062B03}" type="datetime1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F67B1-5F71-45FF-89BF-6DE3DFDC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9B060-2BA5-4CC8-B9C0-EC87E73E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BB12-639F-4AE0-B8E5-5E21435B8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3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8F668-D634-4C81-8BD2-48C42F4C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534B3A-0D7E-49CC-AB5A-5A00F52C9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D90D4C-09D2-4865-AA7F-0466EC6F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3458D-3350-45B1-95B2-8EB48E0F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7498-4971-40D7-86BF-352430FF76C7}" type="datetime1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20F99B-C911-40A4-B6AF-4F3006F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B1DCB-8EE4-48CC-8BE5-7A942C4F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BB12-639F-4AE0-B8E5-5E21435B8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0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973877-CB74-4BA8-815B-078A7457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F1141-F7F0-4D97-9E1F-21BE3E8D2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94786-F951-435C-AE83-B897F223F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552C4-4FFA-4552-A420-9702843C9B63}" type="datetime1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C02CE-C2A9-494D-BE6C-61EBC3F71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ACD6E-EA20-4817-B505-4F2C31017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BB12-639F-4AE0-B8E5-5E21435B8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4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dutenews.com/a/10001/201907/2f728d9281fb707a6fbea574b4094882.png">
            <a:extLst>
              <a:ext uri="{FF2B5EF4-FFF2-40B4-BE49-F238E27FC236}">
                <a16:creationId xmlns:a16="http://schemas.microsoft.com/office/drawing/2014/main" id="{7113FD64-FA0C-4732-8506-B58287F48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0B6D1F-6E25-448E-AA56-040243D5BD3D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D94D2C4D-2816-4435-9139-BA85C84E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0" y="0"/>
            <a:ext cx="45148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1214C737-C392-497A-B462-091B91EBD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t="17834" r="12739" b="18273"/>
          <a:stretch/>
        </p:blipFill>
        <p:spPr bwMode="auto">
          <a:xfrm>
            <a:off x="10129520" y="0"/>
            <a:ext cx="142202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948A77-1748-4961-9C41-78E6970C3FDE}"/>
              </a:ext>
            </a:extLst>
          </p:cNvPr>
          <p:cNvSpPr txBox="1"/>
          <p:nvPr/>
        </p:nvSpPr>
        <p:spPr>
          <a:xfrm>
            <a:off x="9048752" y="1219200"/>
            <a:ext cx="312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规格严格 功夫到家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CFE034-0DFD-4738-A5F4-388D3BFC67F7}"/>
              </a:ext>
            </a:extLst>
          </p:cNvPr>
          <p:cNvSpPr/>
          <p:nvPr/>
        </p:nvSpPr>
        <p:spPr>
          <a:xfrm>
            <a:off x="0" y="4096357"/>
            <a:ext cx="12192000" cy="121920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Elementary</a:t>
            </a:r>
            <a:r>
              <a:rPr lang="zh-CN" altLang="en-US" sz="36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Chinese</a:t>
            </a:r>
            <a:r>
              <a:rPr lang="zh-CN" altLang="en-US" sz="36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Practicing Class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D6C4A0-A4A1-47FC-8DB9-F1395E4A8B41}"/>
              </a:ext>
            </a:extLst>
          </p:cNvPr>
          <p:cNvSpPr/>
          <p:nvPr/>
        </p:nvSpPr>
        <p:spPr>
          <a:xfrm>
            <a:off x="9641840" y="4858357"/>
            <a:ext cx="255016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405DF1-1A5F-4090-95A9-F0A97D3E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D57365-E455-441B-9264-B5A971E5E158}"/>
              </a:ext>
            </a:extLst>
          </p:cNvPr>
          <p:cNvSpPr txBox="1"/>
          <p:nvPr/>
        </p:nvSpPr>
        <p:spPr>
          <a:xfrm>
            <a:off x="9915154" y="48583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2024-11-06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4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7952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三、练习册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Workbook exercise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-271704" y="1330919"/>
            <a:ext cx="13263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Speaking exercises-Part 1</a:t>
            </a:r>
            <a:endParaRPr kumimoji="0" lang="zh-CN" alt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840CB-35B2-495C-BD2D-D953408273CB}"/>
              </a:ext>
            </a:extLst>
          </p:cNvPr>
          <p:cNvSpPr/>
          <p:nvPr/>
        </p:nvSpPr>
        <p:spPr>
          <a:xfrm>
            <a:off x="682557" y="2264375"/>
            <a:ext cx="10290243" cy="423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0" indent="-457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Answer the questions in Chinese based on the Textbook Dialogue. (INTERPRETIVE AND PRESENTATIONAL)</a:t>
            </a: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1. When is Gao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Wenzhong's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birthday?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2. How old is Gao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Wenzhong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?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3. Who is going to treat whom?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4. What is Gao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Wenzhong's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nationality?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5. What kind of food are they going to have?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6. What time is the dinner?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Textbook L3D1">
            <a:hlinkClick r:id="" action="ppaction://media"/>
            <a:extLst>
              <a:ext uri="{FF2B5EF4-FFF2-40B4-BE49-F238E27FC236}">
                <a16:creationId xmlns:a16="http://schemas.microsoft.com/office/drawing/2014/main" id="{E2AEF9FE-A083-C572-EA02-5CDE5567C3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982200" y="2376831"/>
            <a:ext cx="2048042" cy="20480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E59BF9-1847-44D1-9568-4184C9334B82}"/>
              </a:ext>
            </a:extLst>
          </p:cNvPr>
          <p:cNvSpPr txBox="1"/>
          <p:nvPr/>
        </p:nvSpPr>
        <p:spPr>
          <a:xfrm flipH="1">
            <a:off x="6644418" y="3534017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九月十二日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B53E4F-A55F-41BD-BCEA-DE63A8859B56}"/>
              </a:ext>
            </a:extLst>
          </p:cNvPr>
          <p:cNvSpPr txBox="1"/>
          <p:nvPr/>
        </p:nvSpPr>
        <p:spPr>
          <a:xfrm flipH="1">
            <a:off x="5284205" y="3939149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十八岁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C260E4-073A-4634-B2F9-2CC0903E1F3C}"/>
              </a:ext>
            </a:extLst>
          </p:cNvPr>
          <p:cNvSpPr txBox="1"/>
          <p:nvPr/>
        </p:nvSpPr>
        <p:spPr>
          <a:xfrm flipH="1">
            <a:off x="5335080" y="4415200"/>
            <a:ext cx="639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白英爱请高文中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438571-5A17-4ADB-9497-3E0D3F53A4BD}"/>
              </a:ext>
            </a:extLst>
          </p:cNvPr>
          <p:cNvSpPr txBox="1"/>
          <p:nvPr/>
        </p:nvSpPr>
        <p:spPr>
          <a:xfrm flipH="1">
            <a:off x="6644418" y="4816024"/>
            <a:ext cx="639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英国人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68D38F-6A3E-40DE-B08B-6FD16D7E2BA2}"/>
              </a:ext>
            </a:extLst>
          </p:cNvPr>
          <p:cNvSpPr txBox="1"/>
          <p:nvPr/>
        </p:nvSpPr>
        <p:spPr>
          <a:xfrm flipH="1">
            <a:off x="7001269" y="5234908"/>
            <a:ext cx="639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中国菜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6C4BDC-54D7-4471-B774-7244AC16F509}"/>
              </a:ext>
            </a:extLst>
          </p:cNvPr>
          <p:cNvSpPr txBox="1"/>
          <p:nvPr/>
        </p:nvSpPr>
        <p:spPr>
          <a:xfrm flipH="1">
            <a:off x="4763581" y="5665421"/>
            <a:ext cx="639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晚上七点半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9063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一、句型演练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Sentence pattern drill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636078" y="1440618"/>
            <a:ext cx="6540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4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0" lang="en-US" altLang="zh-CN" sz="4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Numbers (1-100)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9889FF-BF41-8FC4-4F7E-932C4BE5C410}"/>
              </a:ext>
            </a:extLst>
          </p:cNvPr>
          <p:cNvSpPr txBox="1"/>
          <p:nvPr/>
        </p:nvSpPr>
        <p:spPr>
          <a:xfrm>
            <a:off x="1510328" y="2300463"/>
            <a:ext cx="109704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Examples:</a:t>
            </a:r>
            <a:r>
              <a:rPr lang="en-US" altLang="zh-CN" sz="3200" dirty="0">
                <a:latin typeface="Arial" panose="020B0604020202020204" pitchFamily="34" charset="0"/>
                <a:ea typeface="楷体" panose="02010609060101010101" pitchFamily="49" charset="-122"/>
              </a:rPr>
              <a:t>       15 = 10 + 5             23 = 2 x 10 + 3 </a:t>
            </a:r>
          </a:p>
          <a:p>
            <a:r>
              <a:rPr lang="en-US" altLang="zh-CN" sz="3200" dirty="0">
                <a:latin typeface="Arial" panose="020B0604020202020204" pitchFamily="34" charset="0"/>
                <a:ea typeface="楷体" panose="02010609060101010101" pitchFamily="49" charset="-122"/>
              </a:rPr>
              <a:t>                    </a:t>
            </a:r>
            <a:r>
              <a:rPr lang="zh-CN" altLang="en-US" sz="3200" dirty="0">
                <a:latin typeface="Arial" panose="020B0604020202020204" pitchFamily="34" charset="0"/>
                <a:ea typeface="楷体" panose="02010609060101010101" pitchFamily="49" charset="-122"/>
              </a:rPr>
              <a:t>→</a:t>
            </a:r>
            <a:r>
              <a:rPr lang="en-US" altLang="zh-CN" sz="3200" dirty="0">
                <a:latin typeface="Arial" panose="020B0604020202020204" pitchFamily="34" charset="0"/>
                <a:ea typeface="楷体" panose="02010609060101010101" pitchFamily="49" charset="-122"/>
              </a:rPr>
              <a:t>  </a:t>
            </a:r>
            <a:r>
              <a:rPr lang="zh-CN" altLang="en-US" sz="3200" dirty="0">
                <a:latin typeface="Arial" panose="020B0604020202020204" pitchFamily="34" charset="0"/>
                <a:ea typeface="楷体" panose="02010609060101010101" pitchFamily="49" charset="-122"/>
              </a:rPr>
              <a:t>十五                  →  二十三</a:t>
            </a:r>
            <a:endParaRPr lang="en-US" altLang="zh-CN" sz="32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endParaRPr lang="zh-CN" altLang="en-US" sz="32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r>
              <a:rPr lang="en-US" altLang="zh-CN" sz="3200" dirty="0">
                <a:latin typeface="Arial" panose="020B0604020202020204" pitchFamily="34" charset="0"/>
                <a:ea typeface="楷体" panose="02010609060101010101" pitchFamily="49" charset="-122"/>
              </a:rPr>
              <a:t>19 = 10 + 9 </a:t>
            </a:r>
          </a:p>
          <a:p>
            <a:r>
              <a:rPr lang="en-US" altLang="zh-CN" sz="3200" dirty="0">
                <a:latin typeface="Arial" panose="020B0604020202020204" pitchFamily="34" charset="0"/>
                <a:ea typeface="楷体" panose="02010609060101010101" pitchFamily="49" charset="-122"/>
              </a:rPr>
              <a:t>37 = 3 x 10 + 7 </a:t>
            </a:r>
          </a:p>
          <a:p>
            <a:r>
              <a:rPr lang="en-US" altLang="zh-CN" sz="3200" dirty="0">
                <a:latin typeface="Arial" panose="020B0604020202020204" pitchFamily="34" charset="0"/>
                <a:ea typeface="楷体" panose="02010609060101010101" pitchFamily="49" charset="-122"/>
              </a:rPr>
              <a:t>46 = 4 x 10 + 6 </a:t>
            </a:r>
          </a:p>
          <a:p>
            <a:r>
              <a:rPr lang="en-US" altLang="zh-CN" sz="3200" dirty="0">
                <a:latin typeface="Arial" panose="020B0604020202020204" pitchFamily="34" charset="0"/>
                <a:ea typeface="楷体" panose="02010609060101010101" pitchFamily="49" charset="-122"/>
              </a:rPr>
              <a:t>82 = 8 x 10 + 2 </a:t>
            </a:r>
          </a:p>
          <a:p>
            <a:r>
              <a:rPr lang="en-US" altLang="zh-CN" sz="3200" dirty="0">
                <a:latin typeface="Arial" panose="020B0604020202020204" pitchFamily="34" charset="0"/>
                <a:ea typeface="楷体" panose="02010609060101010101" pitchFamily="49" charset="-122"/>
              </a:rPr>
              <a:t>55 = 5 x 10 + 5 </a:t>
            </a:r>
          </a:p>
          <a:p>
            <a:r>
              <a:rPr lang="en-US" altLang="zh-CN" sz="3200" dirty="0">
                <a:latin typeface="Arial" panose="020B0604020202020204" pitchFamily="34" charset="0"/>
                <a:ea typeface="楷体" panose="02010609060101010101" pitchFamily="49" charset="-122"/>
              </a:rPr>
              <a:t>99 = 9 x 10 + 9</a:t>
            </a:r>
            <a:endParaRPr lang="zh-CN" altLang="en-US" sz="32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78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4995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8D311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、数字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Numbers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5295C6-86A1-4BCE-92F4-EC88C43183BE}"/>
              </a:ext>
            </a:extLst>
          </p:cNvPr>
          <p:cNvSpPr txBox="1"/>
          <p:nvPr/>
        </p:nvSpPr>
        <p:spPr>
          <a:xfrm>
            <a:off x="3272589" y="2033761"/>
            <a:ext cx="4379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45,   62,   73,   90,   29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69,   75,   48,   32,   21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80,   74,   61,   18,   33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12,   42,   56 ,  77,   21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19,   34,   62,   12,   31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23,   18,   64,   75,   94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9063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一、句型演练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Sentence pattern drill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213226" y="1388164"/>
            <a:ext cx="6540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4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Dates and Time</a:t>
            </a:r>
            <a:endParaRPr kumimoji="0" lang="zh-CN" altLang="zh-CN" sz="4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E14EEA-55E1-72F8-B461-FADD1D155D0D}"/>
              </a:ext>
            </a:extLst>
          </p:cNvPr>
          <p:cNvSpPr txBox="1"/>
          <p:nvPr/>
        </p:nvSpPr>
        <p:spPr>
          <a:xfrm>
            <a:off x="1122947" y="2497877"/>
            <a:ext cx="112615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Year 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Example: 2009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→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二〇〇九年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1776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1840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1905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1911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1949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1993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2013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Month 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Example: March (third month)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→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三月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January (first month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February (second month)       April (fourth month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August (eighth month)    September (ninth month)       December (twelfth month)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50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9063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一、句型演练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Sentence pattern drill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213226" y="1388164"/>
            <a:ext cx="6540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4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Dates and Time</a:t>
            </a:r>
            <a:endParaRPr kumimoji="0" lang="zh-CN" altLang="zh-CN" sz="4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E14EEA-55E1-72F8-B461-FADD1D155D0D}"/>
              </a:ext>
            </a:extLst>
          </p:cNvPr>
          <p:cNvSpPr txBox="1"/>
          <p:nvPr/>
        </p:nvSpPr>
        <p:spPr>
          <a:xfrm>
            <a:off x="1122947" y="2197160"/>
            <a:ext cx="112615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Year, Month, and Day of the Month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Example: July 8, 2005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→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二〇〇五年七月八号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January 5, 1827               April 1, 1945                     June 20, 1959 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August 31, 1986              November 24, 2001          December 16, 2010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Day of the Week 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Example: Monday (“Day 1 of the Week”)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→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星期一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Tuesday (“Day 2 of the Week”)                         Saturday (“Day 6 of the Week”) 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Friday (“Day 5 of the Week”)                             Wednesday (“Day 3 of the Week”) 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Thursday (“Day 4 of the Week”)                        Sunday (“the Day of the Week”)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59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9063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一、句型演练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Sentence pattern drill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213226" y="1388164"/>
            <a:ext cx="6540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4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Dates and Time</a:t>
            </a:r>
            <a:endParaRPr kumimoji="0" lang="zh-CN" altLang="zh-CN" sz="4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E14EEA-55E1-72F8-B461-FADD1D155D0D}"/>
              </a:ext>
            </a:extLst>
          </p:cNvPr>
          <p:cNvSpPr txBox="1"/>
          <p:nvPr/>
        </p:nvSpPr>
        <p:spPr>
          <a:xfrm>
            <a:off x="1074821" y="2197160"/>
            <a:ext cx="112615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Hour and minute </a:t>
            </a:r>
          </a:p>
          <a:p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Example: 5:26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→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五点二十六（分）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7: 18     3:28     9:46     10:32     11:50     12:55     1:05     2:08 </a:t>
            </a:r>
          </a:p>
          <a:p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Quarter Hour and Half Hour 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Examples:                 9:30                  6:15                   12:45 </a:t>
            </a:r>
          </a:p>
          <a:p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              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→       九点半               六点一刻            十二点三刻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1:15   3:45   5:30   6:45   7:15   9:30   10:15   11:30   11:45   12:15   12:30   12:45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84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9063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一、句型演练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Sentence pattern drill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213226" y="1388164"/>
            <a:ext cx="6540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4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Dates and Time</a:t>
            </a:r>
            <a:endParaRPr kumimoji="0" lang="zh-CN" altLang="zh-CN" sz="4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E14EEA-55E1-72F8-B461-FADD1D155D0D}"/>
              </a:ext>
            </a:extLst>
          </p:cNvPr>
          <p:cNvSpPr txBox="1"/>
          <p:nvPr/>
        </p:nvSpPr>
        <p:spPr>
          <a:xfrm>
            <a:off x="6147107" y="2523488"/>
            <a:ext cx="43857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2001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31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23 pm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1998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30 am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1991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51 pm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1983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18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45 am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2004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27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15 pm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2011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23 am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C3938F-B8C1-4B63-8B6E-030C0BE18E96}"/>
              </a:ext>
            </a:extLst>
          </p:cNvPr>
          <p:cNvSpPr txBox="1"/>
          <p:nvPr/>
        </p:nvSpPr>
        <p:spPr>
          <a:xfrm>
            <a:off x="940414" y="2466624"/>
            <a:ext cx="43857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Jan 31, 2011    11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23 pm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Apr 13,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1998    4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30 am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Aug 16, 1991   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51 pm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Feb 18, 1983    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45 am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Jun 27, 2004    9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15 pm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Dec, 3, 2011    7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23 am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5649AE-9638-46AB-B57B-9E6E76B79F1A}"/>
              </a:ext>
            </a:extLst>
          </p:cNvPr>
          <p:cNvSpPr txBox="1"/>
          <p:nvPr/>
        </p:nvSpPr>
        <p:spPr>
          <a:xfrm>
            <a:off x="940414" y="5177135"/>
            <a:ext cx="104133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Wednesday, Thursday, Sunday, Saturday, Tuesday, Friday, Monday</a:t>
            </a:r>
          </a:p>
        </p:txBody>
      </p:sp>
    </p:spTree>
    <p:extLst>
      <p:ext uri="{BB962C8B-B14F-4D97-AF65-F5344CB8AC3E}">
        <p14:creationId xmlns:p14="http://schemas.microsoft.com/office/powerpoint/2010/main" val="230388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497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Workbook exercise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-271704" y="1330919"/>
            <a:ext cx="13263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Reading comprehension-Part 1</a:t>
            </a:r>
            <a:endParaRPr kumimoji="0" lang="zh-CN" alt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840CB-35B2-495C-BD2D-D953408273CB}"/>
              </a:ext>
            </a:extLst>
          </p:cNvPr>
          <p:cNvSpPr/>
          <p:nvPr/>
        </p:nvSpPr>
        <p:spPr>
          <a:xfrm>
            <a:off x="716288" y="1996527"/>
            <a:ext cx="10481101" cy="5088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0" indent="-457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Read the calendar and answer the questions. (Multiple Choice)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     ) 1. What day of the week was September 15?</a:t>
            </a:r>
          </a:p>
          <a:p>
            <a:pPr marL="228600" marR="0" lvl="0" indent="648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a. Monday</a:t>
            </a:r>
          </a:p>
          <a:p>
            <a:pPr marL="228600" marR="0" lvl="0" indent="648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b. Tuesday</a:t>
            </a:r>
          </a:p>
          <a:p>
            <a:pPr marL="228600" marR="0" lvl="0" indent="648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c. Friday</a:t>
            </a:r>
          </a:p>
          <a:p>
            <a:pPr marL="228600" marR="0" lvl="0" indent="648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d. Sunday  </a:t>
            </a: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     ) 2. What is the date of next Thursday?</a:t>
            </a:r>
          </a:p>
          <a:p>
            <a:pPr marL="228600" marR="0" lvl="0" indent="648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a. September 22</a:t>
            </a:r>
          </a:p>
          <a:p>
            <a:pPr marL="228600" marR="0" lvl="0" indent="648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b. September 23</a:t>
            </a:r>
          </a:p>
          <a:p>
            <a:pPr marL="228600" marR="0" lvl="0" indent="648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c. September 24</a:t>
            </a:r>
          </a:p>
          <a:p>
            <a:pPr marL="228600" marR="0" lvl="0" indent="648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d. September 25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CB1325-AD08-8046-9F0B-BB8CDE8B6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653" y="2762698"/>
            <a:ext cx="2743200" cy="27643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5F6C46-C74D-4CEE-A8E5-F34B30B86985}"/>
              </a:ext>
            </a:extLst>
          </p:cNvPr>
          <p:cNvSpPr txBox="1"/>
          <p:nvPr/>
        </p:nvSpPr>
        <p:spPr>
          <a:xfrm flipH="1">
            <a:off x="1184880" y="2447231"/>
            <a:ext cx="639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5B7271-A4B5-488B-AAD6-425A0333A009}"/>
              </a:ext>
            </a:extLst>
          </p:cNvPr>
          <p:cNvSpPr txBox="1"/>
          <p:nvPr/>
        </p:nvSpPr>
        <p:spPr>
          <a:xfrm flipH="1">
            <a:off x="1159480" y="4540653"/>
            <a:ext cx="639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497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Workbook exercise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-271704" y="1330919"/>
            <a:ext cx="13263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Reading comprehension-Part 1</a:t>
            </a:r>
            <a:endParaRPr kumimoji="0" lang="zh-CN" alt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840CB-35B2-495C-BD2D-D953408273CB}"/>
              </a:ext>
            </a:extLst>
          </p:cNvPr>
          <p:cNvSpPr/>
          <p:nvPr/>
        </p:nvSpPr>
        <p:spPr>
          <a:xfrm>
            <a:off x="806116" y="2126720"/>
            <a:ext cx="10290243" cy="260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B. Fill in the blanks in English based on the calendar.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1. The date on this calendar is</a:t>
            </a:r>
            <a:endParaRPr kumimoji="0" lang="en-US" altLang="zh-CN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2. The day of the week is		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3. Next month is					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4. The day after </a:t>
            </a:r>
            <a:r>
              <a:rPr kumimoji="0" lang="en-US" altLang="zh-CN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tomorrow is 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C85B401-86D8-A7FE-CDC9-BDC6CFA20EC6}"/>
              </a:ext>
            </a:extLst>
          </p:cNvPr>
          <p:cNvCxnSpPr/>
          <p:nvPr/>
        </p:nvCxnSpPr>
        <p:spPr>
          <a:xfrm>
            <a:off x="5277855" y="3316706"/>
            <a:ext cx="49570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041EC09-2110-28A1-9017-8748E4604994}"/>
              </a:ext>
            </a:extLst>
          </p:cNvPr>
          <p:cNvCxnSpPr>
            <a:cxnSpLocks/>
          </p:cNvCxnSpPr>
          <p:nvPr/>
        </p:nvCxnSpPr>
        <p:spPr>
          <a:xfrm>
            <a:off x="5269832" y="4592047"/>
            <a:ext cx="50452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1A5C3FE-8DC4-3F4C-E50E-7142FAD150F8}"/>
              </a:ext>
            </a:extLst>
          </p:cNvPr>
          <p:cNvCxnSpPr>
            <a:cxnSpLocks/>
          </p:cNvCxnSpPr>
          <p:nvPr/>
        </p:nvCxnSpPr>
        <p:spPr>
          <a:xfrm>
            <a:off x="3465098" y="4150897"/>
            <a:ext cx="68499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C3A74B-22D9-2DC5-7518-56A060B5B778}"/>
              </a:ext>
            </a:extLst>
          </p:cNvPr>
          <p:cNvCxnSpPr>
            <a:cxnSpLocks/>
          </p:cNvCxnSpPr>
          <p:nvPr/>
        </p:nvCxnSpPr>
        <p:spPr>
          <a:xfrm>
            <a:off x="4547940" y="3741822"/>
            <a:ext cx="57270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1E326F63-628A-4ECA-B9A2-19A7B78C0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171" y="2359630"/>
            <a:ext cx="2743200" cy="27643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555AAC7-CCFD-4BB2-A647-93EBE68DF18E}"/>
              </a:ext>
            </a:extLst>
          </p:cNvPr>
          <p:cNvSpPr txBox="1"/>
          <p:nvPr/>
        </p:nvSpPr>
        <p:spPr>
          <a:xfrm flipH="1">
            <a:off x="5951237" y="2868090"/>
            <a:ext cx="639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Sep 18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3C8C4-1E4C-4242-BFC7-8BDBD30F268A}"/>
              </a:ext>
            </a:extLst>
          </p:cNvPr>
          <p:cNvSpPr txBox="1"/>
          <p:nvPr/>
        </p:nvSpPr>
        <p:spPr>
          <a:xfrm flipH="1">
            <a:off x="5951236" y="3313535"/>
            <a:ext cx="639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Thursday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8223BA-1931-4D00-BE25-7F66758FC231}"/>
              </a:ext>
            </a:extLst>
          </p:cNvPr>
          <p:cNvSpPr txBox="1"/>
          <p:nvPr/>
        </p:nvSpPr>
        <p:spPr>
          <a:xfrm flipH="1">
            <a:off x="5951236" y="3742637"/>
            <a:ext cx="639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October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30550A-CF7A-4948-899A-C7F1DF43A2E1}"/>
              </a:ext>
            </a:extLst>
          </p:cNvPr>
          <p:cNvSpPr txBox="1"/>
          <p:nvPr/>
        </p:nvSpPr>
        <p:spPr>
          <a:xfrm flipH="1">
            <a:off x="5951236" y="4161450"/>
            <a:ext cx="639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Saturday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9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497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Workbook exercise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-271704" y="1330919"/>
            <a:ext cx="13263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Reading comprehension-Part 1</a:t>
            </a:r>
            <a:endParaRPr kumimoji="0" lang="zh-CN" alt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840CB-35B2-495C-BD2D-D953408273CB}"/>
              </a:ext>
            </a:extLst>
          </p:cNvPr>
          <p:cNvSpPr/>
          <p:nvPr/>
        </p:nvSpPr>
        <p:spPr>
          <a:xfrm>
            <a:off x="539826" y="2346582"/>
            <a:ext cx="10995072" cy="4380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C. Which of the following is the correct way to say "June 3, 2009" in Chinese?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1.6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号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2009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2.3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号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2009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3.6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2009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号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4.2009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号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The correct answer is:											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904D4C-D898-30D0-2431-924758C97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051" y="5716921"/>
            <a:ext cx="6858594" cy="121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F97810-7C24-4F28-8031-31D2CF831654}"/>
              </a:ext>
            </a:extLst>
          </p:cNvPr>
          <p:cNvSpPr txBox="1"/>
          <p:nvPr/>
        </p:nvSpPr>
        <p:spPr>
          <a:xfrm flipH="1">
            <a:off x="6109393" y="5249783"/>
            <a:ext cx="639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7952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三、练习册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Workbook exercise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-271704" y="1330919"/>
            <a:ext cx="13263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Writing and grammar exercise-Part 2</a:t>
            </a:r>
            <a:endParaRPr kumimoji="0" lang="zh-CN" alt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840CB-35B2-495C-BD2D-D953408273CB}"/>
              </a:ext>
            </a:extLst>
          </p:cNvPr>
          <p:cNvSpPr/>
          <p:nvPr/>
        </p:nvSpPr>
        <p:spPr>
          <a:xfrm>
            <a:off x="332867" y="2194479"/>
            <a:ext cx="11377870" cy="5512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E. Write about your family.</a:t>
            </a: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3. Draft an oral presentation: Write a brief introduction of your family using the framework provided. Memorize the introduction, bring in a family picture of yours, and give your presentation in class.</a:t>
            </a: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你好，我姓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___________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，我叫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。我是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学生。我家有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口人，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__________________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和我。这是我家人的照片。这是我爸爸，这是我妈妈，这个人是我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______________……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我爸爸是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，妈妈是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___________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____________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……</a:t>
            </a: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432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0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9063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一、句型演练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Sentence pattern drill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352277" y="1410137"/>
            <a:ext cx="6540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4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4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我请你吃饭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240F03-16A3-4363-B635-9742326A43A1}"/>
              </a:ext>
            </a:extLst>
          </p:cNvPr>
          <p:cNvSpPr/>
          <p:nvPr/>
        </p:nvSpPr>
        <p:spPr>
          <a:xfrm>
            <a:off x="1171075" y="2591812"/>
            <a:ext cx="10491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Who?             When?              Whom?            What to do? </a:t>
            </a:r>
          </a:p>
          <a:p>
            <a:r>
              <a:rPr lang="zh-CN" alt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我                   明天                  你                     吃饭。</a:t>
            </a:r>
          </a:p>
          <a:p>
            <a:r>
              <a:rPr lang="zh-CN" alt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我妈妈            今天晚上           她的学生          吃中国饭。</a:t>
            </a:r>
          </a:p>
          <a:p>
            <a:r>
              <a:rPr lang="zh-CN" alt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王朋               星期六       请     李友                 吃中国菜。</a:t>
            </a:r>
          </a:p>
          <a:p>
            <a:r>
              <a:rPr lang="zh-CN" alt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白英爱           明天晚上            我                     吃美国菜。</a:t>
            </a:r>
          </a:p>
          <a:p>
            <a:r>
              <a:rPr lang="zh-CN" alt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王老师           这个星期天        他妹妹              吃饭。</a:t>
            </a:r>
            <a:endParaRPr kumimoji="0" lang="en-US" altLang="zh-CN" sz="32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2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9063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一、句型演练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Sentence pattern drill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256025" y="1396707"/>
            <a:ext cx="7524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4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en-US" altLang="zh-CN" sz="4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</a:rPr>
              <a:t> Alternative Question</a:t>
            </a:r>
            <a:endParaRPr kumimoji="0" lang="zh-CN" altLang="zh-CN" sz="4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240F03-16A3-4363-B635-9742326A43A1}"/>
              </a:ext>
            </a:extLst>
          </p:cNvPr>
          <p:cNvSpPr/>
          <p:nvPr/>
        </p:nvSpPr>
        <p:spPr>
          <a:xfrm>
            <a:off x="925780" y="2362309"/>
            <a:ext cx="111218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         A              or         B? </a:t>
            </a:r>
          </a:p>
          <a:p>
            <a:r>
              <a:rPr lang="zh-CN" altLang="en-US" sz="3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你          是中国人                  美国人？</a:t>
            </a:r>
          </a:p>
          <a:p>
            <a:r>
              <a:rPr lang="zh-CN" altLang="en-US" sz="3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王朋        是老师                    学生？</a:t>
            </a:r>
          </a:p>
          <a:p>
            <a:r>
              <a:rPr lang="zh-CN" altLang="en-US" sz="3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李友        喜欢吃美国菜    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还是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 （喜欢吃）中国菜？</a:t>
            </a:r>
          </a:p>
          <a:p>
            <a:r>
              <a:rPr lang="zh-CN" altLang="en-US" sz="3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那个女孩子  姓王                      姓李？</a:t>
            </a:r>
          </a:p>
          <a:p>
            <a:r>
              <a:rPr lang="zh-CN" altLang="en-US" sz="3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那个男孩子  叫李中                   （叫）白英？</a:t>
            </a:r>
          </a:p>
          <a:p>
            <a:r>
              <a:rPr lang="zh-CN" altLang="en-US" sz="3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这张照片    是王朋的                  李友的？</a:t>
            </a:r>
            <a:endParaRPr kumimoji="0" lang="en-US" altLang="zh-CN" sz="32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79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497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Workbook exercise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-271704" y="1330919"/>
            <a:ext cx="13263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Writing and grammar exercise-Part 1</a:t>
            </a:r>
            <a:endParaRPr kumimoji="0" lang="zh-CN" alt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840CB-35B2-495C-BD2D-D953408273CB}"/>
              </a:ext>
            </a:extLst>
          </p:cNvPr>
          <p:cNvSpPr/>
          <p:nvPr/>
        </p:nvSpPr>
        <p:spPr>
          <a:xfrm>
            <a:off x="558249" y="2175846"/>
            <a:ext cx="11201407" cy="1191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B. Write out the questions to which the following statements are the appropriate answers. Use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还是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 each question.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INTERPERSONAL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197AB2-8B87-95F9-44D0-8B8D32857BB2}"/>
              </a:ext>
            </a:extLst>
          </p:cNvPr>
          <p:cNvSpPr txBox="1"/>
          <p:nvPr/>
        </p:nvSpPr>
        <p:spPr>
          <a:xfrm>
            <a:off x="1199241" y="3128342"/>
            <a:ext cx="104345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EXAMPLE: A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王朋                       （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王朋是中国人还是美国人？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王朋是中国人</a:t>
            </a:r>
            <a:r>
              <a:rPr lang="zh-CN" altLang="en-US" sz="2000" dirty="0"/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10783C-0380-DFBF-C02D-1E2A7C0E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284" y="3156820"/>
            <a:ext cx="1305360" cy="6905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1E6186-76A0-B3AA-E9B7-6FC9303EB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716" y="3162198"/>
            <a:ext cx="1219615" cy="6905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E110CC5-77C6-C10F-5DC8-F9594F371D0E}"/>
              </a:ext>
            </a:extLst>
          </p:cNvPr>
          <p:cNvSpPr txBox="1"/>
          <p:nvPr/>
        </p:nvSpPr>
        <p:spPr>
          <a:xfrm>
            <a:off x="1156428" y="5038635"/>
            <a:ext cx="66334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1. A: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你                                 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______________?</a:t>
            </a:r>
          </a:p>
          <a:p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B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：我喜欢吃美国菜。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CF6B6D2-072D-C17D-F533-DD92EDE7D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970" y="4904606"/>
            <a:ext cx="685316" cy="101496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BCE4187-506A-760D-3404-3E121F075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607" y="4869906"/>
            <a:ext cx="1162434" cy="10843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78E7813-738B-4D63-96B3-237091BC9419}"/>
              </a:ext>
            </a:extLst>
          </p:cNvPr>
          <p:cNvSpPr/>
          <p:nvPr/>
        </p:nvSpPr>
        <p:spPr>
          <a:xfrm>
            <a:off x="6684065" y="503821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你喜欢吃中国菜还是美国菜？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84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497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Workbook exercise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-271704" y="1330919"/>
            <a:ext cx="13263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Writing and grammar exercise-Part 1</a:t>
            </a:r>
            <a:endParaRPr kumimoji="0" lang="zh-CN" alt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197AB2-8B87-95F9-44D0-8B8D32857BB2}"/>
              </a:ext>
            </a:extLst>
          </p:cNvPr>
          <p:cNvSpPr txBox="1"/>
          <p:nvPr/>
        </p:nvSpPr>
        <p:spPr>
          <a:xfrm>
            <a:off x="1006736" y="2388620"/>
            <a:ext cx="924416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2. A: 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李友的爸爸                                                   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_________________ ?</a:t>
            </a:r>
          </a:p>
          <a:p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B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：他是律师。 </a:t>
            </a:r>
          </a:p>
          <a:p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3. A: 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高文中                            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_________________ ?</a:t>
            </a:r>
          </a:p>
          <a:p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B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：高文中有姐姐。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15DEB-3640-1CFB-C07A-401D0887A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83" y="2413337"/>
            <a:ext cx="1844456" cy="10855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130E02-DAC4-E5D1-4C91-6CD5B108C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113" y="2413337"/>
            <a:ext cx="1197413" cy="10156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6E8A79-B983-5FEC-A579-BDDF30F10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7368" y="4697757"/>
            <a:ext cx="1314057" cy="14134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B2BC073-3CB0-4174-A626-1BC868075908}"/>
              </a:ext>
            </a:extLst>
          </p:cNvPr>
          <p:cNvSpPr/>
          <p:nvPr/>
        </p:nvSpPr>
        <p:spPr>
          <a:xfrm>
            <a:off x="6732612" y="2921168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李友的爸爸是老师还是律师？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F74A09-AB5D-4FCF-BB0F-559C09C3D16C}"/>
              </a:ext>
            </a:extLst>
          </p:cNvPr>
          <p:cNvSpPr/>
          <p:nvPr/>
        </p:nvSpPr>
        <p:spPr>
          <a:xfrm>
            <a:off x="7180418" y="5404477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高文中有哥哥还是姐姐？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923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9281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二、其它训练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 additional exercise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-256714" y="1244368"/>
            <a:ext cx="13263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Writing and grammar exercise-Part 1</a:t>
            </a:r>
            <a:endParaRPr kumimoji="0" lang="zh-CN" alt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840CB-35B2-495C-BD2D-D953408273CB}"/>
              </a:ext>
            </a:extLst>
          </p:cNvPr>
          <p:cNvSpPr/>
          <p:nvPr/>
        </p:nvSpPr>
        <p:spPr>
          <a:xfrm>
            <a:off x="838200" y="1842141"/>
            <a:ext cx="11882770" cy="6079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>
              <a:lnSpc>
                <a:spcPct val="115000"/>
              </a:lnSpc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1. 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完成句子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>
              <a:lnSpc>
                <a:spcPct val="115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Complete the dialogues.</a:t>
            </a:r>
          </a:p>
          <a:p>
            <a:pPr marL="228600" lvl="0">
              <a:lnSpc>
                <a:spcPct val="115000"/>
              </a:lnSpc>
              <a:defRPr/>
            </a:pP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（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：星期日是几号？</a:t>
            </a:r>
          </a:p>
          <a:p>
            <a:pPr marL="228600" lvl="0" indent="720000">
              <a:lnSpc>
                <a:spcPct val="115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_____________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。（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号）</a:t>
            </a:r>
          </a:p>
          <a:p>
            <a:pPr marL="228600" lvl="0" indent="720000">
              <a:lnSpc>
                <a:spcPct val="115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 indent="720000">
              <a:lnSpc>
                <a:spcPct val="115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是我妈妈的生日。</a:t>
            </a:r>
          </a:p>
          <a:p>
            <a:pPr marL="228600" lvl="0" indent="720000">
              <a:lnSpc>
                <a:spcPct val="115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 indent="720000">
              <a:lnSpc>
                <a:spcPct val="115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？（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Really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？）</a:t>
            </a:r>
          </a:p>
          <a:p>
            <a:pPr marL="228600" lvl="0" indent="720000">
              <a:lnSpc>
                <a:spcPct val="115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 indent="720000">
              <a:lnSpc>
                <a:spcPct val="115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：我们请我妈妈吃饭怎么样？</a:t>
            </a:r>
          </a:p>
          <a:p>
            <a:pPr marL="228600" lvl="0" indent="720000">
              <a:lnSpc>
                <a:spcPct val="115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 indent="720000">
              <a:lnSpc>
                <a:spcPct val="115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。你妈妈喜欢吃美国菜还是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？（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Chinese food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228600" lvl="0" indent="720000">
              <a:lnSpc>
                <a:spcPct val="115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 indent="720000">
              <a:lnSpc>
                <a:spcPct val="115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：我妈妈是中国人，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_______________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。（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but she likes American food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228600" lvl="0" indent="720000">
              <a:lnSpc>
                <a:spcPct val="115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C82C84-4EDB-4268-9167-D47344E15E52}"/>
              </a:ext>
            </a:extLst>
          </p:cNvPr>
          <p:cNvSpPr txBox="1"/>
          <p:nvPr/>
        </p:nvSpPr>
        <p:spPr>
          <a:xfrm flipH="1">
            <a:off x="2125257" y="2857804"/>
            <a:ext cx="279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星期日是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DEF17D-765D-4BBF-8863-234B4AFE2F28}"/>
              </a:ext>
            </a:extLst>
          </p:cNvPr>
          <p:cNvSpPr txBox="1"/>
          <p:nvPr/>
        </p:nvSpPr>
        <p:spPr>
          <a:xfrm flipH="1">
            <a:off x="2293571" y="3538532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那天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DFC08A-F6AA-4A44-A676-7A90FF1BCACE}"/>
              </a:ext>
            </a:extLst>
          </p:cNvPr>
          <p:cNvSpPr txBox="1"/>
          <p:nvPr/>
        </p:nvSpPr>
        <p:spPr>
          <a:xfrm flipH="1">
            <a:off x="2293571" y="5613632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A6D2E5-E6C3-4242-99C3-9B2621E88E3B}"/>
              </a:ext>
            </a:extLst>
          </p:cNvPr>
          <p:cNvSpPr txBox="1"/>
          <p:nvPr/>
        </p:nvSpPr>
        <p:spPr>
          <a:xfrm flipH="1">
            <a:off x="2293570" y="4221787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6195CC-045F-418D-A102-7BAF873F975A}"/>
              </a:ext>
            </a:extLst>
          </p:cNvPr>
          <p:cNvSpPr txBox="1"/>
          <p:nvPr/>
        </p:nvSpPr>
        <p:spPr>
          <a:xfrm flipH="1">
            <a:off x="6096000" y="5595798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中国菜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AB5E6D-62EF-4AC4-9B16-807467FBB14B}"/>
              </a:ext>
            </a:extLst>
          </p:cNvPr>
          <p:cNvSpPr txBox="1"/>
          <p:nvPr/>
        </p:nvSpPr>
        <p:spPr>
          <a:xfrm flipH="1">
            <a:off x="4010635" y="6278860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可是她喜欢吃美国菜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9281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二、其它训练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 additional exercise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-256714" y="1244368"/>
            <a:ext cx="13263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Writing and grammar exercise-Part 1</a:t>
            </a:r>
            <a:endParaRPr kumimoji="0" lang="zh-CN" alt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840CB-35B2-495C-BD2D-D953408273CB}"/>
              </a:ext>
            </a:extLst>
          </p:cNvPr>
          <p:cNvSpPr/>
          <p:nvPr/>
        </p:nvSpPr>
        <p:spPr>
          <a:xfrm>
            <a:off x="539826" y="2052003"/>
            <a:ext cx="11882770" cy="5725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>
              <a:lnSpc>
                <a:spcPct val="115000"/>
              </a:lnSpc>
              <a:defRPr/>
            </a:pP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	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A: 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你好！</a:t>
            </a:r>
          </a:p>
          <a:p>
            <a:pPr marL="228600" lvl="0">
              <a:lnSpc>
                <a:spcPct val="115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 indent="720000">
              <a:lnSpc>
                <a:spcPct val="115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！</a:t>
            </a:r>
          </a:p>
          <a:p>
            <a:pPr marL="228600" lvl="0" indent="720000">
              <a:lnSpc>
                <a:spcPct val="115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 indent="720000">
              <a:lnSpc>
                <a:spcPct val="115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：明天我请你吃晚饭，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__________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？</a:t>
            </a:r>
          </a:p>
          <a:p>
            <a:pPr marL="228600" lvl="0" indent="720000">
              <a:lnSpc>
                <a:spcPct val="115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 indent="720000">
              <a:lnSpc>
                <a:spcPct val="115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！几点？</a:t>
            </a:r>
          </a:p>
          <a:p>
            <a:pPr marL="228600" lvl="0" indent="720000">
              <a:lnSpc>
                <a:spcPct val="115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 indent="720000">
              <a:lnSpc>
                <a:spcPct val="115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：六点半，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_______?</a:t>
            </a: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 indent="720000">
              <a:lnSpc>
                <a:spcPct val="115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 indent="720000">
              <a:lnSpc>
                <a:spcPct val="115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B: ______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_____________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。（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See you at 6:30 tomorrow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228600" lvl="0" indent="720000">
              <a:lnSpc>
                <a:spcPct val="115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 indent="720000">
              <a:lnSpc>
                <a:spcPct val="115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：再见！</a:t>
            </a:r>
          </a:p>
          <a:p>
            <a:pPr marL="228600" lvl="0" indent="720000">
              <a:lnSpc>
                <a:spcPct val="115000"/>
              </a:lnSpc>
              <a:defRPr/>
            </a:pP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E959DA-A62A-4573-8E72-AB7107C93E9A}"/>
              </a:ext>
            </a:extLst>
          </p:cNvPr>
          <p:cNvSpPr txBox="1"/>
          <p:nvPr/>
        </p:nvSpPr>
        <p:spPr>
          <a:xfrm flipH="1">
            <a:off x="1988770" y="2669501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你好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7E5AB1-0F6F-4034-A910-7E0206F09360}"/>
              </a:ext>
            </a:extLst>
          </p:cNvPr>
          <p:cNvSpPr txBox="1"/>
          <p:nvPr/>
        </p:nvSpPr>
        <p:spPr>
          <a:xfrm flipH="1">
            <a:off x="4378935" y="3374962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怎么样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1A7474-9F46-474B-BCA9-5F149C0A9C1C}"/>
              </a:ext>
            </a:extLst>
          </p:cNvPr>
          <p:cNvSpPr txBox="1"/>
          <p:nvPr/>
        </p:nvSpPr>
        <p:spPr>
          <a:xfrm flipH="1">
            <a:off x="2131035" y="4077358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太好了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F88087-ACF8-4816-84E0-6BAEABFBA0F8}"/>
              </a:ext>
            </a:extLst>
          </p:cNvPr>
          <p:cNvSpPr txBox="1"/>
          <p:nvPr/>
        </p:nvSpPr>
        <p:spPr>
          <a:xfrm flipH="1">
            <a:off x="2941021" y="4761762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怎么样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495501-24E0-42C3-98D1-919FF334C9D4}"/>
              </a:ext>
            </a:extLst>
          </p:cNvPr>
          <p:cNvSpPr txBox="1"/>
          <p:nvPr/>
        </p:nvSpPr>
        <p:spPr>
          <a:xfrm flipH="1">
            <a:off x="1988769" y="5500124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好       明天六点半见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9281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二、其它训练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 additional exercise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-256713" y="1219200"/>
            <a:ext cx="13263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Writing and grammar exercise-Part 1</a:t>
            </a:r>
            <a:endParaRPr kumimoji="0" lang="zh-CN" alt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840CB-35B2-495C-BD2D-D953408273CB}"/>
              </a:ext>
            </a:extLst>
          </p:cNvPr>
          <p:cNvSpPr/>
          <p:nvPr/>
        </p:nvSpPr>
        <p:spPr>
          <a:xfrm>
            <a:off x="838200" y="2008161"/>
            <a:ext cx="12651697" cy="642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>
              <a:lnSpc>
                <a:spcPct val="115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把下面的句子改为疑问句</a:t>
            </a:r>
          </a:p>
          <a:p>
            <a:pPr marL="228600" lvl="0">
              <a:lnSpc>
                <a:spcPct val="115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Turn the following affirmative sentences into questions.</a:t>
            </a:r>
          </a:p>
          <a:p>
            <a:pPr marL="228600" lvl="0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）十月二号是星期六。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 十月二号是星期几？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）我妹妹今年十三岁。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>
              <a:lnSpc>
                <a:spcPct val="115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你妹妹今年多大？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）我喜欢吃中国菜，不喜欢吃美国菜。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>
              <a:lnSpc>
                <a:spcPct val="115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你喜欢吃中国菜还是美国菜？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）我明天晚上七点请你吃晚饭。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>
              <a:lnSpc>
                <a:spcPct val="115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你明天晚上几点请我吃晚饭？</a:t>
            </a:r>
          </a:p>
          <a:p>
            <a:pPr marL="228600" lvl="0">
              <a:lnSpc>
                <a:spcPct val="115000"/>
              </a:lnSpc>
              <a:defRPr/>
            </a:pP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lvl="0">
              <a:lnSpc>
                <a:spcPct val="115000"/>
              </a:lnSpc>
              <a:defRPr/>
            </a:pP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4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9281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二、其它训练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 additional exercise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-271704" y="1330919"/>
            <a:ext cx="13263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Translation exercise-Part 1</a:t>
            </a:r>
            <a:endParaRPr kumimoji="0" lang="zh-CN" alt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840CB-35B2-495C-BD2D-D953408273CB}"/>
              </a:ext>
            </a:extLst>
          </p:cNvPr>
          <p:cNvSpPr/>
          <p:nvPr/>
        </p:nvSpPr>
        <p:spPr>
          <a:xfrm>
            <a:off x="838200" y="1940196"/>
            <a:ext cx="11935934" cy="5796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--Thursday, Bai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Ying’ai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is treating Gao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Wenzhong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to dinner. 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--Really?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--Thursday is Gao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Wenzhong’s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birthday.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--What date is Thursday?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--Thursday is the 12th. 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--How old is Gao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Wenzhong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?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--He is eighteen. What kind of food does he like?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--He is English, but he likes to eat Chinese food. 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97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9281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二、其它训练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 additional exercise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-271704" y="1330919"/>
            <a:ext cx="13263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Translation exercise-Part 1</a:t>
            </a:r>
            <a:endParaRPr kumimoji="0" lang="zh-CN" alt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840CB-35B2-495C-BD2D-D953408273CB}"/>
              </a:ext>
            </a:extLst>
          </p:cNvPr>
          <p:cNvSpPr/>
          <p:nvPr/>
        </p:nvSpPr>
        <p:spPr>
          <a:xfrm>
            <a:off x="1007912" y="2604390"/>
            <a:ext cx="9742714" cy="3814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星期四白英爱请高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中吃饭。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是吗？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星期四是高文中的生日。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星期四是几号？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星期四是十二号。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高文中多大？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他十八。他喜欢吃什么菜？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他是英国人，但是他喜欢吃中国菜。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4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6234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课程回顾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Course review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1422AF-4E47-4F57-BEF7-8BA70B3B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A15455-0522-4147-A82D-BC95CBACD11F}"/>
              </a:ext>
            </a:extLst>
          </p:cNvPr>
          <p:cNvSpPr/>
          <p:nvPr/>
        </p:nvSpPr>
        <p:spPr>
          <a:xfrm>
            <a:off x="451492" y="1594862"/>
            <a:ext cx="120036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九月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十二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星期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星期四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天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生日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生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今年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多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D1303C-5C31-4C95-8AA6-BEB61CDF1D34}"/>
              </a:ext>
            </a:extLst>
          </p:cNvPr>
          <p:cNvSpPr/>
          <p:nvPr/>
        </p:nvSpPr>
        <p:spPr>
          <a:xfrm>
            <a:off x="1651854" y="1598032"/>
            <a:ext cx="201602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jiǔyuè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yuè</a:t>
            </a: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shíèr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hào</a:t>
            </a: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xīngqī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xīngqīsì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tiān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shēngrì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shēng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rì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jīnnián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nián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duō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F1669C-889E-4FA6-AB23-2AAF4868ECDA}"/>
              </a:ext>
            </a:extLst>
          </p:cNvPr>
          <p:cNvSpPr/>
          <p:nvPr/>
        </p:nvSpPr>
        <p:spPr>
          <a:xfrm>
            <a:off x="3292861" y="1598032"/>
            <a:ext cx="284637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nu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adv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6F2F76-0816-4EA7-A283-289AEF8DA9F1}"/>
              </a:ext>
            </a:extLst>
          </p:cNvPr>
          <p:cNvSpPr/>
          <p:nvPr/>
        </p:nvSpPr>
        <p:spPr>
          <a:xfrm>
            <a:off x="4505439" y="1594862"/>
            <a:ext cx="902115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September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month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twelve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(measure word for number in a series; day of the month)</a:t>
            </a: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week</a:t>
            </a: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Thursday</a:t>
            </a: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day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birthday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to give </a:t>
            </a: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birth to; to be born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day; sun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this</a:t>
            </a:r>
            <a:r>
              <a:rPr kumimoji="0" lang="en-US" altLang="zh-CN" sz="2400" b="0" i="0" u="none" strike="noStrike" kern="1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year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year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how many/much; to what extent; many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6234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课程回顾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Course review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1422AF-4E47-4F57-BEF7-8BA70B3B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A15455-0522-4147-A82D-BC95CBACD11F}"/>
              </a:ext>
            </a:extLst>
          </p:cNvPr>
          <p:cNvSpPr/>
          <p:nvPr/>
        </p:nvSpPr>
        <p:spPr>
          <a:xfrm>
            <a:off x="511862" y="1270506"/>
            <a:ext cx="113999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大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十八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岁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吃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饭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怎么样太</a:t>
            </a: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了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谢谢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喜欢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菜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还是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可是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我们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D1303C-5C31-4C95-8AA6-BEB61CDF1D34}"/>
              </a:ext>
            </a:extLst>
          </p:cNvPr>
          <p:cNvSpPr/>
          <p:nvPr/>
        </p:nvSpPr>
        <p:spPr>
          <a:xfrm>
            <a:off x="1651854" y="1270506"/>
            <a:ext cx="2016024" cy="5596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dà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shíbā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suì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chī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fàn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zěnmeyàng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tài</a:t>
            </a: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…le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xièxiè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xǐhuan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cài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háishì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kěshì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wǒmen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diǎn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F1669C-889E-4FA6-AB23-2AAF4868ECDA}"/>
              </a:ext>
            </a:extLst>
          </p:cNvPr>
          <p:cNvSpPr/>
          <p:nvPr/>
        </p:nvSpPr>
        <p:spPr>
          <a:xfrm>
            <a:off x="3289003" y="1270506"/>
            <a:ext cx="2016024" cy="5991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adj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qpr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conj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conj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pr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me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6F2F76-0816-4EA7-A283-289AEF8DA9F1}"/>
              </a:ext>
            </a:extLst>
          </p:cNvPr>
          <p:cNvSpPr/>
          <p:nvPr/>
        </p:nvSpPr>
        <p:spPr>
          <a:xfrm>
            <a:off x="4807869" y="1270506"/>
            <a:ext cx="9021150" cy="5596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big; old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eighteen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year (of age)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to eat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meal; (cooked) rice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Is it O.K.</a:t>
            </a: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? How is that? How does that sound?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too; extremely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to thank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to like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dishes</a:t>
            </a: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cuisine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or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but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noProof="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we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o’clock (lit. dot, point, thus “points on the clock”)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6234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课程回顾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Course review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1422AF-4E47-4F57-BEF7-8BA70B3B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A15455-0522-4147-A82D-BC95CBACD11F}"/>
              </a:ext>
            </a:extLst>
          </p:cNvPr>
          <p:cNvSpPr/>
          <p:nvPr/>
        </p:nvSpPr>
        <p:spPr>
          <a:xfrm>
            <a:off x="511862" y="1549906"/>
            <a:ext cx="1139991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半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晚上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见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再见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再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D1303C-5C31-4C95-8AA6-BEB61CDF1D34}"/>
              </a:ext>
            </a:extLst>
          </p:cNvPr>
          <p:cNvSpPr/>
          <p:nvPr/>
        </p:nvSpPr>
        <p:spPr>
          <a:xfrm>
            <a:off x="1651854" y="1549906"/>
            <a:ext cx="2016024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bàn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wǎnshàng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jiàn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zàijiàn</a:t>
            </a:r>
            <a:endParaRPr lang="en-US" altLang="zh-CN" sz="24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zài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F1669C-889E-4FA6-AB23-2AAF4868ECDA}"/>
              </a:ext>
            </a:extLst>
          </p:cNvPr>
          <p:cNvSpPr/>
          <p:nvPr/>
        </p:nvSpPr>
        <p:spPr>
          <a:xfrm>
            <a:off x="3289003" y="1549906"/>
            <a:ext cx="2016024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t/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adv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6F2F76-0816-4EA7-A283-289AEF8DA9F1}"/>
              </a:ext>
            </a:extLst>
          </p:cNvPr>
          <p:cNvSpPr/>
          <p:nvPr/>
        </p:nvSpPr>
        <p:spPr>
          <a:xfrm>
            <a:off x="4807869" y="1549906"/>
            <a:ext cx="9021150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half; half an hour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evening; night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to see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goodbye; see you again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again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D2352-65E8-4EFE-B2A2-0BBB517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BB12-639F-4AE0-B8E5-5E21435B828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8734D8-8241-4856-9523-83266EE991DE}"/>
              </a:ext>
            </a:extLst>
          </p:cNvPr>
          <p:cNvSpPr/>
          <p:nvPr/>
        </p:nvSpPr>
        <p:spPr>
          <a:xfrm>
            <a:off x="5139071" y="2291433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96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星期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FA5971-E5F4-4F9F-ADD6-92A0F8F7E979}"/>
              </a:ext>
            </a:extLst>
          </p:cNvPr>
          <p:cNvSpPr/>
          <p:nvPr/>
        </p:nvSpPr>
        <p:spPr>
          <a:xfrm>
            <a:off x="1085231" y="2920017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100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还是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698F1C-B6A8-40F3-B1B7-9EAFE162F871}"/>
              </a:ext>
            </a:extLst>
          </p:cNvPr>
          <p:cNvSpPr/>
          <p:nvPr/>
        </p:nvSpPr>
        <p:spPr>
          <a:xfrm>
            <a:off x="1280945" y="706424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96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十二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D83C2F-D676-4824-8E85-53F7D5F81A43}"/>
              </a:ext>
            </a:extLst>
          </p:cNvPr>
          <p:cNvSpPr/>
          <p:nvPr/>
        </p:nvSpPr>
        <p:spPr>
          <a:xfrm>
            <a:off x="3579779" y="4333544"/>
            <a:ext cx="2646878" cy="3134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96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十八</a:t>
            </a:r>
            <a:endParaRPr lang="zh-CN" altLang="en-US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97AF53-6763-49B9-A0D2-8BE676CE0AF3}"/>
              </a:ext>
            </a:extLst>
          </p:cNvPr>
          <p:cNvSpPr/>
          <p:nvPr/>
        </p:nvSpPr>
        <p:spPr>
          <a:xfrm>
            <a:off x="8756567" y="4235687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96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多大</a:t>
            </a:r>
            <a:endParaRPr lang="en-US" altLang="zh-CN" sz="96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046766-68FB-436A-891E-DB6BF1BE2616}"/>
              </a:ext>
            </a:extLst>
          </p:cNvPr>
          <p:cNvSpPr/>
          <p:nvPr/>
        </p:nvSpPr>
        <p:spPr>
          <a:xfrm>
            <a:off x="4721264" y="438627"/>
            <a:ext cx="1415772" cy="3134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96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天</a:t>
            </a:r>
            <a:endParaRPr lang="en-US" altLang="zh-CN" sz="96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8C5F46-6F87-4F64-806E-4007AC046341}"/>
              </a:ext>
            </a:extLst>
          </p:cNvPr>
          <p:cNvSpPr/>
          <p:nvPr/>
        </p:nvSpPr>
        <p:spPr>
          <a:xfrm>
            <a:off x="5745446" y="4622253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100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可是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0B93CD-8732-4E78-9D1E-8B71806E346B}"/>
              </a:ext>
            </a:extLst>
          </p:cNvPr>
          <p:cNvSpPr/>
          <p:nvPr/>
        </p:nvSpPr>
        <p:spPr>
          <a:xfrm>
            <a:off x="7289499" y="2191360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100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喜欢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1B8EE8-E48B-4D7D-9C7C-053801590D79}"/>
              </a:ext>
            </a:extLst>
          </p:cNvPr>
          <p:cNvSpPr/>
          <p:nvPr/>
        </p:nvSpPr>
        <p:spPr>
          <a:xfrm>
            <a:off x="1085231" y="4723835"/>
            <a:ext cx="14670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100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菜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1BAD51-3CF8-4D96-A265-C8F9A438308B}"/>
              </a:ext>
            </a:extLst>
          </p:cNvPr>
          <p:cNvSpPr/>
          <p:nvPr/>
        </p:nvSpPr>
        <p:spPr>
          <a:xfrm>
            <a:off x="2846245" y="2191360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100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可是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AA8A3E-068C-48AA-A0C8-B22188B78705}"/>
              </a:ext>
            </a:extLst>
          </p:cNvPr>
          <p:cNvSpPr/>
          <p:nvPr/>
        </p:nvSpPr>
        <p:spPr>
          <a:xfrm>
            <a:off x="9345755" y="1873930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100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吃饭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1CE2A1-5099-46AB-828A-0A0684C4F3C0}"/>
              </a:ext>
            </a:extLst>
          </p:cNvPr>
          <p:cNvSpPr/>
          <p:nvPr/>
        </p:nvSpPr>
        <p:spPr>
          <a:xfrm>
            <a:off x="7472562" y="287163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96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生日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A0512F-3D5E-433C-8092-79CED4F6F844}"/>
              </a:ext>
            </a:extLst>
          </p:cNvPr>
          <p:cNvSpPr/>
          <p:nvPr/>
        </p:nvSpPr>
        <p:spPr>
          <a:xfrm>
            <a:off x="211507" y="1918379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96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九月</a:t>
            </a:r>
            <a:endParaRPr lang="en-US" altLang="zh-CN" sz="9600" kern="1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1372A69-92BB-4741-96BB-15B4530A6EB1}"/>
              </a:ext>
            </a:extLst>
          </p:cNvPr>
          <p:cNvSpPr/>
          <p:nvPr/>
        </p:nvSpPr>
        <p:spPr>
          <a:xfrm>
            <a:off x="3052022" y="787982"/>
            <a:ext cx="38779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96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星期四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23113D8-D05A-46FB-9999-8202A1BAF92B}"/>
              </a:ext>
            </a:extLst>
          </p:cNvPr>
          <p:cNvSpPr/>
          <p:nvPr/>
        </p:nvSpPr>
        <p:spPr>
          <a:xfrm>
            <a:off x="6623196" y="3517936"/>
            <a:ext cx="346120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100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太</a:t>
            </a:r>
            <a:r>
              <a:rPr lang="en-US" altLang="zh-CN" sz="100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lang="zh-CN" altLang="en-US" sz="100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了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EAAB98-6AD5-4E52-B6E1-E5A3E8B309B9}"/>
              </a:ext>
            </a:extLst>
          </p:cNvPr>
          <p:cNvSpPr/>
          <p:nvPr/>
        </p:nvSpPr>
        <p:spPr>
          <a:xfrm>
            <a:off x="7091974" y="5149152"/>
            <a:ext cx="403187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100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怎么样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638DAF8-229E-426E-8DA8-1A3B2A609CC5}"/>
              </a:ext>
            </a:extLst>
          </p:cNvPr>
          <p:cNvSpPr/>
          <p:nvPr/>
        </p:nvSpPr>
        <p:spPr>
          <a:xfrm>
            <a:off x="8515132" y="2706596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100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谢谢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CAFFC4-867D-49DC-BFFF-A878BDA33EBC}"/>
              </a:ext>
            </a:extLst>
          </p:cNvPr>
          <p:cNvSpPr/>
          <p:nvPr/>
        </p:nvSpPr>
        <p:spPr>
          <a:xfrm>
            <a:off x="5044393" y="3498310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96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今年</a:t>
            </a:r>
            <a:endParaRPr lang="en-US" altLang="zh-CN" sz="96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E3ACB5E-1ACB-4993-AFEA-F81D82945542}"/>
              </a:ext>
            </a:extLst>
          </p:cNvPr>
          <p:cNvSpPr/>
          <p:nvPr/>
        </p:nvSpPr>
        <p:spPr>
          <a:xfrm>
            <a:off x="3693423" y="3306230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96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半</a:t>
            </a:r>
            <a:endParaRPr lang="en-US" altLang="zh-CN" sz="96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4451450-C8E6-49CA-8E50-ED74364EFB04}"/>
              </a:ext>
            </a:extLst>
          </p:cNvPr>
          <p:cNvSpPr/>
          <p:nvPr/>
        </p:nvSpPr>
        <p:spPr>
          <a:xfrm>
            <a:off x="2307276" y="5377054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9600" kern="1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endParaRPr lang="en-US" altLang="zh-CN" sz="96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C7C4A7-067C-4093-809D-4A9B3EB9DFE5}"/>
              </a:ext>
            </a:extLst>
          </p:cNvPr>
          <p:cNvSpPr/>
          <p:nvPr/>
        </p:nvSpPr>
        <p:spPr>
          <a:xfrm>
            <a:off x="3694756" y="5454457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96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晚上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FFF997-D973-4685-AF77-14EBE0583EAF}"/>
              </a:ext>
            </a:extLst>
          </p:cNvPr>
          <p:cNvSpPr/>
          <p:nvPr/>
        </p:nvSpPr>
        <p:spPr>
          <a:xfrm>
            <a:off x="6370988" y="1087075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200"/>
              </a:spcAft>
              <a:tabLst>
                <a:tab pos="2146300" algn="l"/>
              </a:tabLst>
              <a:defRPr/>
            </a:pPr>
            <a:r>
              <a:rPr lang="zh-CN" altLang="en-US" sz="9600" kern="1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再见</a:t>
            </a:r>
            <a:endParaRPr lang="en-US" altLang="zh-CN" sz="10000" kern="1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5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5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5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0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85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5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000"/>
                            </p:stCondLst>
                            <p:childTnLst>
                              <p:par>
                                <p:cTn id="7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45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0"/>
                            </p:stCondLst>
                            <p:childTnLst>
                              <p:par>
                                <p:cTn id="7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9000"/>
                            </p:stCondLst>
                            <p:childTnLst>
                              <p:par>
                                <p:cTn id="8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5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0"/>
                            </p:stCondLst>
                            <p:childTnLst>
                              <p:par>
                                <p:cTn id="8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35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0"/>
                            </p:stCondLst>
                            <p:childTnLst>
                              <p:par>
                                <p:cTn id="9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6500"/>
                            </p:stCondLst>
                            <p:childTnLst>
                              <p:par>
                                <p:cTn id="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0"/>
                            </p:stCondLst>
                            <p:childTnLst>
                              <p:par>
                                <p:cTn id="10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1000"/>
                            </p:stCondLst>
                            <p:childTnLst>
                              <p:par>
                                <p:cTn id="10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2500"/>
                            </p:stCondLst>
                            <p:childTnLst>
                              <p:par>
                                <p:cTn id="1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0"/>
                            </p:stCondLst>
                            <p:childTnLst>
                              <p:par>
                                <p:cTn id="1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500"/>
                            </p:stCondLst>
                            <p:childTnLst>
                              <p:par>
                                <p:cTn id="1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7000"/>
                            </p:stCondLst>
                            <p:childTnLst>
                              <p:par>
                                <p:cTn id="1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8500"/>
                            </p:stCondLst>
                            <p:childTnLst>
                              <p:par>
                                <p:cTn id="1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0"/>
                            </p:stCondLst>
                            <p:childTnLst>
                              <p:par>
                                <p:cTn id="1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1500"/>
                            </p:stCondLst>
                            <p:childTnLst>
                              <p:par>
                                <p:cTn id="1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3000"/>
                            </p:stCondLst>
                            <p:childTnLst>
                              <p:par>
                                <p:cTn id="1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7952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三、练习册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Workbook exercise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219200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693112D-4309-4BF6-8E24-532DF73F7565}"/>
              </a:ext>
            </a:extLst>
          </p:cNvPr>
          <p:cNvSpPr/>
          <p:nvPr/>
        </p:nvSpPr>
        <p:spPr>
          <a:xfrm>
            <a:off x="-271704" y="1330919"/>
            <a:ext cx="13263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Listening comprehension-(Interpretive) Part 1</a:t>
            </a:r>
            <a:endParaRPr kumimoji="0" lang="zh-CN" alt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2146300" algn="l"/>
              </a:tabLst>
              <a:defRPr/>
            </a:pP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0847D-94D8-47CF-9CEC-552FDC91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840CB-35B2-495C-BD2D-D953408273CB}"/>
              </a:ext>
            </a:extLst>
          </p:cNvPr>
          <p:cNvSpPr/>
          <p:nvPr/>
        </p:nvSpPr>
        <p:spPr>
          <a:xfrm>
            <a:off x="539826" y="2542293"/>
            <a:ext cx="10290243" cy="3389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0" indent="-457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Textbook Dialogue (True/False)</a:t>
            </a: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(     )1. Gao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Wenzhong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is eighteen years old this year.</a:t>
            </a: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(     )2. September 12 is Thursday.</a:t>
            </a: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(     )3. Bai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Ying'ai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will treat Gao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Wenzhong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to a dinner on Thursday.</a:t>
            </a: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(     )4. Gao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Wenzhong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is American, but he likes Chinese food.</a:t>
            </a: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(     )5. Bai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Ying'ai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refuses to eat Chinese food.</a:t>
            </a:r>
          </a:p>
          <a:p>
            <a:pPr marL="2286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(     )6. They will have dinner together at 6:30 p.m.</a:t>
            </a:r>
          </a:p>
          <a:p>
            <a:pPr marL="2286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Textbook L3D1">
            <a:hlinkClick r:id="" action="ppaction://media"/>
            <a:extLst>
              <a:ext uri="{FF2B5EF4-FFF2-40B4-BE49-F238E27FC236}">
                <a16:creationId xmlns:a16="http://schemas.microsoft.com/office/drawing/2014/main" id="{6E66EB2C-9E85-3D00-424F-2BA29DA5D3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604132" y="1474968"/>
            <a:ext cx="2048042" cy="20480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D1EA171-5EEC-4C67-9EFA-3D09F66475D1}"/>
              </a:ext>
            </a:extLst>
          </p:cNvPr>
          <p:cNvSpPr txBox="1"/>
          <p:nvPr/>
        </p:nvSpPr>
        <p:spPr>
          <a:xfrm flipH="1">
            <a:off x="1425431" y="2997845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909224-4890-4F8C-964E-32982A6B6A90}"/>
              </a:ext>
            </a:extLst>
          </p:cNvPr>
          <p:cNvSpPr txBox="1"/>
          <p:nvPr/>
        </p:nvSpPr>
        <p:spPr>
          <a:xfrm flipH="1">
            <a:off x="1425431" y="3424388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B533D4-1919-49CD-BCC1-D2C890E94366}"/>
              </a:ext>
            </a:extLst>
          </p:cNvPr>
          <p:cNvSpPr txBox="1"/>
          <p:nvPr/>
        </p:nvSpPr>
        <p:spPr>
          <a:xfrm flipH="1">
            <a:off x="1425430" y="3838215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05158E-17FD-47F6-A724-F71CACF1ECB9}"/>
              </a:ext>
            </a:extLst>
          </p:cNvPr>
          <p:cNvSpPr txBox="1"/>
          <p:nvPr/>
        </p:nvSpPr>
        <p:spPr>
          <a:xfrm flipH="1">
            <a:off x="1425429" y="4270107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F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F82EBD-2C3D-4014-B3E8-9D25831F544B}"/>
              </a:ext>
            </a:extLst>
          </p:cNvPr>
          <p:cNvSpPr txBox="1"/>
          <p:nvPr/>
        </p:nvSpPr>
        <p:spPr>
          <a:xfrm flipH="1">
            <a:off x="1410274" y="4648812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F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C56973-8CFC-4112-8334-D544E96354DC}"/>
              </a:ext>
            </a:extLst>
          </p:cNvPr>
          <p:cNvSpPr txBox="1"/>
          <p:nvPr/>
        </p:nvSpPr>
        <p:spPr>
          <a:xfrm flipH="1">
            <a:off x="1395119" y="5093795"/>
            <a:ext cx="34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F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4483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8D311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对话</a:t>
            </a:r>
            <a:r>
              <a:rPr lang="en-US" altLang="zh-CN" sz="4800" dirty="0">
                <a:solidFill>
                  <a:srgbClr val="8D311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Dialogue 1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539826" y="1173348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1422AF-4E47-4F57-BEF7-8BA70B3B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FADDA6-8588-4CAE-8392-3C64CD6FA260}"/>
              </a:ext>
            </a:extLst>
          </p:cNvPr>
          <p:cNvSpPr txBox="1"/>
          <p:nvPr/>
        </p:nvSpPr>
        <p:spPr>
          <a:xfrm>
            <a:off x="3387649" y="1278836"/>
            <a:ext cx="10626725" cy="66075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白  英 爱， 九 月 十 二号 是  星 期几？</a:t>
            </a:r>
          </a:p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是 星期四。</a:t>
            </a:r>
          </a:p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那 天 是  我的  生 日。</a:t>
            </a:r>
          </a:p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是 吗？你 今 年 多 大？</a:t>
            </a:r>
          </a:p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十 八岁。</a:t>
            </a:r>
          </a:p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我  星期四 请  你吃 饭，怎 么 样？</a:t>
            </a:r>
          </a:p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太 好了。  谢谢， 谢谢。</a:t>
            </a:r>
          </a:p>
          <a:p>
            <a:pPr>
              <a:lnSpc>
                <a:spcPct val="200000"/>
              </a:lnSpc>
            </a:pPr>
            <a:endParaRPr lang="zh-CN" altLang="en-US" sz="2400" b="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zh-CN" altLang="en-US" sz="2400" b="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0C1F3B-90AA-4A27-9068-FD5664A25208}"/>
              </a:ext>
            </a:extLst>
          </p:cNvPr>
          <p:cNvSpPr txBox="1"/>
          <p:nvPr/>
        </p:nvSpPr>
        <p:spPr>
          <a:xfrm>
            <a:off x="3387648" y="1275771"/>
            <a:ext cx="645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Bái Yīng’ài,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yuè shí’èr hào shì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xīngqī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jǐ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2A732A-8130-43C0-BEAC-325A5518961F}"/>
              </a:ext>
            </a:extLst>
          </p:cNvPr>
          <p:cNvSpPr txBox="1"/>
          <p:nvPr/>
        </p:nvSpPr>
        <p:spPr>
          <a:xfrm>
            <a:off x="3379933" y="1924791"/>
            <a:ext cx="764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Shì xīngqī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sì.</a:t>
            </a:r>
            <a:endParaRPr lang="zh-SG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1123101-AC13-4895-82BD-B1DBB66AEFD3}"/>
              </a:ext>
            </a:extLst>
          </p:cNvPr>
          <p:cNvSpPr txBox="1"/>
          <p:nvPr/>
        </p:nvSpPr>
        <p:spPr>
          <a:xfrm>
            <a:off x="3409988" y="2628137"/>
            <a:ext cx="732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 tiān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shì wǒ 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shēng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rì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84EB837-CA17-4427-8946-CDBA0D1E7C25}"/>
              </a:ext>
            </a:extLst>
          </p:cNvPr>
          <p:cNvSpPr txBox="1"/>
          <p:nvPr/>
        </p:nvSpPr>
        <p:spPr>
          <a:xfrm>
            <a:off x="3398818" y="3416997"/>
            <a:ext cx="10604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Shì ma? Nǐ jīnnián duō dà</a:t>
            </a:r>
          </a:p>
          <a:p>
            <a:r>
              <a:rPr lang="zh-CN" altLang="zh-SG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B89D45C-8F0E-4BD8-ABB7-652D787E6E94}"/>
              </a:ext>
            </a:extLst>
          </p:cNvPr>
          <p:cNvSpPr txBox="1"/>
          <p:nvPr/>
        </p:nvSpPr>
        <p:spPr>
          <a:xfrm>
            <a:off x="3409988" y="4095725"/>
            <a:ext cx="544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Shíbā suì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C067E-0A05-401E-9E25-2F124D4D27B2}"/>
              </a:ext>
            </a:extLst>
          </p:cNvPr>
          <p:cNvSpPr txBox="1"/>
          <p:nvPr/>
        </p:nvSpPr>
        <p:spPr>
          <a:xfrm>
            <a:off x="3355380" y="4889769"/>
            <a:ext cx="6099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Wǒ xīngqī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sì qǐng nǐ chī fàn, zěn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yàng?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5CD3ACA-7E5F-4BA3-96F6-0FDFBEFEFA63}"/>
              </a:ext>
            </a:extLst>
          </p:cNvPr>
          <p:cNvSpPr txBox="1"/>
          <p:nvPr/>
        </p:nvSpPr>
        <p:spPr>
          <a:xfrm>
            <a:off x="3379933" y="5563639"/>
            <a:ext cx="6099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hǎo le.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Xièxie,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xièxie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6C09F3B-1F86-4E5B-90F3-30D221B93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42" y="2116152"/>
            <a:ext cx="501676" cy="57152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D248002-7C06-47B2-8645-670A07F8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133" y="4990984"/>
            <a:ext cx="501676" cy="5715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DD46A5-1F55-463C-BA7C-4EF2EA8CE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399" y="1353890"/>
            <a:ext cx="558829" cy="6159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A51EE52-ADA4-4527-A267-67498182E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489" y="2747563"/>
            <a:ext cx="558829" cy="6159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71208FB-AA08-4401-A9B1-78B343D9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133" y="4174021"/>
            <a:ext cx="558829" cy="61598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BD31E67-E78A-4D8A-8D03-C7E98C05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86" y="3502001"/>
            <a:ext cx="501676" cy="57152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A574B66-1272-4C44-B6F9-413F63D63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56" y="5600479"/>
            <a:ext cx="558829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6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80C70D37-0FC3-4FD6-A24D-1C55634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53" y="271774"/>
            <a:ext cx="2882747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A127B-A464-4CAB-80E4-534352DE3E2E}"/>
              </a:ext>
            </a:extLst>
          </p:cNvPr>
          <p:cNvSpPr txBox="1"/>
          <p:nvPr/>
        </p:nvSpPr>
        <p:spPr>
          <a:xfrm>
            <a:off x="539826" y="219240"/>
            <a:ext cx="4483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8D311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对话</a:t>
            </a:r>
            <a:r>
              <a:rPr lang="en-US" altLang="zh-CN" sz="4800" dirty="0">
                <a:solidFill>
                  <a:srgbClr val="8D311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D311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Dialogue 1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8D311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975808-E72A-4525-A7A6-FD8275D73759}"/>
              </a:ext>
            </a:extLst>
          </p:cNvPr>
          <p:cNvCxnSpPr>
            <a:cxnSpLocks/>
          </p:cNvCxnSpPr>
          <p:nvPr/>
        </p:nvCxnSpPr>
        <p:spPr>
          <a:xfrm>
            <a:off x="639032" y="1169485"/>
            <a:ext cx="87694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1422AF-4E47-4F57-BEF7-8BA70B3B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BB12-639F-4AE0-B8E5-5E21435B82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FADDA6-8588-4CAE-8392-3C64CD6FA260}"/>
              </a:ext>
            </a:extLst>
          </p:cNvPr>
          <p:cNvSpPr txBox="1"/>
          <p:nvPr/>
        </p:nvSpPr>
        <p:spPr>
          <a:xfrm>
            <a:off x="3387649" y="1278836"/>
            <a:ext cx="10626725" cy="66075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你喜 欢  吃   中 国  菜 还是  美 国 菜？</a:t>
            </a:r>
          </a:p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我 是  英 国  人，可 是我 喜 欢  吃 中 国  菜。</a:t>
            </a:r>
          </a:p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好，  我 们  吃  中  国  菜。</a:t>
            </a:r>
          </a:p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星  期四 几 点？</a:t>
            </a:r>
          </a:p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七 点  半 怎 么 样？</a:t>
            </a:r>
          </a:p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好，  星期 四 晚  上  见。</a:t>
            </a:r>
          </a:p>
          <a:p>
            <a:pPr>
              <a:lnSpc>
                <a:spcPct val="200000"/>
              </a:lnSpc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再 见！</a:t>
            </a:r>
          </a:p>
          <a:p>
            <a:pPr>
              <a:lnSpc>
                <a:spcPct val="200000"/>
              </a:lnSpc>
            </a:pPr>
            <a:endParaRPr lang="zh-CN" altLang="en-US" sz="2400" b="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zh-CN" altLang="en-US" sz="2400" b="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0C1F3B-90AA-4A27-9068-FD5664A25208}"/>
              </a:ext>
            </a:extLst>
          </p:cNvPr>
          <p:cNvSpPr txBox="1"/>
          <p:nvPr/>
        </p:nvSpPr>
        <p:spPr>
          <a:xfrm>
            <a:off x="3387648" y="1275771"/>
            <a:ext cx="645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altLang="zh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xǐhuan</a:t>
            </a:r>
            <a:r>
              <a:rPr lang="en-US" altLang="zh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chī</a:t>
            </a:r>
            <a:r>
              <a:rPr lang="en-US" altLang="zh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Zhōngguó</a:t>
            </a:r>
            <a:r>
              <a:rPr lang="en-US" altLang="zh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zh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háishi</a:t>
            </a:r>
            <a:r>
              <a:rPr lang="en-US" altLang="zh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Měiguó</a:t>
            </a:r>
            <a:r>
              <a:rPr lang="en-US" altLang="zh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zh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2A732A-8130-43C0-BEAC-325A5518961F}"/>
              </a:ext>
            </a:extLst>
          </p:cNvPr>
          <p:cNvSpPr txBox="1"/>
          <p:nvPr/>
        </p:nvSpPr>
        <p:spPr>
          <a:xfrm>
            <a:off x="3379933" y="1924791"/>
            <a:ext cx="764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Wǒ shì Yīngguó rén,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shì wǒ xǐhuan chī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Zhōngguó cài.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1123101-AC13-4895-82BD-B1DBB66AEFD3}"/>
              </a:ext>
            </a:extLst>
          </p:cNvPr>
          <p:cNvSpPr txBox="1"/>
          <p:nvPr/>
        </p:nvSpPr>
        <p:spPr>
          <a:xfrm>
            <a:off x="3409988" y="2628137"/>
            <a:ext cx="732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Hǎo,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chī Zhōngguó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cài.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84EB837-CA17-4427-8946-CDBA0D1E7C25}"/>
              </a:ext>
            </a:extLst>
          </p:cNvPr>
          <p:cNvSpPr txBox="1"/>
          <p:nvPr/>
        </p:nvSpPr>
        <p:spPr>
          <a:xfrm>
            <a:off x="3398818" y="3416997"/>
            <a:ext cx="10604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Xīngqī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sì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jǐ diǎn</a:t>
            </a:r>
          </a:p>
          <a:p>
            <a:r>
              <a:rPr lang="zh-CN" altLang="zh-SG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B89D45C-8F0E-4BD8-ABB7-652D787E6E94}"/>
              </a:ext>
            </a:extLst>
          </p:cNvPr>
          <p:cNvSpPr txBox="1"/>
          <p:nvPr/>
        </p:nvSpPr>
        <p:spPr>
          <a:xfrm>
            <a:off x="3409988" y="4095725"/>
            <a:ext cx="544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Qī diǎn bàn zěnme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yàng?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C067E-0A05-401E-9E25-2F124D4D27B2}"/>
              </a:ext>
            </a:extLst>
          </p:cNvPr>
          <p:cNvSpPr txBox="1"/>
          <p:nvPr/>
        </p:nvSpPr>
        <p:spPr>
          <a:xfrm>
            <a:off x="3355380" y="4889769"/>
            <a:ext cx="6099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Hǎo,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xīngqī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sì wǎnshang jiàn.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5CD3ACA-7E5F-4BA3-96F6-0FDFBEFEFA63}"/>
              </a:ext>
            </a:extLst>
          </p:cNvPr>
          <p:cNvSpPr txBox="1"/>
          <p:nvPr/>
        </p:nvSpPr>
        <p:spPr>
          <a:xfrm>
            <a:off x="3379933" y="5563639"/>
            <a:ext cx="6099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SG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Zàijiàn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6C09F3B-1F86-4E5B-90F3-30D221B93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377" y="1418145"/>
            <a:ext cx="501676" cy="5715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4A08052-B23F-43F4-98B9-3CBA81D4D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400" y="2057029"/>
            <a:ext cx="558829" cy="6159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BEA56A0-C7D7-4F9C-85E0-C0B8012A1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52" y="2790116"/>
            <a:ext cx="501676" cy="57152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9181ED3-6C42-4D7C-ABB0-0BFE65CA0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175" y="3429000"/>
            <a:ext cx="558829" cy="6159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129CDEA-A222-49FB-B6C2-243FBE868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30" y="4184989"/>
            <a:ext cx="501676" cy="5715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898216-B355-4D43-82DB-B3B6C166C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253" y="4823873"/>
            <a:ext cx="558829" cy="61598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0D5D7EE-14F7-41FD-924B-5E10485AC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377" y="5619556"/>
            <a:ext cx="501676" cy="5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5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2407</Words>
  <Application>Microsoft Office PowerPoint</Application>
  <PresentationFormat>宽屏</PresentationFormat>
  <Paragraphs>504</Paragraphs>
  <Slides>28</Slides>
  <Notes>14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TimesNewRomanPS-BoldMT</vt:lpstr>
      <vt:lpstr>等线</vt:lpstr>
      <vt:lpstr>等线 Light</vt:lpstr>
      <vt:lpstr>方正舒体</vt:lpstr>
      <vt:lpstr>华文新魏</vt:lpstr>
      <vt:lpstr>楷体</vt:lpstr>
      <vt:lpstr>Arial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思思 袁</dc:creator>
  <cp:lastModifiedBy>Engui Zhao</cp:lastModifiedBy>
  <cp:revision>193</cp:revision>
  <dcterms:created xsi:type="dcterms:W3CDTF">2023-10-19T07:16:00Z</dcterms:created>
  <dcterms:modified xsi:type="dcterms:W3CDTF">2024-11-06T06:09:04Z</dcterms:modified>
</cp:coreProperties>
</file>