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BCC9D3-6249-F7DC-8CD2-31C826B45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Knight Story</a:t>
            </a:r>
          </a:p>
        </p:txBody>
      </p:sp>
    </p:spTree>
    <p:extLst>
      <p:ext uri="{BB962C8B-B14F-4D97-AF65-F5344CB8AC3E}">
        <p14:creationId xmlns:p14="http://schemas.microsoft.com/office/powerpoint/2010/main" val="42618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4AB742-2F3B-F936-E2D6-F35E1E20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2A2723-CC3A-FC74-A6CA-6964A599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3809"/>
            <a:ext cx="10820400" cy="363487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l-PL" dirty="0"/>
              <a:t>Jest to gra stworzona przy użyciu języka </a:t>
            </a:r>
            <a:r>
              <a:rPr lang="pl-PL" dirty="0" err="1"/>
              <a:t>Python</a:t>
            </a:r>
            <a:r>
              <a:rPr lang="pl-PL" dirty="0"/>
              <a:t> i biblioteki </a:t>
            </a:r>
            <a:r>
              <a:rPr lang="pl-PL" dirty="0" err="1"/>
              <a:t>Pygame</a:t>
            </a:r>
            <a:r>
              <a:rPr lang="pl-PL" dirty="0"/>
              <a:t>, gra platformowa będzie polegała na przechodzeniu przez poziomy, które będą zwiększać swój poziom trudności oraz implementowały nowe mechaniki.</a:t>
            </a:r>
          </a:p>
        </p:txBody>
      </p:sp>
    </p:spTree>
    <p:extLst>
      <p:ext uri="{BB962C8B-B14F-4D97-AF65-F5344CB8AC3E}">
        <p14:creationId xmlns:p14="http://schemas.microsoft.com/office/powerpoint/2010/main" val="7971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46F087-5BCF-AF61-1C36-4D7195B5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Język i technologie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8AD333D-83A4-908C-F896-D9E46AC9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Język programowania – </a:t>
            </a:r>
            <a:r>
              <a:rPr lang="pl-PL" dirty="0" err="1"/>
              <a:t>Python</a:t>
            </a:r>
            <a:endParaRPr lang="pl-PL" dirty="0"/>
          </a:p>
          <a:p>
            <a:endParaRPr lang="pl-PL" dirty="0"/>
          </a:p>
          <a:p>
            <a:r>
              <a:rPr lang="pl-PL" dirty="0"/>
              <a:t>Biblioteka – </a:t>
            </a:r>
            <a:r>
              <a:rPr lang="pl-PL" dirty="0" err="1"/>
              <a:t>Pygame</a:t>
            </a:r>
            <a:endParaRPr lang="pl-PL" dirty="0"/>
          </a:p>
          <a:p>
            <a:endParaRPr lang="pl-PL" dirty="0"/>
          </a:p>
          <a:p>
            <a:r>
              <a:rPr lang="pl-PL" dirty="0"/>
              <a:t>Środowisko – Visual Studio </a:t>
            </a:r>
            <a:r>
              <a:rPr lang="pl-PL" dirty="0" err="1"/>
              <a:t>Code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36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02E6C5-0D78-2742-63D9-64BAC071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1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FAE72E-32C4-FEA8-E036-6CF8CD76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Stworzenie menu, funkcjonalności poruszania się po menu, poruszanie się oraz animację bohatera.</a:t>
            </a:r>
          </a:p>
        </p:txBody>
      </p:sp>
    </p:spTree>
    <p:extLst>
      <p:ext uri="{BB962C8B-B14F-4D97-AF65-F5344CB8AC3E}">
        <p14:creationId xmlns:p14="http://schemas.microsoft.com/office/powerpoint/2010/main" val="193579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1BA82E-D6A0-3EBA-CBB5-D60A74FA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2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D7BAF4-9217-3431-2B9E-1452B645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Dodanie przeciwników oraz dodanie kolejnych poziomów, mechanika klucza i drzwi oraz podwójnego skoku</a:t>
            </a:r>
          </a:p>
        </p:txBody>
      </p:sp>
    </p:spTree>
    <p:extLst>
      <p:ext uri="{BB962C8B-B14F-4D97-AF65-F5344CB8AC3E}">
        <p14:creationId xmlns:p14="http://schemas.microsoft.com/office/powerpoint/2010/main" val="35233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1A84-AA99-EB37-419F-E7269A1B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2497A6-17AE-0BA1-14B2-A14655DC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pl-PL" dirty="0"/>
              <a:t>Kamień milowy 3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CDCD563-DF1A-1A5B-0D8A-DF7BB6AB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Kolejne poziomy, zwiększona trudność oraz mechanika eliksiru</a:t>
            </a:r>
          </a:p>
        </p:txBody>
      </p:sp>
    </p:spTree>
    <p:extLst>
      <p:ext uri="{BB962C8B-B14F-4D97-AF65-F5344CB8AC3E}">
        <p14:creationId xmlns:p14="http://schemas.microsoft.com/office/powerpoint/2010/main" val="123919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37AB67-4736-6700-40A4-E79CA26E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pl-PL" dirty="0"/>
              <a:t>Dziękuje za uwagę !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7BC9116-DA11-EC3B-5EC2-4A21AE47F7AF}"/>
              </a:ext>
            </a:extLst>
          </p:cNvPr>
          <p:cNvSpPr txBox="1"/>
          <p:nvPr/>
        </p:nvSpPr>
        <p:spPr>
          <a:xfrm>
            <a:off x="9437615" y="6023294"/>
            <a:ext cx="333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Paweł Szydłowski</a:t>
            </a:r>
          </a:p>
        </p:txBody>
      </p:sp>
    </p:spTree>
    <p:extLst>
      <p:ext uri="{BB962C8B-B14F-4D97-AF65-F5344CB8AC3E}">
        <p14:creationId xmlns:p14="http://schemas.microsoft.com/office/powerpoint/2010/main" val="1616026537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TM04033937[[fn=Para]]</Template>
  <TotalTime>287</TotalTime>
  <Words>102</Words>
  <Application>Microsoft Office PowerPoint</Application>
  <PresentationFormat>Panoramiczny</PresentationFormat>
  <Paragraphs>17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Para</vt:lpstr>
      <vt:lpstr>Knight Story</vt:lpstr>
      <vt:lpstr>Opis</vt:lpstr>
      <vt:lpstr>Język i technologie</vt:lpstr>
      <vt:lpstr>Kamień milowy 1</vt:lpstr>
      <vt:lpstr>Kamień milowy 2</vt:lpstr>
      <vt:lpstr>Kamień milowy 3</vt:lpstr>
      <vt:lpstr>Dziękuje za uwagę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pixels</dc:title>
  <dc:creator>Paweł Szydłowski</dc:creator>
  <cp:lastModifiedBy>Paweł Szydłowski</cp:lastModifiedBy>
  <cp:revision>21</cp:revision>
  <dcterms:created xsi:type="dcterms:W3CDTF">2023-06-01T22:35:14Z</dcterms:created>
  <dcterms:modified xsi:type="dcterms:W3CDTF">2024-03-20T23:31:31Z</dcterms:modified>
</cp:coreProperties>
</file>