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282f04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4282f04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282f04d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282f04d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282f04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282f04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4282f04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4282f04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4282f04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4282f04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4282f04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4282f04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282f04d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282f04d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282f04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282f04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282f04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282f04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4282f04d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4282f04d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282f0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282f0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282f04d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4282f04d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282f04d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282f04d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282f0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282f0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282f04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282f04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282f04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282f04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282f04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282f04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282f04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282f04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282f04d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282f04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4282f04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4282f04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0988"/>
              <a:buFont typeface="Arial"/>
              <a:buNone/>
            </a:pPr>
            <a:r>
              <a:rPr lang="en" sz="2683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Arrays are used to store multiple values in a single variable, instead of declaring separate variables for each value.</a:t>
            </a:r>
            <a:endParaRPr sz="2683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683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declare an array, define the variable type with square brackets:</a:t>
            </a:r>
            <a:endParaRPr sz="2683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cars </a:t>
            </a:r>
            <a:r>
              <a:rPr lang="en" sz="2683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683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"Volvo"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"Mazda"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83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myNum </a:t>
            </a:r>
            <a:r>
              <a:rPr lang="en" sz="2683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683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683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83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683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String[] cars = {"Volvo", "BMW", "Ford", "Mazda"};</a:t>
            </a:r>
            <a:endParaRPr sz="2683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83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System.out.println(cars[0]);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an Array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cars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"Volvo"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"Mazda"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cars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"Volvo"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"BMW"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"Ford"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"Mazda"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cars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method is a block of code which only runs when it is called.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pass data, known as parameters, into a method.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Methods are used to perform certain actions, and they are also known as functions.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Why use methods? To reuse code: define the code once, and use it many times.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457775" y="1337600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"I just got executed!"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Parameters/Arguments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can be passed to methods as parameter. Parameters act as variables inside the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Parameters are specified after the method name, inside the parentheses. You can add as many parameters as you want, just separate them with a comma.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has a method that takes a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called fname as parameter. When the method is called, we pass along a first name, which is used inside the method to print the full name: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457775" y="1337600"/>
            <a:ext cx="35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fname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fname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 Refsnes"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"Liam"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"Jenny"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myMethod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"Anja"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77AA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(OOP)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OOP stands for Object-Oriented Programming.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Procedural programming is about writing procedures or methods that perform operations on the data, while object-oriented programming is about creating objects that contain both data and methods.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Object-oriented programming has several advantages over procedural programming: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OOP is faster and easier to execute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OOP provides a clear structure for the programs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OOP helps to keep the Java code DRY "Don't Repeat Yourself", and makes the code easier to maintain, modify and debug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OOP makes it possible to create full reusable applications with less code and shorter development 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Tip: The "Don't Repeat Yourself" (DRY) principle is about reducing the repetition of code. You should extract out the codes that are common for the application, and place them at a single place and reuse them instead of repeating it.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Classes and objects are the two main aspects of object-oriented programming.</a:t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1091175" y="1942275"/>
            <a:ext cx="1942200" cy="26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</a:t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5400925" y="1942275"/>
            <a:ext cx="1942200" cy="26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091175" y="1547375"/>
            <a:ext cx="8127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5400925" y="1547375"/>
            <a:ext cx="8127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725" y="4711675"/>
            <a:ext cx="85206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So, a class is a template for objects, and an object is an instance of a class.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Java, an object is created from a class. We have already created the class named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so now we can use this to create objects.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an object of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specify the class name, followed by the object name, and use the keyword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myObj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highlight>
                  <a:srgbClr val="FFFFFF"/>
                </a:highlight>
              </a:rPr>
              <a:t>Access Methods With an Object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Car object named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myCar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Call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fullThrottle()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speed()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methods on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myCar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object, and run the program: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Main class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fullThrottle() method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fullThrottle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"The car is going as fast as it can!"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speed() method and add a parameter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maxSpeed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"Max speed is: "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maxSpeed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806975" y="128305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Inside main, call the methods on the myCar object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myCar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myCar object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myCar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fullThrottle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Call the fullThrottle() method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myCar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Call the speed() method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Constructors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constructor in Java is a special method that is used to initialize objects. The constructor is called when an object of a class is created. It can be used to set initial values for object attributes: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class attribute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class constructor for the Main class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Set the initial value for the class attribute x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myObj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an object of class Main (This will call the constructor)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Print the value of x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 is a popular programming language, created in 1995.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owned by Oracle, and more than 3 billion devices run Java.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used for: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Mobile applications (specially Android apps)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Desktop applications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Web applications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Web servers and application servers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Games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Database connection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much, much more!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150">
                <a:highlight>
                  <a:srgbClr val="FFFFFF"/>
                </a:highlight>
              </a:rPr>
              <a:t>Java Encapsulation (Get and Set)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private = restricted access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Getter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Setter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newName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1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newName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Java Concepts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Inner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ArrayList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Downloading/Installing Java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if Java is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IDE - IntelliJ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First Java 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5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0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193975" y="1152475"/>
            <a:ext cx="3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System.out.println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Data Types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Variables are containers for storing data values.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Java, there are different types of variables, for example: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stores text, such as "Hello". String values are surrounded by double quotes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stores integers (whole numbers), without decimals, such as 123 or -123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stores floating point numbers, with decimals, such as 19.99 or -19.99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stores single characters, such as 'a' or 'B'. Char values are surrounded by single quotes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5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stores values with two states: true or false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52900" y="4037275"/>
            <a:ext cx="7201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Final Variables???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Declaring Variables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</a:t>
            </a:r>
            <a:r>
              <a:rPr lang="en"/>
              <a:t>	Addition	Adds together two values	x +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lang="en"/>
              <a:t>	Subtraction	Subtracts one value from another	x -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*</a:t>
            </a:r>
            <a:r>
              <a:rPr lang="en"/>
              <a:t>	Multiplication	Multiplies two values	x *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/	</a:t>
            </a:r>
            <a:r>
              <a:rPr lang="en"/>
              <a:t>Division	Divides one value by another	x /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%</a:t>
            </a:r>
            <a:r>
              <a:rPr lang="en"/>
              <a:t>	Modulus	Returns the division remainder	x %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++</a:t>
            </a:r>
            <a:r>
              <a:rPr lang="en"/>
              <a:t>	Increment	Increases the value of a variable by 1	++x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--</a:t>
            </a:r>
            <a:r>
              <a:rPr lang="en"/>
              <a:t>	Decrement	Decreases the value of a variable by 1	--x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Logical Operators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==	Equal to	x ==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!=	Not equal	x !=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	Greater than	x &gt;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	Less than	x &lt;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&gt;=	Greater than or equal to	x &gt;= y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&lt;=	Less than or equal to	x &lt;=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&amp;&amp; 	Logical and	Returns true if both statements are true	x &lt; 5 &amp;&amp;  x &lt; 10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|| 	Logical or	Returns true if one of the statements is true	x &lt; 5 || x &lt; 4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!	Logical not	Reverse the result, returns false if the result is true	!(x &lt; 5 &amp;&amp; x &lt; 10)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 supports the usual logical conditions from mathematics: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 or equal to: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 or equal to: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Equal to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 Equal to: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use these conditions to perform different actions for different decisions.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 has the following conditional statements: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specify a block of code to be executed, if a specified condition is true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specify a block of code to be executed, if the same condition is false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specify a new condition to test, if the first condition is false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specify many alternative blocks of code to be executed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i="1" lang="en" sz="14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statement </a:t>
            </a:r>
            <a:r>
              <a:rPr i="1" lang="en" sz="14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statement </a:t>
            </a:r>
            <a:r>
              <a:rPr i="1" lang="en" sz="14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4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4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999999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