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T Sans Narrow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2883017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2883017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2883017a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2883017a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a0ef5b22c35e6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a0ef5b22c35e6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(agréable, désagréable)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2883017a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2883017a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epfl.ch/course/view.php?id=150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Times New Roman"/>
                <a:ea typeface="Times New Roman"/>
                <a:cs typeface="Times New Roman"/>
                <a:sym typeface="Times New Roman"/>
              </a:rPr>
              <a:t>L’impact des différentes formes de lunettes sur la perception des traits de caractères en situation d’embauche </a:t>
            </a:r>
            <a:endParaRPr sz="3000"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50"/>
            <a:ext cx="530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SLEZAK Filip		ABOULHADI Fahd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 dirty="0"/>
              <a:t>BERRADA Achraf	  	MUJOVI Fahradin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/>
              <a:t>BINDER Timon		THIVOLET Guillaume  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1800" dirty="0"/>
            </a:br>
            <a:endParaRPr sz="18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376525" y="36680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Comportement </a:t>
            </a:r>
            <a:r>
              <a:rPr lang="fr">
                <a:uFill>
                  <a:noFill/>
                </a:uFill>
                <a:hlinkClick r:id="rId3"/>
              </a:rPr>
              <a:t>humain et sciences économiques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852900" y="36680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SHS - BA4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Hypothèses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85944" y="115242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pensons trouver : 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Impact sur l’impression de soumission ou de dominance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Attribution d'attributs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intelligence, introversion, etc.</a:t>
            </a:r>
            <a:br>
              <a:rPr lang="fr"/>
            </a:b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Altération de la décision d’embauche sur le dossier étudié en fonction du type de lunettes portées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Présentation d’un même CV dont la photo est changée entre différents questionnaires : sans lunettes, avec lunettes rondes, plates, en V, etc...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Chaque personne ne reçoit qu’un CV pour éviter de l’influencer.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- Liste des questions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Roue de choix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Quels traits de caractères attribueriez vous à cette personne 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Quels traits de personnalités associez vous à cette personne?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Quelles compétences associez vous à cette personne ?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Sur une échelle de 1 à 7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Trouvez vous que ces lunettes correspondent bien au visage de la personne?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Est-ce que la personne correspond aux attentes du job?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Embaucheriez vous cette personne ? (estimation du salaire)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Échantillon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51481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dirty="0"/>
              <a:t>Questionnaire créé sur la plateforme		   facilite le côté aléatoire et l’accessibilité.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/>
              <a:t>Personnes sur le marché du travail et étudiants.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/>
              <a:t>Nous voulons avoir un échantillon de </a:t>
            </a:r>
            <a:r>
              <a:rPr lang="fr" b="1" dirty="0"/>
              <a:t>120 personnes.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180" y="1303270"/>
            <a:ext cx="1578000" cy="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Affichage à l'écran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PT Sans Narrow</vt:lpstr>
      <vt:lpstr>Open Sans</vt:lpstr>
      <vt:lpstr>Arial</vt:lpstr>
      <vt:lpstr>Times New Roman</vt:lpstr>
      <vt:lpstr>Tropic</vt:lpstr>
      <vt:lpstr>L’impact des différentes formes de lunettes sur la perception des traits de caractères en situation d’embauche </vt:lpstr>
      <vt:lpstr>Hypothèses</vt:lpstr>
      <vt:lpstr>Méthode</vt:lpstr>
      <vt:lpstr>Méthode - Liste des questions</vt:lpstr>
      <vt:lpstr>Échantillon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L’impact des différentes formes de lunettes sur la perception des traits de caractères en situation d’embauche </dc:title>
  <cp:lastModifiedBy>Fahradin Mujovi</cp:lastModifiedBy>
  <cp:revision>2</cp:revision>
  <dcterms:modified xsi:type="dcterms:W3CDTF">2019-03-31T18:18:03Z</dcterms:modified>
</cp:coreProperties>
</file>