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CFC10-0308-434B-B86E-C3BF46095B21}" v="50" dt="2020-10-15T17:56:49.168"/>
    <p1510:client id="{85F04A59-6431-FB5A-8624-C3672F290EDB}" v="5" dt="2020-10-15T18:05:5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9" d="100"/>
          <a:sy n="119" d="100"/>
        </p:scale>
        <p:origin x="114" y="15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slide" Target="slides/slide2.xml" Id="rId3"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microsoft.com/office/2015/10/relationships/revisionInfo" Target="revisionInfo.xml" Id="rId11" /><Relationship Type="http://schemas.openxmlformats.org/officeDocument/2006/relationships/slide" Target="slides/slide4.xml" Id="rId5" /><Relationship Type="http://schemas.openxmlformats.org/officeDocument/2006/relationships/slide" Target="slides/slide3.xml" Id="rId4" /><Relationship Type="http://schemas.openxmlformats.org/officeDocument/2006/relationships/tableStyles" Target="tableStyle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10/15/2020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537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579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759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533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217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849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285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283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51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76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39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10/15/2020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9508418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5297762" y="640080"/>
            <a:ext cx="6251110" cy="3566160"/>
          </a:xfrm>
        </p:spPr>
        <p:txBody>
          <a:bodyPr anchor="b">
            <a:normAutofit/>
          </a:bodyPr>
          <a:lstStyle/>
          <a:p>
            <a:pPr>
              <a:lnSpc>
                <a:spcPct val="90000"/>
              </a:lnSpc>
            </a:pPr>
            <a:r>
              <a:rPr lang="hr-HR" sz="46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COURSERA CAPSTONE</a:t>
            </a:r>
            <a:endParaRPr lang="en-US" sz="4600"/>
          </a:p>
          <a:p>
            <a:pPr>
              <a:lnSpc>
                <a:spcPct val="90000"/>
              </a:lnSpc>
            </a:pPr>
            <a:r>
              <a:rPr lang="hr-HR" sz="46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IBM Data Science Professional Capstone</a:t>
            </a:r>
            <a:endParaRPr lang="hr-HR" sz="4600"/>
          </a:p>
          <a:p>
            <a:pPr>
              <a:lnSpc>
                <a:spcPct val="90000"/>
              </a:lnSpc>
            </a:pPr>
            <a:r>
              <a:rPr lang="hr-HR" sz="46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Opening a new Shopping Mall in Liverpool, UK</a:t>
            </a:r>
            <a:endParaRPr lang="hr-HR" sz="4600"/>
          </a:p>
        </p:txBody>
      </p:sp>
      <p:sp>
        <p:nvSpPr>
          <p:cNvPr id="3" name="Podnaslov 2"/>
          <p:cNvSpPr>
            <a:spLocks noGrp="1"/>
          </p:cNvSpPr>
          <p:nvPr>
            <p:ph type="subTitle" idx="1"/>
          </p:nvPr>
        </p:nvSpPr>
        <p:spPr>
          <a:xfrm>
            <a:off x="5297760" y="4636008"/>
            <a:ext cx="6251111" cy="1572768"/>
          </a:xfrm>
        </p:spPr>
        <p:txBody>
          <a:bodyPr vert="horz" lIns="91440" tIns="45720" rIns="91440" bIns="45720" rtlCol="0">
            <a:normAutofit/>
          </a:bodyPr>
          <a:lstStyle/>
          <a:p>
            <a:r>
              <a:rPr lang="hr-HR" dirty="0">
                <a:ea typeface="+mn-lt"/>
                <a:cs typeface="+mn-lt"/>
              </a:rPr>
              <a:t>Student: David Kljajo</a:t>
            </a:r>
            <a:endParaRPr lang="en-US" dirty="0"/>
          </a:p>
          <a:p>
            <a:r>
              <a:rPr lang="hr-HR" dirty="0" err="1">
                <a:ea typeface="+mn-lt"/>
                <a:cs typeface="+mn-lt"/>
              </a:rPr>
              <a:t>September</a:t>
            </a:r>
            <a:r>
              <a:rPr lang="hr-HR" dirty="0">
                <a:ea typeface="+mn-lt"/>
                <a:cs typeface="+mn-lt"/>
              </a:rPr>
              <a:t>, 2020</a:t>
            </a:r>
            <a:endParaRPr lang="hr-HR" dirty="0"/>
          </a:p>
          <a:p>
            <a:endParaRPr lang="hr-H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2D97FD"/>
          </a:solidFill>
          <a:ln w="38100" cap="rnd">
            <a:solidFill>
              <a:srgbClr val="2D97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372BD8-209B-4F03-B4E5-5443490DECAB}"/>
              </a:ext>
            </a:extLst>
          </p:cNvPr>
          <p:cNvPicPr>
            <a:picLocks noChangeAspect="1"/>
          </p:cNvPicPr>
          <p:nvPr/>
        </p:nvPicPr>
        <p:blipFill rotWithShape="1">
          <a:blip r:embed="rId2"/>
          <a:srcRect l="29542" r="2954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5964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392-12BF-4130-9656-B813AE42C266}"/>
              </a:ext>
            </a:extLst>
          </p:cNvPr>
          <p:cNvSpPr>
            <a:spLocks noGrp="1"/>
          </p:cNvSpPr>
          <p:nvPr>
            <p:ph type="title"/>
          </p:nvPr>
        </p:nvSpPr>
        <p:spPr>
          <a:xfrm>
            <a:off x="838200" y="365125"/>
            <a:ext cx="10515600" cy="491677"/>
          </a:xfrm>
        </p:spPr>
        <p:txBody>
          <a:bodyPr>
            <a:normAutofit fontScale="90000"/>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EBB63A86-FBAE-4F63-B31E-C7CF34809733}"/>
              </a:ext>
            </a:extLst>
          </p:cNvPr>
          <p:cNvSpPr>
            <a:spLocks noGrp="1"/>
          </p:cNvSpPr>
          <p:nvPr>
            <p:ph idx="1"/>
          </p:nvPr>
        </p:nvSpPr>
        <p:spPr>
          <a:xfrm>
            <a:off x="838200" y="1224893"/>
            <a:ext cx="10515600" cy="4712035"/>
          </a:xfrm>
        </p:spPr>
        <p:txBody>
          <a:bodyPr vert="horz" lIns="91440" tIns="45720" rIns="91440" bIns="45720" rtlCol="0" anchor="t">
            <a:normAutofit/>
          </a:bodyPr>
          <a:lstStyle/>
          <a:p>
            <a:r>
              <a:rPr lang="en-US" dirty="0">
                <a:ea typeface="+mn-lt"/>
                <a:cs typeface="+mn-lt"/>
              </a:rPr>
              <a:t>For many local people and especially tourists, visiting shopping malls is great enjoy and relaxing. They can buy almost anything they wish in one place, go to restaurants or go to cinema. Opening shopping malls, allows property developers to earn consistent rental income.</a:t>
            </a:r>
            <a:endParaRPr lang="en-US" dirty="0"/>
          </a:p>
          <a:p>
            <a:r>
              <a:rPr lang="en-US" dirty="0">
                <a:ea typeface="+mn-lt"/>
                <a:cs typeface="+mn-lt"/>
              </a:rPr>
              <a:t>Opening shopping malls requires serious consideration and takes many factors that makes the whole process more complex.</a:t>
            </a:r>
            <a:endParaRPr lang="en-US" dirty="0"/>
          </a:p>
          <a:p>
            <a:r>
              <a:rPr lang="en-US" dirty="0">
                <a:ea typeface="+mn-lt"/>
                <a:cs typeface="+mn-lt"/>
              </a:rPr>
              <a:t>Location of shopping mall is one of the most important decisions and can determine how successful the project will be; and we will examine the city clusters to decide where the place for shopping mall will be the best for the process of building.</a:t>
            </a:r>
            <a:endParaRPr lang="en-US" dirty="0"/>
          </a:p>
          <a:p>
            <a:pPr marL="0" indent="0">
              <a:buNone/>
            </a:pPr>
            <a:endParaRPr lang="en-US" dirty="0"/>
          </a:p>
        </p:txBody>
      </p:sp>
    </p:spTree>
    <p:extLst>
      <p:ext uri="{BB962C8B-B14F-4D97-AF65-F5344CB8AC3E}">
        <p14:creationId xmlns:p14="http://schemas.microsoft.com/office/powerpoint/2010/main" val="379955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1AAA-E30B-4267-9503-95C9FE4A0635}"/>
              </a:ext>
            </a:extLst>
          </p:cNvPr>
          <p:cNvSpPr>
            <a:spLocks noGrp="1"/>
          </p:cNvSpPr>
          <p:nvPr>
            <p:ph type="title"/>
          </p:nvPr>
        </p:nvSpPr>
        <p:spPr/>
        <p:txBody>
          <a:bodyPr/>
          <a:lstStyle/>
          <a:p>
            <a:r>
              <a:rPr lang="en-US" dirty="0">
                <a:ea typeface="+mj-lt"/>
                <a:cs typeface="+mj-lt"/>
              </a:rPr>
              <a:t>Business problem</a:t>
            </a:r>
            <a:endParaRPr lang="en-US" dirty="0"/>
          </a:p>
        </p:txBody>
      </p:sp>
      <p:sp>
        <p:nvSpPr>
          <p:cNvPr id="3" name="Content Placeholder 2">
            <a:extLst>
              <a:ext uri="{FF2B5EF4-FFF2-40B4-BE49-F238E27FC236}">
                <a16:creationId xmlns:a16="http://schemas.microsoft.com/office/drawing/2014/main" id="{5A25CA39-73F5-488D-8609-38986A37FA33}"/>
              </a:ext>
            </a:extLst>
          </p:cNvPr>
          <p:cNvSpPr>
            <a:spLocks noGrp="1"/>
          </p:cNvSpPr>
          <p:nvPr>
            <p:ph idx="1"/>
          </p:nvPr>
        </p:nvSpPr>
        <p:spPr/>
        <p:txBody>
          <a:bodyPr vert="horz" lIns="91440" tIns="45720" rIns="91440" bIns="45720" rtlCol="0" anchor="t">
            <a:normAutofit/>
          </a:bodyPr>
          <a:lstStyle/>
          <a:p>
            <a:r>
              <a:rPr lang="en-US" dirty="0">
                <a:ea typeface="+mn-lt"/>
                <a:cs typeface="+mn-lt"/>
              </a:rPr>
              <a:t>The goal of this project is to analyze and decide where to build a shopping mall in Liverpool (United Kingdom). Using Data Science and Machine Learning algorithms, this project try to answer the question is it worth building a new Shopping Mall in Liverpool and especially determine where to build it.</a:t>
            </a:r>
            <a:endParaRPr lang="en-US" dirty="0"/>
          </a:p>
        </p:txBody>
      </p:sp>
    </p:spTree>
    <p:extLst>
      <p:ext uri="{BB962C8B-B14F-4D97-AF65-F5344CB8AC3E}">
        <p14:creationId xmlns:p14="http://schemas.microsoft.com/office/powerpoint/2010/main" val="403527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8BA4-7522-4EEA-A19E-4220E730E854}"/>
              </a:ext>
            </a:extLst>
          </p:cNvPr>
          <p:cNvSpPr>
            <a:spLocks noGrp="1"/>
          </p:cNvSpPr>
          <p:nvPr>
            <p:ph type="title"/>
          </p:nvPr>
        </p:nvSpPr>
        <p:spPr/>
        <p:txBody>
          <a:bodyPr/>
          <a:lstStyle/>
          <a:p>
            <a:r>
              <a:rPr lang="en-US" dirty="0">
                <a:ea typeface="+mj-lt"/>
                <a:cs typeface="+mj-lt"/>
              </a:rPr>
              <a:t>Data</a:t>
            </a:r>
            <a:endParaRPr lang="en-US" dirty="0"/>
          </a:p>
        </p:txBody>
      </p:sp>
      <p:sp>
        <p:nvSpPr>
          <p:cNvPr id="3" name="Content Placeholder 2">
            <a:extLst>
              <a:ext uri="{FF2B5EF4-FFF2-40B4-BE49-F238E27FC236}">
                <a16:creationId xmlns:a16="http://schemas.microsoft.com/office/drawing/2014/main" id="{6D86227F-9B9F-4B27-ADC5-A764AA62AB47}"/>
              </a:ext>
            </a:extLst>
          </p:cNvPr>
          <p:cNvSpPr>
            <a:spLocks noGrp="1"/>
          </p:cNvSpPr>
          <p:nvPr>
            <p:ph idx="1"/>
          </p:nvPr>
        </p:nvSpPr>
        <p:spPr/>
        <p:txBody>
          <a:bodyPr vert="horz" lIns="91440" tIns="45720" rIns="91440" bIns="45720" rtlCol="0" anchor="t">
            <a:normAutofit/>
          </a:bodyPr>
          <a:lstStyle/>
          <a:p>
            <a:r>
              <a:rPr lang="en-US" dirty="0">
                <a:ea typeface="+mn-lt"/>
                <a:cs typeface="+mn-lt"/>
              </a:rPr>
              <a:t>o List of neighbors in Liverpool.</a:t>
            </a:r>
            <a:endParaRPr lang="en-US" dirty="0"/>
          </a:p>
          <a:p>
            <a:r>
              <a:rPr lang="en-US" dirty="0">
                <a:ea typeface="+mn-lt"/>
                <a:cs typeface="+mn-lt"/>
              </a:rPr>
              <a:t>o Latitude and longitude of these neighbors.</a:t>
            </a:r>
            <a:endParaRPr lang="en-US" dirty="0"/>
          </a:p>
          <a:p>
            <a:r>
              <a:rPr lang="en-US" dirty="0">
                <a:ea typeface="+mn-lt"/>
                <a:cs typeface="+mn-lt"/>
              </a:rPr>
              <a:t>o Venue data, especially the data about shopping malls.</a:t>
            </a:r>
            <a:endParaRPr lang="en-US" dirty="0"/>
          </a:p>
          <a:p>
            <a:endParaRPr lang="en-US" dirty="0"/>
          </a:p>
        </p:txBody>
      </p:sp>
    </p:spTree>
    <p:extLst>
      <p:ext uri="{BB962C8B-B14F-4D97-AF65-F5344CB8AC3E}">
        <p14:creationId xmlns:p14="http://schemas.microsoft.com/office/powerpoint/2010/main" val="268871519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TC103457485[[fn=Isprepletena mreža]]</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SketchyVTI</vt:lpstr>
      <vt:lpstr>COURSERA CAPSTONE IBM Data Science Professional Capstone Opening a new Shopping Mall in Liverpool, UK</vt:lpstr>
      <vt:lpstr>Introduction</vt:lpstr>
      <vt:lpstr>Business problem</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cp:revision>
  <dcterms:created xsi:type="dcterms:W3CDTF">2020-10-15T17:51:39Z</dcterms:created>
  <dcterms:modified xsi:type="dcterms:W3CDTF">2020-10-15T18:05:51Z</dcterms:modified>
</cp:coreProperties>
</file>