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EF50F-8ACF-40EE-BA6E-C1F8EB544DF4}" v="11" dt="2022-08-28T09:13:37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jayawesley054@gmail.com" userId="452829091d136d6c" providerId="LiveId" clId="{AEAEF50F-8ACF-40EE-BA6E-C1F8EB544DF4}"/>
    <pc:docChg chg="undo custSel addSld delSld modSld sldOrd">
      <pc:chgData name="wijayawesley054@gmail.com" userId="452829091d136d6c" providerId="LiveId" clId="{AEAEF50F-8ACF-40EE-BA6E-C1F8EB544DF4}" dt="2022-08-28T09:20:46.012" v="2292" actId="20577"/>
      <pc:docMkLst>
        <pc:docMk/>
      </pc:docMkLst>
      <pc:sldChg chg="modSp new mod">
        <pc:chgData name="wijayawesley054@gmail.com" userId="452829091d136d6c" providerId="LiveId" clId="{AEAEF50F-8ACF-40EE-BA6E-C1F8EB544DF4}" dt="2022-08-28T08:14:17.475" v="48" actId="20577"/>
        <pc:sldMkLst>
          <pc:docMk/>
          <pc:sldMk cId="2858812570" sldId="256"/>
        </pc:sldMkLst>
        <pc:spChg chg="mod">
          <ac:chgData name="wijayawesley054@gmail.com" userId="452829091d136d6c" providerId="LiveId" clId="{AEAEF50F-8ACF-40EE-BA6E-C1F8EB544DF4}" dt="2022-08-28T08:14:13.475" v="35" actId="20577"/>
          <ac:spMkLst>
            <pc:docMk/>
            <pc:sldMk cId="2858812570" sldId="256"/>
            <ac:spMk id="2" creationId="{5C986FBC-1750-8634-793D-EBED445BF365}"/>
          </ac:spMkLst>
        </pc:spChg>
        <pc:spChg chg="mod">
          <ac:chgData name="wijayawesley054@gmail.com" userId="452829091d136d6c" providerId="LiveId" clId="{AEAEF50F-8ACF-40EE-BA6E-C1F8EB544DF4}" dt="2022-08-28T08:14:17.475" v="48" actId="20577"/>
          <ac:spMkLst>
            <pc:docMk/>
            <pc:sldMk cId="2858812570" sldId="256"/>
            <ac:spMk id="3" creationId="{BB414BE8-82AF-E8CB-69C2-F5898B4773BF}"/>
          </ac:spMkLst>
        </pc:spChg>
      </pc:sldChg>
      <pc:sldChg chg="modSp new mod">
        <pc:chgData name="wijayawesley054@gmail.com" userId="452829091d136d6c" providerId="LiveId" clId="{AEAEF50F-8ACF-40EE-BA6E-C1F8EB544DF4}" dt="2022-08-28T08:49:47.829" v="1310" actId="20577"/>
        <pc:sldMkLst>
          <pc:docMk/>
          <pc:sldMk cId="129305717" sldId="257"/>
        </pc:sldMkLst>
        <pc:spChg chg="mod">
          <ac:chgData name="wijayawesley054@gmail.com" userId="452829091d136d6c" providerId="LiveId" clId="{AEAEF50F-8ACF-40EE-BA6E-C1F8EB544DF4}" dt="2022-08-28T08:48:55.524" v="1241" actId="20577"/>
          <ac:spMkLst>
            <pc:docMk/>
            <pc:sldMk cId="129305717" sldId="257"/>
            <ac:spMk id="2" creationId="{9B6C3B5B-C530-8D1C-3579-580D96131D76}"/>
          </ac:spMkLst>
        </pc:spChg>
        <pc:spChg chg="mod">
          <ac:chgData name="wijayawesley054@gmail.com" userId="452829091d136d6c" providerId="LiveId" clId="{AEAEF50F-8ACF-40EE-BA6E-C1F8EB544DF4}" dt="2022-08-28T08:49:47.829" v="1310" actId="20577"/>
          <ac:spMkLst>
            <pc:docMk/>
            <pc:sldMk cId="129305717" sldId="257"/>
            <ac:spMk id="3" creationId="{11475D37-FE7E-AD90-EB3E-40DB9B37AB56}"/>
          </ac:spMkLst>
        </pc:spChg>
      </pc:sldChg>
      <pc:sldChg chg="addSp modSp new mod setBg">
        <pc:chgData name="wijayawesley054@gmail.com" userId="452829091d136d6c" providerId="LiveId" clId="{AEAEF50F-8ACF-40EE-BA6E-C1F8EB544DF4}" dt="2022-08-28T08:52:00.802" v="1450" actId="27614"/>
        <pc:sldMkLst>
          <pc:docMk/>
          <pc:sldMk cId="618600471" sldId="258"/>
        </pc:sldMkLst>
        <pc:spChg chg="mod">
          <ac:chgData name="wijayawesley054@gmail.com" userId="452829091d136d6c" providerId="LiveId" clId="{AEAEF50F-8ACF-40EE-BA6E-C1F8EB544DF4}" dt="2022-08-28T08:51:04.466" v="1358" actId="26606"/>
          <ac:spMkLst>
            <pc:docMk/>
            <pc:sldMk cId="618600471" sldId="258"/>
            <ac:spMk id="2" creationId="{517B7CF0-2EB6-9869-ED65-8AEE48258C4C}"/>
          </ac:spMkLst>
        </pc:spChg>
        <pc:spChg chg="mod">
          <ac:chgData name="wijayawesley054@gmail.com" userId="452829091d136d6c" providerId="LiveId" clId="{AEAEF50F-8ACF-40EE-BA6E-C1F8EB544DF4}" dt="2022-08-28T08:51:59.177" v="1449" actId="26606"/>
          <ac:spMkLst>
            <pc:docMk/>
            <pc:sldMk cId="618600471" sldId="258"/>
            <ac:spMk id="3" creationId="{2E2E1CA1-F242-C793-C9CF-FB608605583A}"/>
          </ac:spMkLst>
        </pc:spChg>
        <pc:spChg chg="add mod ord">
          <ac:chgData name="wijayawesley054@gmail.com" userId="452829091d136d6c" providerId="LiveId" clId="{AEAEF50F-8ACF-40EE-BA6E-C1F8EB544DF4}" dt="2022-08-28T08:51:04.466" v="1358" actId="26606"/>
          <ac:spMkLst>
            <pc:docMk/>
            <pc:sldMk cId="618600471" sldId="258"/>
            <ac:spMk id="4" creationId="{A99BBE56-5AE4-1F9F-08F8-4455B23C210B}"/>
          </ac:spMkLst>
        </pc:spChg>
        <pc:picChg chg="add mod">
          <ac:chgData name="wijayawesley054@gmail.com" userId="452829091d136d6c" providerId="LiveId" clId="{AEAEF50F-8ACF-40EE-BA6E-C1F8EB544DF4}" dt="2022-08-28T08:52:00.802" v="1450" actId="27614"/>
          <ac:picMkLst>
            <pc:docMk/>
            <pc:sldMk cId="618600471" sldId="258"/>
            <ac:picMk id="6" creationId="{1924906F-F650-4ADE-44E8-39258CC9D976}"/>
          </ac:picMkLst>
        </pc:picChg>
      </pc:sldChg>
      <pc:sldChg chg="addSp delSp modSp new del mod setBg setClrOvrMap">
        <pc:chgData name="wijayawesley054@gmail.com" userId="452829091d136d6c" providerId="LiveId" clId="{AEAEF50F-8ACF-40EE-BA6E-C1F8EB544DF4}" dt="2022-08-28T09:00:07.936" v="1635" actId="2696"/>
        <pc:sldMkLst>
          <pc:docMk/>
          <pc:sldMk cId="3103486569" sldId="259"/>
        </pc:sldMkLst>
        <pc:spChg chg="mod">
          <ac:chgData name="wijayawesley054@gmail.com" userId="452829091d136d6c" providerId="LiveId" clId="{AEAEF50F-8ACF-40EE-BA6E-C1F8EB544DF4}" dt="2022-08-28T08:57:36.796" v="1563" actId="26606"/>
          <ac:spMkLst>
            <pc:docMk/>
            <pc:sldMk cId="3103486569" sldId="259"/>
            <ac:spMk id="2" creationId="{402DEF59-47E4-3018-5492-76530A64DF11}"/>
          </ac:spMkLst>
        </pc:spChg>
        <pc:spChg chg="mod ord">
          <ac:chgData name="wijayawesley054@gmail.com" userId="452829091d136d6c" providerId="LiveId" clId="{AEAEF50F-8ACF-40EE-BA6E-C1F8EB544DF4}" dt="2022-08-28T08:57:36.796" v="1563" actId="26606"/>
          <ac:spMkLst>
            <pc:docMk/>
            <pc:sldMk cId="3103486569" sldId="259"/>
            <ac:spMk id="3" creationId="{CBF0647C-6E84-CD35-4582-3977C5C7AE5E}"/>
          </ac:spMkLst>
        </pc:spChg>
        <pc:spChg chg="add">
          <ac:chgData name="wijayawesley054@gmail.com" userId="452829091d136d6c" providerId="LiveId" clId="{AEAEF50F-8ACF-40EE-BA6E-C1F8EB544DF4}" dt="2022-08-28T08:57:36.796" v="1563" actId="26606"/>
          <ac:spMkLst>
            <pc:docMk/>
            <pc:sldMk cId="3103486569" sldId="259"/>
            <ac:spMk id="8" creationId="{0EF8982E-02F0-4D24-85CB-98DEBCC3226A}"/>
          </ac:spMkLst>
        </pc:spChg>
        <pc:spChg chg="add del">
          <ac:chgData name="wijayawesley054@gmail.com" userId="452829091d136d6c" providerId="LiveId" clId="{AEAEF50F-8ACF-40EE-BA6E-C1F8EB544DF4}" dt="2022-08-28T08:53:43.040" v="1488" actId="26606"/>
          <ac:spMkLst>
            <pc:docMk/>
            <pc:sldMk cId="3103486569" sldId="259"/>
            <ac:spMk id="9" creationId="{C2CAC0E2-A334-4A65-B7FA-9BDDAD042CC6}"/>
          </ac:spMkLst>
        </pc:spChg>
        <pc:spChg chg="add del">
          <ac:chgData name="wijayawesley054@gmail.com" userId="452829091d136d6c" providerId="LiveId" clId="{AEAEF50F-8ACF-40EE-BA6E-C1F8EB544DF4}" dt="2022-08-28T08:53:49.197" v="1494" actId="26606"/>
          <ac:spMkLst>
            <pc:docMk/>
            <pc:sldMk cId="3103486569" sldId="259"/>
            <ac:spMk id="10" creationId="{8F719170-A8A5-49D2-9E6F-3A3614200FCE}"/>
          </ac:spMkLst>
        </pc:spChg>
        <pc:spChg chg="add del">
          <ac:chgData name="wijayawesley054@gmail.com" userId="452829091d136d6c" providerId="LiveId" clId="{AEAEF50F-8ACF-40EE-BA6E-C1F8EB544DF4}" dt="2022-08-28T08:54:17.376" v="1502" actId="26606"/>
          <ac:spMkLst>
            <pc:docMk/>
            <pc:sldMk cId="3103486569" sldId="259"/>
            <ac:spMk id="11" creationId="{C2CAC0E2-A334-4A65-B7FA-9BDDAD042CC6}"/>
          </ac:spMkLst>
        </pc:spChg>
        <pc:spChg chg="add del">
          <ac:chgData name="wijayawesley054@gmail.com" userId="452829091d136d6c" providerId="LiveId" clId="{AEAEF50F-8ACF-40EE-BA6E-C1F8EB544DF4}" dt="2022-08-28T08:53:36.974" v="1482" actId="26606"/>
          <ac:spMkLst>
            <pc:docMk/>
            <pc:sldMk cId="3103486569" sldId="259"/>
            <ac:spMk id="12" creationId="{C2CAC0E2-A334-4A65-B7FA-9BDDAD042CC6}"/>
          </ac:spMkLst>
        </pc:spChg>
        <pc:spChg chg="add del">
          <ac:chgData name="wijayawesley054@gmail.com" userId="452829091d136d6c" providerId="LiveId" clId="{AEAEF50F-8ACF-40EE-BA6E-C1F8EB544DF4}" dt="2022-08-28T08:54:38.389" v="1509" actId="26606"/>
          <ac:spMkLst>
            <pc:docMk/>
            <pc:sldMk cId="3103486569" sldId="259"/>
            <ac:spMk id="13" creationId="{C2CAC0E2-A334-4A65-B7FA-9BDDAD042CC6}"/>
          </ac:spMkLst>
        </pc:spChg>
        <pc:spChg chg="add del">
          <ac:chgData name="wijayawesley054@gmail.com" userId="452829091d136d6c" providerId="LiveId" clId="{AEAEF50F-8ACF-40EE-BA6E-C1F8EB544DF4}" dt="2022-08-28T08:53:49.197" v="1494" actId="26606"/>
          <ac:spMkLst>
            <pc:docMk/>
            <pc:sldMk cId="3103486569" sldId="259"/>
            <ac:spMk id="14" creationId="{864865BA-016B-4484-AC52-5356C46825E7}"/>
          </ac:spMkLst>
        </pc:spChg>
        <pc:spChg chg="add del">
          <ac:chgData name="wijayawesley054@gmail.com" userId="452829091d136d6c" providerId="LiveId" clId="{AEAEF50F-8ACF-40EE-BA6E-C1F8EB544DF4}" dt="2022-08-28T08:54:43.101" v="1515" actId="26606"/>
          <ac:spMkLst>
            <pc:docMk/>
            <pc:sldMk cId="3103486569" sldId="259"/>
            <ac:spMk id="15" creationId="{2C8C8ED6-A932-44F5-83A5-5793DDA44921}"/>
          </ac:spMkLst>
        </pc:spChg>
        <pc:spChg chg="add del">
          <ac:chgData name="wijayawesley054@gmail.com" userId="452829091d136d6c" providerId="LiveId" clId="{AEAEF50F-8ACF-40EE-BA6E-C1F8EB544DF4}" dt="2022-08-28T08:53:49.197" v="1494" actId="26606"/>
          <ac:spMkLst>
            <pc:docMk/>
            <pc:sldMk cId="3103486569" sldId="259"/>
            <ac:spMk id="16" creationId="{BB00E629-E117-44C1-8828-1FF3C4704071}"/>
          </ac:spMkLst>
        </pc:spChg>
        <pc:spChg chg="add del">
          <ac:chgData name="wijayawesley054@gmail.com" userId="452829091d136d6c" providerId="LiveId" clId="{AEAEF50F-8ACF-40EE-BA6E-C1F8EB544DF4}" dt="2022-08-28T08:54:43.101" v="1515" actId="26606"/>
          <ac:spMkLst>
            <pc:docMk/>
            <pc:sldMk cId="3103486569" sldId="259"/>
            <ac:spMk id="17" creationId="{C182811E-FB7E-4C44-8776-8FBD8D9AA48B}"/>
          </ac:spMkLst>
        </pc:spChg>
        <pc:spChg chg="add del">
          <ac:chgData name="wijayawesley054@gmail.com" userId="452829091d136d6c" providerId="LiveId" clId="{AEAEF50F-8ACF-40EE-BA6E-C1F8EB544DF4}" dt="2022-08-28T08:53:49.197" v="1494" actId="26606"/>
          <ac:spMkLst>
            <pc:docMk/>
            <pc:sldMk cId="3103486569" sldId="259"/>
            <ac:spMk id="18" creationId="{1D9E7B47-347C-41D5-B753-02FDFB08DFD5}"/>
          </ac:spMkLst>
        </pc:spChg>
        <pc:spChg chg="add del">
          <ac:chgData name="wijayawesley054@gmail.com" userId="452829091d136d6c" providerId="LiveId" clId="{AEAEF50F-8ACF-40EE-BA6E-C1F8EB544DF4}" dt="2022-08-28T08:54:43.101" v="1515" actId="26606"/>
          <ac:spMkLst>
            <pc:docMk/>
            <pc:sldMk cId="3103486569" sldId="259"/>
            <ac:spMk id="19" creationId="{44658732-4596-4018-974F-676F1F66D19B}"/>
          </ac:spMkLst>
        </pc:spChg>
        <pc:spChg chg="add del">
          <ac:chgData name="wijayawesley054@gmail.com" userId="452829091d136d6c" providerId="LiveId" clId="{AEAEF50F-8ACF-40EE-BA6E-C1F8EB544DF4}" dt="2022-08-28T08:53:49.197" v="1494" actId="26606"/>
          <ac:spMkLst>
            <pc:docMk/>
            <pc:sldMk cId="3103486569" sldId="259"/>
            <ac:spMk id="20" creationId="{19362FFC-9160-409E-9C8F-1E9349079C13}"/>
          </ac:spMkLst>
        </pc:spChg>
        <pc:spChg chg="add">
          <ac:chgData name="wijayawesley054@gmail.com" userId="452829091d136d6c" providerId="LiveId" clId="{AEAEF50F-8ACF-40EE-BA6E-C1F8EB544DF4}" dt="2022-08-28T08:57:36.796" v="1563" actId="26606"/>
          <ac:spMkLst>
            <pc:docMk/>
            <pc:sldMk cId="3103486569" sldId="259"/>
            <ac:spMk id="21" creationId="{2CB72970-2D5B-4516-9F76-B1220A77B6AB}"/>
          </ac:spMkLst>
        </pc:spChg>
        <pc:spChg chg="add del">
          <ac:chgData name="wijayawesley054@gmail.com" userId="452829091d136d6c" providerId="LiveId" clId="{AEAEF50F-8ACF-40EE-BA6E-C1F8EB544DF4}" dt="2022-08-28T08:53:56.370" v="1496" actId="26606"/>
          <ac:spMkLst>
            <pc:docMk/>
            <pc:sldMk cId="3103486569" sldId="259"/>
            <ac:spMk id="22" creationId="{2C8C8ED6-A932-44F5-83A5-5793DDA44921}"/>
          </ac:spMkLst>
        </pc:spChg>
        <pc:spChg chg="add del">
          <ac:chgData name="wijayawesley054@gmail.com" userId="452829091d136d6c" providerId="LiveId" clId="{AEAEF50F-8ACF-40EE-BA6E-C1F8EB544DF4}" dt="2022-08-28T08:53:56.370" v="1496" actId="26606"/>
          <ac:spMkLst>
            <pc:docMk/>
            <pc:sldMk cId="3103486569" sldId="259"/>
            <ac:spMk id="23" creationId="{C182811E-FB7E-4C44-8776-8FBD8D9AA48B}"/>
          </ac:spMkLst>
        </pc:spChg>
        <pc:spChg chg="add del">
          <ac:chgData name="wijayawesley054@gmail.com" userId="452829091d136d6c" providerId="LiveId" clId="{AEAEF50F-8ACF-40EE-BA6E-C1F8EB544DF4}" dt="2022-08-28T08:53:56.370" v="1496" actId="26606"/>
          <ac:spMkLst>
            <pc:docMk/>
            <pc:sldMk cId="3103486569" sldId="259"/>
            <ac:spMk id="24" creationId="{44658732-4596-4018-974F-676F1F66D19B}"/>
          </ac:spMkLst>
        </pc:spChg>
        <pc:picChg chg="add del mod ord">
          <ac:chgData name="wijayawesley054@gmail.com" userId="452829091d136d6c" providerId="LiveId" clId="{AEAEF50F-8ACF-40EE-BA6E-C1F8EB544DF4}" dt="2022-08-28T08:59:34.563" v="1625" actId="21"/>
          <ac:picMkLst>
            <pc:docMk/>
            <pc:sldMk cId="3103486569" sldId="259"/>
            <ac:picMk id="5" creationId="{E2E77EB6-9C90-51A1-50F1-AB33AD8D6707}"/>
          </ac:picMkLst>
        </pc:picChg>
        <pc:picChg chg="add del mod ord">
          <ac:chgData name="wijayawesley054@gmail.com" userId="452829091d136d6c" providerId="LiveId" clId="{AEAEF50F-8ACF-40EE-BA6E-C1F8EB544DF4}" dt="2022-08-28T08:55:37.316" v="1534" actId="21"/>
          <ac:picMkLst>
            <pc:docMk/>
            <pc:sldMk cId="3103486569" sldId="259"/>
            <ac:picMk id="7" creationId="{2C149B4C-CA8D-E254-CB42-DC6A14DFBF21}"/>
          </ac:picMkLst>
        </pc:picChg>
      </pc:sldChg>
      <pc:sldChg chg="addSp delSp modSp new del mod setBg">
        <pc:chgData name="wijayawesley054@gmail.com" userId="452829091d136d6c" providerId="LiveId" clId="{AEAEF50F-8ACF-40EE-BA6E-C1F8EB544DF4}" dt="2022-08-28T09:00:05.696" v="1634" actId="2696"/>
        <pc:sldMkLst>
          <pc:docMk/>
          <pc:sldMk cId="492258277" sldId="260"/>
        </pc:sldMkLst>
        <pc:spChg chg="mod">
          <ac:chgData name="wijayawesley054@gmail.com" userId="452829091d136d6c" providerId="LiveId" clId="{AEAEF50F-8ACF-40EE-BA6E-C1F8EB544DF4}" dt="2022-08-28T08:57:44.760" v="1564" actId="26606"/>
          <ac:spMkLst>
            <pc:docMk/>
            <pc:sldMk cId="492258277" sldId="260"/>
            <ac:spMk id="2" creationId="{A774EFB6-0218-F0BF-2C1A-3A2D3D10EF0A}"/>
          </ac:spMkLst>
        </pc:spChg>
        <pc:spChg chg="mod">
          <ac:chgData name="wijayawesley054@gmail.com" userId="452829091d136d6c" providerId="LiveId" clId="{AEAEF50F-8ACF-40EE-BA6E-C1F8EB544DF4}" dt="2022-08-28T08:57:44.760" v="1564" actId="26606"/>
          <ac:spMkLst>
            <pc:docMk/>
            <pc:sldMk cId="492258277" sldId="260"/>
            <ac:spMk id="3" creationId="{A472FE15-2C27-6B06-C2E7-EFE62D15711A}"/>
          </ac:spMkLst>
        </pc:spChg>
        <pc:picChg chg="add del mod">
          <ac:chgData name="wijayawesley054@gmail.com" userId="452829091d136d6c" providerId="LiveId" clId="{AEAEF50F-8ACF-40EE-BA6E-C1F8EB544DF4}" dt="2022-08-28T08:59:41.143" v="1627" actId="21"/>
          <ac:picMkLst>
            <pc:docMk/>
            <pc:sldMk cId="492258277" sldId="260"/>
            <ac:picMk id="4" creationId="{94968414-40EB-0C93-98FA-FB3224B47D1E}"/>
          </ac:picMkLst>
        </pc:picChg>
      </pc:sldChg>
      <pc:sldChg chg="addSp delSp modSp new del mod setBg">
        <pc:chgData name="wijayawesley054@gmail.com" userId="452829091d136d6c" providerId="LiveId" clId="{AEAEF50F-8ACF-40EE-BA6E-C1F8EB544DF4}" dt="2022-08-28T08:57:06.859" v="1554" actId="2696"/>
        <pc:sldMkLst>
          <pc:docMk/>
          <pc:sldMk cId="3273123621" sldId="260"/>
        </pc:sldMkLst>
        <pc:spChg chg="mod">
          <ac:chgData name="wijayawesley054@gmail.com" userId="452829091d136d6c" providerId="LiveId" clId="{AEAEF50F-8ACF-40EE-BA6E-C1F8EB544DF4}" dt="2022-08-28T08:56:59.774" v="1552" actId="26606"/>
          <ac:spMkLst>
            <pc:docMk/>
            <pc:sldMk cId="3273123621" sldId="260"/>
            <ac:spMk id="2" creationId="{89E1BA0E-B01A-2D90-C8AC-56C46ABFFC61}"/>
          </ac:spMkLst>
        </pc:spChg>
        <pc:spChg chg="mod">
          <ac:chgData name="wijayawesley054@gmail.com" userId="452829091d136d6c" providerId="LiveId" clId="{AEAEF50F-8ACF-40EE-BA6E-C1F8EB544DF4}" dt="2022-08-28T08:56:59.774" v="1552" actId="26606"/>
          <ac:spMkLst>
            <pc:docMk/>
            <pc:sldMk cId="3273123621" sldId="260"/>
            <ac:spMk id="3" creationId="{F1A203F1-E6CB-CFD8-8760-B84C5A69BF99}"/>
          </ac:spMkLst>
        </pc:spChg>
        <pc:picChg chg="add del mod">
          <ac:chgData name="wijayawesley054@gmail.com" userId="452829091d136d6c" providerId="LiveId" clId="{AEAEF50F-8ACF-40EE-BA6E-C1F8EB544DF4}" dt="2022-08-28T08:57:04.170" v="1553" actId="21"/>
          <ac:picMkLst>
            <pc:docMk/>
            <pc:sldMk cId="3273123621" sldId="260"/>
            <ac:picMk id="4" creationId="{DF7A29B0-EA11-C0B8-8AC3-9BA6C9A32783}"/>
          </ac:picMkLst>
        </pc:picChg>
      </pc:sldChg>
      <pc:sldChg chg="addSp delSp modSp new mod setBg">
        <pc:chgData name="wijayawesley054@gmail.com" userId="452829091d136d6c" providerId="LiveId" clId="{AEAEF50F-8ACF-40EE-BA6E-C1F8EB544DF4}" dt="2022-08-28T09:00:00.868" v="1633" actId="26606"/>
        <pc:sldMkLst>
          <pc:docMk/>
          <pc:sldMk cId="2379296840" sldId="261"/>
        </pc:sldMkLst>
        <pc:spChg chg="del mod">
          <ac:chgData name="wijayawesley054@gmail.com" userId="452829091d136d6c" providerId="LiveId" clId="{AEAEF50F-8ACF-40EE-BA6E-C1F8EB544DF4}" dt="2022-08-28T08:59:29.324" v="1623" actId="478"/>
          <ac:spMkLst>
            <pc:docMk/>
            <pc:sldMk cId="2379296840" sldId="261"/>
            <ac:spMk id="2" creationId="{1A902E23-0089-AAC4-FADB-102048EE9B6B}"/>
          </ac:spMkLst>
        </pc:spChg>
        <pc:spChg chg="del">
          <ac:chgData name="wijayawesley054@gmail.com" userId="452829091d136d6c" providerId="LiveId" clId="{AEAEF50F-8ACF-40EE-BA6E-C1F8EB544DF4}" dt="2022-08-28T08:59:50.587" v="1630" actId="478"/>
          <ac:spMkLst>
            <pc:docMk/>
            <pc:sldMk cId="2379296840" sldId="261"/>
            <ac:spMk id="3" creationId="{8742BC18-1072-85F0-71DB-CFC239C1B283}"/>
          </ac:spMkLst>
        </pc:spChg>
        <pc:spChg chg="add del mod">
          <ac:chgData name="wijayawesley054@gmail.com" userId="452829091d136d6c" providerId="LiveId" clId="{AEAEF50F-8ACF-40EE-BA6E-C1F8EB544DF4}" dt="2022-08-28T08:59:49.403" v="1629" actId="478"/>
          <ac:spMkLst>
            <pc:docMk/>
            <pc:sldMk cId="2379296840" sldId="261"/>
            <ac:spMk id="5" creationId="{4565444A-1CF5-63EB-B9A7-E77EDCDA7588}"/>
          </ac:spMkLst>
        </pc:spChg>
        <pc:spChg chg="add del">
          <ac:chgData name="wijayawesley054@gmail.com" userId="452829091d136d6c" providerId="LiveId" clId="{AEAEF50F-8ACF-40EE-BA6E-C1F8EB544DF4}" dt="2022-08-28T09:00:00.863" v="1632" actId="26606"/>
          <ac:spMkLst>
            <pc:docMk/>
            <pc:sldMk cId="2379296840" sldId="261"/>
            <ac:spMk id="14" creationId="{799448F2-0E5B-42DA-B2D1-11A14E947BD4}"/>
          </ac:spMkLst>
        </pc:spChg>
        <pc:spChg chg="add del">
          <ac:chgData name="wijayawesley054@gmail.com" userId="452829091d136d6c" providerId="LiveId" clId="{AEAEF50F-8ACF-40EE-BA6E-C1F8EB544DF4}" dt="2022-08-28T09:00:00.863" v="1632" actId="26606"/>
          <ac:spMkLst>
            <pc:docMk/>
            <pc:sldMk cId="2379296840" sldId="261"/>
            <ac:spMk id="16" creationId="{4E8A7552-20E1-4F34-ADAB-C1DB6634D47E}"/>
          </ac:spMkLst>
        </pc:spChg>
        <pc:spChg chg="add">
          <ac:chgData name="wijayawesley054@gmail.com" userId="452829091d136d6c" providerId="LiveId" clId="{AEAEF50F-8ACF-40EE-BA6E-C1F8EB544DF4}" dt="2022-08-28T09:00:00.868" v="1633" actId="26606"/>
          <ac:spMkLst>
            <pc:docMk/>
            <pc:sldMk cId="2379296840" sldId="261"/>
            <ac:spMk id="18" creationId="{D7D9F91F-72C9-4DB9-ABD0-A8180D8262D5}"/>
          </ac:spMkLst>
        </pc:spChg>
        <pc:spChg chg="add">
          <ac:chgData name="wijayawesley054@gmail.com" userId="452829091d136d6c" providerId="LiveId" clId="{AEAEF50F-8ACF-40EE-BA6E-C1F8EB544DF4}" dt="2022-08-28T09:00:00.868" v="1633" actId="26606"/>
          <ac:spMkLst>
            <pc:docMk/>
            <pc:sldMk cId="2379296840" sldId="261"/>
            <ac:spMk id="19" creationId="{9527FCEA-6143-4C5E-8C45-8AC9237ADE89}"/>
          </ac:spMkLst>
        </pc:spChg>
        <pc:spChg chg="add">
          <ac:chgData name="wijayawesley054@gmail.com" userId="452829091d136d6c" providerId="LiveId" clId="{AEAEF50F-8ACF-40EE-BA6E-C1F8EB544DF4}" dt="2022-08-28T09:00:00.868" v="1633" actId="26606"/>
          <ac:spMkLst>
            <pc:docMk/>
            <pc:sldMk cId="2379296840" sldId="261"/>
            <ac:spMk id="20" creationId="{BE016956-CE9F-4946-8834-A8BC3529D0F6}"/>
          </ac:spMkLst>
        </pc:spChg>
        <pc:spChg chg="add">
          <ac:chgData name="wijayawesley054@gmail.com" userId="452829091d136d6c" providerId="LiveId" clId="{AEAEF50F-8ACF-40EE-BA6E-C1F8EB544DF4}" dt="2022-08-28T09:00:00.868" v="1633" actId="26606"/>
          <ac:spMkLst>
            <pc:docMk/>
            <pc:sldMk cId="2379296840" sldId="261"/>
            <ac:spMk id="21" creationId="{1A9F23AD-7A55-49F3-A3EC-743F47F36B0E}"/>
          </ac:spMkLst>
        </pc:spChg>
        <pc:picChg chg="add mod ord">
          <ac:chgData name="wijayawesley054@gmail.com" userId="452829091d136d6c" providerId="LiveId" clId="{AEAEF50F-8ACF-40EE-BA6E-C1F8EB544DF4}" dt="2022-08-28T09:00:00.868" v="1633" actId="26606"/>
          <ac:picMkLst>
            <pc:docMk/>
            <pc:sldMk cId="2379296840" sldId="261"/>
            <ac:picMk id="7" creationId="{145F5E44-350D-968F-EF07-595BBC89547A}"/>
          </ac:picMkLst>
        </pc:picChg>
        <pc:picChg chg="add mod ord">
          <ac:chgData name="wijayawesley054@gmail.com" userId="452829091d136d6c" providerId="LiveId" clId="{AEAEF50F-8ACF-40EE-BA6E-C1F8EB544DF4}" dt="2022-08-28T09:00:00.868" v="1633" actId="26606"/>
          <ac:picMkLst>
            <pc:docMk/>
            <pc:sldMk cId="2379296840" sldId="261"/>
            <ac:picMk id="8" creationId="{76D8901A-B26B-8FB0-421A-1A5F2CF0F369}"/>
          </ac:picMkLst>
        </pc:picChg>
        <pc:picChg chg="add mod">
          <ac:chgData name="wijayawesley054@gmail.com" userId="452829091d136d6c" providerId="LiveId" clId="{AEAEF50F-8ACF-40EE-BA6E-C1F8EB544DF4}" dt="2022-08-28T09:00:00.868" v="1633" actId="26606"/>
          <ac:picMkLst>
            <pc:docMk/>
            <pc:sldMk cId="2379296840" sldId="261"/>
            <ac:picMk id="9" creationId="{64B83AFD-7032-9C36-ADF3-371555A4558C}"/>
          </ac:picMkLst>
        </pc:picChg>
      </pc:sldChg>
      <pc:sldChg chg="addSp delSp modSp new mod setBg">
        <pc:chgData name="wijayawesley054@gmail.com" userId="452829091d136d6c" providerId="LiveId" clId="{AEAEF50F-8ACF-40EE-BA6E-C1F8EB544DF4}" dt="2022-08-28T09:00:26.929" v="1640" actId="26606"/>
        <pc:sldMkLst>
          <pc:docMk/>
          <pc:sldMk cId="1901653512" sldId="262"/>
        </pc:sldMkLst>
        <pc:spChg chg="add del">
          <ac:chgData name="wijayawesley054@gmail.com" userId="452829091d136d6c" providerId="LiveId" clId="{AEAEF50F-8ACF-40EE-BA6E-C1F8EB544DF4}" dt="2022-08-28T09:00:26.929" v="1640" actId="26606"/>
          <ac:spMkLst>
            <pc:docMk/>
            <pc:sldMk cId="1901653512" sldId="262"/>
            <ac:spMk id="2" creationId="{5A17E34A-671F-12A4-3709-982B57F0B93C}"/>
          </ac:spMkLst>
        </pc:spChg>
        <pc:spChg chg="add del">
          <ac:chgData name="wijayawesley054@gmail.com" userId="452829091d136d6c" providerId="LiveId" clId="{AEAEF50F-8ACF-40EE-BA6E-C1F8EB544DF4}" dt="2022-08-28T09:00:26.929" v="1640" actId="26606"/>
          <ac:spMkLst>
            <pc:docMk/>
            <pc:sldMk cId="1901653512" sldId="262"/>
            <ac:spMk id="3" creationId="{3C467A14-E51D-967F-98C1-A42820A1595E}"/>
          </ac:spMkLst>
        </pc:spChg>
        <pc:spChg chg="add">
          <ac:chgData name="wijayawesley054@gmail.com" userId="452829091d136d6c" providerId="LiveId" clId="{AEAEF50F-8ACF-40EE-BA6E-C1F8EB544DF4}" dt="2022-08-28T09:00:26.929" v="1640" actId="26606"/>
          <ac:spMkLst>
            <pc:docMk/>
            <pc:sldMk cId="1901653512" sldId="262"/>
            <ac:spMk id="10" creationId="{65F32515-9322-44A5-8C72-4C7BFB461869}"/>
          </ac:spMkLst>
        </pc:spChg>
        <pc:spChg chg="add">
          <ac:chgData name="wijayawesley054@gmail.com" userId="452829091d136d6c" providerId="LiveId" clId="{AEAEF50F-8ACF-40EE-BA6E-C1F8EB544DF4}" dt="2022-08-28T09:00:26.929" v="1640" actId="26606"/>
          <ac:spMkLst>
            <pc:docMk/>
            <pc:sldMk cId="1901653512" sldId="262"/>
            <ac:spMk id="12" creationId="{A617F13B-5021-454F-90E5-3AB2383BFD34}"/>
          </ac:spMkLst>
        </pc:spChg>
        <pc:picChg chg="add mod">
          <ac:chgData name="wijayawesley054@gmail.com" userId="452829091d136d6c" providerId="LiveId" clId="{AEAEF50F-8ACF-40EE-BA6E-C1F8EB544DF4}" dt="2022-08-28T09:00:26.929" v="1640" actId="26606"/>
          <ac:picMkLst>
            <pc:docMk/>
            <pc:sldMk cId="1901653512" sldId="262"/>
            <ac:picMk id="5" creationId="{55B51566-6CFE-D652-66FA-050BBC113E85}"/>
          </ac:picMkLst>
        </pc:picChg>
      </pc:sldChg>
      <pc:sldChg chg="addSp delSp modSp new mod setBg">
        <pc:chgData name="wijayawesley054@gmail.com" userId="452829091d136d6c" providerId="LiveId" clId="{AEAEF50F-8ACF-40EE-BA6E-C1F8EB544DF4}" dt="2022-08-28T09:04:01.432" v="1763" actId="26606"/>
        <pc:sldMkLst>
          <pc:docMk/>
          <pc:sldMk cId="256615498" sldId="263"/>
        </pc:sldMkLst>
        <pc:spChg chg="mod">
          <ac:chgData name="wijayawesley054@gmail.com" userId="452829091d136d6c" providerId="LiveId" clId="{AEAEF50F-8ACF-40EE-BA6E-C1F8EB544DF4}" dt="2022-08-28T09:04:01.432" v="1763" actId="26606"/>
          <ac:spMkLst>
            <pc:docMk/>
            <pc:sldMk cId="256615498" sldId="263"/>
            <ac:spMk id="2" creationId="{11DF98D6-1735-02BE-1A42-8381AD626B7B}"/>
          </ac:spMkLst>
        </pc:spChg>
        <pc:spChg chg="del mod">
          <ac:chgData name="wijayawesley054@gmail.com" userId="452829091d136d6c" providerId="LiveId" clId="{AEAEF50F-8ACF-40EE-BA6E-C1F8EB544DF4}" dt="2022-08-28T09:03:40.800" v="1761" actId="478"/>
          <ac:spMkLst>
            <pc:docMk/>
            <pc:sldMk cId="256615498" sldId="263"/>
            <ac:spMk id="3" creationId="{B99DAB08-D108-1FC4-28AA-FDDC799E60C1}"/>
          </ac:spMkLst>
        </pc:spChg>
        <pc:spChg chg="add del mod">
          <ac:chgData name="wijayawesley054@gmail.com" userId="452829091d136d6c" providerId="LiveId" clId="{AEAEF50F-8ACF-40EE-BA6E-C1F8EB544DF4}" dt="2022-08-28T09:03:35.264" v="1744" actId="767"/>
          <ac:spMkLst>
            <pc:docMk/>
            <pc:sldMk cId="256615498" sldId="263"/>
            <ac:spMk id="4" creationId="{B10FB409-BB36-63F6-05A5-04D4C5C6EBE3}"/>
          </ac:spMkLst>
        </pc:spChg>
        <pc:spChg chg="add mod">
          <ac:chgData name="wijayawesley054@gmail.com" userId="452829091d136d6c" providerId="LiveId" clId="{AEAEF50F-8ACF-40EE-BA6E-C1F8EB544DF4}" dt="2022-08-28T09:04:01.432" v="1763" actId="26606"/>
          <ac:spMkLst>
            <pc:docMk/>
            <pc:sldMk cId="256615498" sldId="263"/>
            <ac:spMk id="6" creationId="{D04AE836-C587-7780-3B0B-14F5994FAE91}"/>
          </ac:spMkLst>
        </pc:spChg>
        <pc:picChg chg="add mod">
          <ac:chgData name="wijayawesley054@gmail.com" userId="452829091d136d6c" providerId="LiveId" clId="{AEAEF50F-8ACF-40EE-BA6E-C1F8EB544DF4}" dt="2022-08-28T09:04:01.432" v="1763" actId="26606"/>
          <ac:picMkLst>
            <pc:docMk/>
            <pc:sldMk cId="256615498" sldId="263"/>
            <ac:picMk id="8" creationId="{A58B656E-BD2C-6888-E801-2564583E8FEE}"/>
          </ac:picMkLst>
        </pc:picChg>
      </pc:sldChg>
      <pc:sldChg chg="addSp delSp modSp new mod setBg">
        <pc:chgData name="wijayawesley054@gmail.com" userId="452829091d136d6c" providerId="LiveId" clId="{AEAEF50F-8ACF-40EE-BA6E-C1F8EB544DF4}" dt="2022-08-28T09:11:46.108" v="1988" actId="20577"/>
        <pc:sldMkLst>
          <pc:docMk/>
          <pc:sldMk cId="2631604500" sldId="264"/>
        </pc:sldMkLst>
        <pc:spChg chg="mod">
          <ac:chgData name="wijayawesley054@gmail.com" userId="452829091d136d6c" providerId="LiveId" clId="{AEAEF50F-8ACF-40EE-BA6E-C1F8EB544DF4}" dt="2022-08-28T09:05:24.274" v="1789" actId="26606"/>
          <ac:spMkLst>
            <pc:docMk/>
            <pc:sldMk cId="2631604500" sldId="264"/>
            <ac:spMk id="2" creationId="{ADA9D1DC-9B83-7920-32DA-7A7E51197B50}"/>
          </ac:spMkLst>
        </pc:spChg>
        <pc:spChg chg="add del mod ord">
          <ac:chgData name="wijayawesley054@gmail.com" userId="452829091d136d6c" providerId="LiveId" clId="{AEAEF50F-8ACF-40EE-BA6E-C1F8EB544DF4}" dt="2022-08-28T09:11:46.108" v="1988" actId="20577"/>
          <ac:spMkLst>
            <pc:docMk/>
            <pc:sldMk cId="2631604500" sldId="264"/>
            <ac:spMk id="3" creationId="{8D6FCC9D-DA28-1203-E55D-FE89F4CDFBAF}"/>
          </ac:spMkLst>
        </pc:spChg>
        <pc:spChg chg="add mod">
          <ac:chgData name="wijayawesley054@gmail.com" userId="452829091d136d6c" providerId="LiveId" clId="{AEAEF50F-8ACF-40EE-BA6E-C1F8EB544DF4}" dt="2022-08-28T09:06:39.622" v="1802" actId="13926"/>
          <ac:spMkLst>
            <pc:docMk/>
            <pc:sldMk cId="2631604500" sldId="264"/>
            <ac:spMk id="9" creationId="{6AA933FC-FD20-E682-DC4A-6DD8B75300AA}"/>
          </ac:spMkLst>
        </pc:spChg>
        <pc:graphicFrameChg chg="add del modGraphic">
          <ac:chgData name="wijayawesley054@gmail.com" userId="452829091d136d6c" providerId="LiveId" clId="{AEAEF50F-8ACF-40EE-BA6E-C1F8EB544DF4}" dt="2022-08-28T09:06:03.423" v="1797" actId="1032"/>
          <ac:graphicFrameMkLst>
            <pc:docMk/>
            <pc:sldMk cId="2631604500" sldId="264"/>
            <ac:graphicFrameMk id="8" creationId="{33ADECB0-4DA4-3B85-9035-4F50900564B1}"/>
          </ac:graphicFrameMkLst>
        </pc:graphicFrameChg>
        <pc:picChg chg="add mod">
          <ac:chgData name="wijayawesley054@gmail.com" userId="452829091d136d6c" providerId="LiveId" clId="{AEAEF50F-8ACF-40EE-BA6E-C1F8EB544DF4}" dt="2022-08-28T09:05:39.787" v="1795" actId="14100"/>
          <ac:picMkLst>
            <pc:docMk/>
            <pc:sldMk cId="2631604500" sldId="264"/>
            <ac:picMk id="5" creationId="{94DB0A71-CA27-8FD8-CF1F-E0AF5A53FFC9}"/>
          </ac:picMkLst>
        </pc:picChg>
        <pc:picChg chg="add mod">
          <ac:chgData name="wijayawesley054@gmail.com" userId="452829091d136d6c" providerId="LiveId" clId="{AEAEF50F-8ACF-40EE-BA6E-C1F8EB544DF4}" dt="2022-08-28T09:05:32.230" v="1792" actId="1076"/>
          <ac:picMkLst>
            <pc:docMk/>
            <pc:sldMk cId="2631604500" sldId="264"/>
            <ac:picMk id="7" creationId="{2470855B-55B1-0469-406D-AE8FD7661686}"/>
          </ac:picMkLst>
        </pc:picChg>
      </pc:sldChg>
      <pc:sldChg chg="addSp delSp modSp new mod">
        <pc:chgData name="wijayawesley054@gmail.com" userId="452829091d136d6c" providerId="LiveId" clId="{AEAEF50F-8ACF-40EE-BA6E-C1F8EB544DF4}" dt="2022-08-28T09:14:51.019" v="2195" actId="26606"/>
        <pc:sldMkLst>
          <pc:docMk/>
          <pc:sldMk cId="3441435711" sldId="265"/>
        </pc:sldMkLst>
        <pc:spChg chg="mod">
          <ac:chgData name="wijayawesley054@gmail.com" userId="452829091d136d6c" providerId="LiveId" clId="{AEAEF50F-8ACF-40EE-BA6E-C1F8EB544DF4}" dt="2022-08-28T09:12:57.891" v="2006" actId="1076"/>
          <ac:spMkLst>
            <pc:docMk/>
            <pc:sldMk cId="3441435711" sldId="265"/>
            <ac:spMk id="2" creationId="{9C0FEE1C-5A42-3308-2A28-22C44DCF93E3}"/>
          </ac:spMkLst>
        </pc:spChg>
        <pc:spChg chg="del mod">
          <ac:chgData name="wijayawesley054@gmail.com" userId="452829091d136d6c" providerId="LiveId" clId="{AEAEF50F-8ACF-40EE-BA6E-C1F8EB544DF4}" dt="2022-08-28T09:13:37.862" v="2079"/>
          <ac:spMkLst>
            <pc:docMk/>
            <pc:sldMk cId="3441435711" sldId="265"/>
            <ac:spMk id="3" creationId="{0185219D-8A25-B610-31BD-240A65262973}"/>
          </ac:spMkLst>
        </pc:spChg>
        <pc:spChg chg="mod">
          <ac:chgData name="wijayawesley054@gmail.com" userId="452829091d136d6c" providerId="LiveId" clId="{AEAEF50F-8ACF-40EE-BA6E-C1F8EB544DF4}" dt="2022-08-28T09:12:26.827" v="1998"/>
          <ac:spMkLst>
            <pc:docMk/>
            <pc:sldMk cId="3441435711" sldId="265"/>
            <ac:spMk id="6" creationId="{C92FC7EA-FC67-EB2F-A9D7-52B81118D884}"/>
          </ac:spMkLst>
        </pc:spChg>
        <pc:spChg chg="mod">
          <ac:chgData name="wijayawesley054@gmail.com" userId="452829091d136d6c" providerId="LiveId" clId="{AEAEF50F-8ACF-40EE-BA6E-C1F8EB544DF4}" dt="2022-08-28T09:12:26.827" v="1998"/>
          <ac:spMkLst>
            <pc:docMk/>
            <pc:sldMk cId="3441435711" sldId="265"/>
            <ac:spMk id="7" creationId="{07DD34C8-C1CC-C6C3-B507-52927DA81266}"/>
          </ac:spMkLst>
        </pc:spChg>
        <pc:spChg chg="mod">
          <ac:chgData name="wijayawesley054@gmail.com" userId="452829091d136d6c" providerId="LiveId" clId="{AEAEF50F-8ACF-40EE-BA6E-C1F8EB544DF4}" dt="2022-08-28T09:12:26.827" v="1998"/>
          <ac:spMkLst>
            <pc:docMk/>
            <pc:sldMk cId="3441435711" sldId="265"/>
            <ac:spMk id="8" creationId="{47BF7B90-E867-9984-15A7-82228C520B8A}"/>
          </ac:spMkLst>
        </pc:spChg>
        <pc:spChg chg="mod">
          <ac:chgData name="wijayawesley054@gmail.com" userId="452829091d136d6c" providerId="LiveId" clId="{AEAEF50F-8ACF-40EE-BA6E-C1F8EB544DF4}" dt="2022-08-28T09:12:26.827" v="1998"/>
          <ac:spMkLst>
            <pc:docMk/>
            <pc:sldMk cId="3441435711" sldId="265"/>
            <ac:spMk id="9" creationId="{A42A02C8-9CE1-6E52-1114-95D46C4100F8}"/>
          </ac:spMkLst>
        </pc:spChg>
        <pc:spChg chg="mod">
          <ac:chgData name="wijayawesley054@gmail.com" userId="452829091d136d6c" providerId="LiveId" clId="{AEAEF50F-8ACF-40EE-BA6E-C1F8EB544DF4}" dt="2022-08-28T09:12:32.181" v="2000" actId="20577"/>
          <ac:spMkLst>
            <pc:docMk/>
            <pc:sldMk cId="3441435711" sldId="265"/>
            <ac:spMk id="10" creationId="{3F5BA65E-4AFC-BD1D-53B4-D5323EAF6A68}"/>
          </ac:spMkLst>
        </pc:spChg>
        <pc:spChg chg="mod">
          <ac:chgData name="wijayawesley054@gmail.com" userId="452829091d136d6c" providerId="LiveId" clId="{AEAEF50F-8ACF-40EE-BA6E-C1F8EB544DF4}" dt="2022-08-28T09:12:35.635" v="2002" actId="20577"/>
          <ac:spMkLst>
            <pc:docMk/>
            <pc:sldMk cId="3441435711" sldId="265"/>
            <ac:spMk id="11" creationId="{72602283-488A-A006-9860-667EFFD72C5F}"/>
          </ac:spMkLst>
        </pc:spChg>
        <pc:spChg chg="add del mod">
          <ac:chgData name="wijayawesley054@gmail.com" userId="452829091d136d6c" providerId="LiveId" clId="{AEAEF50F-8ACF-40EE-BA6E-C1F8EB544DF4}" dt="2022-08-28T09:14:51.019" v="2195" actId="26606"/>
          <ac:spMkLst>
            <pc:docMk/>
            <pc:sldMk cId="3441435711" sldId="265"/>
            <ac:spMk id="12" creationId="{98FD417C-75B3-D08E-F9CC-728B71508066}"/>
          </ac:spMkLst>
        </pc:spChg>
        <pc:grpChg chg="add mod">
          <ac:chgData name="wijayawesley054@gmail.com" userId="452829091d136d6c" providerId="LiveId" clId="{AEAEF50F-8ACF-40EE-BA6E-C1F8EB544DF4}" dt="2022-08-28T09:12:26.827" v="1998"/>
          <ac:grpSpMkLst>
            <pc:docMk/>
            <pc:sldMk cId="3441435711" sldId="265"/>
            <ac:grpSpMk id="4" creationId="{F2C700C5-D213-CBBE-A314-C5FB8A53BD0A}"/>
          </ac:grpSpMkLst>
        </pc:grpChg>
        <pc:grpChg chg="mod">
          <ac:chgData name="wijayawesley054@gmail.com" userId="452829091d136d6c" providerId="LiveId" clId="{AEAEF50F-8ACF-40EE-BA6E-C1F8EB544DF4}" dt="2022-08-28T09:12:26.827" v="1998"/>
          <ac:grpSpMkLst>
            <pc:docMk/>
            <pc:sldMk cId="3441435711" sldId="265"/>
            <ac:grpSpMk id="5" creationId="{60455FAA-94EE-DCA2-CAD9-32C7487C7402}"/>
          </ac:grpSpMkLst>
        </pc:grpChg>
        <pc:graphicFrameChg chg="add">
          <ac:chgData name="wijayawesley054@gmail.com" userId="452829091d136d6c" providerId="LiveId" clId="{AEAEF50F-8ACF-40EE-BA6E-C1F8EB544DF4}" dt="2022-08-28T09:14:51.019" v="2195" actId="26606"/>
          <ac:graphicFrameMkLst>
            <pc:docMk/>
            <pc:sldMk cId="3441435711" sldId="265"/>
            <ac:graphicFrameMk id="14" creationId="{DA3A6C60-6A7C-0CC0-3515-099805E64985}"/>
          </ac:graphicFrameMkLst>
        </pc:graphicFrameChg>
      </pc:sldChg>
      <pc:sldChg chg="addSp delSp modSp new mod ord setBg">
        <pc:chgData name="wijayawesley054@gmail.com" userId="452829091d136d6c" providerId="LiveId" clId="{AEAEF50F-8ACF-40EE-BA6E-C1F8EB544DF4}" dt="2022-08-28T09:20:46.012" v="2292" actId="20577"/>
        <pc:sldMkLst>
          <pc:docMk/>
          <pc:sldMk cId="3152259477" sldId="266"/>
        </pc:sldMkLst>
        <pc:spChg chg="mod">
          <ac:chgData name="wijayawesley054@gmail.com" userId="452829091d136d6c" providerId="LiveId" clId="{AEAEF50F-8ACF-40EE-BA6E-C1F8EB544DF4}" dt="2022-08-28T09:19:13.907" v="2262" actId="26606"/>
          <ac:spMkLst>
            <pc:docMk/>
            <pc:sldMk cId="3152259477" sldId="266"/>
            <ac:spMk id="2" creationId="{5F7A2374-35B5-D35F-FEDC-CD2A7C1AF260}"/>
          </ac:spMkLst>
        </pc:spChg>
        <pc:spChg chg="mod ord">
          <ac:chgData name="wijayawesley054@gmail.com" userId="452829091d136d6c" providerId="LiveId" clId="{AEAEF50F-8ACF-40EE-BA6E-C1F8EB544DF4}" dt="2022-08-28T09:20:46.012" v="2292" actId="20577"/>
          <ac:spMkLst>
            <pc:docMk/>
            <pc:sldMk cId="3152259477" sldId="266"/>
            <ac:spMk id="3" creationId="{F31D66B8-981E-0ED3-5AAD-FEC834DF61FC}"/>
          </ac:spMkLst>
        </pc:spChg>
        <pc:spChg chg="add del">
          <ac:chgData name="wijayawesley054@gmail.com" userId="452829091d136d6c" providerId="LiveId" clId="{AEAEF50F-8ACF-40EE-BA6E-C1F8EB544DF4}" dt="2022-08-28T09:18:46.418" v="2241" actId="26606"/>
          <ac:spMkLst>
            <pc:docMk/>
            <pc:sldMk cId="3152259477" sldId="266"/>
            <ac:spMk id="9" creationId="{C2CAC0E2-A334-4A65-B7FA-9BDDAD042CC6}"/>
          </ac:spMkLst>
        </pc:spChg>
        <pc:spChg chg="add del">
          <ac:chgData name="wijayawesley054@gmail.com" userId="452829091d136d6c" providerId="LiveId" clId="{AEAEF50F-8ACF-40EE-BA6E-C1F8EB544DF4}" dt="2022-08-28T09:19:02.111" v="2249" actId="26606"/>
          <ac:spMkLst>
            <pc:docMk/>
            <pc:sldMk cId="3152259477" sldId="266"/>
            <ac:spMk id="10" creationId="{C01F1F17-E410-478C-810F-F516E81E5B2E}"/>
          </ac:spMkLst>
        </pc:spChg>
        <pc:spChg chg="add del">
          <ac:chgData name="wijayawesley054@gmail.com" userId="452829091d136d6c" providerId="LiveId" clId="{AEAEF50F-8ACF-40EE-BA6E-C1F8EB544DF4}" dt="2022-08-28T09:19:04.572" v="2253" actId="26606"/>
          <ac:spMkLst>
            <pc:docMk/>
            <pc:sldMk cId="3152259477" sldId="266"/>
            <ac:spMk id="11" creationId="{8F719170-A8A5-49D2-9E6F-3A3614200FCE}"/>
          </ac:spMkLst>
        </pc:spChg>
        <pc:spChg chg="add del">
          <ac:chgData name="wijayawesley054@gmail.com" userId="452829091d136d6c" providerId="LiveId" clId="{AEAEF50F-8ACF-40EE-BA6E-C1F8EB544DF4}" dt="2022-08-28T09:17:06.722" v="2221" actId="26606"/>
          <ac:spMkLst>
            <pc:docMk/>
            <pc:sldMk cId="3152259477" sldId="266"/>
            <ac:spMk id="12" creationId="{8F719170-A8A5-49D2-9E6F-3A3614200FCE}"/>
          </ac:spMkLst>
        </pc:spChg>
        <pc:spChg chg="add del">
          <ac:chgData name="wijayawesley054@gmail.com" userId="452829091d136d6c" providerId="LiveId" clId="{AEAEF50F-8ACF-40EE-BA6E-C1F8EB544DF4}" dt="2022-08-28T09:19:04.572" v="2253" actId="26606"/>
          <ac:spMkLst>
            <pc:docMk/>
            <pc:sldMk cId="3152259477" sldId="266"/>
            <ac:spMk id="13" creationId="{864865BA-016B-4484-AC52-5356C46825E7}"/>
          </ac:spMkLst>
        </pc:spChg>
        <pc:spChg chg="add del">
          <ac:chgData name="wijayawesley054@gmail.com" userId="452829091d136d6c" providerId="LiveId" clId="{AEAEF50F-8ACF-40EE-BA6E-C1F8EB544DF4}" dt="2022-08-28T09:17:06.722" v="2221" actId="26606"/>
          <ac:spMkLst>
            <pc:docMk/>
            <pc:sldMk cId="3152259477" sldId="266"/>
            <ac:spMk id="14" creationId="{864865BA-016B-4484-AC52-5356C46825E7}"/>
          </ac:spMkLst>
        </pc:spChg>
        <pc:spChg chg="add del">
          <ac:chgData name="wijayawesley054@gmail.com" userId="452829091d136d6c" providerId="LiveId" clId="{AEAEF50F-8ACF-40EE-BA6E-C1F8EB544DF4}" dt="2022-08-28T09:19:04.572" v="2253" actId="26606"/>
          <ac:spMkLst>
            <pc:docMk/>
            <pc:sldMk cId="3152259477" sldId="266"/>
            <ac:spMk id="15" creationId="{BB00E629-E117-44C1-8828-1FF3C4704071}"/>
          </ac:spMkLst>
        </pc:spChg>
        <pc:spChg chg="add del">
          <ac:chgData name="wijayawesley054@gmail.com" userId="452829091d136d6c" providerId="LiveId" clId="{AEAEF50F-8ACF-40EE-BA6E-C1F8EB544DF4}" dt="2022-08-28T09:17:06.722" v="2221" actId="26606"/>
          <ac:spMkLst>
            <pc:docMk/>
            <pc:sldMk cId="3152259477" sldId="266"/>
            <ac:spMk id="16" creationId="{BB00E629-E117-44C1-8828-1FF3C4704071}"/>
          </ac:spMkLst>
        </pc:spChg>
        <pc:spChg chg="add del">
          <ac:chgData name="wijayawesley054@gmail.com" userId="452829091d136d6c" providerId="LiveId" clId="{AEAEF50F-8ACF-40EE-BA6E-C1F8EB544DF4}" dt="2022-08-28T09:19:04.572" v="2253" actId="26606"/>
          <ac:spMkLst>
            <pc:docMk/>
            <pc:sldMk cId="3152259477" sldId="266"/>
            <ac:spMk id="17" creationId="{1D9E7B47-347C-41D5-B753-02FDFB08DFD5}"/>
          </ac:spMkLst>
        </pc:spChg>
        <pc:spChg chg="add del">
          <ac:chgData name="wijayawesley054@gmail.com" userId="452829091d136d6c" providerId="LiveId" clId="{AEAEF50F-8ACF-40EE-BA6E-C1F8EB544DF4}" dt="2022-08-28T09:17:06.722" v="2221" actId="26606"/>
          <ac:spMkLst>
            <pc:docMk/>
            <pc:sldMk cId="3152259477" sldId="266"/>
            <ac:spMk id="18" creationId="{1D9E7B47-347C-41D5-B753-02FDFB08DFD5}"/>
          </ac:spMkLst>
        </pc:spChg>
        <pc:spChg chg="add del">
          <ac:chgData name="wijayawesley054@gmail.com" userId="452829091d136d6c" providerId="LiveId" clId="{AEAEF50F-8ACF-40EE-BA6E-C1F8EB544DF4}" dt="2022-08-28T09:19:04.572" v="2253" actId="26606"/>
          <ac:spMkLst>
            <pc:docMk/>
            <pc:sldMk cId="3152259477" sldId="266"/>
            <ac:spMk id="19" creationId="{19362FFC-9160-409E-9C8F-1E9349079C13}"/>
          </ac:spMkLst>
        </pc:spChg>
        <pc:spChg chg="add del">
          <ac:chgData name="wijayawesley054@gmail.com" userId="452829091d136d6c" providerId="LiveId" clId="{AEAEF50F-8ACF-40EE-BA6E-C1F8EB544DF4}" dt="2022-08-28T09:17:06.722" v="2221" actId="26606"/>
          <ac:spMkLst>
            <pc:docMk/>
            <pc:sldMk cId="3152259477" sldId="266"/>
            <ac:spMk id="20" creationId="{19362FFC-9160-409E-9C8F-1E9349079C13}"/>
          </ac:spMkLst>
        </pc:spChg>
        <pc:spChg chg="add del">
          <ac:chgData name="wijayawesley054@gmail.com" userId="452829091d136d6c" providerId="LiveId" clId="{AEAEF50F-8ACF-40EE-BA6E-C1F8EB544DF4}" dt="2022-08-28T09:19:06.771" v="2255" actId="26606"/>
          <ac:spMkLst>
            <pc:docMk/>
            <pc:sldMk cId="3152259477" sldId="266"/>
            <ac:spMk id="21" creationId="{2C8C8ED6-A932-44F5-83A5-5793DDA44921}"/>
          </ac:spMkLst>
        </pc:spChg>
        <pc:spChg chg="add del">
          <ac:chgData name="wijayawesley054@gmail.com" userId="452829091d136d6c" providerId="LiveId" clId="{AEAEF50F-8ACF-40EE-BA6E-C1F8EB544DF4}" dt="2022-08-28T09:19:06.771" v="2255" actId="26606"/>
          <ac:spMkLst>
            <pc:docMk/>
            <pc:sldMk cId="3152259477" sldId="266"/>
            <ac:spMk id="22" creationId="{C182811E-FB7E-4C44-8776-8FBD8D9AA48B}"/>
          </ac:spMkLst>
        </pc:spChg>
        <pc:spChg chg="add del">
          <ac:chgData name="wijayawesley054@gmail.com" userId="452829091d136d6c" providerId="LiveId" clId="{AEAEF50F-8ACF-40EE-BA6E-C1F8EB544DF4}" dt="2022-08-28T09:19:06.771" v="2255" actId="26606"/>
          <ac:spMkLst>
            <pc:docMk/>
            <pc:sldMk cId="3152259477" sldId="266"/>
            <ac:spMk id="23" creationId="{44658732-4596-4018-974F-676F1F66D19B}"/>
          </ac:spMkLst>
        </pc:spChg>
        <pc:picChg chg="add mod ord">
          <ac:chgData name="wijayawesley054@gmail.com" userId="452829091d136d6c" providerId="LiveId" clId="{AEAEF50F-8ACF-40EE-BA6E-C1F8EB544DF4}" dt="2022-08-28T09:19:13.907" v="2262" actId="26606"/>
          <ac:picMkLst>
            <pc:docMk/>
            <pc:sldMk cId="3152259477" sldId="266"/>
            <ac:picMk id="5" creationId="{BCC34EC7-DB94-E0BB-C187-0F7DA8945C1C}"/>
          </ac:picMkLst>
        </pc:picChg>
        <pc:picChg chg="add mod">
          <ac:chgData name="wijayawesley054@gmail.com" userId="452829091d136d6c" providerId="LiveId" clId="{AEAEF50F-8ACF-40EE-BA6E-C1F8EB544DF4}" dt="2022-08-28T09:19:13.907" v="2262" actId="26606"/>
          <ac:picMkLst>
            <pc:docMk/>
            <pc:sldMk cId="3152259477" sldId="266"/>
            <ac:picMk id="7" creationId="{81B4A274-E37A-1F7B-199C-9BEBCAD8F2B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B23D5-D2A4-4749-9F5C-86A8C652E0E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B17824-6845-4728-B483-05D1812781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Modeling</a:t>
          </a:r>
        </a:p>
      </dgm:t>
    </dgm:pt>
    <dgm:pt modelId="{6B8B8033-148A-4386-8F47-B84166E47E24}" type="parTrans" cxnId="{5366E9F9-F997-4BE3-B9F6-E370B3F44D42}">
      <dgm:prSet/>
      <dgm:spPr/>
      <dgm:t>
        <a:bodyPr/>
        <a:lstStyle/>
        <a:p>
          <a:endParaRPr lang="en-US"/>
        </a:p>
      </dgm:t>
    </dgm:pt>
    <dgm:pt modelId="{0B069726-38C6-4F41-AC4C-0E012FE797F0}" type="sibTrans" cxnId="{5366E9F9-F997-4BE3-B9F6-E370B3F44D42}">
      <dgm:prSet/>
      <dgm:spPr/>
      <dgm:t>
        <a:bodyPr/>
        <a:lstStyle/>
        <a:p>
          <a:endParaRPr lang="en-US"/>
        </a:p>
      </dgm:t>
    </dgm:pt>
    <dgm:pt modelId="{E55167EB-70CF-4BCB-A9A1-43A2E976F2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Random forest </a:t>
          </a:r>
        </a:p>
      </dgm:t>
    </dgm:pt>
    <dgm:pt modelId="{D3181797-BA7C-483B-8156-1ACCCF31696B}" type="parTrans" cxnId="{270B6E93-225A-41FA-8502-89E08FD53610}">
      <dgm:prSet/>
      <dgm:spPr/>
      <dgm:t>
        <a:bodyPr/>
        <a:lstStyle/>
        <a:p>
          <a:endParaRPr lang="en-US"/>
        </a:p>
      </dgm:t>
    </dgm:pt>
    <dgm:pt modelId="{EF6EB5FE-41A4-4C36-941D-2B367AB471DC}" type="sibTrans" cxnId="{270B6E93-225A-41FA-8502-89E08FD53610}">
      <dgm:prSet/>
      <dgm:spPr/>
      <dgm:t>
        <a:bodyPr/>
        <a:lstStyle/>
        <a:p>
          <a:endParaRPr lang="en-US"/>
        </a:p>
      </dgm:t>
    </dgm:pt>
    <dgm:pt modelId="{920F4CB2-6B70-49A5-A771-0512FDC1F0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Hyperparameter Tuning</a:t>
          </a:r>
        </a:p>
      </dgm:t>
    </dgm:pt>
    <dgm:pt modelId="{BDFEF8EA-BB52-490E-9B07-1E162FAE43AA}" type="parTrans" cxnId="{18E9A070-2B1F-4166-9FAA-9641D0F433E3}">
      <dgm:prSet/>
      <dgm:spPr/>
      <dgm:t>
        <a:bodyPr/>
        <a:lstStyle/>
        <a:p>
          <a:endParaRPr lang="en-US"/>
        </a:p>
      </dgm:t>
    </dgm:pt>
    <dgm:pt modelId="{152B4930-1315-49F7-A32D-181322375DEF}" type="sibTrans" cxnId="{18E9A070-2B1F-4166-9FAA-9641D0F433E3}">
      <dgm:prSet/>
      <dgm:spPr/>
      <dgm:t>
        <a:bodyPr/>
        <a:lstStyle/>
        <a:p>
          <a:endParaRPr lang="en-US"/>
        </a:p>
      </dgm:t>
    </dgm:pt>
    <dgm:pt modelId="{44FB0C0A-7F37-45F1-90B5-F381D37D3C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Grid Search CV</a:t>
          </a:r>
        </a:p>
      </dgm:t>
    </dgm:pt>
    <dgm:pt modelId="{7742A7E7-0EE2-4598-A50E-12FC9376A949}" type="parTrans" cxnId="{5ECC1FE8-9451-4FFA-9847-CAF564CEDB66}">
      <dgm:prSet/>
      <dgm:spPr/>
      <dgm:t>
        <a:bodyPr/>
        <a:lstStyle/>
        <a:p>
          <a:endParaRPr lang="en-US"/>
        </a:p>
      </dgm:t>
    </dgm:pt>
    <dgm:pt modelId="{E567BE73-B57D-48DC-8858-85C1716551C8}" type="sibTrans" cxnId="{5ECC1FE8-9451-4FFA-9847-CAF564CEDB66}">
      <dgm:prSet/>
      <dgm:spPr/>
      <dgm:t>
        <a:bodyPr/>
        <a:lstStyle/>
        <a:p>
          <a:endParaRPr lang="en-US"/>
        </a:p>
      </dgm:t>
    </dgm:pt>
    <dgm:pt modelId="{1A31479D-41B3-43CF-98A6-B6D736A0B7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Evaluation</a:t>
          </a:r>
        </a:p>
      </dgm:t>
    </dgm:pt>
    <dgm:pt modelId="{15F0AACC-90E0-45EB-8A06-D2DF07E6D683}" type="parTrans" cxnId="{43F8921C-3BC3-4C02-83A3-643677850014}">
      <dgm:prSet/>
      <dgm:spPr/>
      <dgm:t>
        <a:bodyPr/>
        <a:lstStyle/>
        <a:p>
          <a:endParaRPr lang="en-US"/>
        </a:p>
      </dgm:t>
    </dgm:pt>
    <dgm:pt modelId="{2C09D88E-4825-4FDD-80FE-AA2B5E415EC9}" type="sibTrans" cxnId="{43F8921C-3BC3-4C02-83A3-643677850014}">
      <dgm:prSet/>
      <dgm:spPr/>
      <dgm:t>
        <a:bodyPr/>
        <a:lstStyle/>
        <a:p>
          <a:endParaRPr lang="en-US"/>
        </a:p>
      </dgm:t>
    </dgm:pt>
    <dgm:pt modelId="{D25E55E0-F4BC-4342-B20A-AF7CE01B8C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Recall</a:t>
          </a:r>
        </a:p>
      </dgm:t>
    </dgm:pt>
    <dgm:pt modelId="{4EE5F9C4-B369-4BC0-8E56-CA830EC2AA2C}" type="parTrans" cxnId="{3C59C94B-89A3-408F-9B5F-E1C1E0503EF5}">
      <dgm:prSet/>
      <dgm:spPr/>
      <dgm:t>
        <a:bodyPr/>
        <a:lstStyle/>
        <a:p>
          <a:endParaRPr lang="en-US"/>
        </a:p>
      </dgm:t>
    </dgm:pt>
    <dgm:pt modelId="{17AF3537-7629-4C3B-9FCE-7FA9B879E147}" type="sibTrans" cxnId="{3C59C94B-89A3-408F-9B5F-E1C1E0503EF5}">
      <dgm:prSet/>
      <dgm:spPr/>
      <dgm:t>
        <a:bodyPr/>
        <a:lstStyle/>
        <a:p>
          <a:endParaRPr lang="en-US"/>
        </a:p>
      </dgm:t>
    </dgm:pt>
    <dgm:pt modelId="{77E3FD92-0DC4-47C1-BF41-B2B6E8A090AA}" type="pres">
      <dgm:prSet presAssocID="{257B23D5-D2A4-4749-9F5C-86A8C652E0E9}" presName="root" presStyleCnt="0">
        <dgm:presLayoutVars>
          <dgm:dir/>
          <dgm:resizeHandles val="exact"/>
        </dgm:presLayoutVars>
      </dgm:prSet>
      <dgm:spPr/>
    </dgm:pt>
    <dgm:pt modelId="{FAF24E48-4215-413C-814A-B758D47DC39C}" type="pres">
      <dgm:prSet presAssocID="{8EB17824-6845-4728-B483-05D181278190}" presName="compNode" presStyleCnt="0"/>
      <dgm:spPr/>
    </dgm:pt>
    <dgm:pt modelId="{8FDEFB03-8EDD-42B3-B89F-AA8F59106E44}" type="pres">
      <dgm:prSet presAssocID="{8EB17824-6845-4728-B483-05D181278190}" presName="bgRect" presStyleLbl="bgShp" presStyleIdx="0" presStyleCnt="3"/>
      <dgm:spPr/>
    </dgm:pt>
    <dgm:pt modelId="{A0D68D60-76CE-416E-B3D0-5AA4512AC6E1}" type="pres">
      <dgm:prSet presAssocID="{8EB17824-6845-4728-B483-05D1812781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CCA01424-D548-4456-A2F4-D1934A78F0D9}" type="pres">
      <dgm:prSet presAssocID="{8EB17824-6845-4728-B483-05D181278190}" presName="spaceRect" presStyleCnt="0"/>
      <dgm:spPr/>
    </dgm:pt>
    <dgm:pt modelId="{86EC70D2-3767-46D7-AD2C-233F4DC31F3D}" type="pres">
      <dgm:prSet presAssocID="{8EB17824-6845-4728-B483-05D181278190}" presName="parTx" presStyleLbl="revTx" presStyleIdx="0" presStyleCnt="6">
        <dgm:presLayoutVars>
          <dgm:chMax val="0"/>
          <dgm:chPref val="0"/>
        </dgm:presLayoutVars>
      </dgm:prSet>
      <dgm:spPr/>
    </dgm:pt>
    <dgm:pt modelId="{4297CCBB-DAF6-4532-9F1B-7B9CA793493E}" type="pres">
      <dgm:prSet presAssocID="{8EB17824-6845-4728-B483-05D181278190}" presName="desTx" presStyleLbl="revTx" presStyleIdx="1" presStyleCnt="6">
        <dgm:presLayoutVars/>
      </dgm:prSet>
      <dgm:spPr/>
    </dgm:pt>
    <dgm:pt modelId="{57B0F152-F4A1-4013-AF32-555921D91C12}" type="pres">
      <dgm:prSet presAssocID="{0B069726-38C6-4F41-AC4C-0E012FE797F0}" presName="sibTrans" presStyleCnt="0"/>
      <dgm:spPr/>
    </dgm:pt>
    <dgm:pt modelId="{791778FF-7083-4C69-BF5F-2040FFEE3CB3}" type="pres">
      <dgm:prSet presAssocID="{920F4CB2-6B70-49A5-A771-0512FDC1F0ED}" presName="compNode" presStyleCnt="0"/>
      <dgm:spPr/>
    </dgm:pt>
    <dgm:pt modelId="{BF7AAB70-4D20-4806-8B06-5C67DAB3DE61}" type="pres">
      <dgm:prSet presAssocID="{920F4CB2-6B70-49A5-A771-0512FDC1F0ED}" presName="bgRect" presStyleLbl="bgShp" presStyleIdx="1" presStyleCnt="3"/>
      <dgm:spPr/>
    </dgm:pt>
    <dgm:pt modelId="{9A19C367-792C-4BDD-A75C-7FDFA958DD68}" type="pres">
      <dgm:prSet presAssocID="{920F4CB2-6B70-49A5-A771-0512FDC1F0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859B7C6-90BD-466C-AC75-1A9665E0255A}" type="pres">
      <dgm:prSet presAssocID="{920F4CB2-6B70-49A5-A771-0512FDC1F0ED}" presName="spaceRect" presStyleCnt="0"/>
      <dgm:spPr/>
    </dgm:pt>
    <dgm:pt modelId="{CBD37614-A400-4193-81C0-0064672CF4B6}" type="pres">
      <dgm:prSet presAssocID="{920F4CB2-6B70-49A5-A771-0512FDC1F0ED}" presName="parTx" presStyleLbl="revTx" presStyleIdx="2" presStyleCnt="6">
        <dgm:presLayoutVars>
          <dgm:chMax val="0"/>
          <dgm:chPref val="0"/>
        </dgm:presLayoutVars>
      </dgm:prSet>
      <dgm:spPr/>
    </dgm:pt>
    <dgm:pt modelId="{A8FE9B36-E4EE-407C-9B19-9D10E4774B89}" type="pres">
      <dgm:prSet presAssocID="{920F4CB2-6B70-49A5-A771-0512FDC1F0ED}" presName="desTx" presStyleLbl="revTx" presStyleIdx="3" presStyleCnt="6">
        <dgm:presLayoutVars/>
      </dgm:prSet>
      <dgm:spPr/>
    </dgm:pt>
    <dgm:pt modelId="{26B3F883-04E9-44DF-A9C5-40ECE6C50273}" type="pres">
      <dgm:prSet presAssocID="{152B4930-1315-49F7-A32D-181322375DEF}" presName="sibTrans" presStyleCnt="0"/>
      <dgm:spPr/>
    </dgm:pt>
    <dgm:pt modelId="{8EF731CB-673B-406D-945F-115098922941}" type="pres">
      <dgm:prSet presAssocID="{1A31479D-41B3-43CF-98A6-B6D736A0B742}" presName="compNode" presStyleCnt="0"/>
      <dgm:spPr/>
    </dgm:pt>
    <dgm:pt modelId="{7692E932-4CB0-4A17-AA55-DB02AEB12A14}" type="pres">
      <dgm:prSet presAssocID="{1A31479D-41B3-43CF-98A6-B6D736A0B742}" presName="bgRect" presStyleLbl="bgShp" presStyleIdx="2" presStyleCnt="3"/>
      <dgm:spPr/>
    </dgm:pt>
    <dgm:pt modelId="{75B74A66-2E59-48B4-906D-9B526FC01397}" type="pres">
      <dgm:prSet presAssocID="{1A31479D-41B3-43CF-98A6-B6D736A0B7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45832B4-87BB-40B1-B2AA-B1D00A92D494}" type="pres">
      <dgm:prSet presAssocID="{1A31479D-41B3-43CF-98A6-B6D736A0B742}" presName="spaceRect" presStyleCnt="0"/>
      <dgm:spPr/>
    </dgm:pt>
    <dgm:pt modelId="{E3AF5DF6-4EEB-42F4-B508-21B6436C80FF}" type="pres">
      <dgm:prSet presAssocID="{1A31479D-41B3-43CF-98A6-B6D736A0B742}" presName="parTx" presStyleLbl="revTx" presStyleIdx="4" presStyleCnt="6">
        <dgm:presLayoutVars>
          <dgm:chMax val="0"/>
          <dgm:chPref val="0"/>
        </dgm:presLayoutVars>
      </dgm:prSet>
      <dgm:spPr/>
    </dgm:pt>
    <dgm:pt modelId="{1D402949-5C48-40F1-AC95-1C9AD453316C}" type="pres">
      <dgm:prSet presAssocID="{1A31479D-41B3-43CF-98A6-B6D736A0B742}" presName="desTx" presStyleLbl="revTx" presStyleIdx="5" presStyleCnt="6">
        <dgm:presLayoutVars/>
      </dgm:prSet>
      <dgm:spPr/>
    </dgm:pt>
  </dgm:ptLst>
  <dgm:cxnLst>
    <dgm:cxn modelId="{43F8921C-3BC3-4C02-83A3-643677850014}" srcId="{257B23D5-D2A4-4749-9F5C-86A8C652E0E9}" destId="{1A31479D-41B3-43CF-98A6-B6D736A0B742}" srcOrd="2" destOrd="0" parTransId="{15F0AACC-90E0-45EB-8A06-D2DF07E6D683}" sibTransId="{2C09D88E-4825-4FDD-80FE-AA2B5E415EC9}"/>
    <dgm:cxn modelId="{DE88AF1E-2621-46A0-8783-02B56DE39954}" type="presOf" srcId="{D25E55E0-F4BC-4342-B20A-AF7CE01B8C6C}" destId="{1D402949-5C48-40F1-AC95-1C9AD453316C}" srcOrd="0" destOrd="0" presId="urn:microsoft.com/office/officeart/2018/2/layout/IconVerticalSolidList"/>
    <dgm:cxn modelId="{E6172C21-709E-4B59-BEDA-E6F0FCBF5D74}" type="presOf" srcId="{8EB17824-6845-4728-B483-05D181278190}" destId="{86EC70D2-3767-46D7-AD2C-233F4DC31F3D}" srcOrd="0" destOrd="0" presId="urn:microsoft.com/office/officeart/2018/2/layout/IconVerticalSolidList"/>
    <dgm:cxn modelId="{3C59C94B-89A3-408F-9B5F-E1C1E0503EF5}" srcId="{1A31479D-41B3-43CF-98A6-B6D736A0B742}" destId="{D25E55E0-F4BC-4342-B20A-AF7CE01B8C6C}" srcOrd="0" destOrd="0" parTransId="{4EE5F9C4-B369-4BC0-8E56-CA830EC2AA2C}" sibTransId="{17AF3537-7629-4C3B-9FCE-7FA9B879E147}"/>
    <dgm:cxn modelId="{18E9A070-2B1F-4166-9FAA-9641D0F433E3}" srcId="{257B23D5-D2A4-4749-9F5C-86A8C652E0E9}" destId="{920F4CB2-6B70-49A5-A771-0512FDC1F0ED}" srcOrd="1" destOrd="0" parTransId="{BDFEF8EA-BB52-490E-9B07-1E162FAE43AA}" sibTransId="{152B4930-1315-49F7-A32D-181322375DEF}"/>
    <dgm:cxn modelId="{450B3B8A-B34D-4AA3-8820-AD7DBBF050CF}" type="presOf" srcId="{44FB0C0A-7F37-45F1-90B5-F381D37D3C10}" destId="{A8FE9B36-E4EE-407C-9B19-9D10E4774B89}" srcOrd="0" destOrd="0" presId="urn:microsoft.com/office/officeart/2018/2/layout/IconVerticalSolidList"/>
    <dgm:cxn modelId="{44752A8B-543E-4BA0-924A-7BDAC2392F2C}" type="presOf" srcId="{1A31479D-41B3-43CF-98A6-B6D736A0B742}" destId="{E3AF5DF6-4EEB-42F4-B508-21B6436C80FF}" srcOrd="0" destOrd="0" presId="urn:microsoft.com/office/officeart/2018/2/layout/IconVerticalSolidList"/>
    <dgm:cxn modelId="{270B6E93-225A-41FA-8502-89E08FD53610}" srcId="{8EB17824-6845-4728-B483-05D181278190}" destId="{E55167EB-70CF-4BCB-A9A1-43A2E976F2E4}" srcOrd="0" destOrd="0" parTransId="{D3181797-BA7C-483B-8156-1ACCCF31696B}" sibTransId="{EF6EB5FE-41A4-4C36-941D-2B367AB471DC}"/>
    <dgm:cxn modelId="{2F0E1EE7-6865-4D73-A4BF-03F602B8DC81}" type="presOf" srcId="{920F4CB2-6B70-49A5-A771-0512FDC1F0ED}" destId="{CBD37614-A400-4193-81C0-0064672CF4B6}" srcOrd="0" destOrd="0" presId="urn:microsoft.com/office/officeart/2018/2/layout/IconVerticalSolidList"/>
    <dgm:cxn modelId="{5ECC1FE8-9451-4FFA-9847-CAF564CEDB66}" srcId="{920F4CB2-6B70-49A5-A771-0512FDC1F0ED}" destId="{44FB0C0A-7F37-45F1-90B5-F381D37D3C10}" srcOrd="0" destOrd="0" parTransId="{7742A7E7-0EE2-4598-A50E-12FC9376A949}" sibTransId="{E567BE73-B57D-48DC-8858-85C1716551C8}"/>
    <dgm:cxn modelId="{89571BF2-EC5A-48E2-96A0-AB961571FB3B}" type="presOf" srcId="{E55167EB-70CF-4BCB-A9A1-43A2E976F2E4}" destId="{4297CCBB-DAF6-4532-9F1B-7B9CA793493E}" srcOrd="0" destOrd="0" presId="urn:microsoft.com/office/officeart/2018/2/layout/IconVerticalSolidList"/>
    <dgm:cxn modelId="{5366E9F9-F997-4BE3-B9F6-E370B3F44D42}" srcId="{257B23D5-D2A4-4749-9F5C-86A8C652E0E9}" destId="{8EB17824-6845-4728-B483-05D181278190}" srcOrd="0" destOrd="0" parTransId="{6B8B8033-148A-4386-8F47-B84166E47E24}" sibTransId="{0B069726-38C6-4F41-AC4C-0E012FE797F0}"/>
    <dgm:cxn modelId="{1E46D4FC-EED4-4BEC-90A8-9D512F4F09C2}" type="presOf" srcId="{257B23D5-D2A4-4749-9F5C-86A8C652E0E9}" destId="{77E3FD92-0DC4-47C1-BF41-B2B6E8A090AA}" srcOrd="0" destOrd="0" presId="urn:microsoft.com/office/officeart/2018/2/layout/IconVerticalSolidList"/>
    <dgm:cxn modelId="{8924D678-02CD-4856-82F6-FBAEC1B330B1}" type="presParOf" srcId="{77E3FD92-0DC4-47C1-BF41-B2B6E8A090AA}" destId="{FAF24E48-4215-413C-814A-B758D47DC39C}" srcOrd="0" destOrd="0" presId="urn:microsoft.com/office/officeart/2018/2/layout/IconVerticalSolidList"/>
    <dgm:cxn modelId="{70E100C8-DA80-4F97-B410-438DD2D6C29B}" type="presParOf" srcId="{FAF24E48-4215-413C-814A-B758D47DC39C}" destId="{8FDEFB03-8EDD-42B3-B89F-AA8F59106E44}" srcOrd="0" destOrd="0" presId="urn:microsoft.com/office/officeart/2018/2/layout/IconVerticalSolidList"/>
    <dgm:cxn modelId="{A6AF8813-7118-4CD4-82C7-04A5C5AC085C}" type="presParOf" srcId="{FAF24E48-4215-413C-814A-B758D47DC39C}" destId="{A0D68D60-76CE-416E-B3D0-5AA4512AC6E1}" srcOrd="1" destOrd="0" presId="urn:microsoft.com/office/officeart/2018/2/layout/IconVerticalSolidList"/>
    <dgm:cxn modelId="{F2410B14-A59E-4DD0-AAF2-2B02EDAB940E}" type="presParOf" srcId="{FAF24E48-4215-413C-814A-B758D47DC39C}" destId="{CCA01424-D548-4456-A2F4-D1934A78F0D9}" srcOrd="2" destOrd="0" presId="urn:microsoft.com/office/officeart/2018/2/layout/IconVerticalSolidList"/>
    <dgm:cxn modelId="{88E7320F-1A72-41BE-86FC-E642503346E1}" type="presParOf" srcId="{FAF24E48-4215-413C-814A-B758D47DC39C}" destId="{86EC70D2-3767-46D7-AD2C-233F4DC31F3D}" srcOrd="3" destOrd="0" presId="urn:microsoft.com/office/officeart/2018/2/layout/IconVerticalSolidList"/>
    <dgm:cxn modelId="{D90E3B95-DE5F-4CDD-B2F9-75F753A352A0}" type="presParOf" srcId="{FAF24E48-4215-413C-814A-B758D47DC39C}" destId="{4297CCBB-DAF6-4532-9F1B-7B9CA793493E}" srcOrd="4" destOrd="0" presId="urn:microsoft.com/office/officeart/2018/2/layout/IconVerticalSolidList"/>
    <dgm:cxn modelId="{A67CC771-4EB6-437D-9B6D-28DC55E80AF9}" type="presParOf" srcId="{77E3FD92-0DC4-47C1-BF41-B2B6E8A090AA}" destId="{57B0F152-F4A1-4013-AF32-555921D91C12}" srcOrd="1" destOrd="0" presId="urn:microsoft.com/office/officeart/2018/2/layout/IconVerticalSolidList"/>
    <dgm:cxn modelId="{A39DE2E1-FC4F-4F4F-A10A-03597BDE2F23}" type="presParOf" srcId="{77E3FD92-0DC4-47C1-BF41-B2B6E8A090AA}" destId="{791778FF-7083-4C69-BF5F-2040FFEE3CB3}" srcOrd="2" destOrd="0" presId="urn:microsoft.com/office/officeart/2018/2/layout/IconVerticalSolidList"/>
    <dgm:cxn modelId="{E846FEEA-F6FC-4F1C-9871-5A3B64EE3932}" type="presParOf" srcId="{791778FF-7083-4C69-BF5F-2040FFEE3CB3}" destId="{BF7AAB70-4D20-4806-8B06-5C67DAB3DE61}" srcOrd="0" destOrd="0" presId="urn:microsoft.com/office/officeart/2018/2/layout/IconVerticalSolidList"/>
    <dgm:cxn modelId="{E4328E6F-64EA-4AF8-B7F9-E0015CB86349}" type="presParOf" srcId="{791778FF-7083-4C69-BF5F-2040FFEE3CB3}" destId="{9A19C367-792C-4BDD-A75C-7FDFA958DD68}" srcOrd="1" destOrd="0" presId="urn:microsoft.com/office/officeart/2018/2/layout/IconVerticalSolidList"/>
    <dgm:cxn modelId="{DA9E62BB-A1B5-4408-A964-1D5EDA9C6FFC}" type="presParOf" srcId="{791778FF-7083-4C69-BF5F-2040FFEE3CB3}" destId="{F859B7C6-90BD-466C-AC75-1A9665E0255A}" srcOrd="2" destOrd="0" presId="urn:microsoft.com/office/officeart/2018/2/layout/IconVerticalSolidList"/>
    <dgm:cxn modelId="{E51BA068-53F8-445B-B27D-D884CB34F278}" type="presParOf" srcId="{791778FF-7083-4C69-BF5F-2040FFEE3CB3}" destId="{CBD37614-A400-4193-81C0-0064672CF4B6}" srcOrd="3" destOrd="0" presId="urn:microsoft.com/office/officeart/2018/2/layout/IconVerticalSolidList"/>
    <dgm:cxn modelId="{FF3B0F48-5882-4949-AD3A-DD295D5A27DF}" type="presParOf" srcId="{791778FF-7083-4C69-BF5F-2040FFEE3CB3}" destId="{A8FE9B36-E4EE-407C-9B19-9D10E4774B89}" srcOrd="4" destOrd="0" presId="urn:microsoft.com/office/officeart/2018/2/layout/IconVerticalSolidList"/>
    <dgm:cxn modelId="{FB759B44-0FC5-4930-B778-77F7D4DB6836}" type="presParOf" srcId="{77E3FD92-0DC4-47C1-BF41-B2B6E8A090AA}" destId="{26B3F883-04E9-44DF-A9C5-40ECE6C50273}" srcOrd="3" destOrd="0" presId="urn:microsoft.com/office/officeart/2018/2/layout/IconVerticalSolidList"/>
    <dgm:cxn modelId="{A70C5E5D-49F4-4274-BAF6-30034AE60089}" type="presParOf" srcId="{77E3FD92-0DC4-47C1-BF41-B2B6E8A090AA}" destId="{8EF731CB-673B-406D-945F-115098922941}" srcOrd="4" destOrd="0" presId="urn:microsoft.com/office/officeart/2018/2/layout/IconVerticalSolidList"/>
    <dgm:cxn modelId="{C2474928-DF2A-4CA5-B25A-4F2706489568}" type="presParOf" srcId="{8EF731CB-673B-406D-945F-115098922941}" destId="{7692E932-4CB0-4A17-AA55-DB02AEB12A14}" srcOrd="0" destOrd="0" presId="urn:microsoft.com/office/officeart/2018/2/layout/IconVerticalSolidList"/>
    <dgm:cxn modelId="{80BB35C5-5A4E-4D02-95DE-9CCE91634372}" type="presParOf" srcId="{8EF731CB-673B-406D-945F-115098922941}" destId="{75B74A66-2E59-48B4-906D-9B526FC01397}" srcOrd="1" destOrd="0" presId="urn:microsoft.com/office/officeart/2018/2/layout/IconVerticalSolidList"/>
    <dgm:cxn modelId="{5F1CC585-C6D2-4BFF-8331-B5449B89E94A}" type="presParOf" srcId="{8EF731CB-673B-406D-945F-115098922941}" destId="{A45832B4-87BB-40B1-B2AA-B1D00A92D494}" srcOrd="2" destOrd="0" presId="urn:microsoft.com/office/officeart/2018/2/layout/IconVerticalSolidList"/>
    <dgm:cxn modelId="{B5BABE68-290F-4FA2-9BB4-F2DB91185121}" type="presParOf" srcId="{8EF731CB-673B-406D-945F-115098922941}" destId="{E3AF5DF6-4EEB-42F4-B508-21B6436C80FF}" srcOrd="3" destOrd="0" presId="urn:microsoft.com/office/officeart/2018/2/layout/IconVerticalSolidList"/>
    <dgm:cxn modelId="{182B5E3A-4821-4BAD-A5EA-8868C9774C50}" type="presParOf" srcId="{8EF731CB-673B-406D-945F-115098922941}" destId="{1D402949-5C48-40F1-AC95-1C9AD453316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EFB03-8EDD-42B3-B89F-AA8F59106E44}">
      <dsp:nvSpPr>
        <dsp:cNvPr id="0" name=""/>
        <dsp:cNvSpPr/>
      </dsp:nvSpPr>
      <dsp:spPr>
        <a:xfrm>
          <a:off x="0" y="381"/>
          <a:ext cx="5360987" cy="8924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68D60-76CE-416E-B3D0-5AA4512AC6E1}">
      <dsp:nvSpPr>
        <dsp:cNvPr id="0" name=""/>
        <dsp:cNvSpPr/>
      </dsp:nvSpPr>
      <dsp:spPr>
        <a:xfrm>
          <a:off x="269954" y="201173"/>
          <a:ext cx="490825" cy="490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C70D2-3767-46D7-AD2C-233F4DC31F3D}">
      <dsp:nvSpPr>
        <dsp:cNvPr id="0" name=""/>
        <dsp:cNvSpPr/>
      </dsp:nvSpPr>
      <dsp:spPr>
        <a:xfrm>
          <a:off x="1030734" y="381"/>
          <a:ext cx="2412444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Modeling</a:t>
          </a:r>
        </a:p>
      </dsp:txBody>
      <dsp:txXfrm>
        <a:off x="1030734" y="381"/>
        <a:ext cx="2412444" cy="892410"/>
      </dsp:txXfrm>
    </dsp:sp>
    <dsp:sp modelId="{4297CCBB-DAF6-4532-9F1B-7B9CA793493E}">
      <dsp:nvSpPr>
        <dsp:cNvPr id="0" name=""/>
        <dsp:cNvSpPr/>
      </dsp:nvSpPr>
      <dsp:spPr>
        <a:xfrm>
          <a:off x="3443178" y="381"/>
          <a:ext cx="1917808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forest </a:t>
          </a:r>
        </a:p>
      </dsp:txBody>
      <dsp:txXfrm>
        <a:off x="3443178" y="381"/>
        <a:ext cx="1917808" cy="892410"/>
      </dsp:txXfrm>
    </dsp:sp>
    <dsp:sp modelId="{BF7AAB70-4D20-4806-8B06-5C67DAB3DE61}">
      <dsp:nvSpPr>
        <dsp:cNvPr id="0" name=""/>
        <dsp:cNvSpPr/>
      </dsp:nvSpPr>
      <dsp:spPr>
        <a:xfrm>
          <a:off x="0" y="1115894"/>
          <a:ext cx="5360987" cy="8924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9C367-792C-4BDD-A75C-7FDFA958DD68}">
      <dsp:nvSpPr>
        <dsp:cNvPr id="0" name=""/>
        <dsp:cNvSpPr/>
      </dsp:nvSpPr>
      <dsp:spPr>
        <a:xfrm>
          <a:off x="269954" y="1316687"/>
          <a:ext cx="490825" cy="490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37614-A400-4193-81C0-0064672CF4B6}">
      <dsp:nvSpPr>
        <dsp:cNvPr id="0" name=""/>
        <dsp:cNvSpPr/>
      </dsp:nvSpPr>
      <dsp:spPr>
        <a:xfrm>
          <a:off x="1030734" y="1115894"/>
          <a:ext cx="2412444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Hyperparameter Tuning</a:t>
          </a:r>
        </a:p>
      </dsp:txBody>
      <dsp:txXfrm>
        <a:off x="1030734" y="1115894"/>
        <a:ext cx="2412444" cy="892410"/>
      </dsp:txXfrm>
    </dsp:sp>
    <dsp:sp modelId="{A8FE9B36-E4EE-407C-9B19-9D10E4774B89}">
      <dsp:nvSpPr>
        <dsp:cNvPr id="0" name=""/>
        <dsp:cNvSpPr/>
      </dsp:nvSpPr>
      <dsp:spPr>
        <a:xfrm>
          <a:off x="3443178" y="1115894"/>
          <a:ext cx="1917808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Grid Search CV</a:t>
          </a:r>
        </a:p>
      </dsp:txBody>
      <dsp:txXfrm>
        <a:off x="3443178" y="1115894"/>
        <a:ext cx="1917808" cy="892410"/>
      </dsp:txXfrm>
    </dsp:sp>
    <dsp:sp modelId="{7692E932-4CB0-4A17-AA55-DB02AEB12A14}">
      <dsp:nvSpPr>
        <dsp:cNvPr id="0" name=""/>
        <dsp:cNvSpPr/>
      </dsp:nvSpPr>
      <dsp:spPr>
        <a:xfrm>
          <a:off x="0" y="2231407"/>
          <a:ext cx="5360987" cy="8924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74A66-2E59-48B4-906D-9B526FC01397}">
      <dsp:nvSpPr>
        <dsp:cNvPr id="0" name=""/>
        <dsp:cNvSpPr/>
      </dsp:nvSpPr>
      <dsp:spPr>
        <a:xfrm>
          <a:off x="269954" y="2432200"/>
          <a:ext cx="490825" cy="490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F5DF6-4EEB-42F4-B508-21B6436C80FF}">
      <dsp:nvSpPr>
        <dsp:cNvPr id="0" name=""/>
        <dsp:cNvSpPr/>
      </dsp:nvSpPr>
      <dsp:spPr>
        <a:xfrm>
          <a:off x="1030734" y="2231407"/>
          <a:ext cx="2412444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Evaluation</a:t>
          </a:r>
        </a:p>
      </dsp:txBody>
      <dsp:txXfrm>
        <a:off x="1030734" y="2231407"/>
        <a:ext cx="2412444" cy="892410"/>
      </dsp:txXfrm>
    </dsp:sp>
    <dsp:sp modelId="{1D402949-5C48-40F1-AC95-1C9AD453316C}">
      <dsp:nvSpPr>
        <dsp:cNvPr id="0" name=""/>
        <dsp:cNvSpPr/>
      </dsp:nvSpPr>
      <dsp:spPr>
        <a:xfrm>
          <a:off x="3443178" y="2231407"/>
          <a:ext cx="1917808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Recall</a:t>
          </a:r>
        </a:p>
      </dsp:txBody>
      <dsp:txXfrm>
        <a:off x="3443178" y="2231407"/>
        <a:ext cx="1917808" cy="892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1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9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64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24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82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01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2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1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1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0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0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9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6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5F0F-2875-460F-99E6-99E911A888F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6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1DE5F0F-2875-460F-99E6-99E911A888F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0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1DE5F0F-2875-460F-99E6-99E911A888F2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C19F332-1A48-4435-8F90-7A8F4F5BC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57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6FBC-1750-8634-793D-EBED445BF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Risk LC Data Dictionary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14BE8-82AF-E8CB-69C2-F5898B477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Wesley Wijaya</a:t>
            </a:r>
          </a:p>
        </p:txBody>
      </p:sp>
    </p:spTree>
    <p:extLst>
      <p:ext uri="{BB962C8B-B14F-4D97-AF65-F5344CB8AC3E}">
        <p14:creationId xmlns:p14="http://schemas.microsoft.com/office/powerpoint/2010/main" val="285881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3B5B-C530-8D1C-3579-580D9613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37187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&amp; </a:t>
            </a:r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75D37-FE7E-AD90-EB3E-40DB9B37A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0813"/>
            <a:ext cx="9905998" cy="408038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Kredit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kemampuan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memberikan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pinjaman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perjanjian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dibayar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sesuai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waktu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telah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disepakati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Bagi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perusahaan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bergerak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pihak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keuangan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, management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resiko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kredit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hal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yang sangat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penting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 Management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resiko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kredit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dilakukan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mengurangi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kerugian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pinjaman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diakibatkan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kegagalan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bayar</a:t>
            </a:r>
            <a:r>
              <a:rPr lang="en-US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Pada project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:</a:t>
            </a:r>
          </a:p>
          <a:p>
            <a:r>
              <a:rPr lang="en-US" dirty="0" err="1"/>
              <a:t>Memahami</a:t>
            </a:r>
            <a:r>
              <a:rPr lang="en-US" dirty="0"/>
              <a:t> credit risk </a:t>
            </a:r>
            <a:r>
              <a:rPr lang="en-US" dirty="0" err="1"/>
              <a:t>dari</a:t>
            </a:r>
            <a:r>
              <a:rPr lang="en-US" dirty="0"/>
              <a:t> data LC Data dictionary.</a:t>
            </a:r>
          </a:p>
          <a:p>
            <a:r>
              <a:rPr lang="en-US" dirty="0" err="1"/>
              <a:t>Membuat</a:t>
            </a:r>
            <a:r>
              <a:rPr lang="en-US" dirty="0"/>
              <a:t> model machine learning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credit risk </a:t>
            </a:r>
            <a:r>
              <a:rPr lang="en-US" dirty="0" err="1"/>
              <a:t>dari</a:t>
            </a:r>
            <a:r>
              <a:rPr lang="en-US" dirty="0"/>
              <a:t> LC Data Dictionary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7CF0-2EB6-9869-ED65-8AEE4825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Data collecting dan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1CA1-F242-C793-C9CF-FB6086055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/>
              <a:t>Data </a:t>
            </a:r>
            <a:r>
              <a:rPr lang="en-US" sz="1800" dirty="0" err="1"/>
              <a:t>memiliki</a:t>
            </a:r>
            <a:r>
              <a:rPr lang="en-US" sz="1800" dirty="0"/>
              <a:t> 466.285 baris dan 75 </a:t>
            </a:r>
            <a:r>
              <a:rPr lang="en-US" sz="1800" dirty="0" err="1"/>
              <a:t>kolom</a:t>
            </a:r>
            <a:endParaRPr lang="en-US" sz="1800" dirty="0"/>
          </a:p>
          <a:p>
            <a:r>
              <a:rPr lang="en-US" sz="1800" dirty="0"/>
              <a:t>Data </a:t>
            </a:r>
            <a:r>
              <a:rPr lang="en-US" sz="1800" dirty="0" err="1"/>
              <a:t>terdiri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angka</a:t>
            </a:r>
            <a:r>
              <a:rPr lang="en-US" sz="1800" dirty="0"/>
              <a:t> dan text</a:t>
            </a:r>
          </a:p>
          <a:p>
            <a:endParaRPr lang="en-US" sz="1800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924906F-F650-4ADE-44E8-39258CC9D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349" y="645106"/>
            <a:ext cx="483792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99BBE56-5AE4-1F9F-08F8-4455B23C210B}"/>
              </a:ext>
            </a:extLst>
          </p:cNvPr>
          <p:cNvSpPr txBox="1">
            <a:spLocks/>
          </p:cNvSpPr>
          <p:nvPr/>
        </p:nvSpPr>
        <p:spPr>
          <a:xfrm>
            <a:off x="1033258" y="3092245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0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98D6-1735-02BE-1A42-8381AD62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Feature 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AE836-C587-7780-3B0B-14F5994FA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8B656E-BD2C-6888-E801-2564583E8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652" y="645106"/>
            <a:ext cx="6247317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661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5F5E44-350D-968F-EF07-595BBC895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881" y="650497"/>
            <a:ext cx="4874682" cy="55710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B83AFD-7032-9C36-ADF3-371555A45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020" b="-2"/>
          <a:stretch/>
        </p:blipFill>
        <p:spPr>
          <a:xfrm>
            <a:off x="7991858" y="643467"/>
            <a:ext cx="3262975" cy="247565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D8901A-B26B-8FB0-421A-1A5F2CF0F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873" y="4208202"/>
            <a:ext cx="3854945" cy="155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9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51566-6CFE-D652-66FA-050BBC113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3412" y="643467"/>
            <a:ext cx="638517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5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D1DC-9B83-7920-32DA-7A7E5119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15447"/>
            <a:ext cx="6393115" cy="1828800"/>
          </a:xfrm>
        </p:spPr>
        <p:txBody>
          <a:bodyPr>
            <a:normAutofit/>
          </a:bodyPr>
          <a:lstStyle/>
          <a:p>
            <a:r>
              <a:rPr lang="en-US" dirty="0" err="1"/>
              <a:t>Inbalance</a:t>
            </a:r>
            <a:r>
              <a:rPr lang="en-US" dirty="0"/>
              <a:t>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B0A71-CA27-8FD8-CF1F-E0AF5A53F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17" y="498586"/>
            <a:ext cx="3680798" cy="237411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70855B-55B1-0469-406D-AE8FD7661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17" y="3893574"/>
            <a:ext cx="3680798" cy="254655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FCC9D-DA28-1203-E55D-FE89F4CD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244247"/>
            <a:ext cx="6393116" cy="3978727"/>
          </a:xfrm>
        </p:spPr>
        <p:txBody>
          <a:bodyPr>
            <a:normAutofit/>
          </a:bodyPr>
          <a:lstStyle/>
          <a:p>
            <a:r>
              <a:rPr lang="en-US" dirty="0"/>
              <a:t>Handling data </a:t>
            </a:r>
            <a:r>
              <a:rPr lang="en-US" dirty="0" err="1"/>
              <a:t>menggunakan</a:t>
            </a:r>
            <a:r>
              <a:rPr lang="en-US" dirty="0"/>
              <a:t> oversampling</a:t>
            </a:r>
          </a:p>
          <a:p>
            <a:r>
              <a:rPr lang="en-US" dirty="0"/>
              <a:t>Oversampling Teknik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SMOTE</a:t>
            </a:r>
          </a:p>
          <a:p>
            <a:r>
              <a:rPr lang="en-US" dirty="0"/>
              <a:t>Data </a:t>
            </a:r>
            <a:r>
              <a:rPr lang="en-US" dirty="0" err="1"/>
              <a:t>bertambah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326399 </a:t>
            </a:r>
            <a:r>
              <a:rPr lang="en-US" b="0" i="0" dirty="0" err="1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menjadi</a:t>
            </a:r>
            <a:r>
              <a:rPr 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 575696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AA933FC-FD20-E682-DC4A-6DD8B75300AA}"/>
              </a:ext>
            </a:extLst>
          </p:cNvPr>
          <p:cNvSpPr/>
          <p:nvPr/>
        </p:nvSpPr>
        <p:spPr>
          <a:xfrm rot="5400000">
            <a:off x="1582687" y="3089132"/>
            <a:ext cx="944828" cy="428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3160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EE1C-5A42-3308-2A28-22C44DCF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454" y="492437"/>
            <a:ext cx="9905998" cy="1905000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C700C5-D213-CBBE-A314-C5FB8A53BD0A}"/>
              </a:ext>
            </a:extLst>
          </p:cNvPr>
          <p:cNvGrpSpPr/>
          <p:nvPr/>
        </p:nvGrpSpPr>
        <p:grpSpPr>
          <a:xfrm>
            <a:off x="525663" y="2790876"/>
            <a:ext cx="3171266" cy="3137975"/>
            <a:chOff x="3077318" y="1564292"/>
            <a:chExt cx="3283974" cy="354588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0455FAA-94EE-DCA2-CAD9-32C7487C7402}"/>
                </a:ext>
              </a:extLst>
            </p:cNvPr>
            <p:cNvGrpSpPr/>
            <p:nvPr/>
          </p:nvGrpSpPr>
          <p:grpSpPr>
            <a:xfrm>
              <a:off x="3254179" y="1564292"/>
              <a:ext cx="3058131" cy="2737200"/>
              <a:chOff x="4965290" y="1721405"/>
              <a:chExt cx="3058131" cy="27372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7DD34C8-C1CC-C6C3-B507-52927DA81266}"/>
                  </a:ext>
                </a:extLst>
              </p:cNvPr>
              <p:cNvSpPr/>
              <p:nvPr/>
            </p:nvSpPr>
            <p:spPr>
              <a:xfrm>
                <a:off x="4965290" y="2300748"/>
                <a:ext cx="1130710" cy="112825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7BF7B90-E867-9984-15A7-82228C520B8A}"/>
                  </a:ext>
                </a:extLst>
              </p:cNvPr>
              <p:cNvSpPr/>
              <p:nvPr/>
            </p:nvSpPr>
            <p:spPr>
              <a:xfrm>
                <a:off x="6774425" y="3330353"/>
                <a:ext cx="1130710" cy="112825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Test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42A02C8-9CE1-6E52-1114-95D46C4100F8}"/>
                  </a:ext>
                </a:extLst>
              </p:cNvPr>
              <p:cNvSpPr/>
              <p:nvPr/>
            </p:nvSpPr>
            <p:spPr>
              <a:xfrm>
                <a:off x="6892711" y="1721405"/>
                <a:ext cx="1130710" cy="112825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Train</a:t>
                </a:r>
              </a:p>
            </p:txBody>
          </p: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3F5BA65E-4AFC-BD1D-53B4-D5323EAF6A68}"/>
                  </a:ext>
                </a:extLst>
              </p:cNvPr>
              <p:cNvSpPr/>
              <p:nvPr/>
            </p:nvSpPr>
            <p:spPr>
              <a:xfrm rot="21072614">
                <a:off x="5883020" y="2058432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70%</a:t>
                </a:r>
              </a:p>
            </p:txBody>
          </p:sp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72602283-488A-A006-9860-667EFFD72C5F}"/>
                  </a:ext>
                </a:extLst>
              </p:cNvPr>
              <p:cNvSpPr/>
              <p:nvPr/>
            </p:nvSpPr>
            <p:spPr>
              <a:xfrm rot="1580903">
                <a:off x="5857578" y="3277319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30%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2FC7EA-FC67-EB2F-A9D7-52B81118D884}"/>
                </a:ext>
              </a:extLst>
            </p:cNvPr>
            <p:cNvSpPr txBox="1"/>
            <p:nvPr/>
          </p:nvSpPr>
          <p:spPr>
            <a:xfrm>
              <a:off x="3077318" y="4463845"/>
              <a:ext cx="32839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 Data Having 202944 Rows</a:t>
              </a:r>
            </a:p>
          </p:txBody>
        </p:sp>
      </p:grp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A3A6C60-6A7C-0CC0-3515-099805E649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05438" y="2519363"/>
          <a:ext cx="5360987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143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2374-35B5-D35F-FEDC-CD2A7C1A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599"/>
            <a:ext cx="5435760" cy="20097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34EC7-DB94-E0BB-C187-0F7DA8945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39" y="832244"/>
            <a:ext cx="4765597" cy="1834755"/>
          </a:xfrm>
          <a:custGeom>
            <a:avLst/>
            <a:gdLst/>
            <a:ahLst/>
            <a:cxnLst/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B4A274-E37A-1F7B-199C-9BEBCAD8F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39" y="2947481"/>
            <a:ext cx="4765597" cy="2644907"/>
          </a:xfrm>
          <a:custGeom>
            <a:avLst/>
            <a:gdLst/>
            <a:ahLst/>
            <a:cxnLst/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D66B8-981E-0ED3-5AAD-FEC834DF6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213" y="2774425"/>
            <a:ext cx="6351639" cy="3288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b="0" dirty="0">
                <a:effectLst/>
                <a:latin typeface="Courier New" panose="02070309020205020404" pitchFamily="49" charset="0"/>
              </a:rPr>
              <a:t>Model able to </a:t>
            </a:r>
            <a:r>
              <a:rPr lang="en-ID" dirty="0">
                <a:effectLst/>
                <a:latin typeface="Courier New" panose="02070309020205020404" pitchFamily="49" charset="0"/>
              </a:rPr>
              <a:t>predict</a:t>
            </a:r>
            <a:r>
              <a:rPr lang="en-ID" b="0" dirty="0">
                <a:effectLst/>
                <a:latin typeface="Courier New" panose="02070309020205020404" pitchFamily="49" charset="0"/>
              </a:rPr>
              <a:t> Credit risk with accuracy 64%,and recall 62% for good label(0) and 76% with bad label(1)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59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67</TotalTime>
  <Words>176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</vt:lpstr>
      <vt:lpstr>Century Gothic</vt:lpstr>
      <vt:lpstr>Courier New</vt:lpstr>
      <vt:lpstr>Mesh</vt:lpstr>
      <vt:lpstr>Credit Risk LC Data Dictionary</vt:lpstr>
      <vt:lpstr>Latar belakang &amp; tujuan</vt:lpstr>
      <vt:lpstr>Data collecting dan understanding</vt:lpstr>
      <vt:lpstr>Feature Selection</vt:lpstr>
      <vt:lpstr>PowerPoint Presentation</vt:lpstr>
      <vt:lpstr>PowerPoint Presentation</vt:lpstr>
      <vt:lpstr>Inbalance handling</vt:lpstr>
      <vt:lpstr>Modeling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LC Data Dictionary</dc:title>
  <dc:creator>wijayawesley054@gmail.com</dc:creator>
  <cp:lastModifiedBy>wijayawesley054@gmail.com</cp:lastModifiedBy>
  <cp:revision>1</cp:revision>
  <dcterms:created xsi:type="dcterms:W3CDTF">2022-08-28T08:13:42Z</dcterms:created>
  <dcterms:modified xsi:type="dcterms:W3CDTF">2022-08-28T09:20:50Z</dcterms:modified>
</cp:coreProperties>
</file>