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A81E1-B976-4FD1-974C-1255C748542C}" v="41" dt="2022-03-26T03:09:00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jayawesley054@gmail.com" userId="452829091d136d6c" providerId="LiveId" clId="{B81A81E1-B976-4FD1-974C-1255C748542C}"/>
    <pc:docChg chg="undo custSel addSld modSld sldOrd">
      <pc:chgData name="wijayawesley054@gmail.com" userId="452829091d136d6c" providerId="LiveId" clId="{B81A81E1-B976-4FD1-974C-1255C748542C}" dt="2022-03-26T03:09:22.087" v="2484" actId="14100"/>
      <pc:docMkLst>
        <pc:docMk/>
      </pc:docMkLst>
      <pc:sldChg chg="modSp new mod">
        <pc:chgData name="wijayawesley054@gmail.com" userId="452829091d136d6c" providerId="LiveId" clId="{B81A81E1-B976-4FD1-974C-1255C748542C}" dt="2022-03-25T14:11:03.084" v="51" actId="120"/>
        <pc:sldMkLst>
          <pc:docMk/>
          <pc:sldMk cId="3248595759" sldId="256"/>
        </pc:sldMkLst>
        <pc:spChg chg="mod">
          <ac:chgData name="wijayawesley054@gmail.com" userId="452829091d136d6c" providerId="LiveId" clId="{B81A81E1-B976-4FD1-974C-1255C748542C}" dt="2022-03-25T14:10:44.248" v="29" actId="20577"/>
          <ac:spMkLst>
            <pc:docMk/>
            <pc:sldMk cId="3248595759" sldId="256"/>
            <ac:spMk id="2" creationId="{D7BA3D84-B565-4D80-9EC7-AD40521ED097}"/>
          </ac:spMkLst>
        </pc:spChg>
        <pc:spChg chg="mod">
          <ac:chgData name="wijayawesley054@gmail.com" userId="452829091d136d6c" providerId="LiveId" clId="{B81A81E1-B976-4FD1-974C-1255C748542C}" dt="2022-03-25T14:11:03.084" v="51" actId="120"/>
          <ac:spMkLst>
            <pc:docMk/>
            <pc:sldMk cId="3248595759" sldId="256"/>
            <ac:spMk id="3" creationId="{BE5579FD-9590-4783-8686-CA4C1067E277}"/>
          </ac:spMkLst>
        </pc:spChg>
      </pc:sldChg>
      <pc:sldChg chg="modSp new mod">
        <pc:chgData name="wijayawesley054@gmail.com" userId="452829091d136d6c" providerId="LiveId" clId="{B81A81E1-B976-4FD1-974C-1255C748542C}" dt="2022-03-25T15:33:22.385" v="2376" actId="20577"/>
        <pc:sldMkLst>
          <pc:docMk/>
          <pc:sldMk cId="3738990855" sldId="257"/>
        </pc:sldMkLst>
        <pc:spChg chg="mod">
          <ac:chgData name="wijayawesley054@gmail.com" userId="452829091d136d6c" providerId="LiveId" clId="{B81A81E1-B976-4FD1-974C-1255C748542C}" dt="2022-03-25T14:11:22.707" v="71" actId="20577"/>
          <ac:spMkLst>
            <pc:docMk/>
            <pc:sldMk cId="3738990855" sldId="257"/>
            <ac:spMk id="2" creationId="{B9EA74D1-A311-4DFD-9EA4-55A8632E8B0D}"/>
          </ac:spMkLst>
        </pc:spChg>
        <pc:spChg chg="mod">
          <ac:chgData name="wijayawesley054@gmail.com" userId="452829091d136d6c" providerId="LiveId" clId="{B81A81E1-B976-4FD1-974C-1255C748542C}" dt="2022-03-25T15:33:22.385" v="2376" actId="20577"/>
          <ac:spMkLst>
            <pc:docMk/>
            <pc:sldMk cId="3738990855" sldId="257"/>
            <ac:spMk id="3" creationId="{6D323945-B2E7-48A4-8B4E-4ADD07498696}"/>
          </ac:spMkLst>
        </pc:spChg>
      </pc:sldChg>
      <pc:sldChg chg="addSp delSp modSp new mod">
        <pc:chgData name="wijayawesley054@gmail.com" userId="452829091d136d6c" providerId="LiveId" clId="{B81A81E1-B976-4FD1-974C-1255C748542C}" dt="2022-03-25T14:24:16.620" v="353" actId="1076"/>
        <pc:sldMkLst>
          <pc:docMk/>
          <pc:sldMk cId="1077291933" sldId="258"/>
        </pc:sldMkLst>
        <pc:spChg chg="mod">
          <ac:chgData name="wijayawesley054@gmail.com" userId="452829091d136d6c" providerId="LiveId" clId="{B81A81E1-B976-4FD1-974C-1255C748542C}" dt="2022-03-25T14:11:45.887" v="111" actId="20577"/>
          <ac:spMkLst>
            <pc:docMk/>
            <pc:sldMk cId="1077291933" sldId="258"/>
            <ac:spMk id="2" creationId="{7AE20422-8E1F-4EAC-B53D-7FC2D518CD17}"/>
          </ac:spMkLst>
        </pc:spChg>
        <pc:spChg chg="mod">
          <ac:chgData name="wijayawesley054@gmail.com" userId="452829091d136d6c" providerId="LiveId" clId="{B81A81E1-B976-4FD1-974C-1255C748542C}" dt="2022-03-25T14:18:05.726" v="348" actId="20577"/>
          <ac:spMkLst>
            <pc:docMk/>
            <pc:sldMk cId="1077291933" sldId="258"/>
            <ac:spMk id="3" creationId="{878C0B53-8816-470E-9D9F-D34AC29C2B92}"/>
          </ac:spMkLst>
        </pc:spChg>
        <pc:picChg chg="add mod">
          <ac:chgData name="wijayawesley054@gmail.com" userId="452829091d136d6c" providerId="LiveId" clId="{B81A81E1-B976-4FD1-974C-1255C748542C}" dt="2022-03-25T14:24:06.779" v="350" actId="1076"/>
          <ac:picMkLst>
            <pc:docMk/>
            <pc:sldMk cId="1077291933" sldId="258"/>
            <ac:picMk id="5" creationId="{7F8DDCE9-5A23-4841-800E-BDC05DBC341F}"/>
          </ac:picMkLst>
        </pc:picChg>
        <pc:picChg chg="add mod">
          <ac:chgData name="wijayawesley054@gmail.com" userId="452829091d136d6c" providerId="LiveId" clId="{B81A81E1-B976-4FD1-974C-1255C748542C}" dt="2022-03-25T14:24:16.620" v="353" actId="1076"/>
          <ac:picMkLst>
            <pc:docMk/>
            <pc:sldMk cId="1077291933" sldId="258"/>
            <ac:picMk id="7" creationId="{DE6EA7DE-784D-48BF-994B-79DB7FE177AA}"/>
          </ac:picMkLst>
        </pc:picChg>
        <pc:picChg chg="add mod">
          <ac:chgData name="wijayawesley054@gmail.com" userId="452829091d136d6c" providerId="LiveId" clId="{B81A81E1-B976-4FD1-974C-1255C748542C}" dt="2022-03-25T14:15:53.130" v="212" actId="1076"/>
          <ac:picMkLst>
            <pc:docMk/>
            <pc:sldMk cId="1077291933" sldId="258"/>
            <ac:picMk id="1026" creationId="{61AD71CE-40F3-4FED-9996-16633284044D}"/>
          </ac:picMkLst>
        </pc:picChg>
        <pc:picChg chg="add del mod">
          <ac:chgData name="wijayawesley054@gmail.com" userId="452829091d136d6c" providerId="LiveId" clId="{B81A81E1-B976-4FD1-974C-1255C748542C}" dt="2022-03-25T14:15:30.044" v="207" actId="478"/>
          <ac:picMkLst>
            <pc:docMk/>
            <pc:sldMk cId="1077291933" sldId="258"/>
            <ac:picMk id="1028" creationId="{19FE95AC-62C7-489B-8205-EBD32CDD1B13}"/>
          </ac:picMkLst>
        </pc:picChg>
      </pc:sldChg>
      <pc:sldChg chg="addSp delSp modSp new mod setBg setClrOvrMap">
        <pc:chgData name="wijayawesley054@gmail.com" userId="452829091d136d6c" providerId="LiveId" clId="{B81A81E1-B976-4FD1-974C-1255C748542C}" dt="2022-03-26T03:09:22.087" v="2484" actId="14100"/>
        <pc:sldMkLst>
          <pc:docMk/>
          <pc:sldMk cId="3530404854" sldId="259"/>
        </pc:sldMkLst>
        <pc:spChg chg="mod">
          <ac:chgData name="wijayawesley054@gmail.com" userId="452829091d136d6c" providerId="LiveId" clId="{B81A81E1-B976-4FD1-974C-1255C748542C}" dt="2022-03-26T03:09:22.087" v="2484" actId="14100"/>
          <ac:spMkLst>
            <pc:docMk/>
            <pc:sldMk cId="3530404854" sldId="259"/>
            <ac:spMk id="2" creationId="{6A994243-2187-4677-9B50-5404693BA06F}"/>
          </ac:spMkLst>
        </pc:spChg>
        <pc:spChg chg="del">
          <ac:chgData name="wijayawesley054@gmail.com" userId="452829091d136d6c" providerId="LiveId" clId="{B81A81E1-B976-4FD1-974C-1255C748542C}" dt="2022-03-25T14:24:45.625" v="354"/>
          <ac:spMkLst>
            <pc:docMk/>
            <pc:sldMk cId="3530404854" sldId="259"/>
            <ac:spMk id="3" creationId="{71D493C8-F394-4205-BFE9-9B9F275B9BE8}"/>
          </ac:spMkLst>
        </pc:spChg>
        <pc:spChg chg="add del">
          <ac:chgData name="wijayawesley054@gmail.com" userId="452829091d136d6c" providerId="LiveId" clId="{B81A81E1-B976-4FD1-974C-1255C748542C}" dt="2022-03-25T14:25:15.779" v="358" actId="26606"/>
          <ac:spMkLst>
            <pc:docMk/>
            <pc:sldMk cId="3530404854" sldId="259"/>
            <ac:spMk id="71" creationId="{5BC51F77-AE74-4F38-B1DC-29475E38CABD}"/>
          </ac:spMkLst>
        </pc:spChg>
        <pc:spChg chg="add del">
          <ac:chgData name="wijayawesley054@gmail.com" userId="452829091d136d6c" providerId="LiveId" clId="{B81A81E1-B976-4FD1-974C-1255C748542C}" dt="2022-03-25T14:25:15.779" v="358" actId="26606"/>
          <ac:spMkLst>
            <pc:docMk/>
            <pc:sldMk cId="3530404854" sldId="259"/>
            <ac:spMk id="73" creationId="{FCE87B8C-E5AA-4044-AB91-DDA3084BE456}"/>
          </ac:spMkLst>
        </pc:spChg>
        <pc:spChg chg="add del">
          <ac:chgData name="wijayawesley054@gmail.com" userId="452829091d136d6c" providerId="LiveId" clId="{B81A81E1-B976-4FD1-974C-1255C748542C}" dt="2022-03-26T03:08:42.059" v="2475" actId="26606"/>
          <ac:spMkLst>
            <pc:docMk/>
            <pc:sldMk cId="3530404854" sldId="259"/>
            <ac:spMk id="75" creationId="{74BB6AA7-7EAD-4D3B-9335-B6E8BD7E6891}"/>
          </ac:spMkLst>
        </pc:spChg>
        <pc:spChg chg="add">
          <ac:chgData name="wijayawesley054@gmail.com" userId="452829091d136d6c" providerId="LiveId" clId="{B81A81E1-B976-4FD1-974C-1255C748542C}" dt="2022-03-26T03:08:42.059" v="2475" actId="26606"/>
          <ac:spMkLst>
            <pc:docMk/>
            <pc:sldMk cId="3530404854" sldId="259"/>
            <ac:spMk id="139" creationId="{09A5E449-B95D-46A6-9234-5477BCBAD6CE}"/>
          </ac:spMkLst>
        </pc:spChg>
        <pc:spChg chg="add">
          <ac:chgData name="wijayawesley054@gmail.com" userId="452829091d136d6c" providerId="LiveId" clId="{B81A81E1-B976-4FD1-974C-1255C748542C}" dt="2022-03-26T03:08:42.059" v="2475" actId="26606"/>
          <ac:spMkLst>
            <pc:docMk/>
            <pc:sldMk cId="3530404854" sldId="259"/>
            <ac:spMk id="141" creationId="{57B113FE-00ED-4DFD-B853-285DBAE33FCF}"/>
          </ac:spMkLst>
        </pc:spChg>
        <pc:spChg chg="add">
          <ac:chgData name="wijayawesley054@gmail.com" userId="452829091d136d6c" providerId="LiveId" clId="{B81A81E1-B976-4FD1-974C-1255C748542C}" dt="2022-03-26T03:08:42.059" v="2475" actId="26606"/>
          <ac:spMkLst>
            <pc:docMk/>
            <pc:sldMk cId="3530404854" sldId="259"/>
            <ac:spMk id="143" creationId="{08CC676F-74F1-441D-9B51-42C5B87F182C}"/>
          </ac:spMkLst>
        </pc:spChg>
        <pc:spChg chg="add del">
          <ac:chgData name="wijayawesley054@gmail.com" userId="452829091d136d6c" providerId="LiveId" clId="{B81A81E1-B976-4FD1-974C-1255C748542C}" dt="2022-03-26T03:08:42.059" v="2475" actId="26606"/>
          <ac:spMkLst>
            <pc:docMk/>
            <pc:sldMk cId="3530404854" sldId="259"/>
            <ac:spMk id="2052" creationId="{B1007713-5891-46A9-BACA-FAD760FE2353}"/>
          </ac:spMkLst>
        </pc:spChg>
        <pc:spChg chg="add mod ord">
          <ac:chgData name="wijayawesley054@gmail.com" userId="452829091d136d6c" providerId="LiveId" clId="{B81A81E1-B976-4FD1-974C-1255C748542C}" dt="2022-03-26T03:08:42.059" v="2475" actId="26606"/>
          <ac:spMkLst>
            <pc:docMk/>
            <pc:sldMk cId="3530404854" sldId="259"/>
            <ac:spMk id="2054" creationId="{5CABA813-F62C-A82A-8BDA-9474DFE08AEF}"/>
          </ac:spMkLst>
        </pc:spChg>
        <pc:picChg chg="add mod">
          <ac:chgData name="wijayawesley054@gmail.com" userId="452829091d136d6c" providerId="LiveId" clId="{B81A81E1-B976-4FD1-974C-1255C748542C}" dt="2022-03-26T03:09:00.089" v="2480" actId="14100"/>
          <ac:picMkLst>
            <pc:docMk/>
            <pc:sldMk cId="3530404854" sldId="259"/>
            <ac:picMk id="2050" creationId="{56977554-4187-4456-A5F1-9EAAAD9DEEFC}"/>
          </ac:picMkLst>
        </pc:picChg>
      </pc:sldChg>
      <pc:sldChg chg="addSp delSp modSp new mod">
        <pc:chgData name="wijayawesley054@gmail.com" userId="452829091d136d6c" providerId="LiveId" clId="{B81A81E1-B976-4FD1-974C-1255C748542C}" dt="2022-03-25T15:00:32.838" v="921" actId="20577"/>
        <pc:sldMkLst>
          <pc:docMk/>
          <pc:sldMk cId="2077600073" sldId="260"/>
        </pc:sldMkLst>
        <pc:spChg chg="mod">
          <ac:chgData name="wijayawesley054@gmail.com" userId="452829091d136d6c" providerId="LiveId" clId="{B81A81E1-B976-4FD1-974C-1255C748542C}" dt="2022-03-25T14:46:32.640" v="740" actId="1076"/>
          <ac:spMkLst>
            <pc:docMk/>
            <pc:sldMk cId="2077600073" sldId="260"/>
            <ac:spMk id="2" creationId="{E1F0D07E-25EE-4320-8A04-097A9FA1E074}"/>
          </ac:spMkLst>
        </pc:spChg>
        <pc:spChg chg="mod">
          <ac:chgData name="wijayawesley054@gmail.com" userId="452829091d136d6c" providerId="LiveId" clId="{B81A81E1-B976-4FD1-974C-1255C748542C}" dt="2022-03-25T14:57:30.271" v="842" actId="20577"/>
          <ac:spMkLst>
            <pc:docMk/>
            <pc:sldMk cId="2077600073" sldId="260"/>
            <ac:spMk id="3" creationId="{05807661-541B-45D4-97F8-C5989EBA833D}"/>
          </ac:spMkLst>
        </pc:spChg>
        <pc:spChg chg="add del mod">
          <ac:chgData name="wijayawesley054@gmail.com" userId="452829091d136d6c" providerId="LiveId" clId="{B81A81E1-B976-4FD1-974C-1255C748542C}" dt="2022-03-25T14:42:07.672" v="633"/>
          <ac:spMkLst>
            <pc:docMk/>
            <pc:sldMk cId="2077600073" sldId="260"/>
            <ac:spMk id="8" creationId="{09A560E4-D269-4ACC-9AA7-C9D76073FE6C}"/>
          </ac:spMkLst>
        </pc:spChg>
        <pc:spChg chg="add del">
          <ac:chgData name="wijayawesley054@gmail.com" userId="452829091d136d6c" providerId="LiveId" clId="{B81A81E1-B976-4FD1-974C-1255C748542C}" dt="2022-03-25T14:43:26.983" v="674" actId="11529"/>
          <ac:spMkLst>
            <pc:docMk/>
            <pc:sldMk cId="2077600073" sldId="260"/>
            <ac:spMk id="9" creationId="{CF79C4F5-8CF6-421A-A74E-6B0FCEF9BA62}"/>
          </ac:spMkLst>
        </pc:spChg>
        <pc:spChg chg="add mod">
          <ac:chgData name="wijayawesley054@gmail.com" userId="452829091d136d6c" providerId="LiveId" clId="{B81A81E1-B976-4FD1-974C-1255C748542C}" dt="2022-03-25T14:47:59.452" v="741" actId="164"/>
          <ac:spMkLst>
            <pc:docMk/>
            <pc:sldMk cId="2077600073" sldId="260"/>
            <ac:spMk id="10" creationId="{03163AA0-760C-4E9E-8B00-6A0D2E55567B}"/>
          </ac:spMkLst>
        </pc:spChg>
        <pc:spChg chg="add mod">
          <ac:chgData name="wijayawesley054@gmail.com" userId="452829091d136d6c" providerId="LiveId" clId="{B81A81E1-B976-4FD1-974C-1255C748542C}" dt="2022-03-25T14:47:59.452" v="741" actId="164"/>
          <ac:spMkLst>
            <pc:docMk/>
            <pc:sldMk cId="2077600073" sldId="260"/>
            <ac:spMk id="11" creationId="{00259FD1-A1FC-408A-970C-4825EA408260}"/>
          </ac:spMkLst>
        </pc:spChg>
        <pc:spChg chg="add mod">
          <ac:chgData name="wijayawesley054@gmail.com" userId="452829091d136d6c" providerId="LiveId" clId="{B81A81E1-B976-4FD1-974C-1255C748542C}" dt="2022-03-25T14:47:59.452" v="741" actId="164"/>
          <ac:spMkLst>
            <pc:docMk/>
            <pc:sldMk cId="2077600073" sldId="260"/>
            <ac:spMk id="12" creationId="{BD4DABED-E18B-4879-AC8E-9B0050B46B9E}"/>
          </ac:spMkLst>
        </pc:spChg>
        <pc:spChg chg="add mod">
          <ac:chgData name="wijayawesley054@gmail.com" userId="452829091d136d6c" providerId="LiveId" clId="{B81A81E1-B976-4FD1-974C-1255C748542C}" dt="2022-03-25T14:49:00.824" v="751" actId="20577"/>
          <ac:spMkLst>
            <pc:docMk/>
            <pc:sldMk cId="2077600073" sldId="260"/>
            <ac:spMk id="15" creationId="{12F281A8-CB89-4797-9213-4917A51F7090}"/>
          </ac:spMkLst>
        </pc:spChg>
        <pc:spChg chg="add del mod">
          <ac:chgData name="wijayawesley054@gmail.com" userId="452829091d136d6c" providerId="LiveId" clId="{B81A81E1-B976-4FD1-974C-1255C748542C}" dt="2022-03-25T14:45:12.078" v="719"/>
          <ac:spMkLst>
            <pc:docMk/>
            <pc:sldMk cId="2077600073" sldId="260"/>
            <ac:spMk id="16" creationId="{AF0195FA-D500-4AF0-8E2D-51A5B70B082B}"/>
          </ac:spMkLst>
        </pc:spChg>
        <pc:spChg chg="add mod">
          <ac:chgData name="wijayawesley054@gmail.com" userId="452829091d136d6c" providerId="LiveId" clId="{B81A81E1-B976-4FD1-974C-1255C748542C}" dt="2022-03-25T14:49:03.561" v="752" actId="20577"/>
          <ac:spMkLst>
            <pc:docMk/>
            <pc:sldMk cId="2077600073" sldId="260"/>
            <ac:spMk id="17" creationId="{75072A35-73CC-4702-BA43-995F25C973E7}"/>
          </ac:spMkLst>
        </pc:spChg>
        <pc:spChg chg="add mod">
          <ac:chgData name="wijayawesley054@gmail.com" userId="452829091d136d6c" providerId="LiveId" clId="{B81A81E1-B976-4FD1-974C-1255C748542C}" dt="2022-03-25T14:55:40.442" v="821" actId="164"/>
          <ac:spMkLst>
            <pc:docMk/>
            <pc:sldMk cId="2077600073" sldId="260"/>
            <ac:spMk id="19" creationId="{59AE405A-A6BF-4451-B9A4-7AD6BB1094C7}"/>
          </ac:spMkLst>
        </pc:spChg>
        <pc:spChg chg="add mod">
          <ac:chgData name="wijayawesley054@gmail.com" userId="452829091d136d6c" providerId="LiveId" clId="{B81A81E1-B976-4FD1-974C-1255C748542C}" dt="2022-03-25T14:56:22.470" v="835" actId="164"/>
          <ac:spMkLst>
            <pc:docMk/>
            <pc:sldMk cId="2077600073" sldId="260"/>
            <ac:spMk id="21" creationId="{86A7172B-6FE6-4891-9974-B7FBA2BBF2CC}"/>
          </ac:spMkLst>
        </pc:spChg>
        <pc:spChg chg="add mod">
          <ac:chgData name="wijayawesley054@gmail.com" userId="452829091d136d6c" providerId="LiveId" clId="{B81A81E1-B976-4FD1-974C-1255C748542C}" dt="2022-03-25T14:57:49.376" v="847" actId="20577"/>
          <ac:spMkLst>
            <pc:docMk/>
            <pc:sldMk cId="2077600073" sldId="260"/>
            <ac:spMk id="23" creationId="{D47B284D-6688-4CDA-A8C3-BDD9E09AD998}"/>
          </ac:spMkLst>
        </pc:spChg>
        <pc:spChg chg="add mod">
          <ac:chgData name="wijayawesley054@gmail.com" userId="452829091d136d6c" providerId="LiveId" clId="{B81A81E1-B976-4FD1-974C-1255C748542C}" dt="2022-03-25T15:00:32.838" v="921" actId="20577"/>
          <ac:spMkLst>
            <pc:docMk/>
            <pc:sldMk cId="2077600073" sldId="260"/>
            <ac:spMk id="24" creationId="{EE4629B2-2DA9-4246-82A4-6666ABA2B06B}"/>
          </ac:spMkLst>
        </pc:spChg>
        <pc:grpChg chg="add mod">
          <ac:chgData name="wijayawesley054@gmail.com" userId="452829091d136d6c" providerId="LiveId" clId="{B81A81E1-B976-4FD1-974C-1255C748542C}" dt="2022-03-25T14:55:40.442" v="821" actId="164"/>
          <ac:grpSpMkLst>
            <pc:docMk/>
            <pc:sldMk cId="2077600073" sldId="260"/>
            <ac:grpSpMk id="18" creationId="{EA5F8B04-CA0F-46D9-99DA-9599583EC04C}"/>
          </ac:grpSpMkLst>
        </pc:grpChg>
        <pc:grpChg chg="add mod">
          <ac:chgData name="wijayawesley054@gmail.com" userId="452829091d136d6c" providerId="LiveId" clId="{B81A81E1-B976-4FD1-974C-1255C748542C}" dt="2022-03-25T14:57:39.032" v="845" actId="14100"/>
          <ac:grpSpMkLst>
            <pc:docMk/>
            <pc:sldMk cId="2077600073" sldId="260"/>
            <ac:grpSpMk id="20" creationId="{16800633-1FF5-4F46-932E-5979C6928FBC}"/>
          </ac:grpSpMkLst>
        </pc:grpChg>
        <pc:grpChg chg="add mod">
          <ac:chgData name="wijayawesley054@gmail.com" userId="452829091d136d6c" providerId="LiveId" clId="{B81A81E1-B976-4FD1-974C-1255C748542C}" dt="2022-03-25T14:58:11.291" v="852" actId="1076"/>
          <ac:grpSpMkLst>
            <pc:docMk/>
            <pc:sldMk cId="2077600073" sldId="260"/>
            <ac:grpSpMk id="22" creationId="{4A63E85F-28AB-4B1E-8CF4-A2E209C34B8F}"/>
          </ac:grpSpMkLst>
        </pc:grpChg>
        <pc:picChg chg="add mod">
          <ac:chgData name="wijayawesley054@gmail.com" userId="452829091d136d6c" providerId="LiveId" clId="{B81A81E1-B976-4FD1-974C-1255C748542C}" dt="2022-03-25T14:56:22.470" v="835" actId="164"/>
          <ac:picMkLst>
            <pc:docMk/>
            <pc:sldMk cId="2077600073" sldId="260"/>
            <ac:picMk id="5" creationId="{2D064D6E-B586-420D-A2DF-A5C624FE6E99}"/>
          </ac:picMkLst>
        </pc:picChg>
        <pc:picChg chg="add del">
          <ac:chgData name="wijayawesley054@gmail.com" userId="452829091d136d6c" providerId="LiveId" clId="{B81A81E1-B976-4FD1-974C-1255C748542C}" dt="2022-03-25T14:40:41.200" v="598" actId="22"/>
          <ac:picMkLst>
            <pc:docMk/>
            <pc:sldMk cId="2077600073" sldId="260"/>
            <ac:picMk id="7" creationId="{1019BC24-ED53-4036-A187-6E28F7005BE3}"/>
          </ac:picMkLst>
        </pc:picChg>
        <pc:cxnChg chg="add del mod">
          <ac:chgData name="wijayawesley054@gmail.com" userId="452829091d136d6c" providerId="LiveId" clId="{B81A81E1-B976-4FD1-974C-1255C748542C}" dt="2022-03-25T14:44:49.591" v="710" actId="478"/>
          <ac:cxnSpMkLst>
            <pc:docMk/>
            <pc:sldMk cId="2077600073" sldId="260"/>
            <ac:cxnSpMk id="14" creationId="{BA721458-FDC1-420A-B2E1-5557F117A84F}"/>
          </ac:cxnSpMkLst>
        </pc:cxnChg>
      </pc:sldChg>
      <pc:sldChg chg="addSp delSp modSp new mod setBg">
        <pc:chgData name="wijayawesley054@gmail.com" userId="452829091d136d6c" providerId="LiveId" clId="{B81A81E1-B976-4FD1-974C-1255C748542C}" dt="2022-03-25T15:09:21.358" v="1055" actId="14100"/>
        <pc:sldMkLst>
          <pc:docMk/>
          <pc:sldMk cId="1304487424" sldId="261"/>
        </pc:sldMkLst>
        <pc:spChg chg="mod">
          <ac:chgData name="wijayawesley054@gmail.com" userId="452829091d136d6c" providerId="LiveId" clId="{B81A81E1-B976-4FD1-974C-1255C748542C}" dt="2022-03-25T15:03:38.485" v="973" actId="26606"/>
          <ac:spMkLst>
            <pc:docMk/>
            <pc:sldMk cId="1304487424" sldId="261"/>
            <ac:spMk id="2" creationId="{5C8D489F-3E8E-432A-BD96-97FEC490BBDA}"/>
          </ac:spMkLst>
        </pc:spChg>
        <pc:spChg chg="mod">
          <ac:chgData name="wijayawesley054@gmail.com" userId="452829091d136d6c" providerId="LiveId" clId="{B81A81E1-B976-4FD1-974C-1255C748542C}" dt="2022-03-25T15:05:20.511" v="1041" actId="14100"/>
          <ac:spMkLst>
            <pc:docMk/>
            <pc:sldMk cId="1304487424" sldId="261"/>
            <ac:spMk id="3" creationId="{C443FDDE-B6C2-4E40-8B9E-8F98E61C22EC}"/>
          </ac:spMkLst>
        </pc:spChg>
        <pc:spChg chg="add mod">
          <ac:chgData name="wijayawesley054@gmail.com" userId="452829091d136d6c" providerId="LiveId" clId="{B81A81E1-B976-4FD1-974C-1255C748542C}" dt="2022-03-25T15:05:28.287" v="1043" actId="1076"/>
          <ac:spMkLst>
            <pc:docMk/>
            <pc:sldMk cId="1304487424" sldId="261"/>
            <ac:spMk id="13" creationId="{7FDA09C8-8566-4500-B480-9EEA318C9A99}"/>
          </ac:spMkLst>
        </pc:spChg>
        <pc:spChg chg="add del">
          <ac:chgData name="wijayawesley054@gmail.com" userId="452829091d136d6c" providerId="LiveId" clId="{B81A81E1-B976-4FD1-974C-1255C748542C}" dt="2022-03-25T15:03:38.485" v="973" actId="26606"/>
          <ac:spMkLst>
            <pc:docMk/>
            <pc:sldMk cId="1304487424" sldId="261"/>
            <ac:spMk id="15" creationId="{B03C8E17-A139-4EFD-A536-48D5DBB93F1A}"/>
          </ac:spMkLst>
        </pc:spChg>
        <pc:picChg chg="add del mod">
          <ac:chgData name="wijayawesley054@gmail.com" userId="452829091d136d6c" providerId="LiveId" clId="{B81A81E1-B976-4FD1-974C-1255C748542C}" dt="2022-03-25T15:02:48.186" v="964" actId="478"/>
          <ac:picMkLst>
            <pc:docMk/>
            <pc:sldMk cId="1304487424" sldId="261"/>
            <ac:picMk id="5" creationId="{58FC6A47-1176-4856-B616-50299B232EDF}"/>
          </ac:picMkLst>
        </pc:picChg>
        <pc:picChg chg="add mod">
          <ac:chgData name="wijayawesley054@gmail.com" userId="452829091d136d6c" providerId="LiveId" clId="{B81A81E1-B976-4FD1-974C-1255C748542C}" dt="2022-03-25T15:05:33.930" v="1044" actId="1076"/>
          <ac:picMkLst>
            <pc:docMk/>
            <pc:sldMk cId="1304487424" sldId="261"/>
            <ac:picMk id="7" creationId="{39D23AFD-041D-4D9B-82A7-BE60D4EA0795}"/>
          </ac:picMkLst>
        </pc:picChg>
        <pc:picChg chg="add del mod">
          <ac:chgData name="wijayawesley054@gmail.com" userId="452829091d136d6c" providerId="LiveId" clId="{B81A81E1-B976-4FD1-974C-1255C748542C}" dt="2022-03-25T15:03:25.172" v="968" actId="21"/>
          <ac:picMkLst>
            <pc:docMk/>
            <pc:sldMk cId="1304487424" sldId="261"/>
            <ac:picMk id="9" creationId="{6A61971C-EC9A-4DDB-8FD1-DC90B8940B83}"/>
          </ac:picMkLst>
        </pc:picChg>
        <pc:picChg chg="add del mod">
          <ac:chgData name="wijayawesley054@gmail.com" userId="452829091d136d6c" providerId="LiveId" clId="{B81A81E1-B976-4FD1-974C-1255C748542C}" dt="2022-03-25T15:09:07.779" v="1049" actId="478"/>
          <ac:picMkLst>
            <pc:docMk/>
            <pc:sldMk cId="1304487424" sldId="261"/>
            <ac:picMk id="10" creationId="{EC51A3A2-3090-4008-8F6F-131BC93B685F}"/>
          </ac:picMkLst>
        </pc:picChg>
        <pc:picChg chg="add del mod">
          <ac:chgData name="wijayawesley054@gmail.com" userId="452829091d136d6c" providerId="LiveId" clId="{B81A81E1-B976-4FD1-974C-1255C748542C}" dt="2022-03-25T15:09:08.379" v="1050" actId="478"/>
          <ac:picMkLst>
            <pc:docMk/>
            <pc:sldMk cId="1304487424" sldId="261"/>
            <ac:picMk id="12" creationId="{39A47391-B4D4-4104-8019-F595F4C3CA69}"/>
          </ac:picMkLst>
        </pc:picChg>
        <pc:picChg chg="add mod">
          <ac:chgData name="wijayawesley054@gmail.com" userId="452829091d136d6c" providerId="LiveId" clId="{B81A81E1-B976-4FD1-974C-1255C748542C}" dt="2022-03-25T15:09:21.358" v="1055" actId="14100"/>
          <ac:picMkLst>
            <pc:docMk/>
            <pc:sldMk cId="1304487424" sldId="261"/>
            <ac:picMk id="16" creationId="{970763F6-296D-4915-905A-4F1E83300835}"/>
          </ac:picMkLst>
        </pc:picChg>
        <pc:cxnChg chg="add del">
          <ac:chgData name="wijayawesley054@gmail.com" userId="452829091d136d6c" providerId="LiveId" clId="{B81A81E1-B976-4FD1-974C-1255C748542C}" dt="2022-03-25T15:03:38.485" v="973" actId="26606"/>
          <ac:cxnSpMkLst>
            <pc:docMk/>
            <pc:sldMk cId="1304487424" sldId="261"/>
            <ac:cxnSpMk id="17" creationId="{375D48A8-2626-43C2-A49F-191CD45CAE89}"/>
          </ac:cxnSpMkLst>
        </pc:cxnChg>
      </pc:sldChg>
      <pc:sldChg chg="addSp delSp modSp new mod">
        <pc:chgData name="wijayawesley054@gmail.com" userId="452829091d136d6c" providerId="LiveId" clId="{B81A81E1-B976-4FD1-974C-1255C748542C}" dt="2022-03-25T15:18:49.531" v="1485" actId="20577"/>
        <pc:sldMkLst>
          <pc:docMk/>
          <pc:sldMk cId="4011586489" sldId="262"/>
        </pc:sldMkLst>
        <pc:spChg chg="mod">
          <ac:chgData name="wijayawesley054@gmail.com" userId="452829091d136d6c" providerId="LiveId" clId="{B81A81E1-B976-4FD1-974C-1255C748542C}" dt="2022-03-25T14:12:42.091" v="197" actId="20577"/>
          <ac:spMkLst>
            <pc:docMk/>
            <pc:sldMk cId="4011586489" sldId="262"/>
            <ac:spMk id="2" creationId="{B0266C3D-222D-4DAE-8019-3843D5889FB8}"/>
          </ac:spMkLst>
        </pc:spChg>
        <pc:spChg chg="mod">
          <ac:chgData name="wijayawesley054@gmail.com" userId="452829091d136d6c" providerId="LiveId" clId="{B81A81E1-B976-4FD1-974C-1255C748542C}" dt="2022-03-25T15:18:49.531" v="1485" actId="20577"/>
          <ac:spMkLst>
            <pc:docMk/>
            <pc:sldMk cId="4011586489" sldId="262"/>
            <ac:spMk id="3" creationId="{2B912A1D-9FE0-4311-8DC4-6E5D6C442930}"/>
          </ac:spMkLst>
        </pc:spChg>
        <pc:spChg chg="add del mod">
          <ac:chgData name="wijayawesley054@gmail.com" userId="452829091d136d6c" providerId="LiveId" clId="{B81A81E1-B976-4FD1-974C-1255C748542C}" dt="2022-03-25T15:17:47.526" v="1433" actId="26606"/>
          <ac:spMkLst>
            <pc:docMk/>
            <pc:sldMk cId="4011586489" sldId="262"/>
            <ac:spMk id="4" creationId="{8F112829-ED0B-4694-ACB3-2AA9440EF112}"/>
          </ac:spMkLst>
        </pc:spChg>
        <pc:graphicFrameChg chg="add del">
          <ac:chgData name="wijayawesley054@gmail.com" userId="452829091d136d6c" providerId="LiveId" clId="{B81A81E1-B976-4FD1-974C-1255C748542C}" dt="2022-03-25T15:17:47.526" v="1433" actId="26606"/>
          <ac:graphicFrameMkLst>
            <pc:docMk/>
            <pc:sldMk cId="4011586489" sldId="262"/>
            <ac:graphicFrameMk id="6" creationId="{581DE4C6-F9F8-AFAC-B705-32543E6E8074}"/>
          </ac:graphicFrameMkLst>
        </pc:graphicFrameChg>
      </pc:sldChg>
      <pc:sldChg chg="addSp delSp modSp new mod ord setBg">
        <pc:chgData name="wijayawesley054@gmail.com" userId="452829091d136d6c" providerId="LiveId" clId="{B81A81E1-B976-4FD1-974C-1255C748542C}" dt="2022-03-26T03:07:43.007" v="2474" actId="26606"/>
        <pc:sldMkLst>
          <pc:docMk/>
          <pc:sldMk cId="3840827163" sldId="263"/>
        </pc:sldMkLst>
        <pc:spChg chg="mod">
          <ac:chgData name="wijayawesley054@gmail.com" userId="452829091d136d6c" providerId="LiveId" clId="{B81A81E1-B976-4FD1-974C-1255C748542C}" dt="2022-03-26T03:07:43.007" v="2474" actId="26606"/>
          <ac:spMkLst>
            <pc:docMk/>
            <pc:sldMk cId="3840827163" sldId="263"/>
            <ac:spMk id="2" creationId="{429AC05F-CAE4-4154-A0E4-07034A999B9C}"/>
          </ac:spMkLst>
        </pc:spChg>
        <pc:spChg chg="del mod">
          <ac:chgData name="wijayawesley054@gmail.com" userId="452829091d136d6c" providerId="LiveId" clId="{B81A81E1-B976-4FD1-974C-1255C748542C}" dt="2022-03-25T15:49:01.232" v="2459" actId="478"/>
          <ac:spMkLst>
            <pc:docMk/>
            <pc:sldMk cId="3840827163" sldId="263"/>
            <ac:spMk id="3" creationId="{AAC0D8C2-5FE5-417D-B19F-9B9E47ADB3BE}"/>
          </ac:spMkLst>
        </pc:spChg>
        <pc:spChg chg="add del">
          <ac:chgData name="wijayawesley054@gmail.com" userId="452829091d136d6c" providerId="LiveId" clId="{B81A81E1-B976-4FD1-974C-1255C748542C}" dt="2022-03-26T03:07:43.007" v="2474" actId="26606"/>
          <ac:spMkLst>
            <pc:docMk/>
            <pc:sldMk cId="3840827163" sldId="263"/>
            <ac:spMk id="14" creationId="{A7A59776-5948-400C-9935-7464561E876A}"/>
          </ac:spMkLst>
        </pc:spChg>
        <pc:spChg chg="add">
          <ac:chgData name="wijayawesley054@gmail.com" userId="452829091d136d6c" providerId="LiveId" clId="{B81A81E1-B976-4FD1-974C-1255C748542C}" dt="2022-03-26T03:07:43.007" v="2474" actId="26606"/>
          <ac:spMkLst>
            <pc:docMk/>
            <pc:sldMk cId="3840827163" sldId="263"/>
            <ac:spMk id="19" creationId="{D250AD41-A0EA-4974-AF3F-9CB9569695CC}"/>
          </ac:spMkLst>
        </pc:spChg>
        <pc:spChg chg="add">
          <ac:chgData name="wijayawesley054@gmail.com" userId="452829091d136d6c" providerId="LiveId" clId="{B81A81E1-B976-4FD1-974C-1255C748542C}" dt="2022-03-26T03:07:43.007" v="2474" actId="26606"/>
          <ac:spMkLst>
            <pc:docMk/>
            <pc:sldMk cId="3840827163" sldId="263"/>
            <ac:spMk id="21" creationId="{449F20D7-4DA5-403A-A81A-2808DFB0783A}"/>
          </ac:spMkLst>
        </pc:spChg>
        <pc:picChg chg="add mod">
          <ac:chgData name="wijayawesley054@gmail.com" userId="452829091d136d6c" providerId="LiveId" clId="{B81A81E1-B976-4FD1-974C-1255C748542C}" dt="2022-03-26T03:07:43.007" v="2474" actId="26606"/>
          <ac:picMkLst>
            <pc:docMk/>
            <pc:sldMk cId="3840827163" sldId="263"/>
            <ac:picMk id="4" creationId="{11F11745-01A8-42CE-91C1-5B70C77C80FA}"/>
          </ac:picMkLst>
        </pc:picChg>
        <pc:picChg chg="add mod ord">
          <ac:chgData name="wijayawesley054@gmail.com" userId="452829091d136d6c" providerId="LiveId" clId="{B81A81E1-B976-4FD1-974C-1255C748542C}" dt="2022-03-26T03:07:43.007" v="2474" actId="26606"/>
          <ac:picMkLst>
            <pc:docMk/>
            <pc:sldMk cId="3840827163" sldId="263"/>
            <ac:picMk id="5" creationId="{550525D2-60AB-46EF-AE8D-965589D1B8B4}"/>
          </ac:picMkLst>
        </pc:picChg>
        <pc:picChg chg="add del mod">
          <ac:chgData name="wijayawesley054@gmail.com" userId="452829091d136d6c" providerId="LiveId" clId="{B81A81E1-B976-4FD1-974C-1255C748542C}" dt="2022-03-26T03:07:26.196" v="2472" actId="478"/>
          <ac:picMkLst>
            <pc:docMk/>
            <pc:sldMk cId="3840827163" sldId="263"/>
            <ac:picMk id="7" creationId="{B885CA5A-01C5-4CEB-8CDC-6D229388B001}"/>
          </ac:picMkLst>
        </pc:picChg>
        <pc:picChg chg="add mod ord">
          <ac:chgData name="wijayawesley054@gmail.com" userId="452829091d136d6c" providerId="LiveId" clId="{B81A81E1-B976-4FD1-974C-1255C748542C}" dt="2022-03-26T03:07:43.007" v="2474" actId="26606"/>
          <ac:picMkLst>
            <pc:docMk/>
            <pc:sldMk cId="3840827163" sldId="263"/>
            <ac:picMk id="9" creationId="{9C174A03-0EB9-4683-9E53-E2E74DD798E4}"/>
          </ac:picMkLst>
        </pc:picChg>
        <pc:cxnChg chg="add">
          <ac:chgData name="wijayawesley054@gmail.com" userId="452829091d136d6c" providerId="LiveId" clId="{B81A81E1-B976-4FD1-974C-1255C748542C}" dt="2022-03-26T03:07:43.007" v="2474" actId="26606"/>
          <ac:cxnSpMkLst>
            <pc:docMk/>
            <pc:sldMk cId="3840827163" sldId="263"/>
            <ac:cxnSpMk id="23" creationId="{DBC19C68-7D81-44DA-A360-9D3D37ED1919}"/>
          </ac:cxnSpMkLst>
        </pc:cxnChg>
        <pc:cxnChg chg="add">
          <ac:chgData name="wijayawesley054@gmail.com" userId="452829091d136d6c" providerId="LiveId" clId="{B81A81E1-B976-4FD1-974C-1255C748542C}" dt="2022-03-26T03:07:43.007" v="2474" actId="26606"/>
          <ac:cxnSpMkLst>
            <pc:docMk/>
            <pc:sldMk cId="3840827163" sldId="263"/>
            <ac:cxnSpMk id="25" creationId="{3FDAFC29-F25F-42C4-B204-FA9EBCD48B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36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6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D621-D392-4754-8F78-58E6BECE68B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36AE-8A4B-42E2-8E6B-27FD2C87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D84-B565-4D80-9EC7-AD40521ED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Health Indicator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579FD-9590-4783-8686-CA4C1067E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Wesley Wijaya</a:t>
            </a:r>
          </a:p>
        </p:txBody>
      </p:sp>
    </p:spTree>
    <p:extLst>
      <p:ext uri="{BB962C8B-B14F-4D97-AF65-F5344CB8AC3E}">
        <p14:creationId xmlns:p14="http://schemas.microsoft.com/office/powerpoint/2010/main" val="32485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74D1-A311-4DFD-9EA4-55A8632E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3945-B2E7-48A4-8B4E-4ADD0749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Diabetes is increasing rapidly in Indonesia, and </a:t>
            </a:r>
            <a:r>
              <a:rPr lang="en-ID" b="0" i="0" dirty="0">
                <a:effectLst/>
                <a:latin typeface="Proxima Nova"/>
              </a:rPr>
              <a:t>"WHO estimates the number of people with type 2 DM in Indonesia will increase significantly to reach 21.3 million people by the year of 2030.“</a:t>
            </a:r>
            <a:r>
              <a:rPr lang="en-US" b="0" i="0" dirty="0">
                <a:effectLst/>
                <a:latin typeface="Proxima Nova"/>
              </a:rPr>
              <a:t> In this </a:t>
            </a:r>
            <a:r>
              <a:rPr lang="en-US" dirty="0">
                <a:effectLst/>
                <a:latin typeface="Proxima Nova"/>
              </a:rPr>
              <a:t>project , we will use Machine Learning model classification to create diabetes classification, understand factors that increase the risk of diabetes, and create recommendation base on the data we have. </a:t>
            </a:r>
            <a:endParaRPr lang="en-ID" b="0" i="0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389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0422-8E1F-4EAC-B53D-7FC2D518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0B53-8816-470E-9D9F-D34AC29C2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624657" cy="4530878"/>
          </a:xfrm>
        </p:spPr>
        <p:txBody>
          <a:bodyPr/>
          <a:lstStyle/>
          <a:p>
            <a:r>
              <a:rPr lang="en-US" dirty="0"/>
              <a:t>Data has 253680 row and 22 columns</a:t>
            </a:r>
          </a:p>
          <a:p>
            <a:r>
              <a:rPr lang="en-US" dirty="0"/>
              <a:t>No null value</a:t>
            </a:r>
          </a:p>
          <a:p>
            <a:r>
              <a:rPr lang="en-US" dirty="0"/>
              <a:t>All </a:t>
            </a:r>
            <a:r>
              <a:rPr lang="en-US" dirty="0" err="1"/>
              <a:t>dtype</a:t>
            </a:r>
            <a:r>
              <a:rPr lang="en-US" dirty="0"/>
              <a:t> is float64</a:t>
            </a:r>
          </a:p>
          <a:p>
            <a:r>
              <a:rPr lang="en-US" dirty="0"/>
              <a:t>Data is </a:t>
            </a:r>
            <a:r>
              <a:rPr lang="en-US" dirty="0" err="1"/>
              <a:t>inbalance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Panduan Menggunakan Kaggle untuk Pemula – Belajar Pembelajaran Mesin  Indonesia">
            <a:extLst>
              <a:ext uri="{FF2B5EF4-FFF2-40B4-BE49-F238E27FC236}">
                <a16:creationId xmlns:a16="http://schemas.microsoft.com/office/drawing/2014/main" id="{61AD71CE-40F3-4FED-9996-16633284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14" y="1692941"/>
            <a:ext cx="4430404" cy="201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DDCE9-5A23-4841-800E-BDC05DBC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72" y="4163333"/>
            <a:ext cx="4951782" cy="2623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EA7DE-784D-48BF-994B-79DB7FE17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11761"/>
            <a:ext cx="5903081" cy="1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9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4243-2187-4677-9B50-5404693B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503" y="609600"/>
            <a:ext cx="4345858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Data and features analysis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77554-4187-4456-A5F1-9EAAAD9D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54" y="799816"/>
            <a:ext cx="6487714" cy="52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CABA813-F62C-A82A-8BDA-9474DFE0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Highest Corr ~0.2 against Diabetes_binary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HighBP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HighChol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BMI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HeartDiseaseorAttack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GenHlth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DiffWalk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3040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D07E-25EE-4320-8A04-097A9FA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43" y="237971"/>
            <a:ext cx="10353761" cy="1326321"/>
          </a:xfrm>
        </p:spPr>
        <p:txBody>
          <a:bodyPr/>
          <a:lstStyle/>
          <a:p>
            <a:r>
              <a:rPr lang="en-US" dirty="0"/>
              <a:t>Modeling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7661-541B-45D4-97F8-C5989EB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4" y="1829409"/>
            <a:ext cx="2527164" cy="3695136"/>
          </a:xfrm>
        </p:spPr>
        <p:txBody>
          <a:bodyPr/>
          <a:lstStyle/>
          <a:p>
            <a:r>
              <a:rPr lang="en-US" dirty="0"/>
              <a:t>Train Split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800633-1FF5-4F46-932E-5979C6928FBC}"/>
              </a:ext>
            </a:extLst>
          </p:cNvPr>
          <p:cNvGrpSpPr/>
          <p:nvPr/>
        </p:nvGrpSpPr>
        <p:grpSpPr>
          <a:xfrm>
            <a:off x="525663" y="2790876"/>
            <a:ext cx="3171266" cy="3137975"/>
            <a:chOff x="3077318" y="1564292"/>
            <a:chExt cx="3283974" cy="35458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A5F8B04-CA0F-46D9-99DA-9599583EC04C}"/>
                </a:ext>
              </a:extLst>
            </p:cNvPr>
            <p:cNvGrpSpPr/>
            <p:nvPr/>
          </p:nvGrpSpPr>
          <p:grpSpPr>
            <a:xfrm>
              <a:off x="3254179" y="1564292"/>
              <a:ext cx="3058131" cy="2737200"/>
              <a:chOff x="4965290" y="1721405"/>
              <a:chExt cx="3058131" cy="27372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163AA0-760C-4E9E-8B00-6A0D2E55567B}"/>
                  </a:ext>
                </a:extLst>
              </p:cNvPr>
              <p:cNvSpPr/>
              <p:nvPr/>
            </p:nvSpPr>
            <p:spPr>
              <a:xfrm>
                <a:off x="4965290" y="2300748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259FD1-A1FC-408A-970C-4825EA408260}"/>
                  </a:ext>
                </a:extLst>
              </p:cNvPr>
              <p:cNvSpPr/>
              <p:nvPr/>
            </p:nvSpPr>
            <p:spPr>
              <a:xfrm>
                <a:off x="6774425" y="3330353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4DABED-E18B-4879-AC8E-9B0050B46B9E}"/>
                  </a:ext>
                </a:extLst>
              </p:cNvPr>
              <p:cNvSpPr/>
              <p:nvPr/>
            </p:nvSpPr>
            <p:spPr>
              <a:xfrm>
                <a:off x="6892711" y="1721405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12F281A8-CB89-4797-9213-4917A51F7090}"/>
                  </a:ext>
                </a:extLst>
              </p:cNvPr>
              <p:cNvSpPr/>
              <p:nvPr/>
            </p:nvSpPr>
            <p:spPr>
              <a:xfrm rot="21072614">
                <a:off x="5883020" y="2058432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80%</a:t>
                </a: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75072A35-73CC-4702-BA43-995F25C973E7}"/>
                  </a:ext>
                </a:extLst>
              </p:cNvPr>
              <p:cNvSpPr/>
              <p:nvPr/>
            </p:nvSpPr>
            <p:spPr>
              <a:xfrm rot="1580903">
                <a:off x="5857578" y="3277319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20%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405A-A6BF-4451-B9A4-7AD6BB1094C7}"/>
                </a:ext>
              </a:extLst>
            </p:cNvPr>
            <p:cNvSpPr txBox="1"/>
            <p:nvPr/>
          </p:nvSpPr>
          <p:spPr>
            <a:xfrm>
              <a:off x="3077318" y="4463845"/>
              <a:ext cx="328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Data Having 202944 Rows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63E85F-28AB-4B1E-8CF4-A2E209C34B8F}"/>
              </a:ext>
            </a:extLst>
          </p:cNvPr>
          <p:cNvGrpSpPr/>
          <p:nvPr/>
        </p:nvGrpSpPr>
        <p:grpSpPr>
          <a:xfrm>
            <a:off x="3892885" y="2797700"/>
            <a:ext cx="3533671" cy="2834069"/>
            <a:chOff x="7246468" y="1687131"/>
            <a:chExt cx="4124965" cy="338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064D6E-B586-420D-A2DF-A5C624FE6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0375" y="1687131"/>
              <a:ext cx="4041058" cy="261436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A7172B-6FE6-4891-9974-B7FBA2BBF2CC}"/>
                </a:ext>
              </a:extLst>
            </p:cNvPr>
            <p:cNvSpPr txBox="1"/>
            <p:nvPr/>
          </p:nvSpPr>
          <p:spPr>
            <a:xfrm>
              <a:off x="7246468" y="4424331"/>
              <a:ext cx="3431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Data Having 349326 Rows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47B284D-6688-4CDA-A8C3-BDD9E09AD998}"/>
              </a:ext>
            </a:extLst>
          </p:cNvPr>
          <p:cNvSpPr txBox="1">
            <a:spLocks/>
          </p:cNvSpPr>
          <p:nvPr/>
        </p:nvSpPr>
        <p:spPr>
          <a:xfrm>
            <a:off x="4139372" y="1829409"/>
            <a:ext cx="2527164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Inbalance</a:t>
            </a:r>
            <a:r>
              <a:rPr lang="en-US" dirty="0"/>
              <a:t> Handling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4629B2-2DA9-4246-82A4-6666ABA2B06B}"/>
              </a:ext>
            </a:extLst>
          </p:cNvPr>
          <p:cNvSpPr txBox="1">
            <a:spLocks/>
          </p:cNvSpPr>
          <p:nvPr/>
        </p:nvSpPr>
        <p:spPr>
          <a:xfrm>
            <a:off x="8038203" y="1829409"/>
            <a:ext cx="2939494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Modeling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7760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89F-3E8E-432A-BD96-97FEC490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FDDE-B6C2-4E40-8B9E-8F98E61C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" y="1668932"/>
            <a:ext cx="3584266" cy="4579468"/>
          </a:xfrm>
        </p:spPr>
        <p:txBody>
          <a:bodyPr/>
          <a:lstStyle/>
          <a:p>
            <a:r>
              <a:rPr lang="en-US" dirty="0"/>
              <a:t>Best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23AFD-041D-4D9B-82A7-BE60D4EA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50" y="2321414"/>
            <a:ext cx="6944689" cy="385816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DA09C8-8566-4500-B480-9EEA318C9A99}"/>
              </a:ext>
            </a:extLst>
          </p:cNvPr>
          <p:cNvSpPr txBox="1">
            <a:spLocks/>
          </p:cNvSpPr>
          <p:nvPr/>
        </p:nvSpPr>
        <p:spPr>
          <a:xfrm>
            <a:off x="5247311" y="1668932"/>
            <a:ext cx="3309484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Importance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0763F6-296D-4915-905A-4F1E833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9" y="2172930"/>
            <a:ext cx="4307711" cy="42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8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AC05F-CAE4-4154-A0E4-07034A99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Understanding Feature Importance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11745-01A8-42CE-91C1-5B70C77C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3" y="882071"/>
            <a:ext cx="3517752" cy="262951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76253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174A03-0EB9-4683-9E53-E2E74DD79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1" r="-2" b="-2"/>
          <a:stretch/>
        </p:blipFill>
        <p:spPr>
          <a:xfrm>
            <a:off x="4337121" y="782437"/>
            <a:ext cx="3517752" cy="282245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DAFC29-F25F-42C4-B204-FA9EBCD4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5741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0525D2-60AB-46EF-AE8D-965589D1B8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05" r="5" b="5"/>
          <a:stretch/>
        </p:blipFill>
        <p:spPr>
          <a:xfrm>
            <a:off x="8176607" y="785599"/>
            <a:ext cx="3517757" cy="28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6C3D-222D-4DAE-8019-3843D588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</a:t>
            </a:r>
            <a:r>
              <a:rPr lang="en-US" dirty="0" err="1"/>
              <a:t>recomendation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2A1D-9FE0-4311-8DC4-6E5D6C44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886" y="2317290"/>
            <a:ext cx="4985560" cy="3695136"/>
          </a:xfrm>
        </p:spPr>
        <p:txBody>
          <a:bodyPr/>
          <a:lstStyle/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Physical activity</a:t>
            </a:r>
          </a:p>
          <a:p>
            <a:pPr lvl="1"/>
            <a:r>
              <a:rPr lang="en-US" dirty="0"/>
              <a:t>Mental Health</a:t>
            </a:r>
          </a:p>
          <a:p>
            <a:pPr lvl="1"/>
            <a:r>
              <a:rPr lang="en-US" dirty="0"/>
              <a:t>BMI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112829-ED0B-4694-ACB3-2AA9440EF112}"/>
              </a:ext>
            </a:extLst>
          </p:cNvPr>
          <p:cNvSpPr txBox="1">
            <a:spLocks/>
          </p:cNvSpPr>
          <p:nvPr/>
        </p:nvSpPr>
        <p:spPr>
          <a:xfrm>
            <a:off x="722066" y="2317290"/>
            <a:ext cx="49855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High Cholesterol</a:t>
            </a:r>
          </a:p>
          <a:p>
            <a:pPr lvl="1"/>
            <a:r>
              <a:rPr lang="en-US" dirty="0"/>
              <a:t>High Blood </a:t>
            </a:r>
            <a:r>
              <a:rPr lang="en-US" dirty="0" err="1"/>
              <a:t>Presssure</a:t>
            </a:r>
            <a:endParaRPr lang="en-US" dirty="0"/>
          </a:p>
          <a:p>
            <a:pPr lvl="1"/>
            <a:r>
              <a:rPr lang="en-US" dirty="0"/>
              <a:t>General Health</a:t>
            </a:r>
          </a:p>
          <a:p>
            <a:pPr marL="0" indent="0">
              <a:buNone/>
            </a:pPr>
            <a:r>
              <a:rPr lang="en-US" dirty="0"/>
              <a:t>This 3 factors is main point at increasing risk of diabetes</a:t>
            </a:r>
          </a:p>
        </p:txBody>
      </p:sp>
    </p:spTree>
    <p:extLst>
      <p:ext uri="{BB962C8B-B14F-4D97-AF65-F5344CB8AC3E}">
        <p14:creationId xmlns:p14="http://schemas.microsoft.com/office/powerpoint/2010/main" val="401158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110</TotalTime>
  <Words>186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Proxima Nova</vt:lpstr>
      <vt:lpstr>Arial</vt:lpstr>
      <vt:lpstr>Bookman Old Style</vt:lpstr>
      <vt:lpstr>Rockwell</vt:lpstr>
      <vt:lpstr>Damask</vt:lpstr>
      <vt:lpstr>Diabetes Health Indicator</vt:lpstr>
      <vt:lpstr>Problem</vt:lpstr>
      <vt:lpstr>Data collection and understanding</vt:lpstr>
      <vt:lpstr>Data and features analysis</vt:lpstr>
      <vt:lpstr>Modeling step</vt:lpstr>
      <vt:lpstr>evaluation</vt:lpstr>
      <vt:lpstr>Understanding Feature Importance</vt:lpstr>
      <vt:lpstr>Conclusion and recomendation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Health Indicator</dc:title>
  <dc:creator>wijayawesley054@gmail.com</dc:creator>
  <cp:lastModifiedBy>wijayawesley054@gmail.com</cp:lastModifiedBy>
  <cp:revision>1</cp:revision>
  <dcterms:created xsi:type="dcterms:W3CDTF">2022-03-25T14:03:58Z</dcterms:created>
  <dcterms:modified xsi:type="dcterms:W3CDTF">2022-03-26T03:09:26Z</dcterms:modified>
</cp:coreProperties>
</file>