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docProps/custom.xml" ContentType="application/vnd.openxmlformats-officedocument.custom-properties+xml"/>
  <Override PartName="/ppt/diagrams/layout3.xml" ContentType="application/vnd.openxmlformats-officedocument.drawingml.diagramLayout+xml"/>
  <Override PartName="/ppt/diagrams/data4.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colors6.xml" ContentType="application/vnd.openxmlformats-officedocument.drawingml.diagramColor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ppt/diagrams/quickStyle6.xml" ContentType="application/vnd.openxmlformats-officedocument.drawingml.diagramStyl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diagrams/layout6.xml" ContentType="application/vnd.openxmlformats-officedocument.drawingml.diagram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diagrams/layout4.xml" ContentType="application/vnd.openxmlformats-officedocument.drawingml.diagram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Override PartName="/ppt/diagrams/data3.xml" ContentType="application/vnd.openxmlformats-officedocument.drawingml.diagramData+xml"/>
  <Override PartName="/ppt/diagrams/colors5.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4001" r:id="rId2"/>
  </p:sldMasterIdLst>
  <p:notesMasterIdLst>
    <p:notesMasterId r:id="rId26"/>
  </p:notesMasterIdLst>
  <p:sldIdLst>
    <p:sldId id="434" r:id="rId3"/>
    <p:sldId id="290" r:id="rId4"/>
    <p:sldId id="576" r:id="rId5"/>
    <p:sldId id="562" r:id="rId6"/>
    <p:sldId id="579" r:id="rId7"/>
    <p:sldId id="591" r:id="rId8"/>
    <p:sldId id="593" r:id="rId9"/>
    <p:sldId id="594" r:id="rId10"/>
    <p:sldId id="580" r:id="rId11"/>
    <p:sldId id="581" r:id="rId12"/>
    <p:sldId id="582" r:id="rId13"/>
    <p:sldId id="583" r:id="rId14"/>
    <p:sldId id="584" r:id="rId15"/>
    <p:sldId id="563" r:id="rId16"/>
    <p:sldId id="589" r:id="rId17"/>
    <p:sldId id="590" r:id="rId18"/>
    <p:sldId id="574" r:id="rId19"/>
    <p:sldId id="573" r:id="rId20"/>
    <p:sldId id="585" r:id="rId21"/>
    <p:sldId id="595" r:id="rId22"/>
    <p:sldId id="569" r:id="rId23"/>
    <p:sldId id="586" r:id="rId24"/>
    <p:sldId id="276" r:id="rId25"/>
  </p:sldIdLst>
  <p:sldSz cx="9144000" cy="6858000" type="screen4x3"/>
  <p:notesSz cx="9723438" cy="6858000"/>
  <p:defaultTextStyle>
    <a:defPPr>
      <a:defRPr lang="en-US"/>
    </a:defPPr>
    <a:lvl1pPr algn="l" rtl="0" fontAlgn="base">
      <a:spcBef>
        <a:spcPct val="0"/>
      </a:spcBef>
      <a:spcAft>
        <a:spcPct val="0"/>
      </a:spcAft>
      <a:defRPr b="1" kern="1200">
        <a:solidFill>
          <a:schemeClr val="tx1"/>
        </a:solidFill>
        <a:latin typeface="Arial" charset="0"/>
        <a:ea typeface="宋体" charset="-122"/>
        <a:cs typeface="+mn-cs"/>
      </a:defRPr>
    </a:lvl1pPr>
    <a:lvl2pPr marL="457200" algn="l" rtl="0" fontAlgn="base">
      <a:spcBef>
        <a:spcPct val="0"/>
      </a:spcBef>
      <a:spcAft>
        <a:spcPct val="0"/>
      </a:spcAft>
      <a:defRPr b="1" kern="1200">
        <a:solidFill>
          <a:schemeClr val="tx1"/>
        </a:solidFill>
        <a:latin typeface="Arial" charset="0"/>
        <a:ea typeface="宋体" charset="-122"/>
        <a:cs typeface="+mn-cs"/>
      </a:defRPr>
    </a:lvl2pPr>
    <a:lvl3pPr marL="914400" algn="l" rtl="0" fontAlgn="base">
      <a:spcBef>
        <a:spcPct val="0"/>
      </a:spcBef>
      <a:spcAft>
        <a:spcPct val="0"/>
      </a:spcAft>
      <a:defRPr b="1" kern="1200">
        <a:solidFill>
          <a:schemeClr val="tx1"/>
        </a:solidFill>
        <a:latin typeface="Arial" charset="0"/>
        <a:ea typeface="宋体" charset="-122"/>
        <a:cs typeface="+mn-cs"/>
      </a:defRPr>
    </a:lvl3pPr>
    <a:lvl4pPr marL="1371600" algn="l" rtl="0" fontAlgn="base">
      <a:spcBef>
        <a:spcPct val="0"/>
      </a:spcBef>
      <a:spcAft>
        <a:spcPct val="0"/>
      </a:spcAft>
      <a:defRPr b="1" kern="1200">
        <a:solidFill>
          <a:schemeClr val="tx1"/>
        </a:solidFill>
        <a:latin typeface="Arial" charset="0"/>
        <a:ea typeface="宋体" charset="-122"/>
        <a:cs typeface="+mn-cs"/>
      </a:defRPr>
    </a:lvl4pPr>
    <a:lvl5pPr marL="1828800" algn="l" rtl="0" fontAlgn="base">
      <a:spcBef>
        <a:spcPct val="0"/>
      </a:spcBef>
      <a:spcAft>
        <a:spcPct val="0"/>
      </a:spcAft>
      <a:defRPr b="1" kern="1200">
        <a:solidFill>
          <a:schemeClr val="tx1"/>
        </a:solidFill>
        <a:latin typeface="Arial" charset="0"/>
        <a:ea typeface="宋体" charset="-122"/>
        <a:cs typeface="+mn-cs"/>
      </a:defRPr>
    </a:lvl5pPr>
    <a:lvl6pPr marL="2286000" algn="l" defTabSz="914400" rtl="0" eaLnBrk="1" latinLnBrk="0" hangingPunct="1">
      <a:defRPr b="1" kern="1200">
        <a:solidFill>
          <a:schemeClr val="tx1"/>
        </a:solidFill>
        <a:latin typeface="Arial" charset="0"/>
        <a:ea typeface="宋体" charset="-122"/>
        <a:cs typeface="+mn-cs"/>
      </a:defRPr>
    </a:lvl6pPr>
    <a:lvl7pPr marL="2743200" algn="l" defTabSz="914400" rtl="0" eaLnBrk="1" latinLnBrk="0" hangingPunct="1">
      <a:defRPr b="1" kern="1200">
        <a:solidFill>
          <a:schemeClr val="tx1"/>
        </a:solidFill>
        <a:latin typeface="Arial" charset="0"/>
        <a:ea typeface="宋体" charset="-122"/>
        <a:cs typeface="+mn-cs"/>
      </a:defRPr>
    </a:lvl7pPr>
    <a:lvl8pPr marL="3200400" algn="l" defTabSz="914400" rtl="0" eaLnBrk="1" latinLnBrk="0" hangingPunct="1">
      <a:defRPr b="1" kern="1200">
        <a:solidFill>
          <a:schemeClr val="tx1"/>
        </a:solidFill>
        <a:latin typeface="Arial" charset="0"/>
        <a:ea typeface="宋体" charset="-122"/>
        <a:cs typeface="+mn-cs"/>
      </a:defRPr>
    </a:lvl8pPr>
    <a:lvl9pPr marL="3657600" algn="l" defTabSz="914400" rtl="0" eaLnBrk="1" latinLnBrk="0" hangingPunct="1">
      <a:defRPr b="1"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CC0000"/>
    <a:srgbClr val="660033"/>
    <a:srgbClr val="CC9900"/>
    <a:srgbClr val="660066"/>
    <a:srgbClr val="003399"/>
    <a:srgbClr val="333300"/>
    <a:srgbClr val="003366"/>
    <a:srgbClr val="996633"/>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vertBarState="maximized">
    <p:restoredLeft sz="15760" autoAdjust="0"/>
    <p:restoredTop sz="94660"/>
  </p:normalViewPr>
  <p:slideViewPr>
    <p:cSldViewPr snapToGrid="0">
      <p:cViewPr varScale="1">
        <p:scale>
          <a:sx n="84" d="100"/>
          <a:sy n="84" d="100"/>
        </p:scale>
        <p:origin x="-918" y="-78"/>
      </p:cViewPr>
      <p:guideLst>
        <p:guide orient="horz" pos="2160"/>
        <p:guide pos="2880"/>
      </p:guideLst>
    </p:cSldViewPr>
  </p:slideViewPr>
  <p:notesTextViewPr>
    <p:cViewPr>
      <p:scale>
        <a:sx n="100" d="100"/>
        <a:sy n="100" d="100"/>
      </p:scale>
      <p:origin x="0" y="0"/>
    </p:cViewPr>
  </p:notesTextViewPr>
  <p:gridSpacing cx="78027213" cy="78027213"/>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67CF46-7597-4045-AC77-00B77B1F60DE}" type="doc">
      <dgm:prSet loTypeId="urn:microsoft.com/office/officeart/2005/8/layout/arrow2" loCatId="process" qsTypeId="urn:microsoft.com/office/officeart/2005/8/quickstyle/3d3" qsCatId="3D" csTypeId="urn:microsoft.com/office/officeart/2005/8/colors/accent1_2" csCatId="accent1" phldr="1"/>
      <dgm:spPr/>
      <dgm:t>
        <a:bodyPr/>
        <a:lstStyle/>
        <a:p>
          <a:endParaRPr lang="zh-CN" altLang="en-US"/>
        </a:p>
      </dgm:t>
    </dgm:pt>
    <dgm:pt modelId="{A8A825DA-A50F-4906-B250-0F5BC33470A3}">
      <dgm:prSet phldrT="[文本]" custT="1"/>
      <dgm:spPr/>
      <dgm:t>
        <a:bodyPr/>
        <a:lstStyle/>
        <a:p>
          <a:r>
            <a:rPr lang="zh-CN" altLang="en-US" sz="2800" b="1" dirty="0" smtClean="0">
              <a:latin typeface="华文楷体" pitchFamily="2" charset="-122"/>
              <a:ea typeface="华文楷体" pitchFamily="2" charset="-122"/>
            </a:rPr>
            <a:t>备案</a:t>
          </a:r>
          <a:endParaRPr lang="zh-CN" altLang="en-US" sz="2800" b="1" dirty="0">
            <a:latin typeface="华文楷体" pitchFamily="2" charset="-122"/>
            <a:ea typeface="华文楷体" pitchFamily="2" charset="-122"/>
          </a:endParaRPr>
        </a:p>
      </dgm:t>
    </dgm:pt>
    <dgm:pt modelId="{60EAD7CC-CF77-4BAE-9C0B-49899E001812}" type="parTrans" cxnId="{BDC64F73-243F-41C5-8401-7CCBB0D8FD93}">
      <dgm:prSet/>
      <dgm:spPr/>
      <dgm:t>
        <a:bodyPr/>
        <a:lstStyle/>
        <a:p>
          <a:endParaRPr lang="zh-CN" altLang="en-US" sz="2800" b="1">
            <a:latin typeface="华文楷体" pitchFamily="2" charset="-122"/>
            <a:ea typeface="华文楷体" pitchFamily="2" charset="-122"/>
          </a:endParaRPr>
        </a:p>
      </dgm:t>
    </dgm:pt>
    <dgm:pt modelId="{14D66766-94AA-4906-88CB-E25658A97462}" type="sibTrans" cxnId="{BDC64F73-243F-41C5-8401-7CCBB0D8FD93}">
      <dgm:prSet/>
      <dgm:spPr/>
      <dgm:t>
        <a:bodyPr/>
        <a:lstStyle/>
        <a:p>
          <a:endParaRPr lang="zh-CN" altLang="en-US" sz="2800" b="1">
            <a:latin typeface="华文楷体" pitchFamily="2" charset="-122"/>
            <a:ea typeface="华文楷体" pitchFamily="2" charset="-122"/>
          </a:endParaRPr>
        </a:p>
      </dgm:t>
    </dgm:pt>
    <dgm:pt modelId="{B47B9DCD-B3B1-48D3-9D9A-1594CE983CFB}">
      <dgm:prSet phldrT="[文本]" custT="1"/>
      <dgm:spPr/>
      <dgm:t>
        <a:bodyPr/>
        <a:lstStyle/>
        <a:p>
          <a:r>
            <a:rPr lang="zh-CN" altLang="en-US" sz="2800" b="1" dirty="0" smtClean="0">
              <a:latin typeface="华文楷体" pitchFamily="2" charset="-122"/>
              <a:ea typeface="华文楷体" pitchFamily="2" charset="-122"/>
            </a:rPr>
            <a:t>交易账户开设</a:t>
          </a:r>
          <a:endParaRPr lang="zh-CN" altLang="en-US" sz="2800" b="1" dirty="0">
            <a:latin typeface="华文楷体" pitchFamily="2" charset="-122"/>
            <a:ea typeface="华文楷体" pitchFamily="2" charset="-122"/>
          </a:endParaRPr>
        </a:p>
      </dgm:t>
    </dgm:pt>
    <dgm:pt modelId="{E30FA8C5-7AF7-4A8A-AB1D-0790F697FEF3}" type="parTrans" cxnId="{80F92FA3-C84B-4FA0-88EB-7E770B6F5BA3}">
      <dgm:prSet/>
      <dgm:spPr/>
      <dgm:t>
        <a:bodyPr/>
        <a:lstStyle/>
        <a:p>
          <a:endParaRPr lang="zh-CN" altLang="en-US" sz="2800" b="1">
            <a:latin typeface="华文楷体" pitchFamily="2" charset="-122"/>
            <a:ea typeface="华文楷体" pitchFamily="2" charset="-122"/>
          </a:endParaRPr>
        </a:p>
      </dgm:t>
    </dgm:pt>
    <dgm:pt modelId="{BB4B720E-976E-4268-99C0-96E622A140E6}" type="sibTrans" cxnId="{80F92FA3-C84B-4FA0-88EB-7E770B6F5BA3}">
      <dgm:prSet/>
      <dgm:spPr/>
      <dgm:t>
        <a:bodyPr/>
        <a:lstStyle/>
        <a:p>
          <a:endParaRPr lang="zh-CN" altLang="en-US" sz="2800" b="1">
            <a:latin typeface="华文楷体" pitchFamily="2" charset="-122"/>
            <a:ea typeface="华文楷体" pitchFamily="2" charset="-122"/>
          </a:endParaRPr>
        </a:p>
      </dgm:t>
    </dgm:pt>
    <dgm:pt modelId="{627D9D32-6223-4B36-860F-2E2C1CF3E093}">
      <dgm:prSet phldrT="[文本]" custT="1"/>
      <dgm:spPr/>
      <dgm:t>
        <a:bodyPr/>
        <a:lstStyle/>
        <a:p>
          <a:r>
            <a:rPr lang="zh-CN" altLang="en-US" sz="2800" b="1" dirty="0" smtClean="0">
              <a:latin typeface="华文楷体" pitchFamily="2" charset="-122"/>
              <a:ea typeface="华文楷体" pitchFamily="2" charset="-122"/>
            </a:rPr>
            <a:t>资金募集</a:t>
          </a:r>
          <a:endParaRPr lang="zh-CN" altLang="en-US" sz="2800" b="1" dirty="0">
            <a:latin typeface="华文楷体" pitchFamily="2" charset="-122"/>
            <a:ea typeface="华文楷体" pitchFamily="2" charset="-122"/>
          </a:endParaRPr>
        </a:p>
      </dgm:t>
    </dgm:pt>
    <dgm:pt modelId="{110AE5B0-E430-4823-94CD-5D1D9F57BFE2}" type="parTrans" cxnId="{733F4925-267D-4561-B259-136DC55091A5}">
      <dgm:prSet/>
      <dgm:spPr/>
      <dgm:t>
        <a:bodyPr/>
        <a:lstStyle/>
        <a:p>
          <a:endParaRPr lang="zh-CN" altLang="en-US" sz="2800" b="1">
            <a:latin typeface="华文楷体" pitchFamily="2" charset="-122"/>
            <a:ea typeface="华文楷体" pitchFamily="2" charset="-122"/>
          </a:endParaRPr>
        </a:p>
      </dgm:t>
    </dgm:pt>
    <dgm:pt modelId="{E69EAE24-E971-42A1-A4A2-42BDD41F5BA1}" type="sibTrans" cxnId="{733F4925-267D-4561-B259-136DC55091A5}">
      <dgm:prSet/>
      <dgm:spPr/>
      <dgm:t>
        <a:bodyPr/>
        <a:lstStyle/>
        <a:p>
          <a:endParaRPr lang="zh-CN" altLang="en-US" sz="2800" b="1">
            <a:latin typeface="华文楷体" pitchFamily="2" charset="-122"/>
            <a:ea typeface="华文楷体" pitchFamily="2" charset="-122"/>
          </a:endParaRPr>
        </a:p>
      </dgm:t>
    </dgm:pt>
    <dgm:pt modelId="{9ED56FEC-0DC5-495F-9D61-CA8B3C3BE741}">
      <dgm:prSet phldrT="[文本]" custT="1"/>
      <dgm:spPr/>
      <dgm:t>
        <a:bodyPr/>
        <a:lstStyle/>
        <a:p>
          <a:r>
            <a:rPr lang="zh-CN" altLang="en-US" sz="2800" b="1" dirty="0" smtClean="0">
              <a:latin typeface="华文楷体" pitchFamily="2" charset="-122"/>
              <a:ea typeface="华文楷体" pitchFamily="2" charset="-122"/>
            </a:rPr>
            <a:t>划款交易</a:t>
          </a:r>
          <a:endParaRPr lang="zh-CN" altLang="en-US" sz="2800" b="1" dirty="0">
            <a:latin typeface="华文楷体" pitchFamily="2" charset="-122"/>
            <a:ea typeface="华文楷体" pitchFamily="2" charset="-122"/>
          </a:endParaRPr>
        </a:p>
      </dgm:t>
    </dgm:pt>
    <dgm:pt modelId="{93B9C3DF-630C-4D27-BEAC-4A37768EBECA}" type="parTrans" cxnId="{D58013D1-CE6C-4163-981F-6EAC6E7C867B}">
      <dgm:prSet/>
      <dgm:spPr/>
      <dgm:t>
        <a:bodyPr/>
        <a:lstStyle/>
        <a:p>
          <a:endParaRPr lang="zh-CN" altLang="en-US" sz="2800" b="1">
            <a:latin typeface="华文楷体" pitchFamily="2" charset="-122"/>
            <a:ea typeface="华文楷体" pitchFamily="2" charset="-122"/>
          </a:endParaRPr>
        </a:p>
      </dgm:t>
    </dgm:pt>
    <dgm:pt modelId="{6E633B87-42B5-4521-89C1-2A9D5D029F3B}" type="sibTrans" cxnId="{D58013D1-CE6C-4163-981F-6EAC6E7C867B}">
      <dgm:prSet/>
      <dgm:spPr/>
      <dgm:t>
        <a:bodyPr/>
        <a:lstStyle/>
        <a:p>
          <a:endParaRPr lang="zh-CN" altLang="en-US" sz="2800" b="1">
            <a:latin typeface="华文楷体" pitchFamily="2" charset="-122"/>
            <a:ea typeface="华文楷体" pitchFamily="2" charset="-122"/>
          </a:endParaRPr>
        </a:p>
      </dgm:t>
    </dgm:pt>
    <dgm:pt modelId="{ED7AF161-F7BF-444C-AAB8-F2B888585CB1}" type="pres">
      <dgm:prSet presAssocID="{4667CF46-7597-4045-AC77-00B77B1F60DE}" presName="arrowDiagram" presStyleCnt="0">
        <dgm:presLayoutVars>
          <dgm:chMax val="5"/>
          <dgm:dir/>
          <dgm:resizeHandles val="exact"/>
        </dgm:presLayoutVars>
      </dgm:prSet>
      <dgm:spPr/>
      <dgm:t>
        <a:bodyPr/>
        <a:lstStyle/>
        <a:p>
          <a:endParaRPr lang="zh-CN" altLang="en-US"/>
        </a:p>
      </dgm:t>
    </dgm:pt>
    <dgm:pt modelId="{5B48962A-631C-4F11-8206-842407098744}" type="pres">
      <dgm:prSet presAssocID="{4667CF46-7597-4045-AC77-00B77B1F60DE}" presName="arrow" presStyleLbl="bgShp" presStyleIdx="0" presStyleCnt="1" custScaleY="88854"/>
      <dgm:spPr/>
    </dgm:pt>
    <dgm:pt modelId="{E7CB8077-F141-4D65-A2E5-926E2FF474DC}" type="pres">
      <dgm:prSet presAssocID="{4667CF46-7597-4045-AC77-00B77B1F60DE}" presName="arrowDiagram4" presStyleCnt="0"/>
      <dgm:spPr/>
    </dgm:pt>
    <dgm:pt modelId="{A38D4714-9D35-4D6F-9578-7F4C723E9B6E}" type="pres">
      <dgm:prSet presAssocID="{627D9D32-6223-4B36-860F-2E2C1CF3E093}" presName="bullet4a" presStyleLbl="node1" presStyleIdx="0" presStyleCnt="4" custLinFactNeighborX="-48220" custLinFactNeighborY="-24111"/>
      <dgm:spPr>
        <a:solidFill>
          <a:srgbClr val="FFFF00"/>
        </a:solidFill>
        <a:ln>
          <a:solidFill>
            <a:srgbClr val="FFFF00"/>
          </a:solidFill>
        </a:ln>
      </dgm:spPr>
      <dgm:t>
        <a:bodyPr/>
        <a:lstStyle/>
        <a:p>
          <a:endParaRPr lang="zh-CN" altLang="en-US"/>
        </a:p>
      </dgm:t>
    </dgm:pt>
    <dgm:pt modelId="{249C5A1A-EADE-4362-AA5A-13142922FD6D}" type="pres">
      <dgm:prSet presAssocID="{627D9D32-6223-4B36-860F-2E2C1CF3E093}" presName="textBox4a" presStyleLbl="revTx" presStyleIdx="0" presStyleCnt="4" custScaleX="76174" custLinFactY="-9352" custLinFactNeighborX="-70262" custLinFactNeighborY="-100000">
        <dgm:presLayoutVars>
          <dgm:bulletEnabled val="1"/>
        </dgm:presLayoutVars>
      </dgm:prSet>
      <dgm:spPr/>
      <dgm:t>
        <a:bodyPr/>
        <a:lstStyle/>
        <a:p>
          <a:endParaRPr lang="zh-CN" altLang="en-US"/>
        </a:p>
      </dgm:t>
    </dgm:pt>
    <dgm:pt modelId="{D7CC7B83-2FEC-49F2-A710-6AF94C36E3C4}" type="pres">
      <dgm:prSet presAssocID="{A8A825DA-A50F-4906-B250-0F5BC33470A3}" presName="bullet4b" presStyleLbl="node1" presStyleIdx="1" presStyleCnt="4"/>
      <dgm:spPr>
        <a:solidFill>
          <a:srgbClr val="00B050"/>
        </a:solidFill>
        <a:ln>
          <a:solidFill>
            <a:srgbClr val="00B050"/>
          </a:solidFill>
        </a:ln>
      </dgm:spPr>
      <dgm:t>
        <a:bodyPr/>
        <a:lstStyle/>
        <a:p>
          <a:endParaRPr lang="zh-CN" altLang="en-US"/>
        </a:p>
      </dgm:t>
    </dgm:pt>
    <dgm:pt modelId="{4E71446F-356B-443B-86F5-8553FB23C4B8}" type="pres">
      <dgm:prSet presAssocID="{A8A825DA-A50F-4906-B250-0F5BC33470A3}" presName="textBox4b" presStyleLbl="revTx" presStyleIdx="1" presStyleCnt="4" custAng="10800000" custFlipVert="1" custScaleX="67202" custScaleY="26275" custLinFactNeighborX="-74817" custLinFactNeighborY="-75717">
        <dgm:presLayoutVars>
          <dgm:bulletEnabled val="1"/>
        </dgm:presLayoutVars>
      </dgm:prSet>
      <dgm:spPr/>
      <dgm:t>
        <a:bodyPr/>
        <a:lstStyle/>
        <a:p>
          <a:endParaRPr lang="zh-CN" altLang="en-US"/>
        </a:p>
      </dgm:t>
    </dgm:pt>
    <dgm:pt modelId="{BE581511-0D71-4B30-9C58-E0CCEA26A08B}" type="pres">
      <dgm:prSet presAssocID="{B47B9DCD-B3B1-48D3-9D9A-1594CE983CFB}" presName="bullet4c" presStyleLbl="node1" presStyleIdx="2" presStyleCnt="4" custLinFactNeighborX="10463" custLinFactNeighborY="17438"/>
      <dgm:spPr>
        <a:solidFill>
          <a:srgbClr val="FFC000"/>
        </a:solidFill>
        <a:ln>
          <a:solidFill>
            <a:srgbClr val="FFC000"/>
          </a:solidFill>
        </a:ln>
      </dgm:spPr>
      <dgm:t>
        <a:bodyPr/>
        <a:lstStyle/>
        <a:p>
          <a:endParaRPr lang="zh-CN" altLang="en-US"/>
        </a:p>
      </dgm:t>
    </dgm:pt>
    <dgm:pt modelId="{42729B02-6FB6-4899-9401-FA86A63747BE}" type="pres">
      <dgm:prSet presAssocID="{B47B9DCD-B3B1-48D3-9D9A-1594CE983CFB}" presName="textBox4c" presStyleLbl="revTx" presStyleIdx="2" presStyleCnt="4" custScaleX="96118" custScaleY="33421" custLinFactNeighborX="-70417" custLinFactNeighborY="-83269">
        <dgm:presLayoutVars>
          <dgm:bulletEnabled val="1"/>
        </dgm:presLayoutVars>
      </dgm:prSet>
      <dgm:spPr/>
      <dgm:t>
        <a:bodyPr/>
        <a:lstStyle/>
        <a:p>
          <a:endParaRPr lang="zh-CN" altLang="en-US"/>
        </a:p>
      </dgm:t>
    </dgm:pt>
    <dgm:pt modelId="{0E62CD97-B838-4168-AFD5-4AAB2CE844A1}" type="pres">
      <dgm:prSet presAssocID="{9ED56FEC-0DC5-495F-9D61-CA8B3C3BE741}" presName="bullet4d" presStyleLbl="node1" presStyleIdx="3" presStyleCnt="4" custLinFactNeighborX="2603" custLinFactNeighborY="26034"/>
      <dgm:spPr>
        <a:solidFill>
          <a:srgbClr val="FF0000"/>
        </a:solidFill>
        <a:ln>
          <a:solidFill>
            <a:srgbClr val="FF0000"/>
          </a:solidFill>
        </a:ln>
      </dgm:spPr>
      <dgm:t>
        <a:bodyPr/>
        <a:lstStyle/>
        <a:p>
          <a:endParaRPr lang="zh-CN" altLang="en-US"/>
        </a:p>
      </dgm:t>
    </dgm:pt>
    <dgm:pt modelId="{42E0BE9C-4656-49B4-BC59-D8EB7C64FB41}" type="pres">
      <dgm:prSet presAssocID="{9ED56FEC-0DC5-495F-9D61-CA8B3C3BE741}" presName="textBox4d" presStyleLbl="revTx" presStyleIdx="3" presStyleCnt="4" custScaleX="81445" custScaleY="35189" custLinFactNeighborX="-69536" custLinFactNeighborY="-74659">
        <dgm:presLayoutVars>
          <dgm:bulletEnabled val="1"/>
        </dgm:presLayoutVars>
      </dgm:prSet>
      <dgm:spPr/>
      <dgm:t>
        <a:bodyPr/>
        <a:lstStyle/>
        <a:p>
          <a:endParaRPr lang="zh-CN" altLang="en-US"/>
        </a:p>
      </dgm:t>
    </dgm:pt>
  </dgm:ptLst>
  <dgm:cxnLst>
    <dgm:cxn modelId="{EEA6C72F-040E-4952-81BF-F80290F049AF}" type="presOf" srcId="{4667CF46-7597-4045-AC77-00B77B1F60DE}" destId="{ED7AF161-F7BF-444C-AAB8-F2B888585CB1}" srcOrd="0" destOrd="0" presId="urn:microsoft.com/office/officeart/2005/8/layout/arrow2"/>
    <dgm:cxn modelId="{B9562AA5-BA15-4224-AA0B-B6798731E71B}" type="presOf" srcId="{B47B9DCD-B3B1-48D3-9D9A-1594CE983CFB}" destId="{42729B02-6FB6-4899-9401-FA86A63747BE}" srcOrd="0" destOrd="0" presId="urn:microsoft.com/office/officeart/2005/8/layout/arrow2"/>
    <dgm:cxn modelId="{BDC64F73-243F-41C5-8401-7CCBB0D8FD93}" srcId="{4667CF46-7597-4045-AC77-00B77B1F60DE}" destId="{A8A825DA-A50F-4906-B250-0F5BC33470A3}" srcOrd="1" destOrd="0" parTransId="{60EAD7CC-CF77-4BAE-9C0B-49899E001812}" sibTransId="{14D66766-94AA-4906-88CB-E25658A97462}"/>
    <dgm:cxn modelId="{6A938ADF-0291-4D1A-97BB-6391B0CAE72C}" type="presOf" srcId="{A8A825DA-A50F-4906-B250-0F5BC33470A3}" destId="{4E71446F-356B-443B-86F5-8553FB23C4B8}" srcOrd="0" destOrd="0" presId="urn:microsoft.com/office/officeart/2005/8/layout/arrow2"/>
    <dgm:cxn modelId="{D58013D1-CE6C-4163-981F-6EAC6E7C867B}" srcId="{4667CF46-7597-4045-AC77-00B77B1F60DE}" destId="{9ED56FEC-0DC5-495F-9D61-CA8B3C3BE741}" srcOrd="3" destOrd="0" parTransId="{93B9C3DF-630C-4D27-BEAC-4A37768EBECA}" sibTransId="{6E633B87-42B5-4521-89C1-2A9D5D029F3B}"/>
    <dgm:cxn modelId="{733F4925-267D-4561-B259-136DC55091A5}" srcId="{4667CF46-7597-4045-AC77-00B77B1F60DE}" destId="{627D9D32-6223-4B36-860F-2E2C1CF3E093}" srcOrd="0" destOrd="0" parTransId="{110AE5B0-E430-4823-94CD-5D1D9F57BFE2}" sibTransId="{E69EAE24-E971-42A1-A4A2-42BDD41F5BA1}"/>
    <dgm:cxn modelId="{D291045D-69BE-43BD-A7ED-B22E63171AF4}" type="presOf" srcId="{9ED56FEC-0DC5-495F-9D61-CA8B3C3BE741}" destId="{42E0BE9C-4656-49B4-BC59-D8EB7C64FB41}" srcOrd="0" destOrd="0" presId="urn:microsoft.com/office/officeart/2005/8/layout/arrow2"/>
    <dgm:cxn modelId="{5C6AA52C-66C1-4644-B7E0-3CD3DBF5C212}" type="presOf" srcId="{627D9D32-6223-4B36-860F-2E2C1CF3E093}" destId="{249C5A1A-EADE-4362-AA5A-13142922FD6D}" srcOrd="0" destOrd="0" presId="urn:microsoft.com/office/officeart/2005/8/layout/arrow2"/>
    <dgm:cxn modelId="{80F92FA3-C84B-4FA0-88EB-7E770B6F5BA3}" srcId="{4667CF46-7597-4045-AC77-00B77B1F60DE}" destId="{B47B9DCD-B3B1-48D3-9D9A-1594CE983CFB}" srcOrd="2" destOrd="0" parTransId="{E30FA8C5-7AF7-4A8A-AB1D-0790F697FEF3}" sibTransId="{BB4B720E-976E-4268-99C0-96E622A140E6}"/>
    <dgm:cxn modelId="{5C334C4F-9D49-4D1B-8832-0B206FEE6230}" type="presParOf" srcId="{ED7AF161-F7BF-444C-AAB8-F2B888585CB1}" destId="{5B48962A-631C-4F11-8206-842407098744}" srcOrd="0" destOrd="0" presId="urn:microsoft.com/office/officeart/2005/8/layout/arrow2"/>
    <dgm:cxn modelId="{747B77F6-70D3-4BFC-82E6-165BA4993C94}" type="presParOf" srcId="{ED7AF161-F7BF-444C-AAB8-F2B888585CB1}" destId="{E7CB8077-F141-4D65-A2E5-926E2FF474DC}" srcOrd="1" destOrd="0" presId="urn:microsoft.com/office/officeart/2005/8/layout/arrow2"/>
    <dgm:cxn modelId="{EB676ECD-20DD-42C0-AE55-5B964C26FFC9}" type="presParOf" srcId="{E7CB8077-F141-4D65-A2E5-926E2FF474DC}" destId="{A38D4714-9D35-4D6F-9578-7F4C723E9B6E}" srcOrd="0" destOrd="0" presId="urn:microsoft.com/office/officeart/2005/8/layout/arrow2"/>
    <dgm:cxn modelId="{1C19DB87-E4E7-4D2E-941C-2092403BE88E}" type="presParOf" srcId="{E7CB8077-F141-4D65-A2E5-926E2FF474DC}" destId="{249C5A1A-EADE-4362-AA5A-13142922FD6D}" srcOrd="1" destOrd="0" presId="urn:microsoft.com/office/officeart/2005/8/layout/arrow2"/>
    <dgm:cxn modelId="{5FFBCDE9-4846-4BE0-960B-D6416DC00DF9}" type="presParOf" srcId="{E7CB8077-F141-4D65-A2E5-926E2FF474DC}" destId="{D7CC7B83-2FEC-49F2-A710-6AF94C36E3C4}" srcOrd="2" destOrd="0" presId="urn:microsoft.com/office/officeart/2005/8/layout/arrow2"/>
    <dgm:cxn modelId="{3EC49A2D-C315-419F-A509-192526686B9E}" type="presParOf" srcId="{E7CB8077-F141-4D65-A2E5-926E2FF474DC}" destId="{4E71446F-356B-443B-86F5-8553FB23C4B8}" srcOrd="3" destOrd="0" presId="urn:microsoft.com/office/officeart/2005/8/layout/arrow2"/>
    <dgm:cxn modelId="{817B7C11-DC26-49CD-AF82-7F35DECC4235}" type="presParOf" srcId="{E7CB8077-F141-4D65-A2E5-926E2FF474DC}" destId="{BE581511-0D71-4B30-9C58-E0CCEA26A08B}" srcOrd="4" destOrd="0" presId="urn:microsoft.com/office/officeart/2005/8/layout/arrow2"/>
    <dgm:cxn modelId="{E1F9AA9C-6266-4725-998C-6F8BC0F29118}" type="presParOf" srcId="{E7CB8077-F141-4D65-A2E5-926E2FF474DC}" destId="{42729B02-6FB6-4899-9401-FA86A63747BE}" srcOrd="5" destOrd="0" presId="urn:microsoft.com/office/officeart/2005/8/layout/arrow2"/>
    <dgm:cxn modelId="{6D280124-A6E7-406B-AB00-8780090ED892}" type="presParOf" srcId="{E7CB8077-F141-4D65-A2E5-926E2FF474DC}" destId="{0E62CD97-B838-4168-AFD5-4AAB2CE844A1}" srcOrd="6" destOrd="0" presId="urn:microsoft.com/office/officeart/2005/8/layout/arrow2"/>
    <dgm:cxn modelId="{EFC8390B-FB55-4B45-9448-57FBF3DD2021}" type="presParOf" srcId="{E7CB8077-F141-4D65-A2E5-926E2FF474DC}" destId="{42E0BE9C-4656-49B4-BC59-D8EB7C64FB41}" srcOrd="7" destOrd="0" presId="urn:microsoft.com/office/officeart/2005/8/layout/arrow2"/>
  </dgm:cxnLst>
  <dgm:bg/>
  <dgm:whole/>
</dgm:dataModel>
</file>

<file path=ppt/diagrams/data2.xml><?xml version="1.0" encoding="utf-8"?>
<dgm:dataModel xmlns:dgm="http://schemas.openxmlformats.org/drawingml/2006/diagram" xmlns:a="http://schemas.openxmlformats.org/drawingml/2006/main">
  <dgm:ptLst>
    <dgm:pt modelId="{7A21BBCB-B446-4379-A014-B9350931F9BE}" type="doc">
      <dgm:prSet loTypeId="urn:microsoft.com/office/officeart/2005/8/layout/hProcess11" loCatId="process" qsTypeId="urn:microsoft.com/office/officeart/2005/8/quickstyle/3d2" qsCatId="3D" csTypeId="urn:microsoft.com/office/officeart/2005/8/colors/accent1_2" csCatId="accent1" phldr="1"/>
      <dgm:spPr/>
    </dgm:pt>
    <dgm:pt modelId="{86C23C79-A79C-4043-94AD-93296AA08744}">
      <dgm:prSet phldrT="[文本]" custT="1"/>
      <dgm:spPr/>
      <dgm:t>
        <a:bodyPr/>
        <a:lstStyle/>
        <a:p>
          <a:r>
            <a:rPr lang="zh-CN" altLang="en-US" sz="2400" b="1" dirty="0" smtClean="0">
              <a:latin typeface="华文楷体" pitchFamily="2" charset="-122"/>
              <a:ea typeface="华文楷体" pitchFamily="2" charset="-122"/>
            </a:rPr>
            <a:t>委托资金</a:t>
          </a:r>
          <a:endParaRPr lang="zh-CN" altLang="en-US" sz="2400" b="1" dirty="0">
            <a:latin typeface="华文楷体" pitchFamily="2" charset="-122"/>
            <a:ea typeface="华文楷体" pitchFamily="2" charset="-122"/>
          </a:endParaRPr>
        </a:p>
      </dgm:t>
    </dgm:pt>
    <dgm:pt modelId="{E21EACA0-70C3-43FA-ACE9-74B9904895E9}" type="parTrans" cxnId="{8BF87FC0-1404-4DFC-BF38-84C2493767BA}">
      <dgm:prSet/>
      <dgm:spPr/>
      <dgm:t>
        <a:bodyPr/>
        <a:lstStyle/>
        <a:p>
          <a:endParaRPr lang="zh-CN" altLang="en-US" sz="2400" b="1">
            <a:latin typeface="华文楷体" pitchFamily="2" charset="-122"/>
            <a:ea typeface="华文楷体" pitchFamily="2" charset="-122"/>
          </a:endParaRPr>
        </a:p>
      </dgm:t>
    </dgm:pt>
    <dgm:pt modelId="{9D8E31FA-934E-4976-A96A-A6EB05A3DAD6}" type="sibTrans" cxnId="{8BF87FC0-1404-4DFC-BF38-84C2493767BA}">
      <dgm:prSet/>
      <dgm:spPr/>
      <dgm:t>
        <a:bodyPr/>
        <a:lstStyle/>
        <a:p>
          <a:endParaRPr lang="zh-CN" altLang="en-US" sz="2400" b="1">
            <a:latin typeface="华文楷体" pitchFamily="2" charset="-122"/>
            <a:ea typeface="华文楷体" pitchFamily="2" charset="-122"/>
          </a:endParaRPr>
        </a:p>
      </dgm:t>
    </dgm:pt>
    <dgm:pt modelId="{C56FE8D5-6B3B-44C4-BB1C-689DC5638F3C}">
      <dgm:prSet phldrT="[文本]" custT="1"/>
      <dgm:spPr/>
      <dgm:t>
        <a:bodyPr/>
        <a:lstStyle/>
        <a:p>
          <a:r>
            <a:rPr lang="zh-CN" altLang="en-US" sz="2400" b="1" dirty="0" smtClean="0">
              <a:latin typeface="华文楷体" pitchFamily="2" charset="-122"/>
              <a:ea typeface="华文楷体" pitchFamily="2" charset="-122"/>
            </a:rPr>
            <a:t>募集账户</a:t>
          </a:r>
          <a:endParaRPr lang="zh-CN" altLang="en-US" sz="2400" b="1" dirty="0">
            <a:latin typeface="华文楷体" pitchFamily="2" charset="-122"/>
            <a:ea typeface="华文楷体" pitchFamily="2" charset="-122"/>
          </a:endParaRPr>
        </a:p>
      </dgm:t>
    </dgm:pt>
    <dgm:pt modelId="{81B4ABAB-F943-4592-B225-B599498FA4A1}" type="parTrans" cxnId="{0AFF5EFE-844B-4A96-9EA1-BF5D35F9F7CB}">
      <dgm:prSet/>
      <dgm:spPr/>
      <dgm:t>
        <a:bodyPr/>
        <a:lstStyle/>
        <a:p>
          <a:endParaRPr lang="zh-CN" altLang="en-US" sz="2400" b="1">
            <a:latin typeface="华文楷体" pitchFamily="2" charset="-122"/>
            <a:ea typeface="华文楷体" pitchFamily="2" charset="-122"/>
          </a:endParaRPr>
        </a:p>
      </dgm:t>
    </dgm:pt>
    <dgm:pt modelId="{C7BD957A-F773-4DEA-977A-C2C98F2FC45F}" type="sibTrans" cxnId="{0AFF5EFE-844B-4A96-9EA1-BF5D35F9F7CB}">
      <dgm:prSet/>
      <dgm:spPr/>
      <dgm:t>
        <a:bodyPr/>
        <a:lstStyle/>
        <a:p>
          <a:endParaRPr lang="zh-CN" altLang="en-US" sz="2400" b="1">
            <a:latin typeface="华文楷体" pitchFamily="2" charset="-122"/>
            <a:ea typeface="华文楷体" pitchFamily="2" charset="-122"/>
          </a:endParaRPr>
        </a:p>
      </dgm:t>
    </dgm:pt>
    <dgm:pt modelId="{72E641DB-674D-4776-B502-6F4E9A5F7900}">
      <dgm:prSet phldrT="[文本]" custT="1"/>
      <dgm:spPr/>
      <dgm:t>
        <a:bodyPr/>
        <a:lstStyle/>
        <a:p>
          <a:r>
            <a:rPr lang="zh-CN" altLang="en-US" sz="2400" b="1" dirty="0" smtClean="0">
              <a:latin typeface="华文楷体" pitchFamily="2" charset="-122"/>
              <a:ea typeface="华文楷体" pitchFamily="2" charset="-122"/>
            </a:rPr>
            <a:t>托管账户</a:t>
          </a:r>
          <a:endParaRPr lang="zh-CN" altLang="en-US" sz="2400" b="1" dirty="0">
            <a:latin typeface="华文楷体" pitchFamily="2" charset="-122"/>
            <a:ea typeface="华文楷体" pitchFamily="2" charset="-122"/>
          </a:endParaRPr>
        </a:p>
      </dgm:t>
    </dgm:pt>
    <dgm:pt modelId="{A847E8BF-BE1B-42BE-ACB9-69228C7762BC}" type="parTrans" cxnId="{AEB27B64-6F2A-4A3A-8AC9-259F297BC8FF}">
      <dgm:prSet/>
      <dgm:spPr/>
      <dgm:t>
        <a:bodyPr/>
        <a:lstStyle/>
        <a:p>
          <a:endParaRPr lang="zh-CN" altLang="en-US" sz="2400" b="1">
            <a:latin typeface="华文楷体" pitchFamily="2" charset="-122"/>
            <a:ea typeface="华文楷体" pitchFamily="2" charset="-122"/>
          </a:endParaRPr>
        </a:p>
      </dgm:t>
    </dgm:pt>
    <dgm:pt modelId="{E900A4A6-02A1-42E7-9575-B82310C38431}" type="sibTrans" cxnId="{AEB27B64-6F2A-4A3A-8AC9-259F297BC8FF}">
      <dgm:prSet/>
      <dgm:spPr/>
      <dgm:t>
        <a:bodyPr/>
        <a:lstStyle/>
        <a:p>
          <a:endParaRPr lang="zh-CN" altLang="en-US" sz="2400" b="1">
            <a:latin typeface="华文楷体" pitchFamily="2" charset="-122"/>
            <a:ea typeface="华文楷体" pitchFamily="2" charset="-122"/>
          </a:endParaRPr>
        </a:p>
      </dgm:t>
    </dgm:pt>
    <dgm:pt modelId="{4DBA5C9E-CF68-4922-BDDB-407A47FE295A}">
      <dgm:prSet phldrT="[文本]" custT="1"/>
      <dgm:spPr/>
      <dgm:t>
        <a:bodyPr/>
        <a:lstStyle/>
        <a:p>
          <a:r>
            <a:rPr lang="zh-CN" altLang="en-US" sz="2400" b="1" dirty="0" smtClean="0">
              <a:latin typeface="华文楷体" pitchFamily="2" charset="-122"/>
              <a:ea typeface="华文楷体" pitchFamily="2" charset="-122"/>
            </a:rPr>
            <a:t>委托人签署合同时预留银行账户</a:t>
          </a:r>
          <a:endParaRPr lang="zh-CN" altLang="en-US" sz="2400" b="1" dirty="0">
            <a:latin typeface="华文楷体" pitchFamily="2" charset="-122"/>
            <a:ea typeface="华文楷体" pitchFamily="2" charset="-122"/>
          </a:endParaRPr>
        </a:p>
      </dgm:t>
    </dgm:pt>
    <dgm:pt modelId="{C17A450B-CBA1-4D09-9FDE-0988BF3BF051}" type="parTrans" cxnId="{FCC857C9-E4AC-49B6-8B6E-EB39C9B0FD3A}">
      <dgm:prSet/>
      <dgm:spPr/>
      <dgm:t>
        <a:bodyPr/>
        <a:lstStyle/>
        <a:p>
          <a:endParaRPr lang="zh-CN" altLang="en-US" sz="2400" b="1">
            <a:latin typeface="华文楷体" pitchFamily="2" charset="-122"/>
            <a:ea typeface="华文楷体" pitchFamily="2" charset="-122"/>
          </a:endParaRPr>
        </a:p>
      </dgm:t>
    </dgm:pt>
    <dgm:pt modelId="{27ADE983-03E3-43FF-AEF7-23839CECD646}" type="sibTrans" cxnId="{FCC857C9-E4AC-49B6-8B6E-EB39C9B0FD3A}">
      <dgm:prSet/>
      <dgm:spPr/>
      <dgm:t>
        <a:bodyPr/>
        <a:lstStyle/>
        <a:p>
          <a:endParaRPr lang="zh-CN" altLang="en-US" sz="2400" b="1">
            <a:latin typeface="华文楷体" pitchFamily="2" charset="-122"/>
            <a:ea typeface="华文楷体" pitchFamily="2" charset="-122"/>
          </a:endParaRPr>
        </a:p>
      </dgm:t>
    </dgm:pt>
    <dgm:pt modelId="{82429708-A3A0-48E5-9C74-7FCDBF124DB7}" type="pres">
      <dgm:prSet presAssocID="{7A21BBCB-B446-4379-A014-B9350931F9BE}" presName="Name0" presStyleCnt="0">
        <dgm:presLayoutVars>
          <dgm:dir/>
          <dgm:resizeHandles val="exact"/>
        </dgm:presLayoutVars>
      </dgm:prSet>
      <dgm:spPr/>
    </dgm:pt>
    <dgm:pt modelId="{D8F1CB56-BA9F-4AAB-B006-6C3A58932F2A}" type="pres">
      <dgm:prSet presAssocID="{7A21BBCB-B446-4379-A014-B9350931F9BE}" presName="arrow" presStyleLbl="bgShp" presStyleIdx="0" presStyleCnt="1"/>
      <dgm:spPr/>
    </dgm:pt>
    <dgm:pt modelId="{9142D1FB-43BF-4702-AD73-C7862B904516}" type="pres">
      <dgm:prSet presAssocID="{7A21BBCB-B446-4379-A014-B9350931F9BE}" presName="points" presStyleCnt="0"/>
      <dgm:spPr/>
    </dgm:pt>
    <dgm:pt modelId="{908A4CE9-3286-49DC-9D59-0F64C575A802}" type="pres">
      <dgm:prSet presAssocID="{86C23C79-A79C-4043-94AD-93296AA08744}" presName="compositeA" presStyleCnt="0"/>
      <dgm:spPr/>
    </dgm:pt>
    <dgm:pt modelId="{DE9AA2BC-B788-4062-969B-9684ACD0EC9B}" type="pres">
      <dgm:prSet presAssocID="{86C23C79-A79C-4043-94AD-93296AA08744}" presName="textA" presStyleLbl="revTx" presStyleIdx="0" presStyleCnt="4" custScaleX="84509">
        <dgm:presLayoutVars>
          <dgm:bulletEnabled val="1"/>
        </dgm:presLayoutVars>
      </dgm:prSet>
      <dgm:spPr/>
      <dgm:t>
        <a:bodyPr/>
        <a:lstStyle/>
        <a:p>
          <a:endParaRPr lang="zh-CN" altLang="en-US"/>
        </a:p>
      </dgm:t>
    </dgm:pt>
    <dgm:pt modelId="{9253D76D-00DC-4FE1-A901-5579E6E6F28B}" type="pres">
      <dgm:prSet presAssocID="{86C23C79-A79C-4043-94AD-93296AA08744}" presName="circleA" presStyleLbl="node1" presStyleIdx="0" presStyleCnt="4"/>
      <dgm:spPr>
        <a:solidFill>
          <a:srgbClr val="FF0000"/>
        </a:solidFill>
        <a:ln>
          <a:solidFill>
            <a:srgbClr val="FF0000"/>
          </a:solidFill>
        </a:ln>
      </dgm:spPr>
    </dgm:pt>
    <dgm:pt modelId="{2C8EE4C0-AD98-46F7-A79A-04A19E66BE09}" type="pres">
      <dgm:prSet presAssocID="{86C23C79-A79C-4043-94AD-93296AA08744}" presName="spaceA" presStyleCnt="0"/>
      <dgm:spPr/>
    </dgm:pt>
    <dgm:pt modelId="{958FE3EE-2CF8-4412-9CFE-C05B1D658DEE}" type="pres">
      <dgm:prSet presAssocID="{9D8E31FA-934E-4976-A96A-A6EB05A3DAD6}" presName="space" presStyleCnt="0"/>
      <dgm:spPr/>
    </dgm:pt>
    <dgm:pt modelId="{EB1B6987-C257-4FA2-8480-B29535243FF7}" type="pres">
      <dgm:prSet presAssocID="{C56FE8D5-6B3B-44C4-BB1C-689DC5638F3C}" presName="compositeB" presStyleCnt="0"/>
      <dgm:spPr/>
    </dgm:pt>
    <dgm:pt modelId="{DCCB6F8D-6325-4EF2-AF37-4C39FF6EE1A9}" type="pres">
      <dgm:prSet presAssocID="{C56FE8D5-6B3B-44C4-BB1C-689DC5638F3C}" presName="textB" presStyleLbl="revTx" presStyleIdx="1" presStyleCnt="4" custScaleX="86255" custLinFactNeighborX="-31139" custLinFactNeighborY="-1206">
        <dgm:presLayoutVars>
          <dgm:bulletEnabled val="1"/>
        </dgm:presLayoutVars>
      </dgm:prSet>
      <dgm:spPr/>
      <dgm:t>
        <a:bodyPr/>
        <a:lstStyle/>
        <a:p>
          <a:endParaRPr lang="zh-CN" altLang="en-US"/>
        </a:p>
      </dgm:t>
    </dgm:pt>
    <dgm:pt modelId="{6AC168EE-86BF-4D84-BC36-D69314DE9C1B}" type="pres">
      <dgm:prSet presAssocID="{C56FE8D5-6B3B-44C4-BB1C-689DC5638F3C}" presName="circleB" presStyleLbl="node1" presStyleIdx="1" presStyleCnt="4" custLinFactX="-49578" custLinFactNeighborX="-100000"/>
      <dgm:spPr/>
    </dgm:pt>
    <dgm:pt modelId="{93994C75-E0F4-4172-B0EF-128C2E772B67}" type="pres">
      <dgm:prSet presAssocID="{C56FE8D5-6B3B-44C4-BB1C-689DC5638F3C}" presName="spaceB" presStyleCnt="0"/>
      <dgm:spPr/>
    </dgm:pt>
    <dgm:pt modelId="{680BF776-8D5B-45A0-B156-5AC13FBE5ACC}" type="pres">
      <dgm:prSet presAssocID="{C7BD957A-F773-4DEA-977A-C2C98F2FC45F}" presName="space" presStyleCnt="0"/>
      <dgm:spPr/>
    </dgm:pt>
    <dgm:pt modelId="{8AF75423-0CEB-4343-90DB-2B9785B66BDA}" type="pres">
      <dgm:prSet presAssocID="{72E641DB-674D-4776-B502-6F4E9A5F7900}" presName="compositeA" presStyleCnt="0"/>
      <dgm:spPr/>
    </dgm:pt>
    <dgm:pt modelId="{1A3C049D-5D2E-4150-9C5D-AF1D60CF6522}" type="pres">
      <dgm:prSet presAssocID="{72E641DB-674D-4776-B502-6F4E9A5F7900}" presName="textA" presStyleLbl="revTx" presStyleIdx="2" presStyleCnt="4" custScaleX="75544" custLinFactNeighborX="-38405" custLinFactNeighborY="2412">
        <dgm:presLayoutVars>
          <dgm:bulletEnabled val="1"/>
        </dgm:presLayoutVars>
      </dgm:prSet>
      <dgm:spPr/>
      <dgm:t>
        <a:bodyPr/>
        <a:lstStyle/>
        <a:p>
          <a:endParaRPr lang="zh-CN" altLang="en-US"/>
        </a:p>
      </dgm:t>
    </dgm:pt>
    <dgm:pt modelId="{991DC11F-F1E6-4A98-AF29-D284C00D654B}" type="pres">
      <dgm:prSet presAssocID="{72E641DB-674D-4776-B502-6F4E9A5F7900}" presName="circleA" presStyleLbl="node1" presStyleIdx="2" presStyleCnt="4" custLinFactX="-78529" custLinFactNeighborX="-100000" custLinFactNeighborY="0"/>
      <dgm:spPr>
        <a:solidFill>
          <a:srgbClr val="CC9900"/>
        </a:solidFill>
        <a:ln>
          <a:solidFill>
            <a:srgbClr val="CC9900"/>
          </a:solidFill>
        </a:ln>
      </dgm:spPr>
    </dgm:pt>
    <dgm:pt modelId="{AF88F7D4-53EC-43E2-B113-D9385FB3B856}" type="pres">
      <dgm:prSet presAssocID="{72E641DB-674D-4776-B502-6F4E9A5F7900}" presName="spaceA" presStyleCnt="0"/>
      <dgm:spPr/>
    </dgm:pt>
    <dgm:pt modelId="{020E0DAF-CBF5-46CD-B6D2-D2008A24F8C9}" type="pres">
      <dgm:prSet presAssocID="{E900A4A6-02A1-42E7-9575-B82310C38431}" presName="space" presStyleCnt="0"/>
      <dgm:spPr/>
    </dgm:pt>
    <dgm:pt modelId="{84388000-604D-4493-9788-069B3BD746A8}" type="pres">
      <dgm:prSet presAssocID="{4DBA5C9E-CF68-4922-BDDB-407A47FE295A}" presName="compositeB" presStyleCnt="0"/>
      <dgm:spPr/>
    </dgm:pt>
    <dgm:pt modelId="{0AE12925-A467-4818-93AF-E1D8E2779663}" type="pres">
      <dgm:prSet presAssocID="{4DBA5C9E-CF68-4922-BDDB-407A47FE295A}" presName="textB" presStyleLbl="revTx" presStyleIdx="3" presStyleCnt="4" custScaleX="192940" custLinFactNeighborX="7565" custLinFactNeighborY="-2412">
        <dgm:presLayoutVars>
          <dgm:bulletEnabled val="1"/>
        </dgm:presLayoutVars>
      </dgm:prSet>
      <dgm:spPr/>
      <dgm:t>
        <a:bodyPr/>
        <a:lstStyle/>
        <a:p>
          <a:endParaRPr lang="zh-CN" altLang="en-US"/>
        </a:p>
      </dgm:t>
    </dgm:pt>
    <dgm:pt modelId="{C6BB2859-6E29-483E-93F6-59FD6B0A7CEE}" type="pres">
      <dgm:prSet presAssocID="{4DBA5C9E-CF68-4922-BDDB-407A47FE295A}" presName="circleB" presStyleLbl="node1" presStyleIdx="3" presStyleCnt="4" custLinFactNeighborX="-1" custLinFactNeighborY="0"/>
      <dgm:spPr>
        <a:solidFill>
          <a:srgbClr val="008000"/>
        </a:solidFill>
        <a:ln>
          <a:solidFill>
            <a:srgbClr val="008000"/>
          </a:solidFill>
        </a:ln>
      </dgm:spPr>
    </dgm:pt>
    <dgm:pt modelId="{B73904E5-5D38-4398-98DD-F94E6D9A1687}" type="pres">
      <dgm:prSet presAssocID="{4DBA5C9E-CF68-4922-BDDB-407A47FE295A}" presName="spaceB" presStyleCnt="0"/>
      <dgm:spPr/>
    </dgm:pt>
  </dgm:ptLst>
  <dgm:cxnLst>
    <dgm:cxn modelId="{781B7D77-A74D-4F0B-92DA-EE5AF02C96F7}" type="presOf" srcId="{4DBA5C9E-CF68-4922-BDDB-407A47FE295A}" destId="{0AE12925-A467-4818-93AF-E1D8E2779663}" srcOrd="0" destOrd="0" presId="urn:microsoft.com/office/officeart/2005/8/layout/hProcess11"/>
    <dgm:cxn modelId="{FCC857C9-E4AC-49B6-8B6E-EB39C9B0FD3A}" srcId="{7A21BBCB-B446-4379-A014-B9350931F9BE}" destId="{4DBA5C9E-CF68-4922-BDDB-407A47FE295A}" srcOrd="3" destOrd="0" parTransId="{C17A450B-CBA1-4D09-9FDE-0988BF3BF051}" sibTransId="{27ADE983-03E3-43FF-AEF7-23839CECD646}"/>
    <dgm:cxn modelId="{B9E27017-4FAA-482F-B7E4-6EB958A7F0F2}" type="presOf" srcId="{72E641DB-674D-4776-B502-6F4E9A5F7900}" destId="{1A3C049D-5D2E-4150-9C5D-AF1D60CF6522}" srcOrd="0" destOrd="0" presId="urn:microsoft.com/office/officeart/2005/8/layout/hProcess11"/>
    <dgm:cxn modelId="{8560F635-DE72-4C51-BC10-3B46800584F3}" type="presOf" srcId="{7A21BBCB-B446-4379-A014-B9350931F9BE}" destId="{82429708-A3A0-48E5-9C74-7FCDBF124DB7}" srcOrd="0" destOrd="0" presId="urn:microsoft.com/office/officeart/2005/8/layout/hProcess11"/>
    <dgm:cxn modelId="{A7C5B77E-68B9-4D5C-912A-EBE927A44E66}" type="presOf" srcId="{86C23C79-A79C-4043-94AD-93296AA08744}" destId="{DE9AA2BC-B788-4062-969B-9684ACD0EC9B}" srcOrd="0" destOrd="0" presId="urn:microsoft.com/office/officeart/2005/8/layout/hProcess11"/>
    <dgm:cxn modelId="{AEB27B64-6F2A-4A3A-8AC9-259F297BC8FF}" srcId="{7A21BBCB-B446-4379-A014-B9350931F9BE}" destId="{72E641DB-674D-4776-B502-6F4E9A5F7900}" srcOrd="2" destOrd="0" parTransId="{A847E8BF-BE1B-42BE-ACB9-69228C7762BC}" sibTransId="{E900A4A6-02A1-42E7-9575-B82310C38431}"/>
    <dgm:cxn modelId="{4B249491-304B-4404-A7AE-4F12750310BE}" type="presOf" srcId="{C56FE8D5-6B3B-44C4-BB1C-689DC5638F3C}" destId="{DCCB6F8D-6325-4EF2-AF37-4C39FF6EE1A9}" srcOrd="0" destOrd="0" presId="urn:microsoft.com/office/officeart/2005/8/layout/hProcess11"/>
    <dgm:cxn modelId="{8BF87FC0-1404-4DFC-BF38-84C2493767BA}" srcId="{7A21BBCB-B446-4379-A014-B9350931F9BE}" destId="{86C23C79-A79C-4043-94AD-93296AA08744}" srcOrd="0" destOrd="0" parTransId="{E21EACA0-70C3-43FA-ACE9-74B9904895E9}" sibTransId="{9D8E31FA-934E-4976-A96A-A6EB05A3DAD6}"/>
    <dgm:cxn modelId="{0AFF5EFE-844B-4A96-9EA1-BF5D35F9F7CB}" srcId="{7A21BBCB-B446-4379-A014-B9350931F9BE}" destId="{C56FE8D5-6B3B-44C4-BB1C-689DC5638F3C}" srcOrd="1" destOrd="0" parTransId="{81B4ABAB-F943-4592-B225-B599498FA4A1}" sibTransId="{C7BD957A-F773-4DEA-977A-C2C98F2FC45F}"/>
    <dgm:cxn modelId="{B81A99A5-C037-4505-9BBA-D9F026E611B2}" type="presParOf" srcId="{82429708-A3A0-48E5-9C74-7FCDBF124DB7}" destId="{D8F1CB56-BA9F-4AAB-B006-6C3A58932F2A}" srcOrd="0" destOrd="0" presId="urn:microsoft.com/office/officeart/2005/8/layout/hProcess11"/>
    <dgm:cxn modelId="{67538A0B-1B8F-42D0-B0F8-7C9070563C60}" type="presParOf" srcId="{82429708-A3A0-48E5-9C74-7FCDBF124DB7}" destId="{9142D1FB-43BF-4702-AD73-C7862B904516}" srcOrd="1" destOrd="0" presId="urn:microsoft.com/office/officeart/2005/8/layout/hProcess11"/>
    <dgm:cxn modelId="{4C4F7303-9E2D-45E0-98CD-24959237D013}" type="presParOf" srcId="{9142D1FB-43BF-4702-AD73-C7862B904516}" destId="{908A4CE9-3286-49DC-9D59-0F64C575A802}" srcOrd="0" destOrd="0" presId="urn:microsoft.com/office/officeart/2005/8/layout/hProcess11"/>
    <dgm:cxn modelId="{95BF50D2-39F6-420D-9C5A-98DE49BEC05E}" type="presParOf" srcId="{908A4CE9-3286-49DC-9D59-0F64C575A802}" destId="{DE9AA2BC-B788-4062-969B-9684ACD0EC9B}" srcOrd="0" destOrd="0" presId="urn:microsoft.com/office/officeart/2005/8/layout/hProcess11"/>
    <dgm:cxn modelId="{195AF5EE-0D3E-46E6-B8DD-4947B14B176F}" type="presParOf" srcId="{908A4CE9-3286-49DC-9D59-0F64C575A802}" destId="{9253D76D-00DC-4FE1-A901-5579E6E6F28B}" srcOrd="1" destOrd="0" presId="urn:microsoft.com/office/officeart/2005/8/layout/hProcess11"/>
    <dgm:cxn modelId="{929318E0-FCF9-4418-915D-E6F967AE9DF5}" type="presParOf" srcId="{908A4CE9-3286-49DC-9D59-0F64C575A802}" destId="{2C8EE4C0-AD98-46F7-A79A-04A19E66BE09}" srcOrd="2" destOrd="0" presId="urn:microsoft.com/office/officeart/2005/8/layout/hProcess11"/>
    <dgm:cxn modelId="{885AE47B-D48E-4E17-AD9E-F0FE8DCEEB79}" type="presParOf" srcId="{9142D1FB-43BF-4702-AD73-C7862B904516}" destId="{958FE3EE-2CF8-4412-9CFE-C05B1D658DEE}" srcOrd="1" destOrd="0" presId="urn:microsoft.com/office/officeart/2005/8/layout/hProcess11"/>
    <dgm:cxn modelId="{2EB21AD9-6166-438C-B4EA-CBE5E5F5D051}" type="presParOf" srcId="{9142D1FB-43BF-4702-AD73-C7862B904516}" destId="{EB1B6987-C257-4FA2-8480-B29535243FF7}" srcOrd="2" destOrd="0" presId="urn:microsoft.com/office/officeart/2005/8/layout/hProcess11"/>
    <dgm:cxn modelId="{A9692DA0-8DB8-4AF9-956B-61F4F62EC619}" type="presParOf" srcId="{EB1B6987-C257-4FA2-8480-B29535243FF7}" destId="{DCCB6F8D-6325-4EF2-AF37-4C39FF6EE1A9}" srcOrd="0" destOrd="0" presId="urn:microsoft.com/office/officeart/2005/8/layout/hProcess11"/>
    <dgm:cxn modelId="{51D15540-391E-490B-A9A9-B96ACC7216BA}" type="presParOf" srcId="{EB1B6987-C257-4FA2-8480-B29535243FF7}" destId="{6AC168EE-86BF-4D84-BC36-D69314DE9C1B}" srcOrd="1" destOrd="0" presId="urn:microsoft.com/office/officeart/2005/8/layout/hProcess11"/>
    <dgm:cxn modelId="{9D71B15C-F708-4D2F-969C-E57A7012D2BD}" type="presParOf" srcId="{EB1B6987-C257-4FA2-8480-B29535243FF7}" destId="{93994C75-E0F4-4172-B0EF-128C2E772B67}" srcOrd="2" destOrd="0" presId="urn:microsoft.com/office/officeart/2005/8/layout/hProcess11"/>
    <dgm:cxn modelId="{0E7FC0FE-74FF-4C7D-9561-2BC97FC7A102}" type="presParOf" srcId="{9142D1FB-43BF-4702-AD73-C7862B904516}" destId="{680BF776-8D5B-45A0-B156-5AC13FBE5ACC}" srcOrd="3" destOrd="0" presId="urn:microsoft.com/office/officeart/2005/8/layout/hProcess11"/>
    <dgm:cxn modelId="{1BBB6D4A-C326-46C2-86E4-2DA3A8632218}" type="presParOf" srcId="{9142D1FB-43BF-4702-AD73-C7862B904516}" destId="{8AF75423-0CEB-4343-90DB-2B9785B66BDA}" srcOrd="4" destOrd="0" presId="urn:microsoft.com/office/officeart/2005/8/layout/hProcess11"/>
    <dgm:cxn modelId="{B5C7E3E0-7FE4-4E57-9F77-D67464F28E17}" type="presParOf" srcId="{8AF75423-0CEB-4343-90DB-2B9785B66BDA}" destId="{1A3C049D-5D2E-4150-9C5D-AF1D60CF6522}" srcOrd="0" destOrd="0" presId="urn:microsoft.com/office/officeart/2005/8/layout/hProcess11"/>
    <dgm:cxn modelId="{F67EDFA8-95A3-4027-8F96-B0622E7526AC}" type="presParOf" srcId="{8AF75423-0CEB-4343-90DB-2B9785B66BDA}" destId="{991DC11F-F1E6-4A98-AF29-D284C00D654B}" srcOrd="1" destOrd="0" presId="urn:microsoft.com/office/officeart/2005/8/layout/hProcess11"/>
    <dgm:cxn modelId="{2E08489C-B606-4668-BDD2-58F0376680F6}" type="presParOf" srcId="{8AF75423-0CEB-4343-90DB-2B9785B66BDA}" destId="{AF88F7D4-53EC-43E2-B113-D9385FB3B856}" srcOrd="2" destOrd="0" presId="urn:microsoft.com/office/officeart/2005/8/layout/hProcess11"/>
    <dgm:cxn modelId="{30885C63-0066-47D0-B0B1-F1283CA35024}" type="presParOf" srcId="{9142D1FB-43BF-4702-AD73-C7862B904516}" destId="{020E0DAF-CBF5-46CD-B6D2-D2008A24F8C9}" srcOrd="5" destOrd="0" presId="urn:microsoft.com/office/officeart/2005/8/layout/hProcess11"/>
    <dgm:cxn modelId="{7483A024-3162-4A9A-A7E8-5AC3AB9718FB}" type="presParOf" srcId="{9142D1FB-43BF-4702-AD73-C7862B904516}" destId="{84388000-604D-4493-9788-069B3BD746A8}" srcOrd="6" destOrd="0" presId="urn:microsoft.com/office/officeart/2005/8/layout/hProcess11"/>
    <dgm:cxn modelId="{67CF59D2-37C3-4495-912E-CC05E87F8E27}" type="presParOf" srcId="{84388000-604D-4493-9788-069B3BD746A8}" destId="{0AE12925-A467-4818-93AF-E1D8E2779663}" srcOrd="0" destOrd="0" presId="urn:microsoft.com/office/officeart/2005/8/layout/hProcess11"/>
    <dgm:cxn modelId="{4F764B1A-CBE1-490F-8979-790F86807E8C}" type="presParOf" srcId="{84388000-604D-4493-9788-069B3BD746A8}" destId="{C6BB2859-6E29-483E-93F6-59FD6B0A7CEE}" srcOrd="1" destOrd="0" presId="urn:microsoft.com/office/officeart/2005/8/layout/hProcess11"/>
    <dgm:cxn modelId="{91A89188-312B-4069-8DF7-B8558C25260A}" type="presParOf" srcId="{84388000-604D-4493-9788-069B3BD746A8}" destId="{B73904E5-5D38-4398-98DD-F94E6D9A1687}" srcOrd="2" destOrd="0" presId="urn:microsoft.com/office/officeart/2005/8/layout/hProcess11"/>
  </dgm:cxnLst>
  <dgm:bg/>
  <dgm:whole/>
</dgm:dataModel>
</file>

<file path=ppt/diagrams/data3.xml><?xml version="1.0" encoding="utf-8"?>
<dgm:dataModel xmlns:dgm="http://schemas.openxmlformats.org/drawingml/2006/diagram" xmlns:a="http://schemas.openxmlformats.org/drawingml/2006/main">
  <dgm:ptLst>
    <dgm:pt modelId="{AD190103-21D4-4121-B232-6B902CD7CF58}" type="doc">
      <dgm:prSet loTypeId="urn:microsoft.com/office/officeart/2005/8/layout/orgChart1" loCatId="hierarchy" qsTypeId="urn:microsoft.com/office/officeart/2005/8/quickstyle/3d3" qsCatId="3D" csTypeId="urn:microsoft.com/office/officeart/2005/8/colors/accent1_2" csCatId="accent1" phldr="1"/>
      <dgm:spPr/>
      <dgm:t>
        <a:bodyPr/>
        <a:lstStyle/>
        <a:p>
          <a:endParaRPr lang="zh-CN" altLang="en-US"/>
        </a:p>
      </dgm:t>
    </dgm:pt>
    <dgm:pt modelId="{32CBDEB0-9591-46CD-9209-A4F8EEC8CDE5}">
      <dgm:prSet phldrT="[文本]" custT="1"/>
      <dgm:spPr>
        <a:solidFill>
          <a:schemeClr val="tx1"/>
        </a:solidFill>
        <a:ln>
          <a:solidFill>
            <a:schemeClr val="tx1"/>
          </a:solidFill>
        </a:ln>
      </dgm:spPr>
      <dgm:t>
        <a:bodyPr/>
        <a:lstStyle/>
        <a:p>
          <a:r>
            <a:rPr lang="zh-CN" altLang="en-US" sz="2400" b="1" dirty="0" smtClean="0">
              <a:latin typeface="华文楷体" pitchFamily="2" charset="-122"/>
              <a:ea typeface="华文楷体" pitchFamily="2" charset="-122"/>
            </a:rPr>
            <a:t>管理人</a:t>
          </a:r>
          <a:endParaRPr lang="zh-CN" altLang="en-US" sz="2400" b="1" dirty="0">
            <a:latin typeface="华文楷体" pitchFamily="2" charset="-122"/>
            <a:ea typeface="华文楷体" pitchFamily="2" charset="-122"/>
          </a:endParaRPr>
        </a:p>
      </dgm:t>
    </dgm:pt>
    <dgm:pt modelId="{A6EACF08-0F54-4759-A747-16F76B8D832A}" type="parTrans" cxnId="{13DFE176-1522-47B5-9CED-6C6B43AB88ED}">
      <dgm:prSet/>
      <dgm:spPr/>
      <dgm:t>
        <a:bodyPr/>
        <a:lstStyle/>
        <a:p>
          <a:endParaRPr lang="zh-CN" altLang="en-US" sz="2400" b="1">
            <a:latin typeface="华文楷体" pitchFamily="2" charset="-122"/>
            <a:ea typeface="华文楷体" pitchFamily="2" charset="-122"/>
          </a:endParaRPr>
        </a:p>
      </dgm:t>
    </dgm:pt>
    <dgm:pt modelId="{3008B729-9BFA-4558-A7E1-84B13020D039}" type="sibTrans" cxnId="{13DFE176-1522-47B5-9CED-6C6B43AB88ED}">
      <dgm:prSet/>
      <dgm:spPr/>
      <dgm:t>
        <a:bodyPr/>
        <a:lstStyle/>
        <a:p>
          <a:endParaRPr lang="zh-CN" altLang="en-US" sz="2400" b="1">
            <a:latin typeface="华文楷体" pitchFamily="2" charset="-122"/>
            <a:ea typeface="华文楷体" pitchFamily="2" charset="-122"/>
          </a:endParaRPr>
        </a:p>
      </dgm:t>
    </dgm:pt>
    <dgm:pt modelId="{F8246F6C-A194-4DD9-93BA-8E63E2E6528C}" type="asst">
      <dgm:prSet phldrT="[文本]" custT="1"/>
      <dgm:spPr>
        <a:solidFill>
          <a:schemeClr val="tx1"/>
        </a:solidFill>
        <a:ln>
          <a:solidFill>
            <a:schemeClr val="tx1"/>
          </a:solidFill>
        </a:ln>
      </dgm:spPr>
      <dgm:t>
        <a:bodyPr/>
        <a:lstStyle/>
        <a:p>
          <a:r>
            <a:rPr lang="zh-CN" altLang="en-US" sz="2400" b="1" dirty="0" smtClean="0">
              <a:latin typeface="华文楷体" pitchFamily="2" charset="-122"/>
              <a:ea typeface="华文楷体" pitchFamily="2" charset="-122"/>
            </a:rPr>
            <a:t>备案函</a:t>
          </a:r>
          <a:endParaRPr lang="zh-CN" altLang="en-US" sz="2400" b="1" dirty="0">
            <a:latin typeface="华文楷体" pitchFamily="2" charset="-122"/>
            <a:ea typeface="华文楷体" pitchFamily="2" charset="-122"/>
          </a:endParaRPr>
        </a:p>
      </dgm:t>
    </dgm:pt>
    <dgm:pt modelId="{97B67E73-B19C-4929-9E06-6E09076D2503}" type="parTrans" cxnId="{050F3FC8-E7D3-4DE4-BE76-4524DF1F7034}">
      <dgm:prSet/>
      <dgm:spPr/>
      <dgm:t>
        <a:bodyPr/>
        <a:lstStyle/>
        <a:p>
          <a:endParaRPr lang="zh-CN" altLang="en-US" sz="2400" b="1">
            <a:latin typeface="华文楷体" pitchFamily="2" charset="-122"/>
            <a:ea typeface="华文楷体" pitchFamily="2" charset="-122"/>
          </a:endParaRPr>
        </a:p>
      </dgm:t>
    </dgm:pt>
    <dgm:pt modelId="{FC93686C-162B-4801-BE43-46657127B0B0}" type="sibTrans" cxnId="{050F3FC8-E7D3-4DE4-BE76-4524DF1F7034}">
      <dgm:prSet/>
      <dgm:spPr/>
      <dgm:t>
        <a:bodyPr/>
        <a:lstStyle/>
        <a:p>
          <a:endParaRPr lang="zh-CN" altLang="en-US" sz="2400" b="1">
            <a:latin typeface="华文楷体" pitchFamily="2" charset="-122"/>
            <a:ea typeface="华文楷体" pitchFamily="2" charset="-122"/>
          </a:endParaRPr>
        </a:p>
      </dgm:t>
    </dgm:pt>
    <dgm:pt modelId="{97049DF2-7447-4C20-8117-AD6546AF97D2}">
      <dgm:prSet phldrT="[文本]" custT="1"/>
      <dgm:spPr>
        <a:solidFill>
          <a:schemeClr val="tx1"/>
        </a:solidFill>
        <a:ln>
          <a:solidFill>
            <a:schemeClr val="tx1"/>
          </a:solidFill>
        </a:ln>
      </dgm:spPr>
      <dgm:t>
        <a:bodyPr/>
        <a:lstStyle/>
        <a:p>
          <a:r>
            <a:rPr lang="zh-CN" altLang="en-US" sz="2400" b="1" dirty="0" smtClean="0">
              <a:latin typeface="华文楷体" pitchFamily="2" charset="-122"/>
              <a:ea typeface="华文楷体" pitchFamily="2" charset="-122"/>
            </a:rPr>
            <a:t>股东卡</a:t>
          </a:r>
          <a:endParaRPr lang="zh-CN" altLang="en-US" sz="2400" b="1" dirty="0">
            <a:latin typeface="华文楷体" pitchFamily="2" charset="-122"/>
            <a:ea typeface="华文楷体" pitchFamily="2" charset="-122"/>
          </a:endParaRPr>
        </a:p>
      </dgm:t>
    </dgm:pt>
    <dgm:pt modelId="{3B4AEB52-2CA5-43C6-AC26-AADA127EC4EE}" type="parTrans" cxnId="{995A638D-1A2C-4A51-BC98-1AC9CC2615C4}">
      <dgm:prSet/>
      <dgm:spPr/>
      <dgm:t>
        <a:bodyPr/>
        <a:lstStyle/>
        <a:p>
          <a:endParaRPr lang="zh-CN" altLang="en-US" sz="2400" b="1">
            <a:latin typeface="华文楷体" pitchFamily="2" charset="-122"/>
            <a:ea typeface="华文楷体" pitchFamily="2" charset="-122"/>
          </a:endParaRPr>
        </a:p>
      </dgm:t>
    </dgm:pt>
    <dgm:pt modelId="{D159F736-F6B9-4BFB-BAA2-A402B355B306}" type="sibTrans" cxnId="{995A638D-1A2C-4A51-BC98-1AC9CC2615C4}">
      <dgm:prSet/>
      <dgm:spPr/>
      <dgm:t>
        <a:bodyPr/>
        <a:lstStyle/>
        <a:p>
          <a:endParaRPr lang="zh-CN" altLang="en-US" sz="2400" b="1">
            <a:latin typeface="华文楷体" pitchFamily="2" charset="-122"/>
            <a:ea typeface="华文楷体" pitchFamily="2" charset="-122"/>
          </a:endParaRPr>
        </a:p>
      </dgm:t>
    </dgm:pt>
    <dgm:pt modelId="{BBF1F79A-E273-4488-8DB1-2D22AA7ABF04}">
      <dgm:prSet phldrT="[文本]" custT="1"/>
      <dgm:spPr>
        <a:solidFill>
          <a:schemeClr val="tx1"/>
        </a:solidFill>
        <a:ln>
          <a:solidFill>
            <a:schemeClr val="tx1"/>
          </a:solidFill>
        </a:ln>
      </dgm:spPr>
      <dgm:t>
        <a:bodyPr/>
        <a:lstStyle/>
        <a:p>
          <a:r>
            <a:rPr lang="zh-CN" altLang="en-US" sz="2400" b="1" dirty="0" smtClean="0">
              <a:latin typeface="华文楷体" pitchFamily="2" charset="-122"/>
              <a:ea typeface="华文楷体" pitchFamily="2" charset="-122"/>
            </a:rPr>
            <a:t>证券交易账户</a:t>
          </a:r>
          <a:endParaRPr lang="zh-CN" altLang="en-US" sz="2400" b="1" dirty="0">
            <a:latin typeface="华文楷体" pitchFamily="2" charset="-122"/>
            <a:ea typeface="华文楷体" pitchFamily="2" charset="-122"/>
          </a:endParaRPr>
        </a:p>
      </dgm:t>
    </dgm:pt>
    <dgm:pt modelId="{53C5342B-6340-4DCE-B95D-E1B08211A662}" type="parTrans" cxnId="{24F8DDFF-D760-475B-A993-EB2EE71647EF}">
      <dgm:prSet/>
      <dgm:spPr/>
      <dgm:t>
        <a:bodyPr/>
        <a:lstStyle/>
        <a:p>
          <a:endParaRPr lang="zh-CN" altLang="en-US" sz="2400" b="1">
            <a:latin typeface="华文楷体" pitchFamily="2" charset="-122"/>
            <a:ea typeface="华文楷体" pitchFamily="2" charset="-122"/>
          </a:endParaRPr>
        </a:p>
      </dgm:t>
    </dgm:pt>
    <dgm:pt modelId="{E2259EAC-2EFF-48E2-891C-0E19297BD4EF}" type="sibTrans" cxnId="{24F8DDFF-D760-475B-A993-EB2EE71647EF}">
      <dgm:prSet/>
      <dgm:spPr/>
      <dgm:t>
        <a:bodyPr/>
        <a:lstStyle/>
        <a:p>
          <a:endParaRPr lang="zh-CN" altLang="en-US" sz="2400" b="1">
            <a:latin typeface="华文楷体" pitchFamily="2" charset="-122"/>
            <a:ea typeface="华文楷体" pitchFamily="2" charset="-122"/>
          </a:endParaRPr>
        </a:p>
      </dgm:t>
    </dgm:pt>
    <dgm:pt modelId="{5DF5D270-9170-43FE-86F4-7307446103B8}">
      <dgm:prSet phldrT="[文本]" custT="1"/>
      <dgm:spPr>
        <a:solidFill>
          <a:schemeClr val="tx1"/>
        </a:solidFill>
        <a:ln>
          <a:solidFill>
            <a:schemeClr val="tx1"/>
          </a:solidFill>
        </a:ln>
      </dgm:spPr>
      <dgm:t>
        <a:bodyPr/>
        <a:lstStyle/>
        <a:p>
          <a:r>
            <a:rPr lang="zh-CN" altLang="en-US" sz="2400" b="1" dirty="0" smtClean="0">
              <a:latin typeface="华文楷体" pitchFamily="2" charset="-122"/>
              <a:ea typeface="华文楷体" pitchFamily="2" charset="-122"/>
            </a:rPr>
            <a:t>期货交易账户</a:t>
          </a:r>
          <a:endParaRPr lang="zh-CN" altLang="en-US" sz="2400" b="1" dirty="0">
            <a:latin typeface="华文楷体" pitchFamily="2" charset="-122"/>
            <a:ea typeface="华文楷体" pitchFamily="2" charset="-122"/>
          </a:endParaRPr>
        </a:p>
      </dgm:t>
    </dgm:pt>
    <dgm:pt modelId="{C5FED140-59A8-4F81-A232-36FD1A74BBD6}" type="parTrans" cxnId="{65CAACB9-61C8-4333-AE36-3C7A525CDDB0}">
      <dgm:prSet/>
      <dgm:spPr/>
      <dgm:t>
        <a:bodyPr/>
        <a:lstStyle/>
        <a:p>
          <a:endParaRPr lang="zh-CN" altLang="en-US" sz="2400" b="1">
            <a:latin typeface="华文楷体" pitchFamily="2" charset="-122"/>
            <a:ea typeface="华文楷体" pitchFamily="2" charset="-122"/>
          </a:endParaRPr>
        </a:p>
      </dgm:t>
    </dgm:pt>
    <dgm:pt modelId="{8C77C91D-52EE-4A6F-9E0E-2280F544AC80}" type="sibTrans" cxnId="{65CAACB9-61C8-4333-AE36-3C7A525CDDB0}">
      <dgm:prSet/>
      <dgm:spPr/>
      <dgm:t>
        <a:bodyPr/>
        <a:lstStyle/>
        <a:p>
          <a:endParaRPr lang="zh-CN" altLang="en-US" sz="2400" b="1">
            <a:latin typeface="华文楷体" pitchFamily="2" charset="-122"/>
            <a:ea typeface="华文楷体" pitchFamily="2" charset="-122"/>
          </a:endParaRPr>
        </a:p>
      </dgm:t>
    </dgm:pt>
    <dgm:pt modelId="{23CF2A51-F624-4C6E-BDAF-968385236A96}" type="pres">
      <dgm:prSet presAssocID="{AD190103-21D4-4121-B232-6B902CD7CF58}" presName="hierChild1" presStyleCnt="0">
        <dgm:presLayoutVars>
          <dgm:orgChart val="1"/>
          <dgm:chPref val="1"/>
          <dgm:dir/>
          <dgm:animOne val="branch"/>
          <dgm:animLvl val="lvl"/>
          <dgm:resizeHandles/>
        </dgm:presLayoutVars>
      </dgm:prSet>
      <dgm:spPr/>
      <dgm:t>
        <a:bodyPr/>
        <a:lstStyle/>
        <a:p>
          <a:endParaRPr lang="zh-CN" altLang="en-US"/>
        </a:p>
      </dgm:t>
    </dgm:pt>
    <dgm:pt modelId="{A8790CAA-3912-4770-818F-E6D729DFDDE3}" type="pres">
      <dgm:prSet presAssocID="{32CBDEB0-9591-46CD-9209-A4F8EEC8CDE5}" presName="hierRoot1" presStyleCnt="0">
        <dgm:presLayoutVars>
          <dgm:hierBranch val="init"/>
        </dgm:presLayoutVars>
      </dgm:prSet>
      <dgm:spPr/>
    </dgm:pt>
    <dgm:pt modelId="{8DE8EB7B-41D8-4F86-A59E-85483CCB62BD}" type="pres">
      <dgm:prSet presAssocID="{32CBDEB0-9591-46CD-9209-A4F8EEC8CDE5}" presName="rootComposite1" presStyleCnt="0"/>
      <dgm:spPr/>
    </dgm:pt>
    <dgm:pt modelId="{A7104D95-A715-422D-8352-EEF43D170D7E}" type="pres">
      <dgm:prSet presAssocID="{32CBDEB0-9591-46CD-9209-A4F8EEC8CDE5}" presName="rootText1" presStyleLbl="node0" presStyleIdx="0" presStyleCnt="1">
        <dgm:presLayoutVars>
          <dgm:chPref val="3"/>
        </dgm:presLayoutVars>
      </dgm:prSet>
      <dgm:spPr/>
      <dgm:t>
        <a:bodyPr/>
        <a:lstStyle/>
        <a:p>
          <a:endParaRPr lang="zh-CN" altLang="en-US"/>
        </a:p>
      </dgm:t>
    </dgm:pt>
    <dgm:pt modelId="{4064757F-A0B8-44BE-AB8C-AEB9241D1CC6}" type="pres">
      <dgm:prSet presAssocID="{32CBDEB0-9591-46CD-9209-A4F8EEC8CDE5}" presName="rootConnector1" presStyleLbl="node1" presStyleIdx="0" presStyleCnt="0"/>
      <dgm:spPr/>
      <dgm:t>
        <a:bodyPr/>
        <a:lstStyle/>
        <a:p>
          <a:endParaRPr lang="zh-CN" altLang="en-US"/>
        </a:p>
      </dgm:t>
    </dgm:pt>
    <dgm:pt modelId="{475E49E2-48C6-4150-8369-05BEB00C176A}" type="pres">
      <dgm:prSet presAssocID="{32CBDEB0-9591-46CD-9209-A4F8EEC8CDE5}" presName="hierChild2" presStyleCnt="0"/>
      <dgm:spPr/>
    </dgm:pt>
    <dgm:pt modelId="{448C2B20-58D4-4A43-A58C-40ED924C4ECC}" type="pres">
      <dgm:prSet presAssocID="{3B4AEB52-2CA5-43C6-AC26-AADA127EC4EE}" presName="Name37" presStyleLbl="parChTrans1D2" presStyleIdx="0" presStyleCnt="4"/>
      <dgm:spPr/>
      <dgm:t>
        <a:bodyPr/>
        <a:lstStyle/>
        <a:p>
          <a:endParaRPr lang="zh-CN" altLang="en-US"/>
        </a:p>
      </dgm:t>
    </dgm:pt>
    <dgm:pt modelId="{832CF6F7-F653-4DBE-9EBA-5F4FBFFB355C}" type="pres">
      <dgm:prSet presAssocID="{97049DF2-7447-4C20-8117-AD6546AF97D2}" presName="hierRoot2" presStyleCnt="0">
        <dgm:presLayoutVars>
          <dgm:hierBranch val="init"/>
        </dgm:presLayoutVars>
      </dgm:prSet>
      <dgm:spPr/>
    </dgm:pt>
    <dgm:pt modelId="{BF4BBC2E-E07B-48F2-B242-DB55E11B93AD}" type="pres">
      <dgm:prSet presAssocID="{97049DF2-7447-4C20-8117-AD6546AF97D2}" presName="rootComposite" presStyleCnt="0"/>
      <dgm:spPr/>
    </dgm:pt>
    <dgm:pt modelId="{FD9A63D9-3863-4A1B-82FD-DB22F98DF64A}" type="pres">
      <dgm:prSet presAssocID="{97049DF2-7447-4C20-8117-AD6546AF97D2}" presName="rootText" presStyleLbl="node2" presStyleIdx="0" presStyleCnt="3">
        <dgm:presLayoutVars>
          <dgm:chPref val="3"/>
        </dgm:presLayoutVars>
      </dgm:prSet>
      <dgm:spPr/>
      <dgm:t>
        <a:bodyPr/>
        <a:lstStyle/>
        <a:p>
          <a:endParaRPr lang="zh-CN" altLang="en-US"/>
        </a:p>
      </dgm:t>
    </dgm:pt>
    <dgm:pt modelId="{60D6B479-35EE-4422-B7BA-3997DCA1CEDE}" type="pres">
      <dgm:prSet presAssocID="{97049DF2-7447-4C20-8117-AD6546AF97D2}" presName="rootConnector" presStyleLbl="node2" presStyleIdx="0" presStyleCnt="3"/>
      <dgm:spPr/>
      <dgm:t>
        <a:bodyPr/>
        <a:lstStyle/>
        <a:p>
          <a:endParaRPr lang="zh-CN" altLang="en-US"/>
        </a:p>
      </dgm:t>
    </dgm:pt>
    <dgm:pt modelId="{59651915-D2D0-436B-93A9-DD39BB65E638}" type="pres">
      <dgm:prSet presAssocID="{97049DF2-7447-4C20-8117-AD6546AF97D2}" presName="hierChild4" presStyleCnt="0"/>
      <dgm:spPr/>
    </dgm:pt>
    <dgm:pt modelId="{5E5DCB55-5908-4434-A1CF-B6B1F5A2A1F2}" type="pres">
      <dgm:prSet presAssocID="{97049DF2-7447-4C20-8117-AD6546AF97D2}" presName="hierChild5" presStyleCnt="0"/>
      <dgm:spPr/>
    </dgm:pt>
    <dgm:pt modelId="{2C463DB2-AC04-4E31-8D56-5DCFA0A5105F}" type="pres">
      <dgm:prSet presAssocID="{53C5342B-6340-4DCE-B95D-E1B08211A662}" presName="Name37" presStyleLbl="parChTrans1D2" presStyleIdx="1" presStyleCnt="4"/>
      <dgm:spPr/>
      <dgm:t>
        <a:bodyPr/>
        <a:lstStyle/>
        <a:p>
          <a:endParaRPr lang="zh-CN" altLang="en-US"/>
        </a:p>
      </dgm:t>
    </dgm:pt>
    <dgm:pt modelId="{4B86EA83-1E6E-43B4-92B2-AB2F53354B65}" type="pres">
      <dgm:prSet presAssocID="{BBF1F79A-E273-4488-8DB1-2D22AA7ABF04}" presName="hierRoot2" presStyleCnt="0">
        <dgm:presLayoutVars>
          <dgm:hierBranch val="init"/>
        </dgm:presLayoutVars>
      </dgm:prSet>
      <dgm:spPr/>
    </dgm:pt>
    <dgm:pt modelId="{19E0FC9B-A84F-4389-92F8-A2CAB653245E}" type="pres">
      <dgm:prSet presAssocID="{BBF1F79A-E273-4488-8DB1-2D22AA7ABF04}" presName="rootComposite" presStyleCnt="0"/>
      <dgm:spPr/>
    </dgm:pt>
    <dgm:pt modelId="{BD6FA96F-131F-4BBE-AB67-46456864E857}" type="pres">
      <dgm:prSet presAssocID="{BBF1F79A-E273-4488-8DB1-2D22AA7ABF04}" presName="rootText" presStyleLbl="node2" presStyleIdx="1" presStyleCnt="3">
        <dgm:presLayoutVars>
          <dgm:chPref val="3"/>
        </dgm:presLayoutVars>
      </dgm:prSet>
      <dgm:spPr/>
      <dgm:t>
        <a:bodyPr/>
        <a:lstStyle/>
        <a:p>
          <a:endParaRPr lang="zh-CN" altLang="en-US"/>
        </a:p>
      </dgm:t>
    </dgm:pt>
    <dgm:pt modelId="{42882191-1E41-48B2-9A5B-D2C7F80A4E59}" type="pres">
      <dgm:prSet presAssocID="{BBF1F79A-E273-4488-8DB1-2D22AA7ABF04}" presName="rootConnector" presStyleLbl="node2" presStyleIdx="1" presStyleCnt="3"/>
      <dgm:spPr/>
      <dgm:t>
        <a:bodyPr/>
        <a:lstStyle/>
        <a:p>
          <a:endParaRPr lang="zh-CN" altLang="en-US"/>
        </a:p>
      </dgm:t>
    </dgm:pt>
    <dgm:pt modelId="{BC3B58C9-C98C-4C33-BF6D-A1FB04F80398}" type="pres">
      <dgm:prSet presAssocID="{BBF1F79A-E273-4488-8DB1-2D22AA7ABF04}" presName="hierChild4" presStyleCnt="0"/>
      <dgm:spPr/>
    </dgm:pt>
    <dgm:pt modelId="{3921BE05-E64A-4DF1-AE5A-AB97BCF2E1DA}" type="pres">
      <dgm:prSet presAssocID="{BBF1F79A-E273-4488-8DB1-2D22AA7ABF04}" presName="hierChild5" presStyleCnt="0"/>
      <dgm:spPr/>
    </dgm:pt>
    <dgm:pt modelId="{8B7FFF73-29E0-4D75-BB46-35D65907C10E}" type="pres">
      <dgm:prSet presAssocID="{C5FED140-59A8-4F81-A232-36FD1A74BBD6}" presName="Name37" presStyleLbl="parChTrans1D2" presStyleIdx="2" presStyleCnt="4"/>
      <dgm:spPr/>
      <dgm:t>
        <a:bodyPr/>
        <a:lstStyle/>
        <a:p>
          <a:endParaRPr lang="zh-CN" altLang="en-US"/>
        </a:p>
      </dgm:t>
    </dgm:pt>
    <dgm:pt modelId="{0227833C-85F6-46FB-B2D7-4EE3E1C2D13D}" type="pres">
      <dgm:prSet presAssocID="{5DF5D270-9170-43FE-86F4-7307446103B8}" presName="hierRoot2" presStyleCnt="0">
        <dgm:presLayoutVars>
          <dgm:hierBranch val="init"/>
        </dgm:presLayoutVars>
      </dgm:prSet>
      <dgm:spPr/>
    </dgm:pt>
    <dgm:pt modelId="{69202DD7-BE86-4C79-B53A-306348E63522}" type="pres">
      <dgm:prSet presAssocID="{5DF5D270-9170-43FE-86F4-7307446103B8}" presName="rootComposite" presStyleCnt="0"/>
      <dgm:spPr/>
    </dgm:pt>
    <dgm:pt modelId="{A11A6301-4650-472D-8AE8-485B32DCD90B}" type="pres">
      <dgm:prSet presAssocID="{5DF5D270-9170-43FE-86F4-7307446103B8}" presName="rootText" presStyleLbl="node2" presStyleIdx="2" presStyleCnt="3">
        <dgm:presLayoutVars>
          <dgm:chPref val="3"/>
        </dgm:presLayoutVars>
      </dgm:prSet>
      <dgm:spPr/>
      <dgm:t>
        <a:bodyPr/>
        <a:lstStyle/>
        <a:p>
          <a:endParaRPr lang="zh-CN" altLang="en-US"/>
        </a:p>
      </dgm:t>
    </dgm:pt>
    <dgm:pt modelId="{3CA34DFC-09CC-4F14-A46D-7AB4CF321EF2}" type="pres">
      <dgm:prSet presAssocID="{5DF5D270-9170-43FE-86F4-7307446103B8}" presName="rootConnector" presStyleLbl="node2" presStyleIdx="2" presStyleCnt="3"/>
      <dgm:spPr/>
      <dgm:t>
        <a:bodyPr/>
        <a:lstStyle/>
        <a:p>
          <a:endParaRPr lang="zh-CN" altLang="en-US"/>
        </a:p>
      </dgm:t>
    </dgm:pt>
    <dgm:pt modelId="{05E01E6F-3F18-4D10-94EF-7CA1FD8E1A0A}" type="pres">
      <dgm:prSet presAssocID="{5DF5D270-9170-43FE-86F4-7307446103B8}" presName="hierChild4" presStyleCnt="0"/>
      <dgm:spPr/>
    </dgm:pt>
    <dgm:pt modelId="{6E2B952B-5FE3-444E-AFBE-1C6B988B7E7D}" type="pres">
      <dgm:prSet presAssocID="{5DF5D270-9170-43FE-86F4-7307446103B8}" presName="hierChild5" presStyleCnt="0"/>
      <dgm:spPr/>
    </dgm:pt>
    <dgm:pt modelId="{3E3C35AA-B1D0-43A0-91FF-CD52C0562213}" type="pres">
      <dgm:prSet presAssocID="{32CBDEB0-9591-46CD-9209-A4F8EEC8CDE5}" presName="hierChild3" presStyleCnt="0"/>
      <dgm:spPr/>
    </dgm:pt>
    <dgm:pt modelId="{D54EE39D-A4BF-4043-9E17-A5BC5C5A3F5C}" type="pres">
      <dgm:prSet presAssocID="{97B67E73-B19C-4929-9E06-6E09076D2503}" presName="Name111" presStyleLbl="parChTrans1D2" presStyleIdx="3" presStyleCnt="4"/>
      <dgm:spPr/>
      <dgm:t>
        <a:bodyPr/>
        <a:lstStyle/>
        <a:p>
          <a:endParaRPr lang="zh-CN" altLang="en-US"/>
        </a:p>
      </dgm:t>
    </dgm:pt>
    <dgm:pt modelId="{1F85FC69-FF69-451A-BF69-2A82EFDB639A}" type="pres">
      <dgm:prSet presAssocID="{F8246F6C-A194-4DD9-93BA-8E63E2E6528C}" presName="hierRoot3" presStyleCnt="0">
        <dgm:presLayoutVars>
          <dgm:hierBranch val="init"/>
        </dgm:presLayoutVars>
      </dgm:prSet>
      <dgm:spPr/>
    </dgm:pt>
    <dgm:pt modelId="{33045C7B-94DE-4286-A784-59F176A40E7F}" type="pres">
      <dgm:prSet presAssocID="{F8246F6C-A194-4DD9-93BA-8E63E2E6528C}" presName="rootComposite3" presStyleCnt="0"/>
      <dgm:spPr/>
    </dgm:pt>
    <dgm:pt modelId="{9D34C20D-A8EB-4A4B-BE69-A3A25D1943AD}" type="pres">
      <dgm:prSet presAssocID="{F8246F6C-A194-4DD9-93BA-8E63E2E6528C}" presName="rootText3" presStyleLbl="asst1" presStyleIdx="0" presStyleCnt="1">
        <dgm:presLayoutVars>
          <dgm:chPref val="3"/>
        </dgm:presLayoutVars>
      </dgm:prSet>
      <dgm:spPr/>
      <dgm:t>
        <a:bodyPr/>
        <a:lstStyle/>
        <a:p>
          <a:endParaRPr lang="zh-CN" altLang="en-US"/>
        </a:p>
      </dgm:t>
    </dgm:pt>
    <dgm:pt modelId="{910C1FAD-6F00-4260-A099-4D6248D2064E}" type="pres">
      <dgm:prSet presAssocID="{F8246F6C-A194-4DD9-93BA-8E63E2E6528C}" presName="rootConnector3" presStyleLbl="asst1" presStyleIdx="0" presStyleCnt="1"/>
      <dgm:spPr/>
      <dgm:t>
        <a:bodyPr/>
        <a:lstStyle/>
        <a:p>
          <a:endParaRPr lang="zh-CN" altLang="en-US"/>
        </a:p>
      </dgm:t>
    </dgm:pt>
    <dgm:pt modelId="{80B89B94-F4D2-4101-8747-1F71235CCF77}" type="pres">
      <dgm:prSet presAssocID="{F8246F6C-A194-4DD9-93BA-8E63E2E6528C}" presName="hierChild6" presStyleCnt="0"/>
      <dgm:spPr/>
    </dgm:pt>
    <dgm:pt modelId="{953356F7-43C3-48F1-8D4F-0AF1FF7C1998}" type="pres">
      <dgm:prSet presAssocID="{F8246F6C-A194-4DD9-93BA-8E63E2E6528C}" presName="hierChild7" presStyleCnt="0"/>
      <dgm:spPr/>
    </dgm:pt>
  </dgm:ptLst>
  <dgm:cxnLst>
    <dgm:cxn modelId="{06A43144-478E-4EDD-B750-D28AA5E7104C}" type="presOf" srcId="{32CBDEB0-9591-46CD-9209-A4F8EEC8CDE5}" destId="{A7104D95-A715-422D-8352-EEF43D170D7E}" srcOrd="0" destOrd="0" presId="urn:microsoft.com/office/officeart/2005/8/layout/orgChart1"/>
    <dgm:cxn modelId="{2F8978E6-85D3-459B-BB86-9C99CABDA96F}" type="presOf" srcId="{53C5342B-6340-4DCE-B95D-E1B08211A662}" destId="{2C463DB2-AC04-4E31-8D56-5DCFA0A5105F}" srcOrd="0" destOrd="0" presId="urn:microsoft.com/office/officeart/2005/8/layout/orgChart1"/>
    <dgm:cxn modelId="{C8FEBC70-1E8B-4B10-8EC0-0A684A926E39}" type="presOf" srcId="{97049DF2-7447-4C20-8117-AD6546AF97D2}" destId="{FD9A63D9-3863-4A1B-82FD-DB22F98DF64A}" srcOrd="0" destOrd="0" presId="urn:microsoft.com/office/officeart/2005/8/layout/orgChart1"/>
    <dgm:cxn modelId="{A5D99C16-61AB-41B1-99EE-39925DA15C8D}" type="presOf" srcId="{BBF1F79A-E273-4488-8DB1-2D22AA7ABF04}" destId="{42882191-1E41-48B2-9A5B-D2C7F80A4E59}" srcOrd="1" destOrd="0" presId="urn:microsoft.com/office/officeart/2005/8/layout/orgChart1"/>
    <dgm:cxn modelId="{4D587E8C-BF16-497C-B1B0-E8A3EBDCB36A}" type="presOf" srcId="{5DF5D270-9170-43FE-86F4-7307446103B8}" destId="{3CA34DFC-09CC-4F14-A46D-7AB4CF321EF2}" srcOrd="1" destOrd="0" presId="urn:microsoft.com/office/officeart/2005/8/layout/orgChart1"/>
    <dgm:cxn modelId="{13DFE176-1522-47B5-9CED-6C6B43AB88ED}" srcId="{AD190103-21D4-4121-B232-6B902CD7CF58}" destId="{32CBDEB0-9591-46CD-9209-A4F8EEC8CDE5}" srcOrd="0" destOrd="0" parTransId="{A6EACF08-0F54-4759-A747-16F76B8D832A}" sibTransId="{3008B729-9BFA-4558-A7E1-84B13020D039}"/>
    <dgm:cxn modelId="{050F3FC8-E7D3-4DE4-BE76-4524DF1F7034}" srcId="{32CBDEB0-9591-46CD-9209-A4F8EEC8CDE5}" destId="{F8246F6C-A194-4DD9-93BA-8E63E2E6528C}" srcOrd="0" destOrd="0" parTransId="{97B67E73-B19C-4929-9E06-6E09076D2503}" sibTransId="{FC93686C-162B-4801-BE43-46657127B0B0}"/>
    <dgm:cxn modelId="{976B31A8-B349-4D71-8163-091FBC202075}" type="presOf" srcId="{AD190103-21D4-4121-B232-6B902CD7CF58}" destId="{23CF2A51-F624-4C6E-BDAF-968385236A96}" srcOrd="0" destOrd="0" presId="urn:microsoft.com/office/officeart/2005/8/layout/orgChart1"/>
    <dgm:cxn modelId="{5F557EFC-E602-4ED1-9BA7-069E1E507281}" type="presOf" srcId="{F8246F6C-A194-4DD9-93BA-8E63E2E6528C}" destId="{910C1FAD-6F00-4260-A099-4D6248D2064E}" srcOrd="1" destOrd="0" presId="urn:microsoft.com/office/officeart/2005/8/layout/orgChart1"/>
    <dgm:cxn modelId="{F2FDDCC1-ACC4-4432-8095-BD9D77D5FE2E}" type="presOf" srcId="{C5FED140-59A8-4F81-A232-36FD1A74BBD6}" destId="{8B7FFF73-29E0-4D75-BB46-35D65907C10E}" srcOrd="0" destOrd="0" presId="urn:microsoft.com/office/officeart/2005/8/layout/orgChart1"/>
    <dgm:cxn modelId="{8F3B9906-7FC3-4B41-8DF8-8B1D4105D947}" type="presOf" srcId="{97049DF2-7447-4C20-8117-AD6546AF97D2}" destId="{60D6B479-35EE-4422-B7BA-3997DCA1CEDE}" srcOrd="1" destOrd="0" presId="urn:microsoft.com/office/officeart/2005/8/layout/orgChart1"/>
    <dgm:cxn modelId="{567CBBDB-A27E-48A4-A9D1-6AA43D77B595}" type="presOf" srcId="{F8246F6C-A194-4DD9-93BA-8E63E2E6528C}" destId="{9D34C20D-A8EB-4A4B-BE69-A3A25D1943AD}" srcOrd="0" destOrd="0" presId="urn:microsoft.com/office/officeart/2005/8/layout/orgChart1"/>
    <dgm:cxn modelId="{3EDFB408-CF8C-47F7-88D6-90D8792821A7}" type="presOf" srcId="{5DF5D270-9170-43FE-86F4-7307446103B8}" destId="{A11A6301-4650-472D-8AE8-485B32DCD90B}" srcOrd="0" destOrd="0" presId="urn:microsoft.com/office/officeart/2005/8/layout/orgChart1"/>
    <dgm:cxn modelId="{6A4C3A3C-4561-49DC-AD0A-5FB67F769512}" type="presOf" srcId="{97B67E73-B19C-4929-9E06-6E09076D2503}" destId="{D54EE39D-A4BF-4043-9E17-A5BC5C5A3F5C}" srcOrd="0" destOrd="0" presId="urn:microsoft.com/office/officeart/2005/8/layout/orgChart1"/>
    <dgm:cxn modelId="{113A346F-71E5-4034-A532-84655C696DF6}" type="presOf" srcId="{3B4AEB52-2CA5-43C6-AC26-AADA127EC4EE}" destId="{448C2B20-58D4-4A43-A58C-40ED924C4ECC}" srcOrd="0" destOrd="0" presId="urn:microsoft.com/office/officeart/2005/8/layout/orgChart1"/>
    <dgm:cxn modelId="{65CAACB9-61C8-4333-AE36-3C7A525CDDB0}" srcId="{32CBDEB0-9591-46CD-9209-A4F8EEC8CDE5}" destId="{5DF5D270-9170-43FE-86F4-7307446103B8}" srcOrd="3" destOrd="0" parTransId="{C5FED140-59A8-4F81-A232-36FD1A74BBD6}" sibTransId="{8C77C91D-52EE-4A6F-9E0E-2280F544AC80}"/>
    <dgm:cxn modelId="{D9E082C9-1D77-429F-AC12-18F60D5DE609}" type="presOf" srcId="{32CBDEB0-9591-46CD-9209-A4F8EEC8CDE5}" destId="{4064757F-A0B8-44BE-AB8C-AEB9241D1CC6}" srcOrd="1" destOrd="0" presId="urn:microsoft.com/office/officeart/2005/8/layout/orgChart1"/>
    <dgm:cxn modelId="{995A638D-1A2C-4A51-BC98-1AC9CC2615C4}" srcId="{32CBDEB0-9591-46CD-9209-A4F8EEC8CDE5}" destId="{97049DF2-7447-4C20-8117-AD6546AF97D2}" srcOrd="1" destOrd="0" parTransId="{3B4AEB52-2CA5-43C6-AC26-AADA127EC4EE}" sibTransId="{D159F736-F6B9-4BFB-BAA2-A402B355B306}"/>
    <dgm:cxn modelId="{EDBBDA99-F928-433B-A177-E3EB2999BC1E}" type="presOf" srcId="{BBF1F79A-E273-4488-8DB1-2D22AA7ABF04}" destId="{BD6FA96F-131F-4BBE-AB67-46456864E857}" srcOrd="0" destOrd="0" presId="urn:microsoft.com/office/officeart/2005/8/layout/orgChart1"/>
    <dgm:cxn modelId="{24F8DDFF-D760-475B-A993-EB2EE71647EF}" srcId="{32CBDEB0-9591-46CD-9209-A4F8EEC8CDE5}" destId="{BBF1F79A-E273-4488-8DB1-2D22AA7ABF04}" srcOrd="2" destOrd="0" parTransId="{53C5342B-6340-4DCE-B95D-E1B08211A662}" sibTransId="{E2259EAC-2EFF-48E2-891C-0E19297BD4EF}"/>
    <dgm:cxn modelId="{2ECD53C7-0F7D-4090-9C1A-4B523B39DDD3}" type="presParOf" srcId="{23CF2A51-F624-4C6E-BDAF-968385236A96}" destId="{A8790CAA-3912-4770-818F-E6D729DFDDE3}" srcOrd="0" destOrd="0" presId="urn:microsoft.com/office/officeart/2005/8/layout/orgChart1"/>
    <dgm:cxn modelId="{3AC7166F-4128-4720-94C3-37302E7ECAAB}" type="presParOf" srcId="{A8790CAA-3912-4770-818F-E6D729DFDDE3}" destId="{8DE8EB7B-41D8-4F86-A59E-85483CCB62BD}" srcOrd="0" destOrd="0" presId="urn:microsoft.com/office/officeart/2005/8/layout/orgChart1"/>
    <dgm:cxn modelId="{969585D3-A306-4CBC-9490-6B189C7D040A}" type="presParOf" srcId="{8DE8EB7B-41D8-4F86-A59E-85483CCB62BD}" destId="{A7104D95-A715-422D-8352-EEF43D170D7E}" srcOrd="0" destOrd="0" presId="urn:microsoft.com/office/officeart/2005/8/layout/orgChart1"/>
    <dgm:cxn modelId="{11F48407-7E25-440B-B5E8-6F7C9744202E}" type="presParOf" srcId="{8DE8EB7B-41D8-4F86-A59E-85483CCB62BD}" destId="{4064757F-A0B8-44BE-AB8C-AEB9241D1CC6}" srcOrd="1" destOrd="0" presId="urn:microsoft.com/office/officeart/2005/8/layout/orgChart1"/>
    <dgm:cxn modelId="{1A390049-FB0B-4CB6-898D-130D2F4F0B1F}" type="presParOf" srcId="{A8790CAA-3912-4770-818F-E6D729DFDDE3}" destId="{475E49E2-48C6-4150-8369-05BEB00C176A}" srcOrd="1" destOrd="0" presId="urn:microsoft.com/office/officeart/2005/8/layout/orgChart1"/>
    <dgm:cxn modelId="{E4754601-7F5E-4B9D-9A5B-3D6330688FFE}" type="presParOf" srcId="{475E49E2-48C6-4150-8369-05BEB00C176A}" destId="{448C2B20-58D4-4A43-A58C-40ED924C4ECC}" srcOrd="0" destOrd="0" presId="urn:microsoft.com/office/officeart/2005/8/layout/orgChart1"/>
    <dgm:cxn modelId="{AE79E73D-8CAF-4DF7-9C34-7A17C7F4DB0A}" type="presParOf" srcId="{475E49E2-48C6-4150-8369-05BEB00C176A}" destId="{832CF6F7-F653-4DBE-9EBA-5F4FBFFB355C}" srcOrd="1" destOrd="0" presId="urn:microsoft.com/office/officeart/2005/8/layout/orgChart1"/>
    <dgm:cxn modelId="{D77A5E82-8807-4717-BC92-4EF06790D46E}" type="presParOf" srcId="{832CF6F7-F653-4DBE-9EBA-5F4FBFFB355C}" destId="{BF4BBC2E-E07B-48F2-B242-DB55E11B93AD}" srcOrd="0" destOrd="0" presId="urn:microsoft.com/office/officeart/2005/8/layout/orgChart1"/>
    <dgm:cxn modelId="{D52A2F1F-A966-4E6B-8E9D-437DA5AC2AC5}" type="presParOf" srcId="{BF4BBC2E-E07B-48F2-B242-DB55E11B93AD}" destId="{FD9A63D9-3863-4A1B-82FD-DB22F98DF64A}" srcOrd="0" destOrd="0" presId="urn:microsoft.com/office/officeart/2005/8/layout/orgChart1"/>
    <dgm:cxn modelId="{1E5A17F9-BDBB-427C-8E9F-FDD27BEC35B7}" type="presParOf" srcId="{BF4BBC2E-E07B-48F2-B242-DB55E11B93AD}" destId="{60D6B479-35EE-4422-B7BA-3997DCA1CEDE}" srcOrd="1" destOrd="0" presId="urn:microsoft.com/office/officeart/2005/8/layout/orgChart1"/>
    <dgm:cxn modelId="{0981DADE-D23A-48AD-8D68-88A59E9B9295}" type="presParOf" srcId="{832CF6F7-F653-4DBE-9EBA-5F4FBFFB355C}" destId="{59651915-D2D0-436B-93A9-DD39BB65E638}" srcOrd="1" destOrd="0" presId="urn:microsoft.com/office/officeart/2005/8/layout/orgChart1"/>
    <dgm:cxn modelId="{1C1105D5-DFB6-4261-A0C4-2042233CEE18}" type="presParOf" srcId="{832CF6F7-F653-4DBE-9EBA-5F4FBFFB355C}" destId="{5E5DCB55-5908-4434-A1CF-B6B1F5A2A1F2}" srcOrd="2" destOrd="0" presId="urn:microsoft.com/office/officeart/2005/8/layout/orgChart1"/>
    <dgm:cxn modelId="{DDBA364B-4A1B-4F23-8C05-67DEEEC0171E}" type="presParOf" srcId="{475E49E2-48C6-4150-8369-05BEB00C176A}" destId="{2C463DB2-AC04-4E31-8D56-5DCFA0A5105F}" srcOrd="2" destOrd="0" presId="urn:microsoft.com/office/officeart/2005/8/layout/orgChart1"/>
    <dgm:cxn modelId="{C7036BE1-0106-439C-A745-294848F703D2}" type="presParOf" srcId="{475E49E2-48C6-4150-8369-05BEB00C176A}" destId="{4B86EA83-1E6E-43B4-92B2-AB2F53354B65}" srcOrd="3" destOrd="0" presId="urn:microsoft.com/office/officeart/2005/8/layout/orgChart1"/>
    <dgm:cxn modelId="{02E1C077-8A1E-4D2D-B3D2-9E0CE259DDEC}" type="presParOf" srcId="{4B86EA83-1E6E-43B4-92B2-AB2F53354B65}" destId="{19E0FC9B-A84F-4389-92F8-A2CAB653245E}" srcOrd="0" destOrd="0" presId="urn:microsoft.com/office/officeart/2005/8/layout/orgChart1"/>
    <dgm:cxn modelId="{50058E90-B33B-4BDD-9E18-07768AD1AC88}" type="presParOf" srcId="{19E0FC9B-A84F-4389-92F8-A2CAB653245E}" destId="{BD6FA96F-131F-4BBE-AB67-46456864E857}" srcOrd="0" destOrd="0" presId="urn:microsoft.com/office/officeart/2005/8/layout/orgChart1"/>
    <dgm:cxn modelId="{04381398-F9B0-41E2-A87D-B68CB0475A61}" type="presParOf" srcId="{19E0FC9B-A84F-4389-92F8-A2CAB653245E}" destId="{42882191-1E41-48B2-9A5B-D2C7F80A4E59}" srcOrd="1" destOrd="0" presId="urn:microsoft.com/office/officeart/2005/8/layout/orgChart1"/>
    <dgm:cxn modelId="{28D20189-5619-423F-BA8F-C7CC1F01BA53}" type="presParOf" srcId="{4B86EA83-1E6E-43B4-92B2-AB2F53354B65}" destId="{BC3B58C9-C98C-4C33-BF6D-A1FB04F80398}" srcOrd="1" destOrd="0" presId="urn:microsoft.com/office/officeart/2005/8/layout/orgChart1"/>
    <dgm:cxn modelId="{67B255FE-9AF5-4AA7-98BD-F4DD2E485D53}" type="presParOf" srcId="{4B86EA83-1E6E-43B4-92B2-AB2F53354B65}" destId="{3921BE05-E64A-4DF1-AE5A-AB97BCF2E1DA}" srcOrd="2" destOrd="0" presId="urn:microsoft.com/office/officeart/2005/8/layout/orgChart1"/>
    <dgm:cxn modelId="{6472BFF6-60AD-43D8-A30F-3A0DC6C3F9EA}" type="presParOf" srcId="{475E49E2-48C6-4150-8369-05BEB00C176A}" destId="{8B7FFF73-29E0-4D75-BB46-35D65907C10E}" srcOrd="4" destOrd="0" presId="urn:microsoft.com/office/officeart/2005/8/layout/orgChart1"/>
    <dgm:cxn modelId="{763E1640-4A0A-4B2A-BAC1-85A693D39CCE}" type="presParOf" srcId="{475E49E2-48C6-4150-8369-05BEB00C176A}" destId="{0227833C-85F6-46FB-B2D7-4EE3E1C2D13D}" srcOrd="5" destOrd="0" presId="urn:microsoft.com/office/officeart/2005/8/layout/orgChart1"/>
    <dgm:cxn modelId="{205BAAA4-85E6-4889-A4ED-E7A103D5898C}" type="presParOf" srcId="{0227833C-85F6-46FB-B2D7-4EE3E1C2D13D}" destId="{69202DD7-BE86-4C79-B53A-306348E63522}" srcOrd="0" destOrd="0" presId="urn:microsoft.com/office/officeart/2005/8/layout/orgChart1"/>
    <dgm:cxn modelId="{16325F8B-F75D-4BCC-91C3-917D22F75488}" type="presParOf" srcId="{69202DD7-BE86-4C79-B53A-306348E63522}" destId="{A11A6301-4650-472D-8AE8-485B32DCD90B}" srcOrd="0" destOrd="0" presId="urn:microsoft.com/office/officeart/2005/8/layout/orgChart1"/>
    <dgm:cxn modelId="{38D7F25D-40A3-40A1-BFE5-28215B200B93}" type="presParOf" srcId="{69202DD7-BE86-4C79-B53A-306348E63522}" destId="{3CA34DFC-09CC-4F14-A46D-7AB4CF321EF2}" srcOrd="1" destOrd="0" presId="urn:microsoft.com/office/officeart/2005/8/layout/orgChart1"/>
    <dgm:cxn modelId="{A6103134-7937-4ED8-AB2D-ADFF1BD0B820}" type="presParOf" srcId="{0227833C-85F6-46FB-B2D7-4EE3E1C2D13D}" destId="{05E01E6F-3F18-4D10-94EF-7CA1FD8E1A0A}" srcOrd="1" destOrd="0" presId="urn:microsoft.com/office/officeart/2005/8/layout/orgChart1"/>
    <dgm:cxn modelId="{E154CC55-4C7F-4F94-8C42-42C8DF74AF21}" type="presParOf" srcId="{0227833C-85F6-46FB-B2D7-4EE3E1C2D13D}" destId="{6E2B952B-5FE3-444E-AFBE-1C6B988B7E7D}" srcOrd="2" destOrd="0" presId="urn:microsoft.com/office/officeart/2005/8/layout/orgChart1"/>
    <dgm:cxn modelId="{8210638D-0E0F-4ABD-8574-4E8A32A44FAC}" type="presParOf" srcId="{A8790CAA-3912-4770-818F-E6D729DFDDE3}" destId="{3E3C35AA-B1D0-43A0-91FF-CD52C0562213}" srcOrd="2" destOrd="0" presId="urn:microsoft.com/office/officeart/2005/8/layout/orgChart1"/>
    <dgm:cxn modelId="{FDF70900-376A-4B56-B7CB-2ABB73A0F867}" type="presParOf" srcId="{3E3C35AA-B1D0-43A0-91FF-CD52C0562213}" destId="{D54EE39D-A4BF-4043-9E17-A5BC5C5A3F5C}" srcOrd="0" destOrd="0" presId="urn:microsoft.com/office/officeart/2005/8/layout/orgChart1"/>
    <dgm:cxn modelId="{BB4F9E86-9765-47DC-9C9A-D61FB4B482B2}" type="presParOf" srcId="{3E3C35AA-B1D0-43A0-91FF-CD52C0562213}" destId="{1F85FC69-FF69-451A-BF69-2A82EFDB639A}" srcOrd="1" destOrd="0" presId="urn:microsoft.com/office/officeart/2005/8/layout/orgChart1"/>
    <dgm:cxn modelId="{915BC539-4D2D-48AA-A0DA-4F3ABB8DB898}" type="presParOf" srcId="{1F85FC69-FF69-451A-BF69-2A82EFDB639A}" destId="{33045C7B-94DE-4286-A784-59F176A40E7F}" srcOrd="0" destOrd="0" presId="urn:microsoft.com/office/officeart/2005/8/layout/orgChart1"/>
    <dgm:cxn modelId="{0575DB92-5EA7-4279-9185-EA4B66ACAA02}" type="presParOf" srcId="{33045C7B-94DE-4286-A784-59F176A40E7F}" destId="{9D34C20D-A8EB-4A4B-BE69-A3A25D1943AD}" srcOrd="0" destOrd="0" presId="urn:microsoft.com/office/officeart/2005/8/layout/orgChart1"/>
    <dgm:cxn modelId="{1DF31338-64B1-417E-BED8-62CB141A0C1A}" type="presParOf" srcId="{33045C7B-94DE-4286-A784-59F176A40E7F}" destId="{910C1FAD-6F00-4260-A099-4D6248D2064E}" srcOrd="1" destOrd="0" presId="urn:microsoft.com/office/officeart/2005/8/layout/orgChart1"/>
    <dgm:cxn modelId="{4DC7FB11-8961-40CA-A127-C2E420F82BC1}" type="presParOf" srcId="{1F85FC69-FF69-451A-BF69-2A82EFDB639A}" destId="{80B89B94-F4D2-4101-8747-1F71235CCF77}" srcOrd="1" destOrd="0" presId="urn:microsoft.com/office/officeart/2005/8/layout/orgChart1"/>
    <dgm:cxn modelId="{EC34C87C-FD6C-4967-B252-C68CFDCD7CF9}" type="presParOf" srcId="{1F85FC69-FF69-451A-BF69-2A82EFDB639A}" destId="{953356F7-43C3-48F1-8D4F-0AF1FF7C1998}" srcOrd="2" destOrd="0" presId="urn:microsoft.com/office/officeart/2005/8/layout/orgChart1"/>
  </dgm:cxnLst>
  <dgm:bg>
    <a:noFill/>
  </dgm:bg>
  <dgm:whole>
    <a:ln>
      <a:noFill/>
    </a:ln>
  </dgm:whole>
</dgm:dataModel>
</file>

<file path=ppt/diagrams/data4.xml><?xml version="1.0" encoding="utf-8"?>
<dgm:dataModel xmlns:dgm="http://schemas.openxmlformats.org/drawingml/2006/diagram" xmlns:a="http://schemas.openxmlformats.org/drawingml/2006/main">
  <dgm:ptLst>
    <dgm:pt modelId="{FE22136F-06FF-4AC3-95C8-5318E372DE30}" type="doc">
      <dgm:prSet loTypeId="urn:microsoft.com/office/officeart/2005/8/layout/cycle7" loCatId="cycle" qsTypeId="urn:microsoft.com/office/officeart/2005/8/quickstyle/3d3" qsCatId="3D" csTypeId="urn:microsoft.com/office/officeart/2005/8/colors/accent1_2" csCatId="accent1" phldr="1"/>
      <dgm:spPr/>
      <dgm:t>
        <a:bodyPr/>
        <a:lstStyle/>
        <a:p>
          <a:endParaRPr lang="zh-CN" altLang="en-US"/>
        </a:p>
      </dgm:t>
    </dgm:pt>
    <dgm:pt modelId="{98DC7E83-DCC8-4A16-84AD-7DDB5EF2DA86}">
      <dgm:prSet phldrT="[文本]" custT="1">
        <dgm:style>
          <a:lnRef idx="0">
            <a:schemeClr val="accent4"/>
          </a:lnRef>
          <a:fillRef idx="3">
            <a:schemeClr val="accent4"/>
          </a:fillRef>
          <a:effectRef idx="3">
            <a:schemeClr val="accent4"/>
          </a:effectRef>
          <a:fontRef idx="minor">
            <a:schemeClr val="lt1"/>
          </a:fontRef>
        </dgm:style>
      </dgm:prSet>
      <dgm:spPr/>
      <dgm:t>
        <a:bodyPr/>
        <a:lstStyle/>
        <a:p>
          <a:r>
            <a:rPr lang="zh-CN" altLang="en-US" sz="2800" b="1" dirty="0" smtClean="0">
              <a:latin typeface="华文楷体" pitchFamily="2" charset="-122"/>
              <a:ea typeface="华文楷体" pitchFamily="2" charset="-122"/>
            </a:rPr>
            <a:t>托管账户</a:t>
          </a:r>
          <a:endParaRPr lang="zh-CN" altLang="en-US" sz="2800" b="1" dirty="0">
            <a:latin typeface="华文楷体" pitchFamily="2" charset="-122"/>
            <a:ea typeface="华文楷体" pitchFamily="2" charset="-122"/>
          </a:endParaRPr>
        </a:p>
      </dgm:t>
    </dgm:pt>
    <dgm:pt modelId="{37926836-D737-4DB7-BF22-D43A8708157D}" type="parTrans" cxnId="{E09E7C41-3EC6-401A-9476-2540097A9D07}">
      <dgm:prSet/>
      <dgm:spPr/>
      <dgm:t>
        <a:bodyPr/>
        <a:lstStyle/>
        <a:p>
          <a:endParaRPr lang="zh-CN" altLang="en-US" sz="2800" b="1">
            <a:latin typeface="华文楷体" pitchFamily="2" charset="-122"/>
            <a:ea typeface="华文楷体" pitchFamily="2" charset="-122"/>
          </a:endParaRPr>
        </a:p>
      </dgm:t>
    </dgm:pt>
    <dgm:pt modelId="{C11B79B1-A658-4A77-BE52-4FACC537A866}" type="sibTrans" cxnId="{E09E7C41-3EC6-401A-9476-2540097A9D07}">
      <dgm:prSet custT="1"/>
      <dgm:spPr>
        <a:solidFill>
          <a:srgbClr val="00B050"/>
        </a:solidFill>
        <a:ln>
          <a:solidFill>
            <a:srgbClr val="00B050"/>
          </a:solidFill>
        </a:ln>
      </dgm:spPr>
      <dgm:t>
        <a:bodyPr/>
        <a:lstStyle/>
        <a:p>
          <a:endParaRPr lang="zh-CN" altLang="en-US" sz="2800" b="1">
            <a:latin typeface="华文楷体" pitchFamily="2" charset="-122"/>
            <a:ea typeface="华文楷体" pitchFamily="2" charset="-122"/>
          </a:endParaRPr>
        </a:p>
      </dgm:t>
    </dgm:pt>
    <dgm:pt modelId="{A924F8A1-1EA5-4C50-8B24-75FB8A71D38F}">
      <dgm:prSet phldrT="[文本]" custT="1"/>
      <dgm:spPr/>
      <dgm:t>
        <a:bodyPr/>
        <a:lstStyle/>
        <a:p>
          <a:r>
            <a:rPr lang="zh-CN" altLang="en-US" sz="2800" b="1" dirty="0" smtClean="0">
              <a:latin typeface="华文楷体" pitchFamily="2" charset="-122"/>
              <a:ea typeface="华文楷体" pitchFamily="2" charset="-122"/>
            </a:rPr>
            <a:t>证券交易账户</a:t>
          </a:r>
          <a:endParaRPr lang="zh-CN" altLang="en-US" sz="2800" b="1" dirty="0">
            <a:latin typeface="华文楷体" pitchFamily="2" charset="-122"/>
            <a:ea typeface="华文楷体" pitchFamily="2" charset="-122"/>
          </a:endParaRPr>
        </a:p>
      </dgm:t>
    </dgm:pt>
    <dgm:pt modelId="{425DA789-E642-443A-8184-E5AC57D1DFB7}" type="parTrans" cxnId="{7A51F1F8-D85E-426F-AE65-4F815A09F434}">
      <dgm:prSet/>
      <dgm:spPr/>
      <dgm:t>
        <a:bodyPr/>
        <a:lstStyle/>
        <a:p>
          <a:endParaRPr lang="zh-CN" altLang="en-US" sz="2800" b="1">
            <a:latin typeface="华文楷体" pitchFamily="2" charset="-122"/>
            <a:ea typeface="华文楷体" pitchFamily="2" charset="-122"/>
          </a:endParaRPr>
        </a:p>
      </dgm:t>
    </dgm:pt>
    <dgm:pt modelId="{58B5E0C2-8AC2-4C29-9206-2185DDA70CE6}" type="sibTrans" cxnId="{7A51F1F8-D85E-426F-AE65-4F815A09F434}">
      <dgm:prSet custT="1"/>
      <dgm:spPr/>
      <dgm:t>
        <a:bodyPr/>
        <a:lstStyle/>
        <a:p>
          <a:endParaRPr lang="zh-CN" altLang="en-US" sz="2800" b="1">
            <a:latin typeface="华文楷体" pitchFamily="2" charset="-122"/>
            <a:ea typeface="华文楷体" pitchFamily="2" charset="-122"/>
          </a:endParaRPr>
        </a:p>
      </dgm:t>
    </dgm:pt>
    <dgm:pt modelId="{2110589A-66DD-4F25-BCDD-3DFCECC8E415}">
      <dgm:prSet phldrT="[文本]" custT="1"/>
      <dgm:spPr>
        <a:solidFill>
          <a:srgbClr val="FF0000"/>
        </a:solidFill>
        <a:ln>
          <a:solidFill>
            <a:srgbClr val="FF0000"/>
          </a:solidFill>
        </a:ln>
      </dgm:spPr>
      <dgm:t>
        <a:bodyPr/>
        <a:lstStyle/>
        <a:p>
          <a:r>
            <a:rPr lang="zh-CN" altLang="en-US" sz="2800" b="1" dirty="0" smtClean="0">
              <a:solidFill>
                <a:srgbClr val="FFFF00"/>
              </a:solidFill>
              <a:latin typeface="华文楷体" pitchFamily="2" charset="-122"/>
              <a:ea typeface="华文楷体" pitchFamily="2" charset="-122"/>
            </a:rPr>
            <a:t>期货交易账户</a:t>
          </a:r>
          <a:endParaRPr lang="zh-CN" altLang="en-US" sz="2800" b="1" dirty="0">
            <a:solidFill>
              <a:srgbClr val="FFFF00"/>
            </a:solidFill>
            <a:latin typeface="华文楷体" pitchFamily="2" charset="-122"/>
            <a:ea typeface="华文楷体" pitchFamily="2" charset="-122"/>
          </a:endParaRPr>
        </a:p>
      </dgm:t>
    </dgm:pt>
    <dgm:pt modelId="{ADF1EC83-5351-45C5-A3F4-503E35CE1169}" type="parTrans" cxnId="{BBFF8DCF-1F74-4D06-9DC3-19ADD44A27EE}">
      <dgm:prSet/>
      <dgm:spPr/>
      <dgm:t>
        <a:bodyPr/>
        <a:lstStyle/>
        <a:p>
          <a:endParaRPr lang="zh-CN" altLang="en-US" sz="2800" b="1">
            <a:latin typeface="华文楷体" pitchFamily="2" charset="-122"/>
            <a:ea typeface="华文楷体" pitchFamily="2" charset="-122"/>
          </a:endParaRPr>
        </a:p>
      </dgm:t>
    </dgm:pt>
    <dgm:pt modelId="{E2C793F5-5ECE-4089-A5CD-6C0024B3DDA2}" type="sibTrans" cxnId="{BBFF8DCF-1F74-4D06-9DC3-19ADD44A27EE}">
      <dgm:prSet custT="1">
        <dgm:style>
          <a:lnRef idx="0">
            <a:schemeClr val="dk1"/>
          </a:lnRef>
          <a:fillRef idx="3">
            <a:schemeClr val="dk1"/>
          </a:fillRef>
          <a:effectRef idx="3">
            <a:schemeClr val="dk1"/>
          </a:effectRef>
          <a:fontRef idx="minor">
            <a:schemeClr val="lt1"/>
          </a:fontRef>
        </dgm:style>
      </dgm:prSet>
      <dgm:spPr>
        <a:solidFill>
          <a:srgbClr val="00B050"/>
        </a:solidFill>
        <a:ln>
          <a:solidFill>
            <a:srgbClr val="00B050"/>
          </a:solidFill>
        </a:ln>
      </dgm:spPr>
      <dgm:t>
        <a:bodyPr/>
        <a:lstStyle/>
        <a:p>
          <a:endParaRPr lang="zh-CN" altLang="en-US" sz="2800" b="1">
            <a:latin typeface="华文楷体" pitchFamily="2" charset="-122"/>
            <a:ea typeface="华文楷体" pitchFamily="2" charset="-122"/>
          </a:endParaRPr>
        </a:p>
      </dgm:t>
    </dgm:pt>
    <dgm:pt modelId="{21BC2F43-0830-4075-8602-08AD2432AC18}">
      <dgm:prSet phldrT="[文本]" custT="1">
        <dgm:style>
          <a:lnRef idx="0">
            <a:schemeClr val="accent2"/>
          </a:lnRef>
          <a:fillRef idx="3">
            <a:schemeClr val="accent2"/>
          </a:fillRef>
          <a:effectRef idx="3">
            <a:schemeClr val="accent2"/>
          </a:effectRef>
          <a:fontRef idx="minor">
            <a:schemeClr val="lt1"/>
          </a:fontRef>
        </dgm:style>
      </dgm:prSet>
      <dgm:spPr>
        <a:ln/>
      </dgm:spPr>
      <dgm:t>
        <a:bodyPr/>
        <a:lstStyle/>
        <a:p>
          <a:r>
            <a:rPr lang="zh-CN" altLang="en-US" sz="2800" b="1" dirty="0" smtClean="0">
              <a:latin typeface="华文楷体" pitchFamily="2" charset="-122"/>
              <a:ea typeface="华文楷体" pitchFamily="2" charset="-122"/>
            </a:rPr>
            <a:t>其他交易账户</a:t>
          </a:r>
          <a:endParaRPr lang="zh-CN" altLang="en-US" sz="2800" b="1" dirty="0">
            <a:latin typeface="华文楷体" pitchFamily="2" charset="-122"/>
            <a:ea typeface="华文楷体" pitchFamily="2" charset="-122"/>
          </a:endParaRPr>
        </a:p>
      </dgm:t>
    </dgm:pt>
    <dgm:pt modelId="{B9A0C91F-0081-4ADB-868B-3DD48FEA4A99}" type="parTrans" cxnId="{C770E941-BCAB-4413-A247-FCC9306E362A}">
      <dgm:prSet/>
      <dgm:spPr/>
      <dgm:t>
        <a:bodyPr/>
        <a:lstStyle/>
        <a:p>
          <a:endParaRPr lang="zh-CN" altLang="en-US"/>
        </a:p>
      </dgm:t>
    </dgm:pt>
    <dgm:pt modelId="{9D49F84C-C0A2-459A-B50D-240F8F77EAF5}" type="sibTrans" cxnId="{C770E941-BCAB-4413-A247-FCC9306E362A}">
      <dgm:prSet/>
      <dgm:spPr/>
      <dgm:t>
        <a:bodyPr/>
        <a:lstStyle/>
        <a:p>
          <a:endParaRPr lang="zh-CN" altLang="en-US"/>
        </a:p>
      </dgm:t>
    </dgm:pt>
    <dgm:pt modelId="{B3589FBB-3438-4650-829A-BF2D5419A29C}" type="pres">
      <dgm:prSet presAssocID="{FE22136F-06FF-4AC3-95C8-5318E372DE30}" presName="Name0" presStyleCnt="0">
        <dgm:presLayoutVars>
          <dgm:dir/>
          <dgm:resizeHandles val="exact"/>
        </dgm:presLayoutVars>
      </dgm:prSet>
      <dgm:spPr/>
      <dgm:t>
        <a:bodyPr/>
        <a:lstStyle/>
        <a:p>
          <a:endParaRPr lang="zh-CN" altLang="en-US"/>
        </a:p>
      </dgm:t>
    </dgm:pt>
    <dgm:pt modelId="{F6FE3F61-D59E-4DDD-8A77-6BAC7DE19D65}" type="pres">
      <dgm:prSet presAssocID="{98DC7E83-DCC8-4A16-84AD-7DDB5EF2DA86}" presName="node" presStyleLbl="node1" presStyleIdx="0" presStyleCnt="4">
        <dgm:presLayoutVars>
          <dgm:bulletEnabled val="1"/>
        </dgm:presLayoutVars>
      </dgm:prSet>
      <dgm:spPr/>
      <dgm:t>
        <a:bodyPr/>
        <a:lstStyle/>
        <a:p>
          <a:endParaRPr lang="zh-CN" altLang="en-US"/>
        </a:p>
      </dgm:t>
    </dgm:pt>
    <dgm:pt modelId="{55022ED0-31F2-4AE0-AAAD-B9A3BF6D39D2}" type="pres">
      <dgm:prSet presAssocID="{C11B79B1-A658-4A77-BE52-4FACC537A866}" presName="sibTrans" presStyleLbl="sibTrans2D1" presStyleIdx="0" presStyleCnt="4" custScaleX="124257" custScaleY="104154"/>
      <dgm:spPr/>
      <dgm:t>
        <a:bodyPr/>
        <a:lstStyle/>
        <a:p>
          <a:endParaRPr lang="zh-CN" altLang="en-US"/>
        </a:p>
      </dgm:t>
    </dgm:pt>
    <dgm:pt modelId="{E6370DDC-56E7-4E67-97DC-EF8E34B66153}" type="pres">
      <dgm:prSet presAssocID="{C11B79B1-A658-4A77-BE52-4FACC537A866}" presName="connectorText" presStyleLbl="sibTrans2D1" presStyleIdx="0" presStyleCnt="4"/>
      <dgm:spPr/>
      <dgm:t>
        <a:bodyPr/>
        <a:lstStyle/>
        <a:p>
          <a:endParaRPr lang="zh-CN" altLang="en-US"/>
        </a:p>
      </dgm:t>
    </dgm:pt>
    <dgm:pt modelId="{629DF0A3-9A69-4B4D-B050-44CA3FF38116}" type="pres">
      <dgm:prSet presAssocID="{21BC2F43-0830-4075-8602-08AD2432AC18}" presName="node" presStyleLbl="node1" presStyleIdx="1" presStyleCnt="4" custScaleX="84206" custRadScaleRad="176697">
        <dgm:presLayoutVars>
          <dgm:bulletEnabled val="1"/>
        </dgm:presLayoutVars>
      </dgm:prSet>
      <dgm:spPr/>
      <dgm:t>
        <a:bodyPr/>
        <a:lstStyle/>
        <a:p>
          <a:endParaRPr lang="zh-CN" altLang="en-US"/>
        </a:p>
      </dgm:t>
    </dgm:pt>
    <dgm:pt modelId="{F3AA01D0-6367-406F-B23C-8C5C1401145F}" type="pres">
      <dgm:prSet presAssocID="{9D49F84C-C0A2-459A-B50D-240F8F77EAF5}" presName="sibTrans" presStyleLbl="sibTrans2D1" presStyleIdx="1" presStyleCnt="4"/>
      <dgm:spPr/>
      <dgm:t>
        <a:bodyPr/>
        <a:lstStyle/>
        <a:p>
          <a:endParaRPr lang="zh-CN" altLang="en-US"/>
        </a:p>
      </dgm:t>
    </dgm:pt>
    <dgm:pt modelId="{CF2D6CE0-C83F-4DA3-ADCB-E8FCADD63198}" type="pres">
      <dgm:prSet presAssocID="{9D49F84C-C0A2-459A-B50D-240F8F77EAF5}" presName="connectorText" presStyleLbl="sibTrans2D1" presStyleIdx="1" presStyleCnt="4"/>
      <dgm:spPr/>
      <dgm:t>
        <a:bodyPr/>
        <a:lstStyle/>
        <a:p>
          <a:endParaRPr lang="zh-CN" altLang="en-US"/>
        </a:p>
      </dgm:t>
    </dgm:pt>
    <dgm:pt modelId="{446161CA-BD14-4A57-ADE5-560A294EE8C4}" type="pres">
      <dgm:prSet presAssocID="{A924F8A1-1EA5-4C50-8B24-75FB8A71D38F}" presName="node" presStyleLbl="node1" presStyleIdx="2" presStyleCnt="4" custScaleX="83142" custRadScaleRad="95025" custRadScaleInc="-7942">
        <dgm:presLayoutVars>
          <dgm:bulletEnabled val="1"/>
        </dgm:presLayoutVars>
      </dgm:prSet>
      <dgm:spPr/>
      <dgm:t>
        <a:bodyPr/>
        <a:lstStyle/>
        <a:p>
          <a:endParaRPr lang="zh-CN" altLang="en-US"/>
        </a:p>
      </dgm:t>
    </dgm:pt>
    <dgm:pt modelId="{2DB156B5-6470-4949-8337-DBED4077C9C3}" type="pres">
      <dgm:prSet presAssocID="{58B5E0C2-8AC2-4C29-9206-2185DDA70CE6}" presName="sibTrans" presStyleLbl="sibTrans2D1" presStyleIdx="2" presStyleCnt="4"/>
      <dgm:spPr/>
      <dgm:t>
        <a:bodyPr/>
        <a:lstStyle/>
        <a:p>
          <a:endParaRPr lang="zh-CN" altLang="en-US"/>
        </a:p>
      </dgm:t>
    </dgm:pt>
    <dgm:pt modelId="{DA1CEC01-0DDD-46D9-A56B-B78BB95641C1}" type="pres">
      <dgm:prSet presAssocID="{58B5E0C2-8AC2-4C29-9206-2185DDA70CE6}" presName="connectorText" presStyleLbl="sibTrans2D1" presStyleIdx="2" presStyleCnt="4"/>
      <dgm:spPr/>
      <dgm:t>
        <a:bodyPr/>
        <a:lstStyle/>
        <a:p>
          <a:endParaRPr lang="zh-CN" altLang="en-US"/>
        </a:p>
      </dgm:t>
    </dgm:pt>
    <dgm:pt modelId="{87F6C4B7-A5E9-49DC-9A0F-F98A229EF25A}" type="pres">
      <dgm:prSet presAssocID="{2110589A-66DD-4F25-BCDD-3DFCECC8E415}" presName="node" presStyleLbl="node1" presStyleIdx="3" presStyleCnt="4" custScaleX="88257" custRadScaleRad="168456" custRadScaleInc="-1424">
        <dgm:presLayoutVars>
          <dgm:bulletEnabled val="1"/>
        </dgm:presLayoutVars>
      </dgm:prSet>
      <dgm:spPr/>
      <dgm:t>
        <a:bodyPr/>
        <a:lstStyle/>
        <a:p>
          <a:endParaRPr lang="zh-CN" altLang="en-US"/>
        </a:p>
      </dgm:t>
    </dgm:pt>
    <dgm:pt modelId="{C55FD67A-4237-4D93-8A31-23121A03E1B6}" type="pres">
      <dgm:prSet presAssocID="{E2C793F5-5ECE-4089-A5CD-6C0024B3DDA2}" presName="sibTrans" presStyleLbl="sibTrans2D1" presStyleIdx="3" presStyleCnt="4" custScaleX="126028" custScaleY="112990"/>
      <dgm:spPr/>
      <dgm:t>
        <a:bodyPr/>
        <a:lstStyle/>
        <a:p>
          <a:endParaRPr lang="zh-CN" altLang="en-US"/>
        </a:p>
      </dgm:t>
    </dgm:pt>
    <dgm:pt modelId="{CC7C172A-4AB9-4A3E-A609-E1C4CD402D50}" type="pres">
      <dgm:prSet presAssocID="{E2C793F5-5ECE-4089-A5CD-6C0024B3DDA2}" presName="connectorText" presStyleLbl="sibTrans2D1" presStyleIdx="3" presStyleCnt="4"/>
      <dgm:spPr/>
      <dgm:t>
        <a:bodyPr/>
        <a:lstStyle/>
        <a:p>
          <a:endParaRPr lang="zh-CN" altLang="en-US"/>
        </a:p>
      </dgm:t>
    </dgm:pt>
  </dgm:ptLst>
  <dgm:cxnLst>
    <dgm:cxn modelId="{7A51F1F8-D85E-426F-AE65-4F815A09F434}" srcId="{FE22136F-06FF-4AC3-95C8-5318E372DE30}" destId="{A924F8A1-1EA5-4C50-8B24-75FB8A71D38F}" srcOrd="2" destOrd="0" parTransId="{425DA789-E642-443A-8184-E5AC57D1DFB7}" sibTransId="{58B5E0C2-8AC2-4C29-9206-2185DDA70CE6}"/>
    <dgm:cxn modelId="{D776BC8F-4FD0-4F95-9672-17260271538A}" type="presOf" srcId="{FE22136F-06FF-4AC3-95C8-5318E372DE30}" destId="{B3589FBB-3438-4650-829A-BF2D5419A29C}" srcOrd="0" destOrd="0" presId="urn:microsoft.com/office/officeart/2005/8/layout/cycle7"/>
    <dgm:cxn modelId="{48E7A7F0-FE2F-443E-AC71-8C1AD08386B4}" type="presOf" srcId="{C11B79B1-A658-4A77-BE52-4FACC537A866}" destId="{E6370DDC-56E7-4E67-97DC-EF8E34B66153}" srcOrd="1" destOrd="0" presId="urn:microsoft.com/office/officeart/2005/8/layout/cycle7"/>
    <dgm:cxn modelId="{061D0268-4BF9-47D6-9544-8745F25C7BF8}" type="presOf" srcId="{9D49F84C-C0A2-459A-B50D-240F8F77EAF5}" destId="{CF2D6CE0-C83F-4DA3-ADCB-E8FCADD63198}" srcOrd="1" destOrd="0" presId="urn:microsoft.com/office/officeart/2005/8/layout/cycle7"/>
    <dgm:cxn modelId="{C770E941-BCAB-4413-A247-FCC9306E362A}" srcId="{FE22136F-06FF-4AC3-95C8-5318E372DE30}" destId="{21BC2F43-0830-4075-8602-08AD2432AC18}" srcOrd="1" destOrd="0" parTransId="{B9A0C91F-0081-4ADB-868B-3DD48FEA4A99}" sibTransId="{9D49F84C-C0A2-459A-B50D-240F8F77EAF5}"/>
    <dgm:cxn modelId="{15EC24E8-D608-4D40-A795-F474CA9E3459}" type="presOf" srcId="{E2C793F5-5ECE-4089-A5CD-6C0024B3DDA2}" destId="{C55FD67A-4237-4D93-8A31-23121A03E1B6}" srcOrd="0" destOrd="0" presId="urn:microsoft.com/office/officeart/2005/8/layout/cycle7"/>
    <dgm:cxn modelId="{877415E6-396D-476E-BB33-5797142298D0}" type="presOf" srcId="{C11B79B1-A658-4A77-BE52-4FACC537A866}" destId="{55022ED0-31F2-4AE0-AAAD-B9A3BF6D39D2}" srcOrd="0" destOrd="0" presId="urn:microsoft.com/office/officeart/2005/8/layout/cycle7"/>
    <dgm:cxn modelId="{BBFF8DCF-1F74-4D06-9DC3-19ADD44A27EE}" srcId="{FE22136F-06FF-4AC3-95C8-5318E372DE30}" destId="{2110589A-66DD-4F25-BCDD-3DFCECC8E415}" srcOrd="3" destOrd="0" parTransId="{ADF1EC83-5351-45C5-A3F4-503E35CE1169}" sibTransId="{E2C793F5-5ECE-4089-A5CD-6C0024B3DDA2}"/>
    <dgm:cxn modelId="{A0E867AA-F79B-47B5-844B-5173D427FFE2}" type="presOf" srcId="{98DC7E83-DCC8-4A16-84AD-7DDB5EF2DA86}" destId="{F6FE3F61-D59E-4DDD-8A77-6BAC7DE19D65}" srcOrd="0" destOrd="0" presId="urn:microsoft.com/office/officeart/2005/8/layout/cycle7"/>
    <dgm:cxn modelId="{E09E7C41-3EC6-401A-9476-2540097A9D07}" srcId="{FE22136F-06FF-4AC3-95C8-5318E372DE30}" destId="{98DC7E83-DCC8-4A16-84AD-7DDB5EF2DA86}" srcOrd="0" destOrd="0" parTransId="{37926836-D737-4DB7-BF22-D43A8708157D}" sibTransId="{C11B79B1-A658-4A77-BE52-4FACC537A866}"/>
    <dgm:cxn modelId="{CC25CBAF-2DE9-45A7-9829-0A9B678C2E83}" type="presOf" srcId="{21BC2F43-0830-4075-8602-08AD2432AC18}" destId="{629DF0A3-9A69-4B4D-B050-44CA3FF38116}" srcOrd="0" destOrd="0" presId="urn:microsoft.com/office/officeart/2005/8/layout/cycle7"/>
    <dgm:cxn modelId="{910A5CAD-3C94-4598-91C4-FD2B8FEB03B1}" type="presOf" srcId="{A924F8A1-1EA5-4C50-8B24-75FB8A71D38F}" destId="{446161CA-BD14-4A57-ADE5-560A294EE8C4}" srcOrd="0" destOrd="0" presId="urn:microsoft.com/office/officeart/2005/8/layout/cycle7"/>
    <dgm:cxn modelId="{39746A43-CBD6-4EFF-BCF0-3A92F3A69729}" type="presOf" srcId="{58B5E0C2-8AC2-4C29-9206-2185DDA70CE6}" destId="{DA1CEC01-0DDD-46D9-A56B-B78BB95641C1}" srcOrd="1" destOrd="0" presId="urn:microsoft.com/office/officeart/2005/8/layout/cycle7"/>
    <dgm:cxn modelId="{418CD21C-8F73-4AB4-9ECD-7042DC9F8B0D}" type="presOf" srcId="{2110589A-66DD-4F25-BCDD-3DFCECC8E415}" destId="{87F6C4B7-A5E9-49DC-9A0F-F98A229EF25A}" srcOrd="0" destOrd="0" presId="urn:microsoft.com/office/officeart/2005/8/layout/cycle7"/>
    <dgm:cxn modelId="{97FBCD9C-AD12-4A2C-8DCD-803264190363}" type="presOf" srcId="{E2C793F5-5ECE-4089-A5CD-6C0024B3DDA2}" destId="{CC7C172A-4AB9-4A3E-A609-E1C4CD402D50}" srcOrd="1" destOrd="0" presId="urn:microsoft.com/office/officeart/2005/8/layout/cycle7"/>
    <dgm:cxn modelId="{1B4130D3-6953-4DD6-8CD4-1436C945EB31}" type="presOf" srcId="{58B5E0C2-8AC2-4C29-9206-2185DDA70CE6}" destId="{2DB156B5-6470-4949-8337-DBED4077C9C3}" srcOrd="0" destOrd="0" presId="urn:microsoft.com/office/officeart/2005/8/layout/cycle7"/>
    <dgm:cxn modelId="{A28FBDF1-FCDD-4359-AC5D-1382E64E5350}" type="presOf" srcId="{9D49F84C-C0A2-459A-B50D-240F8F77EAF5}" destId="{F3AA01D0-6367-406F-B23C-8C5C1401145F}" srcOrd="0" destOrd="0" presId="urn:microsoft.com/office/officeart/2005/8/layout/cycle7"/>
    <dgm:cxn modelId="{CFBDAC0F-7910-4910-B01D-5DC54D6C9B93}" type="presParOf" srcId="{B3589FBB-3438-4650-829A-BF2D5419A29C}" destId="{F6FE3F61-D59E-4DDD-8A77-6BAC7DE19D65}" srcOrd="0" destOrd="0" presId="urn:microsoft.com/office/officeart/2005/8/layout/cycle7"/>
    <dgm:cxn modelId="{643CA1D9-EEC9-454C-BAD9-5AAB627C5139}" type="presParOf" srcId="{B3589FBB-3438-4650-829A-BF2D5419A29C}" destId="{55022ED0-31F2-4AE0-AAAD-B9A3BF6D39D2}" srcOrd="1" destOrd="0" presId="urn:microsoft.com/office/officeart/2005/8/layout/cycle7"/>
    <dgm:cxn modelId="{EEB7C62F-5F11-4B13-B3B0-F4B0DBFC3D74}" type="presParOf" srcId="{55022ED0-31F2-4AE0-AAAD-B9A3BF6D39D2}" destId="{E6370DDC-56E7-4E67-97DC-EF8E34B66153}" srcOrd="0" destOrd="0" presId="urn:microsoft.com/office/officeart/2005/8/layout/cycle7"/>
    <dgm:cxn modelId="{C68B2A77-C038-430F-8DB4-B396DBBBBEDC}" type="presParOf" srcId="{B3589FBB-3438-4650-829A-BF2D5419A29C}" destId="{629DF0A3-9A69-4B4D-B050-44CA3FF38116}" srcOrd="2" destOrd="0" presId="urn:microsoft.com/office/officeart/2005/8/layout/cycle7"/>
    <dgm:cxn modelId="{B91EDF2A-A675-4B76-A10F-D30925D6CD0C}" type="presParOf" srcId="{B3589FBB-3438-4650-829A-BF2D5419A29C}" destId="{F3AA01D0-6367-406F-B23C-8C5C1401145F}" srcOrd="3" destOrd="0" presId="urn:microsoft.com/office/officeart/2005/8/layout/cycle7"/>
    <dgm:cxn modelId="{9E12259B-7DC6-44C6-8E86-50BD9E225CF9}" type="presParOf" srcId="{F3AA01D0-6367-406F-B23C-8C5C1401145F}" destId="{CF2D6CE0-C83F-4DA3-ADCB-E8FCADD63198}" srcOrd="0" destOrd="0" presId="urn:microsoft.com/office/officeart/2005/8/layout/cycle7"/>
    <dgm:cxn modelId="{56BCC1BD-3EA8-4BCB-A9F6-97D2244F25AB}" type="presParOf" srcId="{B3589FBB-3438-4650-829A-BF2D5419A29C}" destId="{446161CA-BD14-4A57-ADE5-560A294EE8C4}" srcOrd="4" destOrd="0" presId="urn:microsoft.com/office/officeart/2005/8/layout/cycle7"/>
    <dgm:cxn modelId="{8F025FD6-8FF2-43B8-B5C7-D172FA92191D}" type="presParOf" srcId="{B3589FBB-3438-4650-829A-BF2D5419A29C}" destId="{2DB156B5-6470-4949-8337-DBED4077C9C3}" srcOrd="5" destOrd="0" presId="urn:microsoft.com/office/officeart/2005/8/layout/cycle7"/>
    <dgm:cxn modelId="{39402AAC-DB69-463E-B691-12CBA3BF744D}" type="presParOf" srcId="{2DB156B5-6470-4949-8337-DBED4077C9C3}" destId="{DA1CEC01-0DDD-46D9-A56B-B78BB95641C1}" srcOrd="0" destOrd="0" presId="urn:microsoft.com/office/officeart/2005/8/layout/cycle7"/>
    <dgm:cxn modelId="{D991B64A-45B4-4595-9592-21A739565851}" type="presParOf" srcId="{B3589FBB-3438-4650-829A-BF2D5419A29C}" destId="{87F6C4B7-A5E9-49DC-9A0F-F98A229EF25A}" srcOrd="6" destOrd="0" presId="urn:microsoft.com/office/officeart/2005/8/layout/cycle7"/>
    <dgm:cxn modelId="{F53CDFFC-EF06-4C8A-94F7-2A55E83531A2}" type="presParOf" srcId="{B3589FBB-3438-4650-829A-BF2D5419A29C}" destId="{C55FD67A-4237-4D93-8A31-23121A03E1B6}" srcOrd="7" destOrd="0" presId="urn:microsoft.com/office/officeart/2005/8/layout/cycle7"/>
    <dgm:cxn modelId="{96CA4309-A397-435F-BAE4-8E46949B3F6B}" type="presParOf" srcId="{C55FD67A-4237-4D93-8A31-23121A03E1B6}" destId="{CC7C172A-4AB9-4A3E-A609-E1C4CD402D50}" srcOrd="0" destOrd="0" presId="urn:microsoft.com/office/officeart/2005/8/layout/cycle7"/>
  </dgm:cxnLst>
  <dgm:bg/>
  <dgm:whole/>
</dgm:dataModel>
</file>

<file path=ppt/diagrams/data5.xml><?xml version="1.0" encoding="utf-8"?>
<dgm:dataModel xmlns:dgm="http://schemas.openxmlformats.org/drawingml/2006/diagram" xmlns:a="http://schemas.openxmlformats.org/drawingml/2006/main">
  <dgm:ptLst>
    <dgm:pt modelId="{360571D4-4FEB-4E13-BD95-A276607F089E}" type="doc">
      <dgm:prSet loTypeId="urn:microsoft.com/office/officeart/2005/8/layout/hProcess11" loCatId="process" qsTypeId="urn:microsoft.com/office/officeart/2005/8/quickstyle/3d2" qsCatId="3D" csTypeId="urn:microsoft.com/office/officeart/2005/8/colors/accent1_2" csCatId="accent1" phldr="1"/>
      <dgm:spPr/>
      <dgm:t>
        <a:bodyPr/>
        <a:lstStyle/>
        <a:p>
          <a:endParaRPr lang="zh-CN" altLang="en-US"/>
        </a:p>
      </dgm:t>
    </dgm:pt>
    <dgm:pt modelId="{5847A78D-24F7-48E9-ADF0-1023F604CB39}">
      <dgm:prSet phldrT="[文本]" custT="1"/>
      <dgm:spPr/>
      <dgm:t>
        <a:bodyPr/>
        <a:lstStyle/>
        <a:p>
          <a:r>
            <a:rPr lang="zh-CN" altLang="en-US" sz="2400" b="1" dirty="0" smtClean="0">
              <a:latin typeface="华文仿宋" pitchFamily="2" charset="-122"/>
              <a:ea typeface="华文仿宋" pitchFamily="2" charset="-122"/>
            </a:rPr>
            <a:t>需求提出</a:t>
          </a:r>
          <a:endParaRPr lang="zh-CN" altLang="en-US" sz="2400" b="1" dirty="0">
            <a:latin typeface="华文仿宋" pitchFamily="2" charset="-122"/>
            <a:ea typeface="华文仿宋" pitchFamily="2" charset="-122"/>
          </a:endParaRPr>
        </a:p>
      </dgm:t>
    </dgm:pt>
    <dgm:pt modelId="{A1AE543E-92D4-42C4-97ED-811CFE4610C9}" type="parTrans" cxnId="{D88ABDB8-6308-43D6-A351-A7D64737CA68}">
      <dgm:prSet/>
      <dgm:spPr/>
      <dgm:t>
        <a:bodyPr/>
        <a:lstStyle/>
        <a:p>
          <a:endParaRPr lang="zh-CN" altLang="en-US" sz="2800" b="1">
            <a:latin typeface="华文仿宋" pitchFamily="2" charset="-122"/>
            <a:ea typeface="华文仿宋" pitchFamily="2" charset="-122"/>
          </a:endParaRPr>
        </a:p>
      </dgm:t>
    </dgm:pt>
    <dgm:pt modelId="{039E1295-B5C0-4C70-8D92-E15A147213C1}" type="sibTrans" cxnId="{D88ABDB8-6308-43D6-A351-A7D64737CA68}">
      <dgm:prSet/>
      <dgm:spPr/>
      <dgm:t>
        <a:bodyPr/>
        <a:lstStyle/>
        <a:p>
          <a:endParaRPr lang="zh-CN" altLang="en-US" sz="2800" b="1">
            <a:latin typeface="华文仿宋" pitchFamily="2" charset="-122"/>
            <a:ea typeface="华文仿宋" pitchFamily="2" charset="-122"/>
          </a:endParaRPr>
        </a:p>
      </dgm:t>
    </dgm:pt>
    <dgm:pt modelId="{F9C7FA53-8BC1-4DC6-B9CC-C9953EA61522}">
      <dgm:prSet phldrT="[文本]" custT="1"/>
      <dgm:spPr/>
      <dgm:t>
        <a:bodyPr/>
        <a:lstStyle/>
        <a:p>
          <a:r>
            <a:rPr lang="zh-CN" altLang="en-US" sz="2400" b="1" dirty="0" smtClean="0">
              <a:latin typeface="华文仿宋" pitchFamily="2" charset="-122"/>
              <a:ea typeface="华文仿宋" pitchFamily="2" charset="-122"/>
            </a:rPr>
            <a:t>合同设计</a:t>
          </a:r>
          <a:endParaRPr lang="zh-CN" altLang="en-US" sz="2400" b="1" dirty="0">
            <a:latin typeface="华文仿宋" pitchFamily="2" charset="-122"/>
            <a:ea typeface="华文仿宋" pitchFamily="2" charset="-122"/>
          </a:endParaRPr>
        </a:p>
      </dgm:t>
    </dgm:pt>
    <dgm:pt modelId="{D4FCDE8D-9972-4826-8735-80FE725B80B2}" type="parTrans" cxnId="{79FDBC72-819A-45E2-B002-05889E4C199C}">
      <dgm:prSet/>
      <dgm:spPr/>
      <dgm:t>
        <a:bodyPr/>
        <a:lstStyle/>
        <a:p>
          <a:endParaRPr lang="zh-CN" altLang="en-US" sz="2800" b="1">
            <a:latin typeface="华文仿宋" pitchFamily="2" charset="-122"/>
            <a:ea typeface="华文仿宋" pitchFamily="2" charset="-122"/>
          </a:endParaRPr>
        </a:p>
      </dgm:t>
    </dgm:pt>
    <dgm:pt modelId="{D5578002-1CD3-4225-96F4-B8C89BC24840}" type="sibTrans" cxnId="{79FDBC72-819A-45E2-B002-05889E4C199C}">
      <dgm:prSet/>
      <dgm:spPr/>
      <dgm:t>
        <a:bodyPr/>
        <a:lstStyle/>
        <a:p>
          <a:endParaRPr lang="zh-CN" altLang="en-US" sz="2800" b="1">
            <a:latin typeface="华文仿宋" pitchFamily="2" charset="-122"/>
            <a:ea typeface="华文仿宋" pitchFamily="2" charset="-122"/>
          </a:endParaRPr>
        </a:p>
      </dgm:t>
    </dgm:pt>
    <dgm:pt modelId="{0B0D62C9-D0A8-41AA-9CCF-80C4C3AAC6DF}">
      <dgm:prSet phldrT="[文本]" custT="1"/>
      <dgm:spPr/>
      <dgm:t>
        <a:bodyPr/>
        <a:lstStyle/>
        <a:p>
          <a:r>
            <a:rPr lang="zh-CN" altLang="en-US" sz="2400" b="1" dirty="0" smtClean="0">
              <a:latin typeface="华文仿宋" pitchFamily="2" charset="-122"/>
              <a:ea typeface="华文仿宋" pitchFamily="2" charset="-122"/>
            </a:rPr>
            <a:t>产品评审</a:t>
          </a:r>
          <a:endParaRPr lang="zh-CN" altLang="en-US" sz="2400" b="1" dirty="0">
            <a:latin typeface="华文仿宋" pitchFamily="2" charset="-122"/>
            <a:ea typeface="华文仿宋" pitchFamily="2" charset="-122"/>
          </a:endParaRPr>
        </a:p>
      </dgm:t>
    </dgm:pt>
    <dgm:pt modelId="{23B5E6A8-6970-4867-BA5E-2DA3C3525D1E}" type="parTrans" cxnId="{C3B0789F-6D88-4994-BC7E-51BFCD54DE24}">
      <dgm:prSet/>
      <dgm:spPr/>
      <dgm:t>
        <a:bodyPr/>
        <a:lstStyle/>
        <a:p>
          <a:endParaRPr lang="zh-CN" altLang="en-US" sz="2800" b="1">
            <a:latin typeface="华文仿宋" pitchFamily="2" charset="-122"/>
            <a:ea typeface="华文仿宋" pitchFamily="2" charset="-122"/>
          </a:endParaRPr>
        </a:p>
      </dgm:t>
    </dgm:pt>
    <dgm:pt modelId="{6BF25935-3018-4B87-943E-61C9AFFF0E3C}" type="sibTrans" cxnId="{C3B0789F-6D88-4994-BC7E-51BFCD54DE24}">
      <dgm:prSet/>
      <dgm:spPr/>
      <dgm:t>
        <a:bodyPr/>
        <a:lstStyle/>
        <a:p>
          <a:endParaRPr lang="zh-CN" altLang="en-US" sz="2800" b="1">
            <a:latin typeface="华文仿宋" pitchFamily="2" charset="-122"/>
            <a:ea typeface="华文仿宋" pitchFamily="2" charset="-122"/>
          </a:endParaRPr>
        </a:p>
      </dgm:t>
    </dgm:pt>
    <dgm:pt modelId="{6629023C-54D3-47BA-BA53-57E87643C9B3}">
      <dgm:prSet phldrT="[文本]" custT="1"/>
      <dgm:spPr/>
      <dgm:t>
        <a:bodyPr/>
        <a:lstStyle/>
        <a:p>
          <a:r>
            <a:rPr lang="zh-CN" altLang="en-US" sz="2400" b="1" dirty="0" smtClean="0">
              <a:latin typeface="华文仿宋" pitchFamily="2" charset="-122"/>
              <a:ea typeface="华文仿宋" pitchFamily="2" charset="-122"/>
            </a:rPr>
            <a:t>资金募集</a:t>
          </a:r>
          <a:endParaRPr lang="zh-CN" altLang="en-US" sz="2400" b="1" dirty="0">
            <a:latin typeface="华文仿宋" pitchFamily="2" charset="-122"/>
            <a:ea typeface="华文仿宋" pitchFamily="2" charset="-122"/>
          </a:endParaRPr>
        </a:p>
      </dgm:t>
    </dgm:pt>
    <dgm:pt modelId="{0164483D-23A3-4EBF-9076-3794270BAD80}" type="parTrans" cxnId="{792F8423-05C6-41DA-B93B-55C2FC143106}">
      <dgm:prSet/>
      <dgm:spPr/>
      <dgm:t>
        <a:bodyPr/>
        <a:lstStyle/>
        <a:p>
          <a:endParaRPr lang="zh-CN" altLang="en-US" sz="2800" b="1">
            <a:latin typeface="华文仿宋" pitchFamily="2" charset="-122"/>
            <a:ea typeface="华文仿宋" pitchFamily="2" charset="-122"/>
          </a:endParaRPr>
        </a:p>
      </dgm:t>
    </dgm:pt>
    <dgm:pt modelId="{1E31A2B8-D77D-46CD-A675-E59D911240C1}" type="sibTrans" cxnId="{792F8423-05C6-41DA-B93B-55C2FC143106}">
      <dgm:prSet/>
      <dgm:spPr/>
      <dgm:t>
        <a:bodyPr/>
        <a:lstStyle/>
        <a:p>
          <a:endParaRPr lang="zh-CN" altLang="en-US" sz="2800" b="1">
            <a:latin typeface="华文仿宋" pitchFamily="2" charset="-122"/>
            <a:ea typeface="华文仿宋" pitchFamily="2" charset="-122"/>
          </a:endParaRPr>
        </a:p>
      </dgm:t>
    </dgm:pt>
    <dgm:pt modelId="{3090919C-E440-4D67-80ED-D44765C6E083}" type="pres">
      <dgm:prSet presAssocID="{360571D4-4FEB-4E13-BD95-A276607F089E}" presName="Name0" presStyleCnt="0">
        <dgm:presLayoutVars>
          <dgm:dir/>
          <dgm:resizeHandles val="exact"/>
        </dgm:presLayoutVars>
      </dgm:prSet>
      <dgm:spPr/>
      <dgm:t>
        <a:bodyPr/>
        <a:lstStyle/>
        <a:p>
          <a:endParaRPr lang="zh-CN" altLang="en-US"/>
        </a:p>
      </dgm:t>
    </dgm:pt>
    <dgm:pt modelId="{AE247D37-4EDE-4CB2-84C8-69B7D4179EE8}" type="pres">
      <dgm:prSet presAssocID="{360571D4-4FEB-4E13-BD95-A276607F089E}" presName="arrow" presStyleLbl="bgShp" presStyleIdx="0" presStyleCnt="1"/>
      <dgm:spPr/>
    </dgm:pt>
    <dgm:pt modelId="{82C0520D-B59C-49D8-93BE-D3C01B781A15}" type="pres">
      <dgm:prSet presAssocID="{360571D4-4FEB-4E13-BD95-A276607F089E}" presName="points" presStyleCnt="0"/>
      <dgm:spPr/>
    </dgm:pt>
    <dgm:pt modelId="{580A315E-D043-434D-A404-2C150C4A1076}" type="pres">
      <dgm:prSet presAssocID="{5847A78D-24F7-48E9-ADF0-1023F604CB39}" presName="compositeA" presStyleCnt="0"/>
      <dgm:spPr/>
    </dgm:pt>
    <dgm:pt modelId="{B135160D-52C1-4ED9-A6A6-CC49850A7251}" type="pres">
      <dgm:prSet presAssocID="{5847A78D-24F7-48E9-ADF0-1023F604CB39}" presName="textA" presStyleLbl="revTx" presStyleIdx="0" presStyleCnt="4">
        <dgm:presLayoutVars>
          <dgm:bulletEnabled val="1"/>
        </dgm:presLayoutVars>
      </dgm:prSet>
      <dgm:spPr/>
      <dgm:t>
        <a:bodyPr/>
        <a:lstStyle/>
        <a:p>
          <a:endParaRPr lang="zh-CN" altLang="en-US"/>
        </a:p>
      </dgm:t>
    </dgm:pt>
    <dgm:pt modelId="{1FB4A92F-2684-4395-97C0-BC8D5CB356D3}" type="pres">
      <dgm:prSet presAssocID="{5847A78D-24F7-48E9-ADF0-1023F604CB39}" presName="circleA" presStyleLbl="node1" presStyleIdx="0" presStyleCnt="4"/>
      <dgm:spPr/>
    </dgm:pt>
    <dgm:pt modelId="{F9FBEFC6-FBFA-478D-8299-8D5873FB099E}" type="pres">
      <dgm:prSet presAssocID="{5847A78D-24F7-48E9-ADF0-1023F604CB39}" presName="spaceA" presStyleCnt="0"/>
      <dgm:spPr/>
    </dgm:pt>
    <dgm:pt modelId="{326C2418-59CB-44BF-8199-8FEEA803E860}" type="pres">
      <dgm:prSet presAssocID="{039E1295-B5C0-4C70-8D92-E15A147213C1}" presName="space" presStyleCnt="0"/>
      <dgm:spPr/>
    </dgm:pt>
    <dgm:pt modelId="{56CA5C6A-CACF-4C54-9E2A-0F2205C8EB62}" type="pres">
      <dgm:prSet presAssocID="{F9C7FA53-8BC1-4DC6-B9CC-C9953EA61522}" presName="compositeB" presStyleCnt="0"/>
      <dgm:spPr/>
    </dgm:pt>
    <dgm:pt modelId="{FFC086FA-3EE7-4F98-8EEC-4689E8D29341}" type="pres">
      <dgm:prSet presAssocID="{F9C7FA53-8BC1-4DC6-B9CC-C9953EA61522}" presName="textB" presStyleLbl="revTx" presStyleIdx="1" presStyleCnt="4" custScaleX="174001">
        <dgm:presLayoutVars>
          <dgm:bulletEnabled val="1"/>
        </dgm:presLayoutVars>
      </dgm:prSet>
      <dgm:spPr/>
      <dgm:t>
        <a:bodyPr/>
        <a:lstStyle/>
        <a:p>
          <a:endParaRPr lang="zh-CN" altLang="en-US"/>
        </a:p>
      </dgm:t>
    </dgm:pt>
    <dgm:pt modelId="{FDA119A5-5AAB-423B-BAE6-52B1451687A9}" type="pres">
      <dgm:prSet presAssocID="{F9C7FA53-8BC1-4DC6-B9CC-C9953EA61522}" presName="circleB" presStyleLbl="node1" presStyleIdx="1" presStyleCnt="4"/>
      <dgm:spPr>
        <a:solidFill>
          <a:srgbClr val="00B0F0"/>
        </a:solidFill>
        <a:ln>
          <a:solidFill>
            <a:srgbClr val="00B0F0"/>
          </a:solidFill>
        </a:ln>
      </dgm:spPr>
    </dgm:pt>
    <dgm:pt modelId="{554839C6-DAF1-4BC1-806A-766C27D1E7DB}" type="pres">
      <dgm:prSet presAssocID="{F9C7FA53-8BC1-4DC6-B9CC-C9953EA61522}" presName="spaceB" presStyleCnt="0"/>
      <dgm:spPr/>
    </dgm:pt>
    <dgm:pt modelId="{21E7BF6B-8BB3-4A7E-A7D7-387EFD427022}" type="pres">
      <dgm:prSet presAssocID="{D5578002-1CD3-4225-96F4-B8C89BC24840}" presName="space" presStyleCnt="0"/>
      <dgm:spPr/>
    </dgm:pt>
    <dgm:pt modelId="{817A44EB-793E-4403-A6C4-4956029CFD54}" type="pres">
      <dgm:prSet presAssocID="{0B0D62C9-D0A8-41AA-9CCF-80C4C3AAC6DF}" presName="compositeA" presStyleCnt="0"/>
      <dgm:spPr/>
    </dgm:pt>
    <dgm:pt modelId="{946E6E92-DBBD-40A5-9C11-D06B3139FE87}" type="pres">
      <dgm:prSet presAssocID="{0B0D62C9-D0A8-41AA-9CCF-80C4C3AAC6DF}" presName="textA" presStyleLbl="revTx" presStyleIdx="2" presStyleCnt="4">
        <dgm:presLayoutVars>
          <dgm:bulletEnabled val="1"/>
        </dgm:presLayoutVars>
      </dgm:prSet>
      <dgm:spPr/>
      <dgm:t>
        <a:bodyPr/>
        <a:lstStyle/>
        <a:p>
          <a:endParaRPr lang="zh-CN" altLang="en-US"/>
        </a:p>
      </dgm:t>
    </dgm:pt>
    <dgm:pt modelId="{2A0B6AD6-27ED-4F26-9C4B-9ED6F7E43207}" type="pres">
      <dgm:prSet presAssocID="{0B0D62C9-D0A8-41AA-9CCF-80C4C3AAC6DF}" presName="circleA" presStyleLbl="node1" presStyleIdx="2" presStyleCnt="4"/>
      <dgm:spPr>
        <a:solidFill>
          <a:srgbClr val="00B050"/>
        </a:solidFill>
        <a:ln>
          <a:solidFill>
            <a:srgbClr val="00B050"/>
          </a:solidFill>
        </a:ln>
      </dgm:spPr>
    </dgm:pt>
    <dgm:pt modelId="{EE06E194-DC08-4D70-AA18-E1DB7A317516}" type="pres">
      <dgm:prSet presAssocID="{0B0D62C9-D0A8-41AA-9CCF-80C4C3AAC6DF}" presName="spaceA" presStyleCnt="0"/>
      <dgm:spPr/>
    </dgm:pt>
    <dgm:pt modelId="{D4A9595D-F71C-4461-BAA3-8F5E0D251912}" type="pres">
      <dgm:prSet presAssocID="{6BF25935-3018-4B87-943E-61C9AFFF0E3C}" presName="space" presStyleCnt="0"/>
      <dgm:spPr/>
    </dgm:pt>
    <dgm:pt modelId="{23CE2261-8C7D-4920-81AA-1C05E178DD61}" type="pres">
      <dgm:prSet presAssocID="{6629023C-54D3-47BA-BA53-57E87643C9B3}" presName="compositeB" presStyleCnt="0"/>
      <dgm:spPr/>
    </dgm:pt>
    <dgm:pt modelId="{A80A3774-9370-4645-BB51-9BE12893688B}" type="pres">
      <dgm:prSet presAssocID="{6629023C-54D3-47BA-BA53-57E87643C9B3}" presName="textB" presStyleLbl="revTx" presStyleIdx="3" presStyleCnt="4" custScaleX="177050">
        <dgm:presLayoutVars>
          <dgm:bulletEnabled val="1"/>
        </dgm:presLayoutVars>
      </dgm:prSet>
      <dgm:spPr/>
      <dgm:t>
        <a:bodyPr/>
        <a:lstStyle/>
        <a:p>
          <a:endParaRPr lang="zh-CN" altLang="en-US"/>
        </a:p>
      </dgm:t>
    </dgm:pt>
    <dgm:pt modelId="{E5EACD41-769F-4EC4-A118-3BA7AA7CA660}" type="pres">
      <dgm:prSet presAssocID="{6629023C-54D3-47BA-BA53-57E87643C9B3}" presName="circleB" presStyleLbl="node1" presStyleIdx="3" presStyleCnt="4"/>
      <dgm:spPr>
        <a:solidFill>
          <a:srgbClr val="FF0000"/>
        </a:solidFill>
        <a:ln>
          <a:solidFill>
            <a:srgbClr val="FF0000"/>
          </a:solidFill>
        </a:ln>
      </dgm:spPr>
    </dgm:pt>
    <dgm:pt modelId="{56827B13-84AF-44AB-81EB-022EEED6862F}" type="pres">
      <dgm:prSet presAssocID="{6629023C-54D3-47BA-BA53-57E87643C9B3}" presName="spaceB" presStyleCnt="0"/>
      <dgm:spPr/>
    </dgm:pt>
  </dgm:ptLst>
  <dgm:cxnLst>
    <dgm:cxn modelId="{ECCB5D81-6AA2-4218-AC94-2329C3739AAD}" type="presOf" srcId="{6629023C-54D3-47BA-BA53-57E87643C9B3}" destId="{A80A3774-9370-4645-BB51-9BE12893688B}" srcOrd="0" destOrd="0" presId="urn:microsoft.com/office/officeart/2005/8/layout/hProcess11"/>
    <dgm:cxn modelId="{160040A4-C549-4D13-A40C-CB2AEB967FC8}" type="presOf" srcId="{0B0D62C9-D0A8-41AA-9CCF-80C4C3AAC6DF}" destId="{946E6E92-DBBD-40A5-9C11-D06B3139FE87}" srcOrd="0" destOrd="0" presId="urn:microsoft.com/office/officeart/2005/8/layout/hProcess11"/>
    <dgm:cxn modelId="{D88ABDB8-6308-43D6-A351-A7D64737CA68}" srcId="{360571D4-4FEB-4E13-BD95-A276607F089E}" destId="{5847A78D-24F7-48E9-ADF0-1023F604CB39}" srcOrd="0" destOrd="0" parTransId="{A1AE543E-92D4-42C4-97ED-811CFE4610C9}" sibTransId="{039E1295-B5C0-4C70-8D92-E15A147213C1}"/>
    <dgm:cxn modelId="{C3B0789F-6D88-4994-BC7E-51BFCD54DE24}" srcId="{360571D4-4FEB-4E13-BD95-A276607F089E}" destId="{0B0D62C9-D0A8-41AA-9CCF-80C4C3AAC6DF}" srcOrd="2" destOrd="0" parTransId="{23B5E6A8-6970-4867-BA5E-2DA3C3525D1E}" sibTransId="{6BF25935-3018-4B87-943E-61C9AFFF0E3C}"/>
    <dgm:cxn modelId="{E3CA85F6-B706-4DE6-81A3-5B7065E3EF32}" type="presOf" srcId="{5847A78D-24F7-48E9-ADF0-1023F604CB39}" destId="{B135160D-52C1-4ED9-A6A6-CC49850A7251}" srcOrd="0" destOrd="0" presId="urn:microsoft.com/office/officeart/2005/8/layout/hProcess11"/>
    <dgm:cxn modelId="{B9EB1F27-AE7F-4DE1-98C9-FBD3D28DC0DB}" type="presOf" srcId="{360571D4-4FEB-4E13-BD95-A276607F089E}" destId="{3090919C-E440-4D67-80ED-D44765C6E083}" srcOrd="0" destOrd="0" presId="urn:microsoft.com/office/officeart/2005/8/layout/hProcess11"/>
    <dgm:cxn modelId="{792F8423-05C6-41DA-B93B-55C2FC143106}" srcId="{360571D4-4FEB-4E13-BD95-A276607F089E}" destId="{6629023C-54D3-47BA-BA53-57E87643C9B3}" srcOrd="3" destOrd="0" parTransId="{0164483D-23A3-4EBF-9076-3794270BAD80}" sibTransId="{1E31A2B8-D77D-46CD-A675-E59D911240C1}"/>
    <dgm:cxn modelId="{79FDBC72-819A-45E2-B002-05889E4C199C}" srcId="{360571D4-4FEB-4E13-BD95-A276607F089E}" destId="{F9C7FA53-8BC1-4DC6-B9CC-C9953EA61522}" srcOrd="1" destOrd="0" parTransId="{D4FCDE8D-9972-4826-8735-80FE725B80B2}" sibTransId="{D5578002-1CD3-4225-96F4-B8C89BC24840}"/>
    <dgm:cxn modelId="{1BDBAB17-4247-4796-B940-903F1BFAB5C8}" type="presOf" srcId="{F9C7FA53-8BC1-4DC6-B9CC-C9953EA61522}" destId="{FFC086FA-3EE7-4F98-8EEC-4689E8D29341}" srcOrd="0" destOrd="0" presId="urn:microsoft.com/office/officeart/2005/8/layout/hProcess11"/>
    <dgm:cxn modelId="{ABB67F05-5A82-4374-B699-69BCFC8B4A18}" type="presParOf" srcId="{3090919C-E440-4D67-80ED-D44765C6E083}" destId="{AE247D37-4EDE-4CB2-84C8-69B7D4179EE8}" srcOrd="0" destOrd="0" presId="urn:microsoft.com/office/officeart/2005/8/layout/hProcess11"/>
    <dgm:cxn modelId="{12E086B3-1344-48C5-B1C3-5EDE8513441D}" type="presParOf" srcId="{3090919C-E440-4D67-80ED-D44765C6E083}" destId="{82C0520D-B59C-49D8-93BE-D3C01B781A15}" srcOrd="1" destOrd="0" presId="urn:microsoft.com/office/officeart/2005/8/layout/hProcess11"/>
    <dgm:cxn modelId="{EA8DD3D6-73F3-4D9A-95D2-08DD030890F7}" type="presParOf" srcId="{82C0520D-B59C-49D8-93BE-D3C01B781A15}" destId="{580A315E-D043-434D-A404-2C150C4A1076}" srcOrd="0" destOrd="0" presId="urn:microsoft.com/office/officeart/2005/8/layout/hProcess11"/>
    <dgm:cxn modelId="{BB1B4993-6E61-4DF2-8BD3-6BE6382A0528}" type="presParOf" srcId="{580A315E-D043-434D-A404-2C150C4A1076}" destId="{B135160D-52C1-4ED9-A6A6-CC49850A7251}" srcOrd="0" destOrd="0" presId="urn:microsoft.com/office/officeart/2005/8/layout/hProcess11"/>
    <dgm:cxn modelId="{727E8E83-4122-491B-A585-C12D6198A27E}" type="presParOf" srcId="{580A315E-D043-434D-A404-2C150C4A1076}" destId="{1FB4A92F-2684-4395-97C0-BC8D5CB356D3}" srcOrd="1" destOrd="0" presId="urn:microsoft.com/office/officeart/2005/8/layout/hProcess11"/>
    <dgm:cxn modelId="{05498AB2-FFFC-49BE-A2B3-BAD4DA53A20A}" type="presParOf" srcId="{580A315E-D043-434D-A404-2C150C4A1076}" destId="{F9FBEFC6-FBFA-478D-8299-8D5873FB099E}" srcOrd="2" destOrd="0" presId="urn:microsoft.com/office/officeart/2005/8/layout/hProcess11"/>
    <dgm:cxn modelId="{A395331B-C955-42B4-AF0A-51944921C41F}" type="presParOf" srcId="{82C0520D-B59C-49D8-93BE-D3C01B781A15}" destId="{326C2418-59CB-44BF-8199-8FEEA803E860}" srcOrd="1" destOrd="0" presId="urn:microsoft.com/office/officeart/2005/8/layout/hProcess11"/>
    <dgm:cxn modelId="{E7DE38AD-B9AC-44ED-939A-0752F37EB799}" type="presParOf" srcId="{82C0520D-B59C-49D8-93BE-D3C01B781A15}" destId="{56CA5C6A-CACF-4C54-9E2A-0F2205C8EB62}" srcOrd="2" destOrd="0" presId="urn:microsoft.com/office/officeart/2005/8/layout/hProcess11"/>
    <dgm:cxn modelId="{B05A5869-C8D3-481F-BA9D-193941621E08}" type="presParOf" srcId="{56CA5C6A-CACF-4C54-9E2A-0F2205C8EB62}" destId="{FFC086FA-3EE7-4F98-8EEC-4689E8D29341}" srcOrd="0" destOrd="0" presId="urn:microsoft.com/office/officeart/2005/8/layout/hProcess11"/>
    <dgm:cxn modelId="{E6CBA78E-A10B-449F-A7BE-CFEEC5A31CB3}" type="presParOf" srcId="{56CA5C6A-CACF-4C54-9E2A-0F2205C8EB62}" destId="{FDA119A5-5AAB-423B-BAE6-52B1451687A9}" srcOrd="1" destOrd="0" presId="urn:microsoft.com/office/officeart/2005/8/layout/hProcess11"/>
    <dgm:cxn modelId="{4E2C74C0-B2F7-48C6-96A6-C144AF5BA7D3}" type="presParOf" srcId="{56CA5C6A-CACF-4C54-9E2A-0F2205C8EB62}" destId="{554839C6-DAF1-4BC1-806A-766C27D1E7DB}" srcOrd="2" destOrd="0" presId="urn:microsoft.com/office/officeart/2005/8/layout/hProcess11"/>
    <dgm:cxn modelId="{8D02F816-B858-42A7-BC0F-E71854C7B80B}" type="presParOf" srcId="{82C0520D-B59C-49D8-93BE-D3C01B781A15}" destId="{21E7BF6B-8BB3-4A7E-A7D7-387EFD427022}" srcOrd="3" destOrd="0" presId="urn:microsoft.com/office/officeart/2005/8/layout/hProcess11"/>
    <dgm:cxn modelId="{A4B49A5A-B879-49A1-89DF-FDF7294F421D}" type="presParOf" srcId="{82C0520D-B59C-49D8-93BE-D3C01B781A15}" destId="{817A44EB-793E-4403-A6C4-4956029CFD54}" srcOrd="4" destOrd="0" presId="urn:microsoft.com/office/officeart/2005/8/layout/hProcess11"/>
    <dgm:cxn modelId="{6654EA48-F851-430F-9F7F-E17C60B2EF83}" type="presParOf" srcId="{817A44EB-793E-4403-A6C4-4956029CFD54}" destId="{946E6E92-DBBD-40A5-9C11-D06B3139FE87}" srcOrd="0" destOrd="0" presId="urn:microsoft.com/office/officeart/2005/8/layout/hProcess11"/>
    <dgm:cxn modelId="{DFE48C66-925E-40BC-8CE6-337429AB42A7}" type="presParOf" srcId="{817A44EB-793E-4403-A6C4-4956029CFD54}" destId="{2A0B6AD6-27ED-4F26-9C4B-9ED6F7E43207}" srcOrd="1" destOrd="0" presId="urn:microsoft.com/office/officeart/2005/8/layout/hProcess11"/>
    <dgm:cxn modelId="{22AA4DAB-6606-44DE-BD58-4377EE7442D9}" type="presParOf" srcId="{817A44EB-793E-4403-A6C4-4956029CFD54}" destId="{EE06E194-DC08-4D70-AA18-E1DB7A317516}" srcOrd="2" destOrd="0" presId="urn:microsoft.com/office/officeart/2005/8/layout/hProcess11"/>
    <dgm:cxn modelId="{B83B3775-56A9-4F15-BFE8-83E236353D57}" type="presParOf" srcId="{82C0520D-B59C-49D8-93BE-D3C01B781A15}" destId="{D4A9595D-F71C-4461-BAA3-8F5E0D251912}" srcOrd="5" destOrd="0" presId="urn:microsoft.com/office/officeart/2005/8/layout/hProcess11"/>
    <dgm:cxn modelId="{CC7D1268-7124-4DD1-8965-6A49C9746263}" type="presParOf" srcId="{82C0520D-B59C-49D8-93BE-D3C01B781A15}" destId="{23CE2261-8C7D-4920-81AA-1C05E178DD61}" srcOrd="6" destOrd="0" presId="urn:microsoft.com/office/officeart/2005/8/layout/hProcess11"/>
    <dgm:cxn modelId="{FA72236C-1ED5-4EC4-B321-828A3A43A9C0}" type="presParOf" srcId="{23CE2261-8C7D-4920-81AA-1C05E178DD61}" destId="{A80A3774-9370-4645-BB51-9BE12893688B}" srcOrd="0" destOrd="0" presId="urn:microsoft.com/office/officeart/2005/8/layout/hProcess11"/>
    <dgm:cxn modelId="{1B61FFDB-8E70-47B4-8991-7FEEE90065DD}" type="presParOf" srcId="{23CE2261-8C7D-4920-81AA-1C05E178DD61}" destId="{E5EACD41-769F-4EC4-A118-3BA7AA7CA660}" srcOrd="1" destOrd="0" presId="urn:microsoft.com/office/officeart/2005/8/layout/hProcess11"/>
    <dgm:cxn modelId="{9F9F3296-A83A-4F77-A793-B5355FB2E336}" type="presParOf" srcId="{23CE2261-8C7D-4920-81AA-1C05E178DD61}" destId="{56827B13-84AF-44AB-81EB-022EEED6862F}" srcOrd="2" destOrd="0" presId="urn:microsoft.com/office/officeart/2005/8/layout/hProcess11"/>
  </dgm:cxnLst>
  <dgm:bg/>
  <dgm:whole/>
</dgm:dataModel>
</file>

<file path=ppt/diagrams/data6.xml><?xml version="1.0" encoding="utf-8"?>
<dgm:dataModel xmlns:dgm="http://schemas.openxmlformats.org/drawingml/2006/diagram" xmlns:a="http://schemas.openxmlformats.org/drawingml/2006/main">
  <dgm:ptLst>
    <dgm:pt modelId="{15E24540-104B-4B3B-9A5E-812F7FCD9E4D}"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zh-CN" altLang="en-US"/>
        </a:p>
      </dgm:t>
    </dgm:pt>
    <dgm:pt modelId="{61819054-C12E-4588-BADD-973AA55E351B}">
      <dgm:prSet phldrT="[文本]" custT="1"/>
      <dgm:spPr>
        <a:solidFill>
          <a:schemeClr val="tx1"/>
        </a:solidFill>
        <a:ln>
          <a:solidFill>
            <a:schemeClr val="tx1"/>
          </a:solidFill>
        </a:ln>
      </dgm:spPr>
      <dgm:t>
        <a:bodyPr/>
        <a:lstStyle/>
        <a:p>
          <a:r>
            <a:rPr lang="zh-CN" altLang="en-US" sz="2400" b="1" dirty="0" smtClean="0"/>
            <a:t>委托人、投顾</a:t>
          </a:r>
          <a:endParaRPr lang="zh-CN" altLang="en-US" sz="2400" b="1" dirty="0"/>
        </a:p>
      </dgm:t>
    </dgm:pt>
    <dgm:pt modelId="{47651405-EBE2-44DC-9C5B-3F1097F78704}" type="parTrans" cxnId="{20848CF8-BBDD-4A42-A810-DD0CD0FDF3BD}">
      <dgm:prSet/>
      <dgm:spPr/>
      <dgm:t>
        <a:bodyPr/>
        <a:lstStyle/>
        <a:p>
          <a:endParaRPr lang="zh-CN" altLang="en-US" sz="2400"/>
        </a:p>
      </dgm:t>
    </dgm:pt>
    <dgm:pt modelId="{B9EBD480-B960-4A5D-8DF8-9D7830101DF5}" type="sibTrans" cxnId="{20848CF8-BBDD-4A42-A810-DD0CD0FDF3BD}">
      <dgm:prSet/>
      <dgm:spPr/>
      <dgm:t>
        <a:bodyPr/>
        <a:lstStyle/>
        <a:p>
          <a:endParaRPr lang="zh-CN" altLang="en-US" sz="2400"/>
        </a:p>
      </dgm:t>
    </dgm:pt>
    <dgm:pt modelId="{7B39E1A5-1BFF-45A1-B95B-138BB77664AA}">
      <dgm:prSet phldrT="[文本]" custT="1"/>
      <dgm:spPr/>
      <dgm:t>
        <a:bodyPr/>
        <a:lstStyle/>
        <a:p>
          <a:r>
            <a:rPr lang="zh-CN" altLang="en-US" sz="2400" b="1" smtClean="0"/>
            <a:t>需求</a:t>
          </a:r>
          <a:r>
            <a:rPr lang="en-US" altLang="zh-CN" sz="2400" b="1" smtClean="0"/>
            <a:t>1</a:t>
          </a:r>
          <a:endParaRPr lang="zh-CN" altLang="en-US" sz="2400" b="1" dirty="0"/>
        </a:p>
      </dgm:t>
    </dgm:pt>
    <dgm:pt modelId="{3A87E3D1-5199-48C7-840F-B71BA1A7EFE3}" type="parTrans" cxnId="{372279A6-54FD-468C-A27F-8BE33E16BCA3}">
      <dgm:prSet/>
      <dgm:spPr/>
      <dgm:t>
        <a:bodyPr/>
        <a:lstStyle/>
        <a:p>
          <a:endParaRPr lang="zh-CN" altLang="en-US" sz="2400"/>
        </a:p>
      </dgm:t>
    </dgm:pt>
    <dgm:pt modelId="{338B085F-C10B-4835-BEA7-80F00B70B1B0}" type="sibTrans" cxnId="{372279A6-54FD-468C-A27F-8BE33E16BCA3}">
      <dgm:prSet/>
      <dgm:spPr/>
      <dgm:t>
        <a:bodyPr/>
        <a:lstStyle/>
        <a:p>
          <a:endParaRPr lang="zh-CN" altLang="en-US" sz="2400"/>
        </a:p>
      </dgm:t>
    </dgm:pt>
    <dgm:pt modelId="{8537DFFF-453E-4760-A170-83280BA811FA}">
      <dgm:prSet phldrT="[文本]" custT="1"/>
      <dgm:spPr/>
      <dgm:t>
        <a:bodyPr/>
        <a:lstStyle/>
        <a:p>
          <a:r>
            <a:rPr lang="zh-CN" altLang="en-US" sz="2400" b="1" smtClean="0"/>
            <a:t>需求</a:t>
          </a:r>
          <a:r>
            <a:rPr lang="en-US" altLang="zh-CN" sz="2400" b="1" smtClean="0"/>
            <a:t>2</a:t>
          </a:r>
          <a:endParaRPr lang="zh-CN" altLang="en-US" sz="2400" b="1" dirty="0"/>
        </a:p>
      </dgm:t>
    </dgm:pt>
    <dgm:pt modelId="{3A42980C-58C6-41A6-92FA-4FBA79F98BC4}" type="parTrans" cxnId="{28520992-BF47-4D8D-B19A-1E5D0AFB5F2A}">
      <dgm:prSet/>
      <dgm:spPr/>
      <dgm:t>
        <a:bodyPr/>
        <a:lstStyle/>
        <a:p>
          <a:endParaRPr lang="zh-CN" altLang="en-US" sz="2400"/>
        </a:p>
      </dgm:t>
    </dgm:pt>
    <dgm:pt modelId="{58D9B760-FDA1-4EBF-B959-91C9C8407172}" type="sibTrans" cxnId="{28520992-BF47-4D8D-B19A-1E5D0AFB5F2A}">
      <dgm:prSet/>
      <dgm:spPr/>
      <dgm:t>
        <a:bodyPr/>
        <a:lstStyle/>
        <a:p>
          <a:endParaRPr lang="zh-CN" altLang="en-US" sz="2400"/>
        </a:p>
      </dgm:t>
    </dgm:pt>
    <dgm:pt modelId="{566C4AF1-1A80-448A-A97E-D46F72B40CE0}">
      <dgm:prSet phldrT="[文本]" custT="1"/>
      <dgm:spPr>
        <a:solidFill>
          <a:srgbClr val="FF0000"/>
        </a:solidFill>
        <a:ln>
          <a:solidFill>
            <a:srgbClr val="FF0000"/>
          </a:solidFill>
        </a:ln>
      </dgm:spPr>
      <dgm:t>
        <a:bodyPr/>
        <a:lstStyle/>
        <a:p>
          <a:r>
            <a:rPr lang="zh-CN" altLang="en-US" sz="2400" b="1" dirty="0" smtClean="0">
              <a:solidFill>
                <a:srgbClr val="FFFF00"/>
              </a:solidFill>
            </a:rPr>
            <a:t>管理人</a:t>
          </a:r>
          <a:endParaRPr lang="zh-CN" altLang="en-US" sz="2400" b="1" dirty="0">
            <a:solidFill>
              <a:srgbClr val="FFFF00"/>
            </a:solidFill>
          </a:endParaRPr>
        </a:p>
      </dgm:t>
    </dgm:pt>
    <dgm:pt modelId="{0D408312-9CA6-4597-BDCA-D8131571898F}" type="parTrans" cxnId="{C864058D-F325-47A6-BD96-69027999C16C}">
      <dgm:prSet/>
      <dgm:spPr/>
      <dgm:t>
        <a:bodyPr/>
        <a:lstStyle/>
        <a:p>
          <a:endParaRPr lang="zh-CN" altLang="en-US" sz="2400"/>
        </a:p>
      </dgm:t>
    </dgm:pt>
    <dgm:pt modelId="{A3DB40DD-3270-4037-9F25-3CC454D22F65}" type="sibTrans" cxnId="{C864058D-F325-47A6-BD96-69027999C16C}">
      <dgm:prSet/>
      <dgm:spPr/>
      <dgm:t>
        <a:bodyPr/>
        <a:lstStyle/>
        <a:p>
          <a:endParaRPr lang="zh-CN" altLang="en-US" sz="2400"/>
        </a:p>
      </dgm:t>
    </dgm:pt>
    <dgm:pt modelId="{252FB497-D582-4FBF-B627-31C1C135A6DC}">
      <dgm:prSet phldrT="[文本]" custT="1"/>
      <dgm:spPr/>
      <dgm:t>
        <a:bodyPr/>
        <a:lstStyle/>
        <a:p>
          <a:r>
            <a:rPr lang="zh-CN" altLang="en-US" sz="2400" b="1" dirty="0" smtClean="0"/>
            <a:t>条款</a:t>
          </a:r>
          <a:r>
            <a:rPr lang="en-US" altLang="zh-CN" sz="2400" b="1" dirty="0" smtClean="0"/>
            <a:t>1</a:t>
          </a:r>
          <a:endParaRPr lang="zh-CN" altLang="en-US" sz="2400" b="1" dirty="0"/>
        </a:p>
      </dgm:t>
    </dgm:pt>
    <dgm:pt modelId="{AF51E904-1D18-4F7C-8295-08D1D7B83051}" type="parTrans" cxnId="{2BAB9188-F8CE-438D-AC1D-F702BF2C954D}">
      <dgm:prSet/>
      <dgm:spPr/>
      <dgm:t>
        <a:bodyPr/>
        <a:lstStyle/>
        <a:p>
          <a:endParaRPr lang="zh-CN" altLang="en-US" sz="2400"/>
        </a:p>
      </dgm:t>
    </dgm:pt>
    <dgm:pt modelId="{93E938EA-8D80-486F-94B4-74FE5852BC62}" type="sibTrans" cxnId="{2BAB9188-F8CE-438D-AC1D-F702BF2C954D}">
      <dgm:prSet/>
      <dgm:spPr/>
      <dgm:t>
        <a:bodyPr/>
        <a:lstStyle/>
        <a:p>
          <a:endParaRPr lang="zh-CN" altLang="en-US" sz="2400"/>
        </a:p>
      </dgm:t>
    </dgm:pt>
    <dgm:pt modelId="{92F8ABBA-BACA-4A87-A323-DDFF98556F1B}">
      <dgm:prSet phldrT="[文本]" custT="1"/>
      <dgm:spPr/>
      <dgm:t>
        <a:bodyPr/>
        <a:lstStyle/>
        <a:p>
          <a:r>
            <a:rPr lang="zh-CN" altLang="en-US" sz="2400" b="1" dirty="0" smtClean="0"/>
            <a:t>条款</a:t>
          </a:r>
          <a:r>
            <a:rPr lang="en-US" altLang="zh-CN" sz="2400" b="1" dirty="0" smtClean="0"/>
            <a:t>4</a:t>
          </a:r>
          <a:endParaRPr lang="zh-CN" altLang="en-US" sz="2400" b="1" dirty="0"/>
        </a:p>
      </dgm:t>
    </dgm:pt>
    <dgm:pt modelId="{19ABE580-270C-446B-8899-A30D571D0B78}" type="parTrans" cxnId="{00066256-4733-4120-BA43-57B03F2A9427}">
      <dgm:prSet/>
      <dgm:spPr/>
      <dgm:t>
        <a:bodyPr/>
        <a:lstStyle/>
        <a:p>
          <a:endParaRPr lang="zh-CN" altLang="en-US" sz="2400"/>
        </a:p>
      </dgm:t>
    </dgm:pt>
    <dgm:pt modelId="{FD255856-E53B-4103-A1A0-9485A04D7906}" type="sibTrans" cxnId="{00066256-4733-4120-BA43-57B03F2A9427}">
      <dgm:prSet/>
      <dgm:spPr/>
      <dgm:t>
        <a:bodyPr/>
        <a:lstStyle/>
        <a:p>
          <a:endParaRPr lang="zh-CN" altLang="en-US" sz="2400"/>
        </a:p>
      </dgm:t>
    </dgm:pt>
    <dgm:pt modelId="{D83EEB13-55FC-410C-A17F-83F737934865}">
      <dgm:prSet phldrT="[文本]" custT="1"/>
      <dgm:spPr/>
      <dgm:t>
        <a:bodyPr/>
        <a:lstStyle/>
        <a:p>
          <a:r>
            <a:rPr lang="zh-CN" altLang="en-US" sz="2400" b="1" dirty="0" smtClean="0"/>
            <a:t>托管人（以及外包服务机构）</a:t>
          </a:r>
          <a:endParaRPr lang="zh-CN" altLang="en-US" sz="2400" b="1" dirty="0"/>
        </a:p>
      </dgm:t>
    </dgm:pt>
    <dgm:pt modelId="{94C8D572-E66F-4D19-85C8-A8716CE5A341}" type="parTrans" cxnId="{410A95EA-0CB1-4D48-9AB9-C2AA7B925561}">
      <dgm:prSet/>
      <dgm:spPr/>
      <dgm:t>
        <a:bodyPr/>
        <a:lstStyle/>
        <a:p>
          <a:endParaRPr lang="zh-CN" altLang="en-US" sz="2400"/>
        </a:p>
      </dgm:t>
    </dgm:pt>
    <dgm:pt modelId="{19D1D596-AD06-4A0F-9E57-40848EC8156C}" type="sibTrans" cxnId="{410A95EA-0CB1-4D48-9AB9-C2AA7B925561}">
      <dgm:prSet/>
      <dgm:spPr/>
      <dgm:t>
        <a:bodyPr/>
        <a:lstStyle/>
        <a:p>
          <a:endParaRPr lang="zh-CN" altLang="en-US" sz="2400"/>
        </a:p>
      </dgm:t>
    </dgm:pt>
    <dgm:pt modelId="{291C7A2F-78E9-4FEB-9C3B-74C806DA40A3}">
      <dgm:prSet phldrT="[文本]" custT="1"/>
      <dgm:spPr/>
      <dgm:t>
        <a:bodyPr/>
        <a:lstStyle/>
        <a:p>
          <a:r>
            <a:rPr lang="en-US" altLang="zh-CN" sz="2400" b="1" dirty="0" smtClean="0"/>
            <a:t>YES</a:t>
          </a:r>
          <a:endParaRPr lang="zh-CN" altLang="en-US" sz="2400" b="1" dirty="0"/>
        </a:p>
      </dgm:t>
    </dgm:pt>
    <dgm:pt modelId="{2CC0CF1B-5F6F-40C2-8DE8-6394D66329B7}" type="parTrans" cxnId="{F66FE1AF-5B0A-4961-9CA8-18772211ACD8}">
      <dgm:prSet/>
      <dgm:spPr/>
      <dgm:t>
        <a:bodyPr/>
        <a:lstStyle/>
        <a:p>
          <a:endParaRPr lang="zh-CN" altLang="en-US" sz="2400"/>
        </a:p>
      </dgm:t>
    </dgm:pt>
    <dgm:pt modelId="{6342A045-D78D-4AA0-8BD4-12540A98269B}" type="sibTrans" cxnId="{F66FE1AF-5B0A-4961-9CA8-18772211ACD8}">
      <dgm:prSet/>
      <dgm:spPr/>
      <dgm:t>
        <a:bodyPr/>
        <a:lstStyle/>
        <a:p>
          <a:endParaRPr lang="zh-CN" altLang="en-US" sz="2400"/>
        </a:p>
      </dgm:t>
    </dgm:pt>
    <dgm:pt modelId="{06D58724-9353-49DA-942C-0FFD89C61F79}">
      <dgm:prSet phldrT="[文本]" custT="1"/>
      <dgm:spPr/>
      <dgm:t>
        <a:bodyPr/>
        <a:lstStyle/>
        <a:p>
          <a:r>
            <a:rPr lang="en-US" altLang="zh-CN" sz="2400" b="1" dirty="0" smtClean="0"/>
            <a:t>YES</a:t>
          </a:r>
          <a:endParaRPr lang="zh-CN" altLang="en-US" sz="2400" b="1" dirty="0"/>
        </a:p>
      </dgm:t>
    </dgm:pt>
    <dgm:pt modelId="{32CB3325-9454-4826-A9DF-C226723C7AA5}" type="parTrans" cxnId="{E7590909-BA5F-400B-A1BF-62FCCA59FE0B}">
      <dgm:prSet/>
      <dgm:spPr/>
      <dgm:t>
        <a:bodyPr/>
        <a:lstStyle/>
        <a:p>
          <a:endParaRPr lang="zh-CN" altLang="en-US" sz="2400"/>
        </a:p>
      </dgm:t>
    </dgm:pt>
    <dgm:pt modelId="{EAA88B1E-2C47-41B4-BA75-5C1C092DEC2C}" type="sibTrans" cxnId="{E7590909-BA5F-400B-A1BF-62FCCA59FE0B}">
      <dgm:prSet/>
      <dgm:spPr/>
      <dgm:t>
        <a:bodyPr/>
        <a:lstStyle/>
        <a:p>
          <a:endParaRPr lang="zh-CN" altLang="en-US" sz="2400"/>
        </a:p>
      </dgm:t>
    </dgm:pt>
    <dgm:pt modelId="{7C9C1850-40F5-419E-BE50-65F137EC0055}">
      <dgm:prSet phldrT="[文本]" custT="1"/>
      <dgm:spPr/>
      <dgm:t>
        <a:bodyPr/>
        <a:lstStyle/>
        <a:p>
          <a:r>
            <a:rPr lang="zh-CN" altLang="en-US" sz="2400" b="1" dirty="0" smtClean="0"/>
            <a:t>需求</a:t>
          </a:r>
          <a:r>
            <a:rPr lang="en-US" altLang="zh-CN" sz="2400" b="1" dirty="0" smtClean="0"/>
            <a:t>4</a:t>
          </a:r>
          <a:endParaRPr lang="zh-CN" altLang="en-US" sz="2400" b="1" dirty="0"/>
        </a:p>
      </dgm:t>
    </dgm:pt>
    <dgm:pt modelId="{74C5F3B5-3D6B-4A83-ACF8-C4AFB56D001D}" type="parTrans" cxnId="{F1D03E83-9249-41E2-BCC3-093BED9B7CC0}">
      <dgm:prSet/>
      <dgm:spPr/>
      <dgm:t>
        <a:bodyPr/>
        <a:lstStyle/>
        <a:p>
          <a:endParaRPr lang="zh-CN" altLang="en-US" sz="2400"/>
        </a:p>
      </dgm:t>
    </dgm:pt>
    <dgm:pt modelId="{BCF59D2C-9C5D-4312-9009-2236B08F3F3B}" type="sibTrans" cxnId="{F1D03E83-9249-41E2-BCC3-093BED9B7CC0}">
      <dgm:prSet/>
      <dgm:spPr/>
      <dgm:t>
        <a:bodyPr/>
        <a:lstStyle/>
        <a:p>
          <a:endParaRPr lang="zh-CN" altLang="en-US" sz="2400"/>
        </a:p>
      </dgm:t>
    </dgm:pt>
    <dgm:pt modelId="{597A98E8-062B-4ACE-A9F6-923AF9A92E98}">
      <dgm:prSet phldrT="[文本]" custT="1"/>
      <dgm:spPr/>
      <dgm:t>
        <a:bodyPr/>
        <a:lstStyle/>
        <a:p>
          <a:r>
            <a:rPr lang="zh-CN" altLang="en-US" sz="2400" b="1" smtClean="0"/>
            <a:t>需求</a:t>
          </a:r>
          <a:r>
            <a:rPr lang="en-US" altLang="zh-CN" sz="2400" b="1" smtClean="0"/>
            <a:t>3</a:t>
          </a:r>
          <a:endParaRPr lang="zh-CN" altLang="en-US" sz="2400" b="1" dirty="0"/>
        </a:p>
      </dgm:t>
    </dgm:pt>
    <dgm:pt modelId="{CFADC6D5-E0AB-44AD-ADC4-2E0C727DE100}" type="parTrans" cxnId="{1E3D36F7-637B-468F-9A27-8DE8E29B188B}">
      <dgm:prSet/>
      <dgm:spPr/>
      <dgm:t>
        <a:bodyPr/>
        <a:lstStyle/>
        <a:p>
          <a:endParaRPr lang="zh-CN" altLang="en-US" sz="2400"/>
        </a:p>
      </dgm:t>
    </dgm:pt>
    <dgm:pt modelId="{B63E787F-E0F7-4AD5-8202-A81547D00865}" type="sibTrans" cxnId="{1E3D36F7-637B-468F-9A27-8DE8E29B188B}">
      <dgm:prSet/>
      <dgm:spPr/>
      <dgm:t>
        <a:bodyPr/>
        <a:lstStyle/>
        <a:p>
          <a:endParaRPr lang="zh-CN" altLang="en-US" sz="2400"/>
        </a:p>
      </dgm:t>
    </dgm:pt>
    <dgm:pt modelId="{97985F55-B5B6-4A78-8A63-4D28E82D0435}">
      <dgm:prSet phldrT="[文本]" custT="1"/>
      <dgm:spPr/>
      <dgm:t>
        <a:bodyPr/>
        <a:lstStyle/>
        <a:p>
          <a:r>
            <a:rPr lang="zh-CN" altLang="en-US" sz="2400" b="1" dirty="0" smtClean="0"/>
            <a:t>条款</a:t>
          </a:r>
          <a:r>
            <a:rPr lang="en-US" altLang="zh-CN" sz="2400" b="1" dirty="0" smtClean="0"/>
            <a:t>3</a:t>
          </a:r>
          <a:endParaRPr lang="zh-CN" altLang="en-US" sz="2400" b="1" dirty="0"/>
        </a:p>
      </dgm:t>
    </dgm:pt>
    <dgm:pt modelId="{202C0496-94B5-4C01-B338-474CA653594D}" type="parTrans" cxnId="{8E2C6B2F-06A5-4E0C-A3CA-1B1022E7DF73}">
      <dgm:prSet/>
      <dgm:spPr/>
      <dgm:t>
        <a:bodyPr/>
        <a:lstStyle/>
        <a:p>
          <a:endParaRPr lang="zh-CN" altLang="en-US" sz="2400"/>
        </a:p>
      </dgm:t>
    </dgm:pt>
    <dgm:pt modelId="{8B637DBF-75A9-4B7F-8843-149E389D402F}" type="sibTrans" cxnId="{8E2C6B2F-06A5-4E0C-A3CA-1B1022E7DF73}">
      <dgm:prSet/>
      <dgm:spPr/>
      <dgm:t>
        <a:bodyPr/>
        <a:lstStyle/>
        <a:p>
          <a:endParaRPr lang="zh-CN" altLang="en-US" sz="2400"/>
        </a:p>
      </dgm:t>
    </dgm:pt>
    <dgm:pt modelId="{B8A3B352-99BB-4BC2-9BEF-3F7EDE00A8EF}">
      <dgm:prSet phldrT="[文本]" custT="1"/>
      <dgm:spPr/>
      <dgm:t>
        <a:bodyPr/>
        <a:lstStyle/>
        <a:p>
          <a:r>
            <a:rPr lang="zh-CN" altLang="en-US" sz="2400" b="1" dirty="0" smtClean="0"/>
            <a:t>条款</a:t>
          </a:r>
          <a:r>
            <a:rPr lang="en-US" altLang="zh-CN" sz="2400" b="1" dirty="0" smtClean="0"/>
            <a:t>2</a:t>
          </a:r>
          <a:endParaRPr lang="zh-CN" altLang="en-US" sz="2400" b="1" dirty="0"/>
        </a:p>
      </dgm:t>
    </dgm:pt>
    <dgm:pt modelId="{A4D95A6F-1D8C-40D3-A1A7-1CC9ADC6C63C}" type="parTrans" cxnId="{800B4A10-B2E1-4577-A531-5252E81034A3}">
      <dgm:prSet/>
      <dgm:spPr/>
      <dgm:t>
        <a:bodyPr/>
        <a:lstStyle/>
        <a:p>
          <a:endParaRPr lang="zh-CN" altLang="en-US" sz="2400"/>
        </a:p>
      </dgm:t>
    </dgm:pt>
    <dgm:pt modelId="{7EF3BF8D-4D06-41F5-9834-D24E697A09BD}" type="sibTrans" cxnId="{800B4A10-B2E1-4577-A531-5252E81034A3}">
      <dgm:prSet/>
      <dgm:spPr/>
      <dgm:t>
        <a:bodyPr/>
        <a:lstStyle/>
        <a:p>
          <a:endParaRPr lang="zh-CN" altLang="en-US" sz="2400"/>
        </a:p>
      </dgm:t>
    </dgm:pt>
    <dgm:pt modelId="{8810FC3E-FD5D-4EF3-AE3B-5B61747746C5}">
      <dgm:prSet custT="1"/>
      <dgm:spPr/>
      <dgm:t>
        <a:bodyPr/>
        <a:lstStyle/>
        <a:p>
          <a:r>
            <a:rPr lang="en-US" altLang="en-US" sz="2000" b="1" dirty="0" smtClean="0"/>
            <a:t>NO(TA</a:t>
          </a:r>
          <a:r>
            <a:rPr lang="zh-CN" altLang="en-US" sz="2000" b="1" dirty="0" smtClean="0"/>
            <a:t>系统不能实现</a:t>
          </a:r>
          <a:r>
            <a:rPr lang="en-US" altLang="en-US" sz="2000" b="1" dirty="0" smtClean="0"/>
            <a:t>)</a:t>
          </a:r>
          <a:endParaRPr lang="zh-CN" altLang="en-US" sz="2000" b="1" dirty="0"/>
        </a:p>
      </dgm:t>
    </dgm:pt>
    <dgm:pt modelId="{D1E3DDF1-61FE-425F-955F-AF79C46D435A}" type="parTrans" cxnId="{12BE704A-0DF6-41DB-BB2F-21F180AAEE68}">
      <dgm:prSet/>
      <dgm:spPr/>
      <dgm:t>
        <a:bodyPr/>
        <a:lstStyle/>
        <a:p>
          <a:endParaRPr lang="zh-CN" altLang="en-US" sz="2400"/>
        </a:p>
      </dgm:t>
    </dgm:pt>
    <dgm:pt modelId="{E32BD9B3-8057-4561-B175-A29994C46DB6}" type="sibTrans" cxnId="{12BE704A-0DF6-41DB-BB2F-21F180AAEE68}">
      <dgm:prSet/>
      <dgm:spPr/>
      <dgm:t>
        <a:bodyPr/>
        <a:lstStyle/>
        <a:p>
          <a:endParaRPr lang="zh-CN" altLang="en-US" sz="2400"/>
        </a:p>
      </dgm:t>
    </dgm:pt>
    <dgm:pt modelId="{A042D1FA-791E-42F3-9085-42D4CD69E280}">
      <dgm:prSet custT="1"/>
      <dgm:spPr/>
      <dgm:t>
        <a:bodyPr/>
        <a:lstStyle/>
        <a:p>
          <a:r>
            <a:rPr lang="en-US" altLang="zh-CN" sz="2000" b="1" dirty="0" smtClean="0"/>
            <a:t>NO</a:t>
          </a:r>
          <a:r>
            <a:rPr lang="zh-CN" altLang="en-US" sz="2000" b="1" dirty="0" smtClean="0"/>
            <a:t>（不合规）</a:t>
          </a:r>
          <a:endParaRPr lang="zh-CN" altLang="en-US" sz="2000" b="1" dirty="0"/>
        </a:p>
      </dgm:t>
    </dgm:pt>
    <dgm:pt modelId="{7A421B2E-7C84-4BB0-A6F9-4C439E085758}" type="parTrans" cxnId="{173A7FDC-DDC0-4A35-8A0C-5EF4922B9A76}">
      <dgm:prSet/>
      <dgm:spPr/>
      <dgm:t>
        <a:bodyPr/>
        <a:lstStyle/>
        <a:p>
          <a:endParaRPr lang="zh-CN" altLang="en-US" sz="2400"/>
        </a:p>
      </dgm:t>
    </dgm:pt>
    <dgm:pt modelId="{853BF2F3-5B09-4B7D-A525-367B6ABCB1AB}" type="sibTrans" cxnId="{173A7FDC-DDC0-4A35-8A0C-5EF4922B9A76}">
      <dgm:prSet/>
      <dgm:spPr/>
      <dgm:t>
        <a:bodyPr/>
        <a:lstStyle/>
        <a:p>
          <a:endParaRPr lang="zh-CN" altLang="en-US" sz="2400"/>
        </a:p>
      </dgm:t>
    </dgm:pt>
    <dgm:pt modelId="{EB7E1FBB-651F-44B5-BF93-E081CF6ECAB0}" type="pres">
      <dgm:prSet presAssocID="{15E24540-104B-4B3B-9A5E-812F7FCD9E4D}" presName="Name0" presStyleCnt="0">
        <dgm:presLayoutVars>
          <dgm:dir/>
          <dgm:animLvl val="lvl"/>
          <dgm:resizeHandles val="exact"/>
        </dgm:presLayoutVars>
      </dgm:prSet>
      <dgm:spPr/>
      <dgm:t>
        <a:bodyPr/>
        <a:lstStyle/>
        <a:p>
          <a:endParaRPr lang="zh-CN" altLang="en-US"/>
        </a:p>
      </dgm:t>
    </dgm:pt>
    <dgm:pt modelId="{1D65A6E2-7F03-4915-9FBD-A3622FB41696}" type="pres">
      <dgm:prSet presAssocID="{D83EEB13-55FC-410C-A17F-83F737934865}" presName="boxAndChildren" presStyleCnt="0"/>
      <dgm:spPr/>
    </dgm:pt>
    <dgm:pt modelId="{E8FC93FF-A5BF-4637-AD61-70DA20D66CA4}" type="pres">
      <dgm:prSet presAssocID="{D83EEB13-55FC-410C-A17F-83F737934865}" presName="parentTextBox" presStyleLbl="node1" presStyleIdx="0" presStyleCnt="3"/>
      <dgm:spPr/>
      <dgm:t>
        <a:bodyPr/>
        <a:lstStyle/>
        <a:p>
          <a:endParaRPr lang="zh-CN" altLang="en-US"/>
        </a:p>
      </dgm:t>
    </dgm:pt>
    <dgm:pt modelId="{5A85E239-FF31-45C6-8A63-EE257E3FFC53}" type="pres">
      <dgm:prSet presAssocID="{D83EEB13-55FC-410C-A17F-83F737934865}" presName="entireBox" presStyleLbl="node1" presStyleIdx="0" presStyleCnt="3"/>
      <dgm:spPr/>
      <dgm:t>
        <a:bodyPr/>
        <a:lstStyle/>
        <a:p>
          <a:endParaRPr lang="zh-CN" altLang="en-US"/>
        </a:p>
      </dgm:t>
    </dgm:pt>
    <dgm:pt modelId="{C3058F2B-DAAD-4AE9-9E79-7B16D64A28D5}" type="pres">
      <dgm:prSet presAssocID="{D83EEB13-55FC-410C-A17F-83F737934865}" presName="descendantBox" presStyleCnt="0"/>
      <dgm:spPr/>
    </dgm:pt>
    <dgm:pt modelId="{F84F27C7-58D9-49C4-A658-07D667BE6554}" type="pres">
      <dgm:prSet presAssocID="{291C7A2F-78E9-4FEB-9C3B-74C806DA40A3}" presName="childTextBox" presStyleLbl="fgAccFollowNode1" presStyleIdx="0" presStyleCnt="12">
        <dgm:presLayoutVars>
          <dgm:bulletEnabled val="1"/>
        </dgm:presLayoutVars>
      </dgm:prSet>
      <dgm:spPr/>
      <dgm:t>
        <a:bodyPr/>
        <a:lstStyle/>
        <a:p>
          <a:endParaRPr lang="zh-CN" altLang="en-US"/>
        </a:p>
      </dgm:t>
    </dgm:pt>
    <dgm:pt modelId="{38B6DAF5-7DFF-400D-9F45-1A1428ABF0FF}" type="pres">
      <dgm:prSet presAssocID="{8810FC3E-FD5D-4EF3-AE3B-5B61747746C5}" presName="childTextBox" presStyleLbl="fgAccFollowNode1" presStyleIdx="1" presStyleCnt="12">
        <dgm:presLayoutVars>
          <dgm:bulletEnabled val="1"/>
        </dgm:presLayoutVars>
      </dgm:prSet>
      <dgm:spPr/>
      <dgm:t>
        <a:bodyPr/>
        <a:lstStyle/>
        <a:p>
          <a:endParaRPr lang="zh-CN" altLang="en-US"/>
        </a:p>
      </dgm:t>
    </dgm:pt>
    <dgm:pt modelId="{1E8B1816-B2FC-4C95-AEC4-BCD497AD912F}" type="pres">
      <dgm:prSet presAssocID="{A042D1FA-791E-42F3-9085-42D4CD69E280}" presName="childTextBox" presStyleLbl="fgAccFollowNode1" presStyleIdx="2" presStyleCnt="12">
        <dgm:presLayoutVars>
          <dgm:bulletEnabled val="1"/>
        </dgm:presLayoutVars>
      </dgm:prSet>
      <dgm:spPr/>
      <dgm:t>
        <a:bodyPr/>
        <a:lstStyle/>
        <a:p>
          <a:endParaRPr lang="zh-CN" altLang="en-US"/>
        </a:p>
      </dgm:t>
    </dgm:pt>
    <dgm:pt modelId="{D8A7137D-BCAD-43AD-800F-710BAAC04762}" type="pres">
      <dgm:prSet presAssocID="{06D58724-9353-49DA-942C-0FFD89C61F79}" presName="childTextBox" presStyleLbl="fgAccFollowNode1" presStyleIdx="3" presStyleCnt="12">
        <dgm:presLayoutVars>
          <dgm:bulletEnabled val="1"/>
        </dgm:presLayoutVars>
      </dgm:prSet>
      <dgm:spPr/>
      <dgm:t>
        <a:bodyPr/>
        <a:lstStyle/>
        <a:p>
          <a:endParaRPr lang="zh-CN" altLang="en-US"/>
        </a:p>
      </dgm:t>
    </dgm:pt>
    <dgm:pt modelId="{7B6F6F79-B787-44A8-94C2-C4382EF789A6}" type="pres">
      <dgm:prSet presAssocID="{A3DB40DD-3270-4037-9F25-3CC454D22F65}" presName="sp" presStyleCnt="0"/>
      <dgm:spPr/>
    </dgm:pt>
    <dgm:pt modelId="{F7CD7A17-EC3B-4CC1-8090-89C8D5D4A5BC}" type="pres">
      <dgm:prSet presAssocID="{566C4AF1-1A80-448A-A97E-D46F72B40CE0}" presName="arrowAndChildren" presStyleCnt="0"/>
      <dgm:spPr/>
    </dgm:pt>
    <dgm:pt modelId="{E40C2C1A-9EA5-49F8-B6AF-5214DFC335BD}" type="pres">
      <dgm:prSet presAssocID="{566C4AF1-1A80-448A-A97E-D46F72B40CE0}" presName="parentTextArrow" presStyleLbl="node1" presStyleIdx="0" presStyleCnt="3"/>
      <dgm:spPr/>
      <dgm:t>
        <a:bodyPr/>
        <a:lstStyle/>
        <a:p>
          <a:endParaRPr lang="zh-CN" altLang="en-US"/>
        </a:p>
      </dgm:t>
    </dgm:pt>
    <dgm:pt modelId="{0AFEC5A6-8D22-4225-A625-557DD513D3B0}" type="pres">
      <dgm:prSet presAssocID="{566C4AF1-1A80-448A-A97E-D46F72B40CE0}" presName="arrow" presStyleLbl="node1" presStyleIdx="1" presStyleCnt="3"/>
      <dgm:spPr/>
      <dgm:t>
        <a:bodyPr/>
        <a:lstStyle/>
        <a:p>
          <a:endParaRPr lang="zh-CN" altLang="en-US"/>
        </a:p>
      </dgm:t>
    </dgm:pt>
    <dgm:pt modelId="{2FEA1EAE-6433-4DDF-80A8-202D288787DC}" type="pres">
      <dgm:prSet presAssocID="{566C4AF1-1A80-448A-A97E-D46F72B40CE0}" presName="descendantArrow" presStyleCnt="0"/>
      <dgm:spPr/>
    </dgm:pt>
    <dgm:pt modelId="{ED04D8EB-463A-4B61-B8D2-5AADB2770E08}" type="pres">
      <dgm:prSet presAssocID="{252FB497-D582-4FBF-B627-31C1C135A6DC}" presName="childTextArrow" presStyleLbl="fgAccFollowNode1" presStyleIdx="4" presStyleCnt="12">
        <dgm:presLayoutVars>
          <dgm:bulletEnabled val="1"/>
        </dgm:presLayoutVars>
      </dgm:prSet>
      <dgm:spPr/>
      <dgm:t>
        <a:bodyPr/>
        <a:lstStyle/>
        <a:p>
          <a:endParaRPr lang="zh-CN" altLang="en-US"/>
        </a:p>
      </dgm:t>
    </dgm:pt>
    <dgm:pt modelId="{98BB8D84-62D2-4CEE-8E8A-DBB58FFC9D19}" type="pres">
      <dgm:prSet presAssocID="{B8A3B352-99BB-4BC2-9BEF-3F7EDE00A8EF}" presName="childTextArrow" presStyleLbl="fgAccFollowNode1" presStyleIdx="5" presStyleCnt="12">
        <dgm:presLayoutVars>
          <dgm:bulletEnabled val="1"/>
        </dgm:presLayoutVars>
      </dgm:prSet>
      <dgm:spPr/>
      <dgm:t>
        <a:bodyPr/>
        <a:lstStyle/>
        <a:p>
          <a:endParaRPr lang="zh-CN" altLang="en-US"/>
        </a:p>
      </dgm:t>
    </dgm:pt>
    <dgm:pt modelId="{78C54455-6D2D-431F-AD35-48E9083F0955}" type="pres">
      <dgm:prSet presAssocID="{97985F55-B5B6-4A78-8A63-4D28E82D0435}" presName="childTextArrow" presStyleLbl="fgAccFollowNode1" presStyleIdx="6" presStyleCnt="12">
        <dgm:presLayoutVars>
          <dgm:bulletEnabled val="1"/>
        </dgm:presLayoutVars>
      </dgm:prSet>
      <dgm:spPr/>
      <dgm:t>
        <a:bodyPr/>
        <a:lstStyle/>
        <a:p>
          <a:endParaRPr lang="zh-CN" altLang="en-US"/>
        </a:p>
      </dgm:t>
    </dgm:pt>
    <dgm:pt modelId="{7A9DE731-271E-4CCC-AD1E-BDC8960666E3}" type="pres">
      <dgm:prSet presAssocID="{92F8ABBA-BACA-4A87-A323-DDFF98556F1B}" presName="childTextArrow" presStyleLbl="fgAccFollowNode1" presStyleIdx="7" presStyleCnt="12">
        <dgm:presLayoutVars>
          <dgm:bulletEnabled val="1"/>
        </dgm:presLayoutVars>
      </dgm:prSet>
      <dgm:spPr/>
      <dgm:t>
        <a:bodyPr/>
        <a:lstStyle/>
        <a:p>
          <a:endParaRPr lang="zh-CN" altLang="en-US"/>
        </a:p>
      </dgm:t>
    </dgm:pt>
    <dgm:pt modelId="{44C90FC2-0B53-461F-BC61-378C24D86936}" type="pres">
      <dgm:prSet presAssocID="{B9EBD480-B960-4A5D-8DF8-9D7830101DF5}" presName="sp" presStyleCnt="0"/>
      <dgm:spPr/>
    </dgm:pt>
    <dgm:pt modelId="{C23FCF7F-15AD-4777-8511-F07372CA4DC2}" type="pres">
      <dgm:prSet presAssocID="{61819054-C12E-4588-BADD-973AA55E351B}" presName="arrowAndChildren" presStyleCnt="0"/>
      <dgm:spPr/>
    </dgm:pt>
    <dgm:pt modelId="{7E6A211B-C4A0-4516-9E44-DE123461BA68}" type="pres">
      <dgm:prSet presAssocID="{61819054-C12E-4588-BADD-973AA55E351B}" presName="parentTextArrow" presStyleLbl="node1" presStyleIdx="1" presStyleCnt="3"/>
      <dgm:spPr/>
      <dgm:t>
        <a:bodyPr/>
        <a:lstStyle/>
        <a:p>
          <a:endParaRPr lang="zh-CN" altLang="en-US"/>
        </a:p>
      </dgm:t>
    </dgm:pt>
    <dgm:pt modelId="{0DAD5C48-AB6A-4B16-928B-64BB8BB502A4}" type="pres">
      <dgm:prSet presAssocID="{61819054-C12E-4588-BADD-973AA55E351B}" presName="arrow" presStyleLbl="node1" presStyleIdx="2" presStyleCnt="3"/>
      <dgm:spPr/>
      <dgm:t>
        <a:bodyPr/>
        <a:lstStyle/>
        <a:p>
          <a:endParaRPr lang="zh-CN" altLang="en-US"/>
        </a:p>
      </dgm:t>
    </dgm:pt>
    <dgm:pt modelId="{3F9A273C-9F87-4C2B-8A9A-BB36452893CB}" type="pres">
      <dgm:prSet presAssocID="{61819054-C12E-4588-BADD-973AA55E351B}" presName="descendantArrow" presStyleCnt="0"/>
      <dgm:spPr/>
    </dgm:pt>
    <dgm:pt modelId="{F8628A93-8E7F-4EB9-B025-D0FC8ECDBEE0}" type="pres">
      <dgm:prSet presAssocID="{7B39E1A5-1BFF-45A1-B95B-138BB77664AA}" presName="childTextArrow" presStyleLbl="fgAccFollowNode1" presStyleIdx="8" presStyleCnt="12">
        <dgm:presLayoutVars>
          <dgm:bulletEnabled val="1"/>
        </dgm:presLayoutVars>
      </dgm:prSet>
      <dgm:spPr/>
      <dgm:t>
        <a:bodyPr/>
        <a:lstStyle/>
        <a:p>
          <a:endParaRPr lang="zh-CN" altLang="en-US"/>
        </a:p>
      </dgm:t>
    </dgm:pt>
    <dgm:pt modelId="{009B971E-1656-42AD-953A-C02E0C190752}" type="pres">
      <dgm:prSet presAssocID="{8537DFFF-453E-4760-A170-83280BA811FA}" presName="childTextArrow" presStyleLbl="fgAccFollowNode1" presStyleIdx="9" presStyleCnt="12">
        <dgm:presLayoutVars>
          <dgm:bulletEnabled val="1"/>
        </dgm:presLayoutVars>
      </dgm:prSet>
      <dgm:spPr/>
      <dgm:t>
        <a:bodyPr/>
        <a:lstStyle/>
        <a:p>
          <a:endParaRPr lang="zh-CN" altLang="en-US"/>
        </a:p>
      </dgm:t>
    </dgm:pt>
    <dgm:pt modelId="{BD8DF673-B048-4FDA-9601-4F632ED577E5}" type="pres">
      <dgm:prSet presAssocID="{597A98E8-062B-4ACE-A9F6-923AF9A92E98}" presName="childTextArrow" presStyleLbl="fgAccFollowNode1" presStyleIdx="10" presStyleCnt="12">
        <dgm:presLayoutVars>
          <dgm:bulletEnabled val="1"/>
        </dgm:presLayoutVars>
      </dgm:prSet>
      <dgm:spPr/>
      <dgm:t>
        <a:bodyPr/>
        <a:lstStyle/>
        <a:p>
          <a:endParaRPr lang="zh-CN" altLang="en-US"/>
        </a:p>
      </dgm:t>
    </dgm:pt>
    <dgm:pt modelId="{27AEB423-D220-48AE-8BF9-5DEBBAB20EF6}" type="pres">
      <dgm:prSet presAssocID="{7C9C1850-40F5-419E-BE50-65F137EC0055}" presName="childTextArrow" presStyleLbl="fgAccFollowNode1" presStyleIdx="11" presStyleCnt="12">
        <dgm:presLayoutVars>
          <dgm:bulletEnabled val="1"/>
        </dgm:presLayoutVars>
      </dgm:prSet>
      <dgm:spPr/>
      <dgm:t>
        <a:bodyPr/>
        <a:lstStyle/>
        <a:p>
          <a:endParaRPr lang="zh-CN" altLang="en-US"/>
        </a:p>
      </dgm:t>
    </dgm:pt>
  </dgm:ptLst>
  <dgm:cxnLst>
    <dgm:cxn modelId="{12BE704A-0DF6-41DB-BB2F-21F180AAEE68}" srcId="{D83EEB13-55FC-410C-A17F-83F737934865}" destId="{8810FC3E-FD5D-4EF3-AE3B-5B61747746C5}" srcOrd="1" destOrd="0" parTransId="{D1E3DDF1-61FE-425F-955F-AF79C46D435A}" sibTransId="{E32BD9B3-8057-4561-B175-A29994C46DB6}"/>
    <dgm:cxn modelId="{061EC902-9341-4726-8707-96DBB9E79912}" type="presOf" srcId="{252FB497-D582-4FBF-B627-31C1C135A6DC}" destId="{ED04D8EB-463A-4B61-B8D2-5AADB2770E08}" srcOrd="0" destOrd="0" presId="urn:microsoft.com/office/officeart/2005/8/layout/process4"/>
    <dgm:cxn modelId="{28520992-BF47-4D8D-B19A-1E5D0AFB5F2A}" srcId="{61819054-C12E-4588-BADD-973AA55E351B}" destId="{8537DFFF-453E-4760-A170-83280BA811FA}" srcOrd="1" destOrd="0" parTransId="{3A42980C-58C6-41A6-92FA-4FBA79F98BC4}" sibTransId="{58D9B760-FDA1-4EBF-B959-91C9C8407172}"/>
    <dgm:cxn modelId="{2BAB9188-F8CE-438D-AC1D-F702BF2C954D}" srcId="{566C4AF1-1A80-448A-A97E-D46F72B40CE0}" destId="{252FB497-D582-4FBF-B627-31C1C135A6DC}" srcOrd="0" destOrd="0" parTransId="{AF51E904-1D18-4F7C-8295-08D1D7B83051}" sibTransId="{93E938EA-8D80-486F-94B4-74FE5852BC62}"/>
    <dgm:cxn modelId="{F22F0A67-4F72-4E95-94B0-9994FE9A4543}" type="presOf" srcId="{D83EEB13-55FC-410C-A17F-83F737934865}" destId="{5A85E239-FF31-45C6-8A63-EE257E3FFC53}" srcOrd="1" destOrd="0" presId="urn:microsoft.com/office/officeart/2005/8/layout/process4"/>
    <dgm:cxn modelId="{9E47D665-C1E4-4EA1-847A-2000D4F87F7B}" type="presOf" srcId="{92F8ABBA-BACA-4A87-A323-DDFF98556F1B}" destId="{7A9DE731-271E-4CCC-AD1E-BDC8960666E3}" srcOrd="0" destOrd="0" presId="urn:microsoft.com/office/officeart/2005/8/layout/process4"/>
    <dgm:cxn modelId="{9247FB4C-F0D4-47C4-B796-3D8B62F9C6B8}" type="presOf" srcId="{D83EEB13-55FC-410C-A17F-83F737934865}" destId="{E8FC93FF-A5BF-4637-AD61-70DA20D66CA4}" srcOrd="0" destOrd="0" presId="urn:microsoft.com/office/officeart/2005/8/layout/process4"/>
    <dgm:cxn modelId="{00066256-4733-4120-BA43-57B03F2A9427}" srcId="{566C4AF1-1A80-448A-A97E-D46F72B40CE0}" destId="{92F8ABBA-BACA-4A87-A323-DDFF98556F1B}" srcOrd="3" destOrd="0" parTransId="{19ABE580-270C-446B-8899-A30D571D0B78}" sibTransId="{FD255856-E53B-4103-A1A0-9485A04D7906}"/>
    <dgm:cxn modelId="{F1D03E83-9249-41E2-BCC3-093BED9B7CC0}" srcId="{61819054-C12E-4588-BADD-973AA55E351B}" destId="{7C9C1850-40F5-419E-BE50-65F137EC0055}" srcOrd="3" destOrd="0" parTransId="{74C5F3B5-3D6B-4A83-ACF8-C4AFB56D001D}" sibTransId="{BCF59D2C-9C5D-4312-9009-2236B08F3F3B}"/>
    <dgm:cxn modelId="{5A7ADAB1-8ED8-48AA-B883-89BC8C2BC98F}" type="presOf" srcId="{7B39E1A5-1BFF-45A1-B95B-138BB77664AA}" destId="{F8628A93-8E7F-4EB9-B025-D0FC8ECDBEE0}" srcOrd="0" destOrd="0" presId="urn:microsoft.com/office/officeart/2005/8/layout/process4"/>
    <dgm:cxn modelId="{C91FD869-0BB9-4B67-8037-78EB24EF4DEC}" type="presOf" srcId="{8810FC3E-FD5D-4EF3-AE3B-5B61747746C5}" destId="{38B6DAF5-7DFF-400D-9F45-1A1428ABF0FF}" srcOrd="0" destOrd="0" presId="urn:microsoft.com/office/officeart/2005/8/layout/process4"/>
    <dgm:cxn modelId="{10E857D5-E6A4-4BAC-8F14-A46161187EE8}" type="presOf" srcId="{A042D1FA-791E-42F3-9085-42D4CD69E280}" destId="{1E8B1816-B2FC-4C95-AEC4-BCD497AD912F}" srcOrd="0" destOrd="0" presId="urn:microsoft.com/office/officeart/2005/8/layout/process4"/>
    <dgm:cxn modelId="{BB84A7EE-6241-4401-9673-01F84467B4FD}" type="presOf" srcId="{61819054-C12E-4588-BADD-973AA55E351B}" destId="{0DAD5C48-AB6A-4B16-928B-64BB8BB502A4}" srcOrd="1" destOrd="0" presId="urn:microsoft.com/office/officeart/2005/8/layout/process4"/>
    <dgm:cxn modelId="{15C886D9-8F79-4352-80AF-83C47F51DC24}" type="presOf" srcId="{06D58724-9353-49DA-942C-0FFD89C61F79}" destId="{D8A7137D-BCAD-43AD-800F-710BAAC04762}" srcOrd="0" destOrd="0" presId="urn:microsoft.com/office/officeart/2005/8/layout/process4"/>
    <dgm:cxn modelId="{D870C287-2C63-4470-856A-994A40ABF653}" type="presOf" srcId="{61819054-C12E-4588-BADD-973AA55E351B}" destId="{7E6A211B-C4A0-4516-9E44-DE123461BA68}" srcOrd="0" destOrd="0" presId="urn:microsoft.com/office/officeart/2005/8/layout/process4"/>
    <dgm:cxn modelId="{20848CF8-BBDD-4A42-A810-DD0CD0FDF3BD}" srcId="{15E24540-104B-4B3B-9A5E-812F7FCD9E4D}" destId="{61819054-C12E-4588-BADD-973AA55E351B}" srcOrd="0" destOrd="0" parTransId="{47651405-EBE2-44DC-9C5B-3F1097F78704}" sibTransId="{B9EBD480-B960-4A5D-8DF8-9D7830101DF5}"/>
    <dgm:cxn modelId="{B5CF2798-E9A5-42E3-9056-A5AE4EF10745}" type="presOf" srcId="{566C4AF1-1A80-448A-A97E-D46F72B40CE0}" destId="{0AFEC5A6-8D22-4225-A625-557DD513D3B0}" srcOrd="1" destOrd="0" presId="urn:microsoft.com/office/officeart/2005/8/layout/process4"/>
    <dgm:cxn modelId="{9865DC41-EA54-42CF-AD8C-62896110504C}" type="presOf" srcId="{566C4AF1-1A80-448A-A97E-D46F72B40CE0}" destId="{E40C2C1A-9EA5-49F8-B6AF-5214DFC335BD}" srcOrd="0" destOrd="0" presId="urn:microsoft.com/office/officeart/2005/8/layout/process4"/>
    <dgm:cxn modelId="{8E2C6B2F-06A5-4E0C-A3CA-1B1022E7DF73}" srcId="{566C4AF1-1A80-448A-A97E-D46F72B40CE0}" destId="{97985F55-B5B6-4A78-8A63-4D28E82D0435}" srcOrd="2" destOrd="0" parTransId="{202C0496-94B5-4C01-B338-474CA653594D}" sibTransId="{8B637DBF-75A9-4B7F-8843-149E389D402F}"/>
    <dgm:cxn modelId="{E7590909-BA5F-400B-A1BF-62FCCA59FE0B}" srcId="{D83EEB13-55FC-410C-A17F-83F737934865}" destId="{06D58724-9353-49DA-942C-0FFD89C61F79}" srcOrd="3" destOrd="0" parTransId="{32CB3325-9454-4826-A9DF-C226723C7AA5}" sibTransId="{EAA88B1E-2C47-41B4-BA75-5C1C092DEC2C}"/>
    <dgm:cxn modelId="{173A7FDC-DDC0-4A35-8A0C-5EF4922B9A76}" srcId="{D83EEB13-55FC-410C-A17F-83F737934865}" destId="{A042D1FA-791E-42F3-9085-42D4CD69E280}" srcOrd="2" destOrd="0" parTransId="{7A421B2E-7C84-4BB0-A6F9-4C439E085758}" sibTransId="{853BF2F3-5B09-4B7D-A525-367B6ABCB1AB}"/>
    <dgm:cxn modelId="{C864058D-F325-47A6-BD96-69027999C16C}" srcId="{15E24540-104B-4B3B-9A5E-812F7FCD9E4D}" destId="{566C4AF1-1A80-448A-A97E-D46F72B40CE0}" srcOrd="1" destOrd="0" parTransId="{0D408312-9CA6-4597-BDCA-D8131571898F}" sibTransId="{A3DB40DD-3270-4037-9F25-3CC454D22F65}"/>
    <dgm:cxn modelId="{F66FE1AF-5B0A-4961-9CA8-18772211ACD8}" srcId="{D83EEB13-55FC-410C-A17F-83F737934865}" destId="{291C7A2F-78E9-4FEB-9C3B-74C806DA40A3}" srcOrd="0" destOrd="0" parTransId="{2CC0CF1B-5F6F-40C2-8DE8-6394D66329B7}" sibTransId="{6342A045-D78D-4AA0-8BD4-12540A98269B}"/>
    <dgm:cxn modelId="{1C8BEFDC-51EF-46A0-8F1E-F23F451C4AC4}" type="presOf" srcId="{15E24540-104B-4B3B-9A5E-812F7FCD9E4D}" destId="{EB7E1FBB-651F-44B5-BF93-E081CF6ECAB0}" srcOrd="0" destOrd="0" presId="urn:microsoft.com/office/officeart/2005/8/layout/process4"/>
    <dgm:cxn modelId="{2BB92906-81EF-4CC8-AB4F-40A98D731997}" type="presOf" srcId="{8537DFFF-453E-4760-A170-83280BA811FA}" destId="{009B971E-1656-42AD-953A-C02E0C190752}" srcOrd="0" destOrd="0" presId="urn:microsoft.com/office/officeart/2005/8/layout/process4"/>
    <dgm:cxn modelId="{E4A7F8C1-5441-4A0A-86BD-430C926B5D69}" type="presOf" srcId="{B8A3B352-99BB-4BC2-9BEF-3F7EDE00A8EF}" destId="{98BB8D84-62D2-4CEE-8E8A-DBB58FFC9D19}" srcOrd="0" destOrd="0" presId="urn:microsoft.com/office/officeart/2005/8/layout/process4"/>
    <dgm:cxn modelId="{F4EDD5B7-01E0-4AF0-9C4B-C2FC900CF5AD}" type="presOf" srcId="{97985F55-B5B6-4A78-8A63-4D28E82D0435}" destId="{78C54455-6D2D-431F-AD35-48E9083F0955}" srcOrd="0" destOrd="0" presId="urn:microsoft.com/office/officeart/2005/8/layout/process4"/>
    <dgm:cxn modelId="{410A95EA-0CB1-4D48-9AB9-C2AA7B925561}" srcId="{15E24540-104B-4B3B-9A5E-812F7FCD9E4D}" destId="{D83EEB13-55FC-410C-A17F-83F737934865}" srcOrd="2" destOrd="0" parTransId="{94C8D572-E66F-4D19-85C8-A8716CE5A341}" sibTransId="{19D1D596-AD06-4A0F-9E57-40848EC8156C}"/>
    <dgm:cxn modelId="{1E3D36F7-637B-468F-9A27-8DE8E29B188B}" srcId="{61819054-C12E-4588-BADD-973AA55E351B}" destId="{597A98E8-062B-4ACE-A9F6-923AF9A92E98}" srcOrd="2" destOrd="0" parTransId="{CFADC6D5-E0AB-44AD-ADC4-2E0C727DE100}" sibTransId="{B63E787F-E0F7-4AD5-8202-A81547D00865}"/>
    <dgm:cxn modelId="{800B4A10-B2E1-4577-A531-5252E81034A3}" srcId="{566C4AF1-1A80-448A-A97E-D46F72B40CE0}" destId="{B8A3B352-99BB-4BC2-9BEF-3F7EDE00A8EF}" srcOrd="1" destOrd="0" parTransId="{A4D95A6F-1D8C-40D3-A1A7-1CC9ADC6C63C}" sibTransId="{7EF3BF8D-4D06-41F5-9834-D24E697A09BD}"/>
    <dgm:cxn modelId="{9F799D3C-EF5E-4890-B601-FEBFB8DB78F9}" type="presOf" srcId="{7C9C1850-40F5-419E-BE50-65F137EC0055}" destId="{27AEB423-D220-48AE-8BF9-5DEBBAB20EF6}" srcOrd="0" destOrd="0" presId="urn:microsoft.com/office/officeart/2005/8/layout/process4"/>
    <dgm:cxn modelId="{00983905-CD22-4E4E-B5C8-6EE50791C5DB}" type="presOf" srcId="{291C7A2F-78E9-4FEB-9C3B-74C806DA40A3}" destId="{F84F27C7-58D9-49C4-A658-07D667BE6554}" srcOrd="0" destOrd="0" presId="urn:microsoft.com/office/officeart/2005/8/layout/process4"/>
    <dgm:cxn modelId="{372279A6-54FD-468C-A27F-8BE33E16BCA3}" srcId="{61819054-C12E-4588-BADD-973AA55E351B}" destId="{7B39E1A5-1BFF-45A1-B95B-138BB77664AA}" srcOrd="0" destOrd="0" parTransId="{3A87E3D1-5199-48C7-840F-B71BA1A7EFE3}" sibTransId="{338B085F-C10B-4835-BEA7-80F00B70B1B0}"/>
    <dgm:cxn modelId="{EFDB965F-022A-4416-A04F-DFE0563CEB55}" type="presOf" srcId="{597A98E8-062B-4ACE-A9F6-923AF9A92E98}" destId="{BD8DF673-B048-4FDA-9601-4F632ED577E5}" srcOrd="0" destOrd="0" presId="urn:microsoft.com/office/officeart/2005/8/layout/process4"/>
    <dgm:cxn modelId="{9FEF98E7-1A46-4E75-95C7-6A937AE44344}" type="presParOf" srcId="{EB7E1FBB-651F-44B5-BF93-E081CF6ECAB0}" destId="{1D65A6E2-7F03-4915-9FBD-A3622FB41696}" srcOrd="0" destOrd="0" presId="urn:microsoft.com/office/officeart/2005/8/layout/process4"/>
    <dgm:cxn modelId="{D2C9B260-8999-4B66-A983-4CB9A1DE115F}" type="presParOf" srcId="{1D65A6E2-7F03-4915-9FBD-A3622FB41696}" destId="{E8FC93FF-A5BF-4637-AD61-70DA20D66CA4}" srcOrd="0" destOrd="0" presId="urn:microsoft.com/office/officeart/2005/8/layout/process4"/>
    <dgm:cxn modelId="{E694BD67-2F84-46D5-B5D9-F9D97AD69C69}" type="presParOf" srcId="{1D65A6E2-7F03-4915-9FBD-A3622FB41696}" destId="{5A85E239-FF31-45C6-8A63-EE257E3FFC53}" srcOrd="1" destOrd="0" presId="urn:microsoft.com/office/officeart/2005/8/layout/process4"/>
    <dgm:cxn modelId="{BAE619EE-E349-4DED-85AE-C94D7233097A}" type="presParOf" srcId="{1D65A6E2-7F03-4915-9FBD-A3622FB41696}" destId="{C3058F2B-DAAD-4AE9-9E79-7B16D64A28D5}" srcOrd="2" destOrd="0" presId="urn:microsoft.com/office/officeart/2005/8/layout/process4"/>
    <dgm:cxn modelId="{0FD43641-35F2-4DAD-B66D-5F061754A029}" type="presParOf" srcId="{C3058F2B-DAAD-4AE9-9E79-7B16D64A28D5}" destId="{F84F27C7-58D9-49C4-A658-07D667BE6554}" srcOrd="0" destOrd="0" presId="urn:microsoft.com/office/officeart/2005/8/layout/process4"/>
    <dgm:cxn modelId="{796E538B-5152-4C16-9AE7-281F7F0F4682}" type="presParOf" srcId="{C3058F2B-DAAD-4AE9-9E79-7B16D64A28D5}" destId="{38B6DAF5-7DFF-400D-9F45-1A1428ABF0FF}" srcOrd="1" destOrd="0" presId="urn:microsoft.com/office/officeart/2005/8/layout/process4"/>
    <dgm:cxn modelId="{FA4C9702-6351-4B7C-B0AA-C28E99B11D01}" type="presParOf" srcId="{C3058F2B-DAAD-4AE9-9E79-7B16D64A28D5}" destId="{1E8B1816-B2FC-4C95-AEC4-BCD497AD912F}" srcOrd="2" destOrd="0" presId="urn:microsoft.com/office/officeart/2005/8/layout/process4"/>
    <dgm:cxn modelId="{3AEEF670-58BC-4BD0-B52A-DCC3B5F5FADC}" type="presParOf" srcId="{C3058F2B-DAAD-4AE9-9E79-7B16D64A28D5}" destId="{D8A7137D-BCAD-43AD-800F-710BAAC04762}" srcOrd="3" destOrd="0" presId="urn:microsoft.com/office/officeart/2005/8/layout/process4"/>
    <dgm:cxn modelId="{481F30C2-AEA9-414C-9C6B-2E4649EE3B41}" type="presParOf" srcId="{EB7E1FBB-651F-44B5-BF93-E081CF6ECAB0}" destId="{7B6F6F79-B787-44A8-94C2-C4382EF789A6}" srcOrd="1" destOrd="0" presId="urn:microsoft.com/office/officeart/2005/8/layout/process4"/>
    <dgm:cxn modelId="{69812EC5-1C6B-4AF1-94A6-CED06C30CB86}" type="presParOf" srcId="{EB7E1FBB-651F-44B5-BF93-E081CF6ECAB0}" destId="{F7CD7A17-EC3B-4CC1-8090-89C8D5D4A5BC}" srcOrd="2" destOrd="0" presId="urn:microsoft.com/office/officeart/2005/8/layout/process4"/>
    <dgm:cxn modelId="{374E9ECD-A515-4769-920E-384625FF20D4}" type="presParOf" srcId="{F7CD7A17-EC3B-4CC1-8090-89C8D5D4A5BC}" destId="{E40C2C1A-9EA5-49F8-B6AF-5214DFC335BD}" srcOrd="0" destOrd="0" presId="urn:microsoft.com/office/officeart/2005/8/layout/process4"/>
    <dgm:cxn modelId="{4E9B341C-795D-4698-86E2-7AC3D1916777}" type="presParOf" srcId="{F7CD7A17-EC3B-4CC1-8090-89C8D5D4A5BC}" destId="{0AFEC5A6-8D22-4225-A625-557DD513D3B0}" srcOrd="1" destOrd="0" presId="urn:microsoft.com/office/officeart/2005/8/layout/process4"/>
    <dgm:cxn modelId="{4C6E1FC6-6FEE-4A13-BAEF-9B6D95AB1245}" type="presParOf" srcId="{F7CD7A17-EC3B-4CC1-8090-89C8D5D4A5BC}" destId="{2FEA1EAE-6433-4DDF-80A8-202D288787DC}" srcOrd="2" destOrd="0" presId="urn:microsoft.com/office/officeart/2005/8/layout/process4"/>
    <dgm:cxn modelId="{ADAD3D0C-8219-4EBC-8CBA-74F8162EECD3}" type="presParOf" srcId="{2FEA1EAE-6433-4DDF-80A8-202D288787DC}" destId="{ED04D8EB-463A-4B61-B8D2-5AADB2770E08}" srcOrd="0" destOrd="0" presId="urn:microsoft.com/office/officeart/2005/8/layout/process4"/>
    <dgm:cxn modelId="{97026E8B-C7B8-43AB-BAE8-794304FB68BC}" type="presParOf" srcId="{2FEA1EAE-6433-4DDF-80A8-202D288787DC}" destId="{98BB8D84-62D2-4CEE-8E8A-DBB58FFC9D19}" srcOrd="1" destOrd="0" presId="urn:microsoft.com/office/officeart/2005/8/layout/process4"/>
    <dgm:cxn modelId="{07119739-3B08-4D9B-ABC1-D57E92625A0A}" type="presParOf" srcId="{2FEA1EAE-6433-4DDF-80A8-202D288787DC}" destId="{78C54455-6D2D-431F-AD35-48E9083F0955}" srcOrd="2" destOrd="0" presId="urn:microsoft.com/office/officeart/2005/8/layout/process4"/>
    <dgm:cxn modelId="{F3F209FD-B97B-4F4C-B446-737B8F952F48}" type="presParOf" srcId="{2FEA1EAE-6433-4DDF-80A8-202D288787DC}" destId="{7A9DE731-271E-4CCC-AD1E-BDC8960666E3}" srcOrd="3" destOrd="0" presId="urn:microsoft.com/office/officeart/2005/8/layout/process4"/>
    <dgm:cxn modelId="{3C1B027B-CB3C-4993-BC0B-7C303B2B304E}" type="presParOf" srcId="{EB7E1FBB-651F-44B5-BF93-E081CF6ECAB0}" destId="{44C90FC2-0B53-461F-BC61-378C24D86936}" srcOrd="3" destOrd="0" presId="urn:microsoft.com/office/officeart/2005/8/layout/process4"/>
    <dgm:cxn modelId="{0A0E35EE-867E-4F82-86AA-D30D41A0044F}" type="presParOf" srcId="{EB7E1FBB-651F-44B5-BF93-E081CF6ECAB0}" destId="{C23FCF7F-15AD-4777-8511-F07372CA4DC2}" srcOrd="4" destOrd="0" presId="urn:microsoft.com/office/officeart/2005/8/layout/process4"/>
    <dgm:cxn modelId="{37CBF79C-B8A8-4246-B358-04362232F9B0}" type="presParOf" srcId="{C23FCF7F-15AD-4777-8511-F07372CA4DC2}" destId="{7E6A211B-C4A0-4516-9E44-DE123461BA68}" srcOrd="0" destOrd="0" presId="urn:microsoft.com/office/officeart/2005/8/layout/process4"/>
    <dgm:cxn modelId="{3C643F26-A79A-4080-BEDC-3252072FB218}" type="presParOf" srcId="{C23FCF7F-15AD-4777-8511-F07372CA4DC2}" destId="{0DAD5C48-AB6A-4B16-928B-64BB8BB502A4}" srcOrd="1" destOrd="0" presId="urn:microsoft.com/office/officeart/2005/8/layout/process4"/>
    <dgm:cxn modelId="{E2596371-C33C-4B8E-9047-7D9717EB5790}" type="presParOf" srcId="{C23FCF7F-15AD-4777-8511-F07372CA4DC2}" destId="{3F9A273C-9F87-4C2B-8A9A-BB36452893CB}" srcOrd="2" destOrd="0" presId="urn:microsoft.com/office/officeart/2005/8/layout/process4"/>
    <dgm:cxn modelId="{F5A8963E-D243-4E3D-9096-DD2FA81DDACC}" type="presParOf" srcId="{3F9A273C-9F87-4C2B-8A9A-BB36452893CB}" destId="{F8628A93-8E7F-4EB9-B025-D0FC8ECDBEE0}" srcOrd="0" destOrd="0" presId="urn:microsoft.com/office/officeart/2005/8/layout/process4"/>
    <dgm:cxn modelId="{091DF500-1A3B-4B48-9A00-32DE7D142419}" type="presParOf" srcId="{3F9A273C-9F87-4C2B-8A9A-BB36452893CB}" destId="{009B971E-1656-42AD-953A-C02E0C190752}" srcOrd="1" destOrd="0" presId="urn:microsoft.com/office/officeart/2005/8/layout/process4"/>
    <dgm:cxn modelId="{08C25EAA-5C76-4D1D-BD6E-E134BBDFE345}" type="presParOf" srcId="{3F9A273C-9F87-4C2B-8A9A-BB36452893CB}" destId="{BD8DF673-B048-4FDA-9601-4F632ED577E5}" srcOrd="2" destOrd="0" presId="urn:microsoft.com/office/officeart/2005/8/layout/process4"/>
    <dgm:cxn modelId="{38286048-97D1-4283-AFA6-C500C0E345EF}" type="presParOf" srcId="{3F9A273C-9F87-4C2B-8A9A-BB36452893CB}" destId="{27AEB423-D220-48AE-8BF9-5DEBBAB20EF6}" srcOrd="3" destOrd="0" presId="urn:microsoft.com/office/officeart/2005/8/layout/process4"/>
  </dgm:cxnLst>
  <dgm:bg/>
  <dgm:whole/>
</dgm:dataModel>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2.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4214813" cy="342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1200" b="0">
                <a:latin typeface="Arial" pitchFamily="34" charset="0"/>
                <a:ea typeface="+mn-ea"/>
              </a:defRPr>
            </a:lvl1pPr>
          </a:lstStyle>
          <a:p>
            <a:pPr>
              <a:defRPr/>
            </a:pPr>
            <a:endParaRPr lang="zh-CN" altLang="en-US"/>
          </a:p>
        </p:txBody>
      </p:sp>
      <p:sp>
        <p:nvSpPr>
          <p:cNvPr id="3075" name="Rectangle 3"/>
          <p:cNvSpPr>
            <a:spLocks noGrp="1" noChangeArrowheads="1"/>
          </p:cNvSpPr>
          <p:nvPr>
            <p:ph type="dt" idx="1"/>
          </p:nvPr>
        </p:nvSpPr>
        <p:spPr bwMode="auto">
          <a:xfrm>
            <a:off x="5507038" y="0"/>
            <a:ext cx="4214812" cy="342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b="0">
                <a:latin typeface="Arial" pitchFamily="34" charset="0"/>
                <a:ea typeface="宋体" pitchFamily="2" charset="-122"/>
              </a:defRPr>
            </a:lvl1pPr>
          </a:lstStyle>
          <a:p>
            <a:pPr>
              <a:defRPr/>
            </a:pPr>
            <a:endParaRPr lang="en-US"/>
          </a:p>
        </p:txBody>
      </p:sp>
      <p:sp>
        <p:nvSpPr>
          <p:cNvPr id="25604" name="Rectangle 4"/>
          <p:cNvSpPr>
            <a:spLocks noGrp="1" noRot="1" noChangeAspect="1" noChangeArrowheads="1"/>
          </p:cNvSpPr>
          <p:nvPr>
            <p:ph type="sldImg" idx="2"/>
          </p:nvPr>
        </p:nvSpPr>
        <p:spPr bwMode="auto">
          <a:xfrm>
            <a:off x="3148013" y="514350"/>
            <a:ext cx="3429000" cy="2571750"/>
          </a:xfrm>
          <a:prstGeom prst="rect">
            <a:avLst/>
          </a:prstGeom>
          <a:noFill/>
          <a:ln w="9525">
            <a:noFill/>
            <a:miter lim="800000"/>
            <a:headEnd/>
            <a:tailEnd/>
          </a:ln>
        </p:spPr>
      </p:sp>
      <p:sp>
        <p:nvSpPr>
          <p:cNvPr id="3077" name="Rectangle 5"/>
          <p:cNvSpPr>
            <a:spLocks noGrp="1" noChangeArrowheads="1"/>
          </p:cNvSpPr>
          <p:nvPr>
            <p:ph type="body" sz="quarter" idx="3"/>
          </p:nvPr>
        </p:nvSpPr>
        <p:spPr bwMode="auto">
          <a:xfrm>
            <a:off x="971550" y="3257550"/>
            <a:ext cx="7780338" cy="30861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6513513"/>
            <a:ext cx="4214813" cy="3429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defRPr sz="1200" b="0">
                <a:latin typeface="Arial" pitchFamily="34" charset="0"/>
                <a:ea typeface="宋体" pitchFamily="2" charset="-122"/>
              </a:defRPr>
            </a:lvl1pPr>
          </a:lstStyle>
          <a:p>
            <a:pPr>
              <a:defRPr/>
            </a:pPr>
            <a:endParaRPr lang="en-US"/>
          </a:p>
        </p:txBody>
      </p:sp>
      <p:sp>
        <p:nvSpPr>
          <p:cNvPr id="3079" name="Rectangle 7"/>
          <p:cNvSpPr>
            <a:spLocks noGrp="1" noChangeArrowheads="1"/>
          </p:cNvSpPr>
          <p:nvPr>
            <p:ph type="sldNum" sz="quarter" idx="5"/>
          </p:nvPr>
        </p:nvSpPr>
        <p:spPr bwMode="auto">
          <a:xfrm>
            <a:off x="5507038" y="6513513"/>
            <a:ext cx="4214812" cy="3429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b="0">
                <a:latin typeface="Arial" pitchFamily="34" charset="0"/>
                <a:ea typeface="+mn-ea"/>
              </a:defRPr>
            </a:lvl1pPr>
          </a:lstStyle>
          <a:p>
            <a:pPr>
              <a:defRPr/>
            </a:pPr>
            <a:fld id="{432E2733-F36E-4D6D-981D-A37E2E074B69}" type="slidenum">
              <a:rPr lang="zh-CN" altLang="en-US"/>
              <a:pPr>
                <a:defRPr/>
              </a:pPr>
              <a:t>‹#›</a:t>
            </a:fld>
            <a:endParaRPr lang="en-US">
              <a:ea typeface="宋体" pitchFamily="2" charset="-122"/>
            </a:endParaRP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62"/>
          <p:cNvSpPr>
            <a:spLocks noGrp="1" noChangeArrowheads="1"/>
          </p:cNvSpPr>
          <p:nvPr>
            <p:ph type="dt" sz="half" idx="10"/>
          </p:nvPr>
        </p:nvSpPr>
        <p:spPr>
          <a:ln/>
        </p:spPr>
        <p:txBody>
          <a:bodyPr/>
          <a:lstStyle>
            <a:lvl1pPr>
              <a:defRPr/>
            </a:lvl1pPr>
          </a:lstStyle>
          <a:p>
            <a:pPr>
              <a:defRPr/>
            </a:pPr>
            <a:endParaRPr lang="en-US"/>
          </a:p>
        </p:txBody>
      </p:sp>
      <p:sp>
        <p:nvSpPr>
          <p:cNvPr id="5" name="Rectangle 463"/>
          <p:cNvSpPr>
            <a:spLocks noGrp="1" noChangeArrowheads="1"/>
          </p:cNvSpPr>
          <p:nvPr>
            <p:ph type="ftr" sz="quarter" idx="11"/>
          </p:nvPr>
        </p:nvSpPr>
        <p:spPr>
          <a:ln/>
        </p:spPr>
        <p:txBody>
          <a:bodyPr/>
          <a:lstStyle>
            <a:lvl1pPr>
              <a:defRPr/>
            </a:lvl1pPr>
          </a:lstStyle>
          <a:p>
            <a:pPr>
              <a:defRPr/>
            </a:pPr>
            <a:endParaRPr lang="en-US"/>
          </a:p>
        </p:txBody>
      </p:sp>
      <p:sp>
        <p:nvSpPr>
          <p:cNvPr id="6" name="Rectangle 464"/>
          <p:cNvSpPr>
            <a:spLocks noGrp="1" noChangeArrowheads="1"/>
          </p:cNvSpPr>
          <p:nvPr>
            <p:ph type="sldNum" sz="quarter" idx="12"/>
          </p:nvPr>
        </p:nvSpPr>
        <p:spPr>
          <a:ln/>
        </p:spPr>
        <p:txBody>
          <a:bodyPr/>
          <a:lstStyle>
            <a:lvl1pPr>
              <a:defRPr/>
            </a:lvl1pPr>
          </a:lstStyle>
          <a:p>
            <a:pPr>
              <a:defRPr/>
            </a:pPr>
            <a:fld id="{461FA314-6E03-40B8-95C3-34AE734D8A51}" type="slidenum">
              <a:rPr lang="zh-CN" alt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62"/>
          <p:cNvSpPr>
            <a:spLocks noGrp="1" noChangeArrowheads="1"/>
          </p:cNvSpPr>
          <p:nvPr>
            <p:ph type="dt" sz="half" idx="10"/>
          </p:nvPr>
        </p:nvSpPr>
        <p:spPr>
          <a:ln/>
        </p:spPr>
        <p:txBody>
          <a:bodyPr/>
          <a:lstStyle>
            <a:lvl1pPr>
              <a:defRPr/>
            </a:lvl1pPr>
          </a:lstStyle>
          <a:p>
            <a:pPr>
              <a:defRPr/>
            </a:pPr>
            <a:endParaRPr lang="en-US"/>
          </a:p>
        </p:txBody>
      </p:sp>
      <p:sp>
        <p:nvSpPr>
          <p:cNvPr id="5" name="Rectangle 463"/>
          <p:cNvSpPr>
            <a:spLocks noGrp="1" noChangeArrowheads="1"/>
          </p:cNvSpPr>
          <p:nvPr>
            <p:ph type="ftr" sz="quarter" idx="11"/>
          </p:nvPr>
        </p:nvSpPr>
        <p:spPr>
          <a:ln/>
        </p:spPr>
        <p:txBody>
          <a:bodyPr/>
          <a:lstStyle>
            <a:lvl1pPr>
              <a:defRPr/>
            </a:lvl1pPr>
          </a:lstStyle>
          <a:p>
            <a:pPr>
              <a:defRPr/>
            </a:pPr>
            <a:endParaRPr lang="en-US"/>
          </a:p>
        </p:txBody>
      </p:sp>
      <p:sp>
        <p:nvSpPr>
          <p:cNvPr id="6" name="Rectangle 464"/>
          <p:cNvSpPr>
            <a:spLocks noGrp="1" noChangeArrowheads="1"/>
          </p:cNvSpPr>
          <p:nvPr>
            <p:ph type="sldNum" sz="quarter" idx="12"/>
          </p:nvPr>
        </p:nvSpPr>
        <p:spPr>
          <a:ln/>
        </p:spPr>
        <p:txBody>
          <a:bodyPr/>
          <a:lstStyle>
            <a:lvl1pPr>
              <a:defRPr/>
            </a:lvl1pPr>
          </a:lstStyle>
          <a:p>
            <a:pPr>
              <a:defRPr/>
            </a:pPr>
            <a:fld id="{03F46F78-E47C-4305-974F-FD5B5F63007A}" type="slidenum">
              <a:rPr lang="zh-CN" alt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18338" y="65088"/>
            <a:ext cx="1995487" cy="64595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030288" y="65088"/>
            <a:ext cx="5835650" cy="64595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62"/>
          <p:cNvSpPr>
            <a:spLocks noGrp="1" noChangeArrowheads="1"/>
          </p:cNvSpPr>
          <p:nvPr>
            <p:ph type="dt" sz="half" idx="10"/>
          </p:nvPr>
        </p:nvSpPr>
        <p:spPr>
          <a:ln/>
        </p:spPr>
        <p:txBody>
          <a:bodyPr/>
          <a:lstStyle>
            <a:lvl1pPr>
              <a:defRPr/>
            </a:lvl1pPr>
          </a:lstStyle>
          <a:p>
            <a:pPr>
              <a:defRPr/>
            </a:pPr>
            <a:endParaRPr lang="en-US"/>
          </a:p>
        </p:txBody>
      </p:sp>
      <p:sp>
        <p:nvSpPr>
          <p:cNvPr id="5" name="Rectangle 463"/>
          <p:cNvSpPr>
            <a:spLocks noGrp="1" noChangeArrowheads="1"/>
          </p:cNvSpPr>
          <p:nvPr>
            <p:ph type="ftr" sz="quarter" idx="11"/>
          </p:nvPr>
        </p:nvSpPr>
        <p:spPr>
          <a:ln/>
        </p:spPr>
        <p:txBody>
          <a:bodyPr/>
          <a:lstStyle>
            <a:lvl1pPr>
              <a:defRPr/>
            </a:lvl1pPr>
          </a:lstStyle>
          <a:p>
            <a:pPr>
              <a:defRPr/>
            </a:pPr>
            <a:endParaRPr lang="en-US"/>
          </a:p>
        </p:txBody>
      </p:sp>
      <p:sp>
        <p:nvSpPr>
          <p:cNvPr id="6" name="Rectangle 464"/>
          <p:cNvSpPr>
            <a:spLocks noGrp="1" noChangeArrowheads="1"/>
          </p:cNvSpPr>
          <p:nvPr>
            <p:ph type="sldNum" sz="quarter" idx="12"/>
          </p:nvPr>
        </p:nvSpPr>
        <p:spPr>
          <a:ln/>
        </p:spPr>
        <p:txBody>
          <a:bodyPr/>
          <a:lstStyle>
            <a:lvl1pPr>
              <a:defRPr/>
            </a:lvl1pPr>
          </a:lstStyle>
          <a:p>
            <a:pPr>
              <a:defRPr/>
            </a:pPr>
            <a:fld id="{6E0A5FEC-89E2-4FB8-A54B-D1FDBDDC08DB}" type="slidenum">
              <a:rPr lang="zh-CN" alt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1650"/>
          <p:cNvSpPr>
            <a:spLocks noGrp="1" noChangeArrowheads="1"/>
          </p:cNvSpPr>
          <p:nvPr>
            <p:ph type="ftr" sz="quarter" idx="10"/>
          </p:nvPr>
        </p:nvSpPr>
        <p:spPr>
          <a:ln/>
        </p:spPr>
        <p:txBody>
          <a:bodyPr/>
          <a:lstStyle>
            <a:lvl1pPr>
              <a:defRPr/>
            </a:lvl1pPr>
          </a:lstStyle>
          <a:p>
            <a:pPr>
              <a:defRPr/>
            </a:pPr>
            <a:endParaRPr lang="en-US"/>
          </a:p>
        </p:txBody>
      </p:sp>
      <p:sp>
        <p:nvSpPr>
          <p:cNvPr id="5" name="Rectangle 1649"/>
          <p:cNvSpPr>
            <a:spLocks noGrp="1" noChangeArrowheads="1"/>
          </p:cNvSpPr>
          <p:nvPr>
            <p:ph type="dt" sz="quarter" idx="11"/>
          </p:nvPr>
        </p:nvSpPr>
        <p:spPr>
          <a:ln/>
        </p:spPr>
        <p:txBody>
          <a:bodyPr/>
          <a:lstStyle>
            <a:lvl1pPr>
              <a:defRPr/>
            </a:lvl1pPr>
          </a:lstStyle>
          <a:p>
            <a:pPr>
              <a:defRPr/>
            </a:pPr>
            <a:endParaRPr lang="en-US"/>
          </a:p>
        </p:txBody>
      </p:sp>
      <p:sp>
        <p:nvSpPr>
          <p:cNvPr id="6" name="Rectangle 1651"/>
          <p:cNvSpPr>
            <a:spLocks noGrp="1" noChangeArrowheads="1"/>
          </p:cNvSpPr>
          <p:nvPr>
            <p:ph type="sldNum" sz="quarter" idx="12"/>
          </p:nvPr>
        </p:nvSpPr>
        <p:spPr>
          <a:ln/>
        </p:spPr>
        <p:txBody>
          <a:bodyPr/>
          <a:lstStyle>
            <a:lvl1pPr>
              <a:defRPr/>
            </a:lvl1pPr>
          </a:lstStyle>
          <a:p>
            <a:pPr>
              <a:defRPr/>
            </a:pPr>
            <a:fld id="{2390DF8D-AF9B-411F-8E9C-4CB92653FF3F}" type="slidenum">
              <a:rPr lang="zh-CN" alt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650"/>
          <p:cNvSpPr>
            <a:spLocks noGrp="1" noChangeArrowheads="1"/>
          </p:cNvSpPr>
          <p:nvPr>
            <p:ph type="ftr" sz="quarter" idx="10"/>
          </p:nvPr>
        </p:nvSpPr>
        <p:spPr>
          <a:ln/>
        </p:spPr>
        <p:txBody>
          <a:bodyPr/>
          <a:lstStyle>
            <a:lvl1pPr>
              <a:defRPr/>
            </a:lvl1pPr>
          </a:lstStyle>
          <a:p>
            <a:pPr>
              <a:defRPr/>
            </a:pPr>
            <a:endParaRPr lang="en-US"/>
          </a:p>
        </p:txBody>
      </p:sp>
      <p:sp>
        <p:nvSpPr>
          <p:cNvPr id="5" name="Rectangle 1649"/>
          <p:cNvSpPr>
            <a:spLocks noGrp="1" noChangeArrowheads="1"/>
          </p:cNvSpPr>
          <p:nvPr>
            <p:ph type="dt" sz="quarter" idx="11"/>
          </p:nvPr>
        </p:nvSpPr>
        <p:spPr>
          <a:ln/>
        </p:spPr>
        <p:txBody>
          <a:bodyPr/>
          <a:lstStyle>
            <a:lvl1pPr>
              <a:defRPr/>
            </a:lvl1pPr>
          </a:lstStyle>
          <a:p>
            <a:pPr>
              <a:defRPr/>
            </a:pPr>
            <a:endParaRPr lang="en-US"/>
          </a:p>
        </p:txBody>
      </p:sp>
      <p:sp>
        <p:nvSpPr>
          <p:cNvPr id="6" name="Rectangle 1651"/>
          <p:cNvSpPr>
            <a:spLocks noGrp="1" noChangeArrowheads="1"/>
          </p:cNvSpPr>
          <p:nvPr>
            <p:ph type="sldNum" sz="quarter" idx="12"/>
          </p:nvPr>
        </p:nvSpPr>
        <p:spPr>
          <a:ln/>
        </p:spPr>
        <p:txBody>
          <a:bodyPr/>
          <a:lstStyle>
            <a:lvl1pPr>
              <a:defRPr/>
            </a:lvl1pPr>
          </a:lstStyle>
          <a:p>
            <a:pPr>
              <a:defRPr/>
            </a:pPr>
            <a:fld id="{8EF8B8DB-78FE-4548-A58D-4A6D2E5294AD}" type="slidenum">
              <a:rPr lang="zh-CN" alt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650"/>
          <p:cNvSpPr>
            <a:spLocks noGrp="1" noChangeArrowheads="1"/>
          </p:cNvSpPr>
          <p:nvPr>
            <p:ph type="ftr" sz="quarter" idx="10"/>
          </p:nvPr>
        </p:nvSpPr>
        <p:spPr>
          <a:ln/>
        </p:spPr>
        <p:txBody>
          <a:bodyPr/>
          <a:lstStyle>
            <a:lvl1pPr>
              <a:defRPr/>
            </a:lvl1pPr>
          </a:lstStyle>
          <a:p>
            <a:pPr>
              <a:defRPr/>
            </a:pPr>
            <a:endParaRPr lang="en-US"/>
          </a:p>
        </p:txBody>
      </p:sp>
      <p:sp>
        <p:nvSpPr>
          <p:cNvPr id="5" name="Rectangle 1649"/>
          <p:cNvSpPr>
            <a:spLocks noGrp="1" noChangeArrowheads="1"/>
          </p:cNvSpPr>
          <p:nvPr>
            <p:ph type="dt" sz="quarter" idx="11"/>
          </p:nvPr>
        </p:nvSpPr>
        <p:spPr>
          <a:ln/>
        </p:spPr>
        <p:txBody>
          <a:bodyPr/>
          <a:lstStyle>
            <a:lvl1pPr>
              <a:defRPr/>
            </a:lvl1pPr>
          </a:lstStyle>
          <a:p>
            <a:pPr>
              <a:defRPr/>
            </a:pPr>
            <a:endParaRPr lang="en-US"/>
          </a:p>
        </p:txBody>
      </p:sp>
      <p:sp>
        <p:nvSpPr>
          <p:cNvPr id="6" name="Rectangle 1651"/>
          <p:cNvSpPr>
            <a:spLocks noGrp="1" noChangeArrowheads="1"/>
          </p:cNvSpPr>
          <p:nvPr>
            <p:ph type="sldNum" sz="quarter" idx="12"/>
          </p:nvPr>
        </p:nvSpPr>
        <p:spPr>
          <a:ln/>
        </p:spPr>
        <p:txBody>
          <a:bodyPr/>
          <a:lstStyle>
            <a:lvl1pPr>
              <a:defRPr/>
            </a:lvl1pPr>
          </a:lstStyle>
          <a:p>
            <a:pPr>
              <a:defRPr/>
            </a:pPr>
            <a:fld id="{FC94A20B-F5FB-4937-A08C-24A8DF48706D}" type="slidenum">
              <a:rPr lang="zh-CN" alt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030288" y="1163638"/>
            <a:ext cx="3903662" cy="53609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86350" y="1163638"/>
            <a:ext cx="3905250" cy="53609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650"/>
          <p:cNvSpPr>
            <a:spLocks noGrp="1" noChangeArrowheads="1"/>
          </p:cNvSpPr>
          <p:nvPr>
            <p:ph type="ftr" sz="quarter" idx="10"/>
          </p:nvPr>
        </p:nvSpPr>
        <p:spPr>
          <a:ln/>
        </p:spPr>
        <p:txBody>
          <a:bodyPr/>
          <a:lstStyle>
            <a:lvl1pPr>
              <a:defRPr/>
            </a:lvl1pPr>
          </a:lstStyle>
          <a:p>
            <a:pPr>
              <a:defRPr/>
            </a:pPr>
            <a:endParaRPr lang="en-US"/>
          </a:p>
        </p:txBody>
      </p:sp>
      <p:sp>
        <p:nvSpPr>
          <p:cNvPr id="6" name="Rectangle 1649"/>
          <p:cNvSpPr>
            <a:spLocks noGrp="1" noChangeArrowheads="1"/>
          </p:cNvSpPr>
          <p:nvPr>
            <p:ph type="dt" sz="quarter" idx="11"/>
          </p:nvPr>
        </p:nvSpPr>
        <p:spPr>
          <a:ln/>
        </p:spPr>
        <p:txBody>
          <a:bodyPr/>
          <a:lstStyle>
            <a:lvl1pPr>
              <a:defRPr/>
            </a:lvl1pPr>
          </a:lstStyle>
          <a:p>
            <a:pPr>
              <a:defRPr/>
            </a:pPr>
            <a:endParaRPr lang="en-US"/>
          </a:p>
        </p:txBody>
      </p:sp>
      <p:sp>
        <p:nvSpPr>
          <p:cNvPr id="7" name="Rectangle 1651"/>
          <p:cNvSpPr>
            <a:spLocks noGrp="1" noChangeArrowheads="1"/>
          </p:cNvSpPr>
          <p:nvPr>
            <p:ph type="sldNum" sz="quarter" idx="12"/>
          </p:nvPr>
        </p:nvSpPr>
        <p:spPr>
          <a:ln/>
        </p:spPr>
        <p:txBody>
          <a:bodyPr/>
          <a:lstStyle>
            <a:lvl1pPr>
              <a:defRPr/>
            </a:lvl1pPr>
          </a:lstStyle>
          <a:p>
            <a:pPr>
              <a:defRPr/>
            </a:pPr>
            <a:fld id="{5CBE52E4-7121-4CE4-9AE5-0A4CE5077CB5}" type="slidenum">
              <a:rPr lang="zh-CN" alt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650"/>
          <p:cNvSpPr>
            <a:spLocks noGrp="1" noChangeArrowheads="1"/>
          </p:cNvSpPr>
          <p:nvPr>
            <p:ph type="ftr" sz="quarter" idx="10"/>
          </p:nvPr>
        </p:nvSpPr>
        <p:spPr>
          <a:ln/>
        </p:spPr>
        <p:txBody>
          <a:bodyPr/>
          <a:lstStyle>
            <a:lvl1pPr>
              <a:defRPr/>
            </a:lvl1pPr>
          </a:lstStyle>
          <a:p>
            <a:pPr>
              <a:defRPr/>
            </a:pPr>
            <a:endParaRPr lang="en-US"/>
          </a:p>
        </p:txBody>
      </p:sp>
      <p:sp>
        <p:nvSpPr>
          <p:cNvPr id="8" name="Rectangle 1649"/>
          <p:cNvSpPr>
            <a:spLocks noGrp="1" noChangeArrowheads="1"/>
          </p:cNvSpPr>
          <p:nvPr>
            <p:ph type="dt" sz="quarter" idx="11"/>
          </p:nvPr>
        </p:nvSpPr>
        <p:spPr>
          <a:ln/>
        </p:spPr>
        <p:txBody>
          <a:bodyPr/>
          <a:lstStyle>
            <a:lvl1pPr>
              <a:defRPr/>
            </a:lvl1pPr>
          </a:lstStyle>
          <a:p>
            <a:pPr>
              <a:defRPr/>
            </a:pPr>
            <a:endParaRPr lang="en-US"/>
          </a:p>
        </p:txBody>
      </p:sp>
      <p:sp>
        <p:nvSpPr>
          <p:cNvPr id="9" name="Rectangle 1651"/>
          <p:cNvSpPr>
            <a:spLocks noGrp="1" noChangeArrowheads="1"/>
          </p:cNvSpPr>
          <p:nvPr>
            <p:ph type="sldNum" sz="quarter" idx="12"/>
          </p:nvPr>
        </p:nvSpPr>
        <p:spPr>
          <a:ln/>
        </p:spPr>
        <p:txBody>
          <a:bodyPr/>
          <a:lstStyle>
            <a:lvl1pPr>
              <a:defRPr/>
            </a:lvl1pPr>
          </a:lstStyle>
          <a:p>
            <a:pPr>
              <a:defRPr/>
            </a:pPr>
            <a:fld id="{FF847D54-E65C-402F-8434-BCFA0834EA90}" type="slidenum">
              <a:rPr lang="zh-CN" alt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650"/>
          <p:cNvSpPr>
            <a:spLocks noGrp="1" noChangeArrowheads="1"/>
          </p:cNvSpPr>
          <p:nvPr>
            <p:ph type="ftr" sz="quarter" idx="10"/>
          </p:nvPr>
        </p:nvSpPr>
        <p:spPr>
          <a:ln/>
        </p:spPr>
        <p:txBody>
          <a:bodyPr/>
          <a:lstStyle>
            <a:lvl1pPr>
              <a:defRPr/>
            </a:lvl1pPr>
          </a:lstStyle>
          <a:p>
            <a:pPr>
              <a:defRPr/>
            </a:pPr>
            <a:endParaRPr lang="en-US"/>
          </a:p>
        </p:txBody>
      </p:sp>
      <p:sp>
        <p:nvSpPr>
          <p:cNvPr id="4" name="Rectangle 1649"/>
          <p:cNvSpPr>
            <a:spLocks noGrp="1" noChangeArrowheads="1"/>
          </p:cNvSpPr>
          <p:nvPr>
            <p:ph type="dt" sz="quarter" idx="11"/>
          </p:nvPr>
        </p:nvSpPr>
        <p:spPr>
          <a:ln/>
        </p:spPr>
        <p:txBody>
          <a:bodyPr/>
          <a:lstStyle>
            <a:lvl1pPr>
              <a:defRPr/>
            </a:lvl1pPr>
          </a:lstStyle>
          <a:p>
            <a:pPr>
              <a:defRPr/>
            </a:pPr>
            <a:endParaRPr lang="en-US"/>
          </a:p>
        </p:txBody>
      </p:sp>
      <p:sp>
        <p:nvSpPr>
          <p:cNvPr id="5" name="Rectangle 1651"/>
          <p:cNvSpPr>
            <a:spLocks noGrp="1" noChangeArrowheads="1"/>
          </p:cNvSpPr>
          <p:nvPr>
            <p:ph type="sldNum" sz="quarter" idx="12"/>
          </p:nvPr>
        </p:nvSpPr>
        <p:spPr>
          <a:ln/>
        </p:spPr>
        <p:txBody>
          <a:bodyPr/>
          <a:lstStyle>
            <a:lvl1pPr>
              <a:defRPr/>
            </a:lvl1pPr>
          </a:lstStyle>
          <a:p>
            <a:pPr>
              <a:defRPr/>
            </a:pPr>
            <a:fld id="{624F09AF-7F67-46FC-BC7C-16AF173E1D9F}" type="slidenum">
              <a:rPr lang="zh-CN" alt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650"/>
          <p:cNvSpPr>
            <a:spLocks noGrp="1" noChangeArrowheads="1"/>
          </p:cNvSpPr>
          <p:nvPr>
            <p:ph type="ftr" sz="quarter" idx="10"/>
          </p:nvPr>
        </p:nvSpPr>
        <p:spPr>
          <a:ln/>
        </p:spPr>
        <p:txBody>
          <a:bodyPr/>
          <a:lstStyle>
            <a:lvl1pPr>
              <a:defRPr/>
            </a:lvl1pPr>
          </a:lstStyle>
          <a:p>
            <a:pPr>
              <a:defRPr/>
            </a:pPr>
            <a:endParaRPr lang="en-US"/>
          </a:p>
        </p:txBody>
      </p:sp>
      <p:sp>
        <p:nvSpPr>
          <p:cNvPr id="3" name="Rectangle 1649"/>
          <p:cNvSpPr>
            <a:spLocks noGrp="1" noChangeArrowheads="1"/>
          </p:cNvSpPr>
          <p:nvPr>
            <p:ph type="dt" sz="quarter" idx="11"/>
          </p:nvPr>
        </p:nvSpPr>
        <p:spPr>
          <a:ln/>
        </p:spPr>
        <p:txBody>
          <a:bodyPr/>
          <a:lstStyle>
            <a:lvl1pPr>
              <a:defRPr/>
            </a:lvl1pPr>
          </a:lstStyle>
          <a:p>
            <a:pPr>
              <a:defRPr/>
            </a:pPr>
            <a:endParaRPr lang="en-US"/>
          </a:p>
        </p:txBody>
      </p:sp>
      <p:sp>
        <p:nvSpPr>
          <p:cNvPr id="4" name="Rectangle 1651"/>
          <p:cNvSpPr>
            <a:spLocks noGrp="1" noChangeArrowheads="1"/>
          </p:cNvSpPr>
          <p:nvPr>
            <p:ph type="sldNum" sz="quarter" idx="12"/>
          </p:nvPr>
        </p:nvSpPr>
        <p:spPr>
          <a:ln/>
        </p:spPr>
        <p:txBody>
          <a:bodyPr/>
          <a:lstStyle>
            <a:lvl1pPr>
              <a:defRPr/>
            </a:lvl1pPr>
          </a:lstStyle>
          <a:p>
            <a:pPr>
              <a:defRPr/>
            </a:pPr>
            <a:fld id="{7938C3C0-912E-4963-B583-1240CA3049B5}" type="slidenum">
              <a:rPr lang="zh-CN" alt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650"/>
          <p:cNvSpPr>
            <a:spLocks noGrp="1" noChangeArrowheads="1"/>
          </p:cNvSpPr>
          <p:nvPr>
            <p:ph type="ftr" sz="quarter" idx="10"/>
          </p:nvPr>
        </p:nvSpPr>
        <p:spPr>
          <a:ln/>
        </p:spPr>
        <p:txBody>
          <a:bodyPr/>
          <a:lstStyle>
            <a:lvl1pPr>
              <a:defRPr/>
            </a:lvl1pPr>
          </a:lstStyle>
          <a:p>
            <a:pPr>
              <a:defRPr/>
            </a:pPr>
            <a:endParaRPr lang="en-US"/>
          </a:p>
        </p:txBody>
      </p:sp>
      <p:sp>
        <p:nvSpPr>
          <p:cNvPr id="6" name="Rectangle 1649"/>
          <p:cNvSpPr>
            <a:spLocks noGrp="1" noChangeArrowheads="1"/>
          </p:cNvSpPr>
          <p:nvPr>
            <p:ph type="dt" sz="quarter" idx="11"/>
          </p:nvPr>
        </p:nvSpPr>
        <p:spPr>
          <a:ln/>
        </p:spPr>
        <p:txBody>
          <a:bodyPr/>
          <a:lstStyle>
            <a:lvl1pPr>
              <a:defRPr/>
            </a:lvl1pPr>
          </a:lstStyle>
          <a:p>
            <a:pPr>
              <a:defRPr/>
            </a:pPr>
            <a:endParaRPr lang="en-US"/>
          </a:p>
        </p:txBody>
      </p:sp>
      <p:sp>
        <p:nvSpPr>
          <p:cNvPr id="7" name="Rectangle 1651"/>
          <p:cNvSpPr>
            <a:spLocks noGrp="1" noChangeArrowheads="1"/>
          </p:cNvSpPr>
          <p:nvPr>
            <p:ph type="sldNum" sz="quarter" idx="12"/>
          </p:nvPr>
        </p:nvSpPr>
        <p:spPr>
          <a:ln/>
        </p:spPr>
        <p:txBody>
          <a:bodyPr/>
          <a:lstStyle>
            <a:lvl1pPr>
              <a:defRPr/>
            </a:lvl1pPr>
          </a:lstStyle>
          <a:p>
            <a:pPr>
              <a:defRPr/>
            </a:pPr>
            <a:fld id="{285C8196-8402-461B-80E0-6BB278DE7B1E}" type="slidenum">
              <a:rPr lang="zh-CN" alt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62"/>
          <p:cNvSpPr>
            <a:spLocks noGrp="1" noChangeArrowheads="1"/>
          </p:cNvSpPr>
          <p:nvPr>
            <p:ph type="dt" sz="half" idx="10"/>
          </p:nvPr>
        </p:nvSpPr>
        <p:spPr>
          <a:ln/>
        </p:spPr>
        <p:txBody>
          <a:bodyPr/>
          <a:lstStyle>
            <a:lvl1pPr>
              <a:defRPr/>
            </a:lvl1pPr>
          </a:lstStyle>
          <a:p>
            <a:pPr>
              <a:defRPr/>
            </a:pPr>
            <a:endParaRPr lang="en-US"/>
          </a:p>
        </p:txBody>
      </p:sp>
      <p:sp>
        <p:nvSpPr>
          <p:cNvPr id="5" name="Rectangle 463"/>
          <p:cNvSpPr>
            <a:spLocks noGrp="1" noChangeArrowheads="1"/>
          </p:cNvSpPr>
          <p:nvPr>
            <p:ph type="ftr" sz="quarter" idx="11"/>
          </p:nvPr>
        </p:nvSpPr>
        <p:spPr>
          <a:ln/>
        </p:spPr>
        <p:txBody>
          <a:bodyPr/>
          <a:lstStyle>
            <a:lvl1pPr>
              <a:defRPr/>
            </a:lvl1pPr>
          </a:lstStyle>
          <a:p>
            <a:pPr>
              <a:defRPr/>
            </a:pPr>
            <a:endParaRPr lang="en-US"/>
          </a:p>
        </p:txBody>
      </p:sp>
      <p:sp>
        <p:nvSpPr>
          <p:cNvPr id="6" name="Rectangle 464"/>
          <p:cNvSpPr>
            <a:spLocks noGrp="1" noChangeArrowheads="1"/>
          </p:cNvSpPr>
          <p:nvPr>
            <p:ph type="sldNum" sz="quarter" idx="12"/>
          </p:nvPr>
        </p:nvSpPr>
        <p:spPr>
          <a:ln/>
        </p:spPr>
        <p:txBody>
          <a:bodyPr/>
          <a:lstStyle>
            <a:lvl1pPr>
              <a:defRPr/>
            </a:lvl1pPr>
          </a:lstStyle>
          <a:p>
            <a:pPr>
              <a:defRPr/>
            </a:pPr>
            <a:fld id="{97DEC05A-01A8-4F0A-957A-FD075F66204A}" type="slidenum">
              <a:rPr lang="zh-CN" alt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650"/>
          <p:cNvSpPr>
            <a:spLocks noGrp="1" noChangeArrowheads="1"/>
          </p:cNvSpPr>
          <p:nvPr>
            <p:ph type="ftr" sz="quarter" idx="10"/>
          </p:nvPr>
        </p:nvSpPr>
        <p:spPr>
          <a:ln/>
        </p:spPr>
        <p:txBody>
          <a:bodyPr/>
          <a:lstStyle>
            <a:lvl1pPr>
              <a:defRPr/>
            </a:lvl1pPr>
          </a:lstStyle>
          <a:p>
            <a:pPr>
              <a:defRPr/>
            </a:pPr>
            <a:endParaRPr lang="en-US"/>
          </a:p>
        </p:txBody>
      </p:sp>
      <p:sp>
        <p:nvSpPr>
          <p:cNvPr id="6" name="Rectangle 1649"/>
          <p:cNvSpPr>
            <a:spLocks noGrp="1" noChangeArrowheads="1"/>
          </p:cNvSpPr>
          <p:nvPr>
            <p:ph type="dt" sz="quarter" idx="11"/>
          </p:nvPr>
        </p:nvSpPr>
        <p:spPr>
          <a:ln/>
        </p:spPr>
        <p:txBody>
          <a:bodyPr/>
          <a:lstStyle>
            <a:lvl1pPr>
              <a:defRPr/>
            </a:lvl1pPr>
          </a:lstStyle>
          <a:p>
            <a:pPr>
              <a:defRPr/>
            </a:pPr>
            <a:endParaRPr lang="en-US"/>
          </a:p>
        </p:txBody>
      </p:sp>
      <p:sp>
        <p:nvSpPr>
          <p:cNvPr id="7" name="Rectangle 1651"/>
          <p:cNvSpPr>
            <a:spLocks noGrp="1" noChangeArrowheads="1"/>
          </p:cNvSpPr>
          <p:nvPr>
            <p:ph type="sldNum" sz="quarter" idx="12"/>
          </p:nvPr>
        </p:nvSpPr>
        <p:spPr>
          <a:ln/>
        </p:spPr>
        <p:txBody>
          <a:bodyPr/>
          <a:lstStyle>
            <a:lvl1pPr>
              <a:defRPr/>
            </a:lvl1pPr>
          </a:lstStyle>
          <a:p>
            <a:pPr>
              <a:defRPr/>
            </a:pPr>
            <a:fld id="{5629AE78-B334-4749-8FF2-E7F80F6058BE}" type="slidenum">
              <a:rPr lang="zh-CN" alt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650"/>
          <p:cNvSpPr>
            <a:spLocks noGrp="1" noChangeArrowheads="1"/>
          </p:cNvSpPr>
          <p:nvPr>
            <p:ph type="ftr" sz="quarter" idx="10"/>
          </p:nvPr>
        </p:nvSpPr>
        <p:spPr>
          <a:ln/>
        </p:spPr>
        <p:txBody>
          <a:bodyPr/>
          <a:lstStyle>
            <a:lvl1pPr>
              <a:defRPr/>
            </a:lvl1pPr>
          </a:lstStyle>
          <a:p>
            <a:pPr>
              <a:defRPr/>
            </a:pPr>
            <a:endParaRPr lang="en-US"/>
          </a:p>
        </p:txBody>
      </p:sp>
      <p:sp>
        <p:nvSpPr>
          <p:cNvPr id="5" name="Rectangle 1649"/>
          <p:cNvSpPr>
            <a:spLocks noGrp="1" noChangeArrowheads="1"/>
          </p:cNvSpPr>
          <p:nvPr>
            <p:ph type="dt" sz="quarter" idx="11"/>
          </p:nvPr>
        </p:nvSpPr>
        <p:spPr>
          <a:ln/>
        </p:spPr>
        <p:txBody>
          <a:bodyPr/>
          <a:lstStyle>
            <a:lvl1pPr>
              <a:defRPr/>
            </a:lvl1pPr>
          </a:lstStyle>
          <a:p>
            <a:pPr>
              <a:defRPr/>
            </a:pPr>
            <a:endParaRPr lang="en-US"/>
          </a:p>
        </p:txBody>
      </p:sp>
      <p:sp>
        <p:nvSpPr>
          <p:cNvPr id="6" name="Rectangle 1651"/>
          <p:cNvSpPr>
            <a:spLocks noGrp="1" noChangeArrowheads="1"/>
          </p:cNvSpPr>
          <p:nvPr>
            <p:ph type="sldNum" sz="quarter" idx="12"/>
          </p:nvPr>
        </p:nvSpPr>
        <p:spPr>
          <a:ln/>
        </p:spPr>
        <p:txBody>
          <a:bodyPr/>
          <a:lstStyle>
            <a:lvl1pPr>
              <a:defRPr/>
            </a:lvl1pPr>
          </a:lstStyle>
          <a:p>
            <a:pPr>
              <a:defRPr/>
            </a:pPr>
            <a:fld id="{8644727D-3F12-4CB8-B2CB-7187B2172AB1}" type="slidenum">
              <a:rPr lang="zh-CN" alt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18338" y="65088"/>
            <a:ext cx="1995487" cy="64595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030288" y="65088"/>
            <a:ext cx="5835650" cy="64595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650"/>
          <p:cNvSpPr>
            <a:spLocks noGrp="1" noChangeArrowheads="1"/>
          </p:cNvSpPr>
          <p:nvPr>
            <p:ph type="ftr" sz="quarter" idx="10"/>
          </p:nvPr>
        </p:nvSpPr>
        <p:spPr>
          <a:ln/>
        </p:spPr>
        <p:txBody>
          <a:bodyPr/>
          <a:lstStyle>
            <a:lvl1pPr>
              <a:defRPr/>
            </a:lvl1pPr>
          </a:lstStyle>
          <a:p>
            <a:pPr>
              <a:defRPr/>
            </a:pPr>
            <a:endParaRPr lang="en-US"/>
          </a:p>
        </p:txBody>
      </p:sp>
      <p:sp>
        <p:nvSpPr>
          <p:cNvPr id="5" name="Rectangle 1649"/>
          <p:cNvSpPr>
            <a:spLocks noGrp="1" noChangeArrowheads="1"/>
          </p:cNvSpPr>
          <p:nvPr>
            <p:ph type="dt" sz="quarter" idx="11"/>
          </p:nvPr>
        </p:nvSpPr>
        <p:spPr>
          <a:ln/>
        </p:spPr>
        <p:txBody>
          <a:bodyPr/>
          <a:lstStyle>
            <a:lvl1pPr>
              <a:defRPr/>
            </a:lvl1pPr>
          </a:lstStyle>
          <a:p>
            <a:pPr>
              <a:defRPr/>
            </a:pPr>
            <a:endParaRPr lang="en-US"/>
          </a:p>
        </p:txBody>
      </p:sp>
      <p:sp>
        <p:nvSpPr>
          <p:cNvPr id="6" name="Rectangle 1651"/>
          <p:cNvSpPr>
            <a:spLocks noGrp="1" noChangeArrowheads="1"/>
          </p:cNvSpPr>
          <p:nvPr>
            <p:ph type="sldNum" sz="quarter" idx="12"/>
          </p:nvPr>
        </p:nvSpPr>
        <p:spPr>
          <a:ln/>
        </p:spPr>
        <p:txBody>
          <a:bodyPr/>
          <a:lstStyle>
            <a:lvl1pPr>
              <a:defRPr/>
            </a:lvl1pPr>
          </a:lstStyle>
          <a:p>
            <a:pPr>
              <a:defRPr/>
            </a:pPr>
            <a:fld id="{A31B3FE7-3154-4D44-A669-22EB6115F002}" type="slidenum">
              <a:rPr lang="zh-CN" alt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62"/>
          <p:cNvSpPr>
            <a:spLocks noGrp="1" noChangeArrowheads="1"/>
          </p:cNvSpPr>
          <p:nvPr>
            <p:ph type="dt" sz="half" idx="10"/>
          </p:nvPr>
        </p:nvSpPr>
        <p:spPr>
          <a:ln/>
        </p:spPr>
        <p:txBody>
          <a:bodyPr/>
          <a:lstStyle>
            <a:lvl1pPr>
              <a:defRPr/>
            </a:lvl1pPr>
          </a:lstStyle>
          <a:p>
            <a:pPr>
              <a:defRPr/>
            </a:pPr>
            <a:endParaRPr lang="en-US"/>
          </a:p>
        </p:txBody>
      </p:sp>
      <p:sp>
        <p:nvSpPr>
          <p:cNvPr id="5" name="Rectangle 463"/>
          <p:cNvSpPr>
            <a:spLocks noGrp="1" noChangeArrowheads="1"/>
          </p:cNvSpPr>
          <p:nvPr>
            <p:ph type="ftr" sz="quarter" idx="11"/>
          </p:nvPr>
        </p:nvSpPr>
        <p:spPr>
          <a:ln/>
        </p:spPr>
        <p:txBody>
          <a:bodyPr/>
          <a:lstStyle>
            <a:lvl1pPr>
              <a:defRPr/>
            </a:lvl1pPr>
          </a:lstStyle>
          <a:p>
            <a:pPr>
              <a:defRPr/>
            </a:pPr>
            <a:endParaRPr lang="en-US"/>
          </a:p>
        </p:txBody>
      </p:sp>
      <p:sp>
        <p:nvSpPr>
          <p:cNvPr id="6" name="Rectangle 464"/>
          <p:cNvSpPr>
            <a:spLocks noGrp="1" noChangeArrowheads="1"/>
          </p:cNvSpPr>
          <p:nvPr>
            <p:ph type="sldNum" sz="quarter" idx="12"/>
          </p:nvPr>
        </p:nvSpPr>
        <p:spPr>
          <a:ln/>
        </p:spPr>
        <p:txBody>
          <a:bodyPr/>
          <a:lstStyle>
            <a:lvl1pPr>
              <a:defRPr/>
            </a:lvl1pPr>
          </a:lstStyle>
          <a:p>
            <a:pPr>
              <a:defRPr/>
            </a:pPr>
            <a:fld id="{6B621B6C-061F-4BEF-B815-F89B1A8E3D51}" type="slidenum">
              <a:rPr lang="zh-CN" alt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030288" y="1163638"/>
            <a:ext cx="3903662" cy="53609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86350" y="1163638"/>
            <a:ext cx="3905250" cy="53609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62"/>
          <p:cNvSpPr>
            <a:spLocks noGrp="1" noChangeArrowheads="1"/>
          </p:cNvSpPr>
          <p:nvPr>
            <p:ph type="dt" sz="half" idx="10"/>
          </p:nvPr>
        </p:nvSpPr>
        <p:spPr>
          <a:ln/>
        </p:spPr>
        <p:txBody>
          <a:bodyPr/>
          <a:lstStyle>
            <a:lvl1pPr>
              <a:defRPr/>
            </a:lvl1pPr>
          </a:lstStyle>
          <a:p>
            <a:pPr>
              <a:defRPr/>
            </a:pPr>
            <a:endParaRPr lang="en-US"/>
          </a:p>
        </p:txBody>
      </p:sp>
      <p:sp>
        <p:nvSpPr>
          <p:cNvPr id="6" name="Rectangle 463"/>
          <p:cNvSpPr>
            <a:spLocks noGrp="1" noChangeArrowheads="1"/>
          </p:cNvSpPr>
          <p:nvPr>
            <p:ph type="ftr" sz="quarter" idx="11"/>
          </p:nvPr>
        </p:nvSpPr>
        <p:spPr>
          <a:ln/>
        </p:spPr>
        <p:txBody>
          <a:bodyPr/>
          <a:lstStyle>
            <a:lvl1pPr>
              <a:defRPr/>
            </a:lvl1pPr>
          </a:lstStyle>
          <a:p>
            <a:pPr>
              <a:defRPr/>
            </a:pPr>
            <a:endParaRPr lang="en-US"/>
          </a:p>
        </p:txBody>
      </p:sp>
      <p:sp>
        <p:nvSpPr>
          <p:cNvPr id="7" name="Rectangle 464"/>
          <p:cNvSpPr>
            <a:spLocks noGrp="1" noChangeArrowheads="1"/>
          </p:cNvSpPr>
          <p:nvPr>
            <p:ph type="sldNum" sz="quarter" idx="12"/>
          </p:nvPr>
        </p:nvSpPr>
        <p:spPr>
          <a:ln/>
        </p:spPr>
        <p:txBody>
          <a:bodyPr/>
          <a:lstStyle>
            <a:lvl1pPr>
              <a:defRPr/>
            </a:lvl1pPr>
          </a:lstStyle>
          <a:p>
            <a:pPr>
              <a:defRPr/>
            </a:pPr>
            <a:fld id="{0661C303-727C-4E28-A5B9-6B994207957C}" type="slidenum">
              <a:rPr lang="zh-CN" alt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62"/>
          <p:cNvSpPr>
            <a:spLocks noGrp="1" noChangeArrowheads="1"/>
          </p:cNvSpPr>
          <p:nvPr>
            <p:ph type="dt" sz="half" idx="10"/>
          </p:nvPr>
        </p:nvSpPr>
        <p:spPr>
          <a:ln/>
        </p:spPr>
        <p:txBody>
          <a:bodyPr/>
          <a:lstStyle>
            <a:lvl1pPr>
              <a:defRPr/>
            </a:lvl1pPr>
          </a:lstStyle>
          <a:p>
            <a:pPr>
              <a:defRPr/>
            </a:pPr>
            <a:endParaRPr lang="en-US"/>
          </a:p>
        </p:txBody>
      </p:sp>
      <p:sp>
        <p:nvSpPr>
          <p:cNvPr id="8" name="Rectangle 463"/>
          <p:cNvSpPr>
            <a:spLocks noGrp="1" noChangeArrowheads="1"/>
          </p:cNvSpPr>
          <p:nvPr>
            <p:ph type="ftr" sz="quarter" idx="11"/>
          </p:nvPr>
        </p:nvSpPr>
        <p:spPr>
          <a:ln/>
        </p:spPr>
        <p:txBody>
          <a:bodyPr/>
          <a:lstStyle>
            <a:lvl1pPr>
              <a:defRPr/>
            </a:lvl1pPr>
          </a:lstStyle>
          <a:p>
            <a:pPr>
              <a:defRPr/>
            </a:pPr>
            <a:endParaRPr lang="en-US"/>
          </a:p>
        </p:txBody>
      </p:sp>
      <p:sp>
        <p:nvSpPr>
          <p:cNvPr id="9" name="Rectangle 464"/>
          <p:cNvSpPr>
            <a:spLocks noGrp="1" noChangeArrowheads="1"/>
          </p:cNvSpPr>
          <p:nvPr>
            <p:ph type="sldNum" sz="quarter" idx="12"/>
          </p:nvPr>
        </p:nvSpPr>
        <p:spPr>
          <a:ln/>
        </p:spPr>
        <p:txBody>
          <a:bodyPr/>
          <a:lstStyle>
            <a:lvl1pPr>
              <a:defRPr/>
            </a:lvl1pPr>
          </a:lstStyle>
          <a:p>
            <a:pPr>
              <a:defRPr/>
            </a:pPr>
            <a:fld id="{32423627-9728-4507-B48E-2ACD8B1EF369}" type="slidenum">
              <a:rPr lang="zh-CN" alt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62"/>
          <p:cNvSpPr>
            <a:spLocks noGrp="1" noChangeArrowheads="1"/>
          </p:cNvSpPr>
          <p:nvPr>
            <p:ph type="dt" sz="half" idx="10"/>
          </p:nvPr>
        </p:nvSpPr>
        <p:spPr>
          <a:ln/>
        </p:spPr>
        <p:txBody>
          <a:bodyPr/>
          <a:lstStyle>
            <a:lvl1pPr>
              <a:defRPr/>
            </a:lvl1pPr>
          </a:lstStyle>
          <a:p>
            <a:pPr>
              <a:defRPr/>
            </a:pPr>
            <a:endParaRPr lang="en-US"/>
          </a:p>
        </p:txBody>
      </p:sp>
      <p:sp>
        <p:nvSpPr>
          <p:cNvPr id="4" name="Rectangle 463"/>
          <p:cNvSpPr>
            <a:spLocks noGrp="1" noChangeArrowheads="1"/>
          </p:cNvSpPr>
          <p:nvPr>
            <p:ph type="ftr" sz="quarter" idx="11"/>
          </p:nvPr>
        </p:nvSpPr>
        <p:spPr>
          <a:ln/>
        </p:spPr>
        <p:txBody>
          <a:bodyPr/>
          <a:lstStyle>
            <a:lvl1pPr>
              <a:defRPr/>
            </a:lvl1pPr>
          </a:lstStyle>
          <a:p>
            <a:pPr>
              <a:defRPr/>
            </a:pPr>
            <a:endParaRPr lang="en-US"/>
          </a:p>
        </p:txBody>
      </p:sp>
      <p:sp>
        <p:nvSpPr>
          <p:cNvPr id="5" name="Rectangle 464"/>
          <p:cNvSpPr>
            <a:spLocks noGrp="1" noChangeArrowheads="1"/>
          </p:cNvSpPr>
          <p:nvPr>
            <p:ph type="sldNum" sz="quarter" idx="12"/>
          </p:nvPr>
        </p:nvSpPr>
        <p:spPr>
          <a:ln/>
        </p:spPr>
        <p:txBody>
          <a:bodyPr/>
          <a:lstStyle>
            <a:lvl1pPr>
              <a:defRPr/>
            </a:lvl1pPr>
          </a:lstStyle>
          <a:p>
            <a:pPr>
              <a:defRPr/>
            </a:pPr>
            <a:fld id="{5072F733-B93B-496A-9568-A7359E5F3300}" type="slidenum">
              <a:rPr lang="zh-CN" alt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62"/>
          <p:cNvSpPr>
            <a:spLocks noGrp="1" noChangeArrowheads="1"/>
          </p:cNvSpPr>
          <p:nvPr>
            <p:ph type="dt" sz="half" idx="10"/>
          </p:nvPr>
        </p:nvSpPr>
        <p:spPr>
          <a:ln/>
        </p:spPr>
        <p:txBody>
          <a:bodyPr/>
          <a:lstStyle>
            <a:lvl1pPr>
              <a:defRPr/>
            </a:lvl1pPr>
          </a:lstStyle>
          <a:p>
            <a:pPr>
              <a:defRPr/>
            </a:pPr>
            <a:endParaRPr lang="en-US"/>
          </a:p>
        </p:txBody>
      </p:sp>
      <p:sp>
        <p:nvSpPr>
          <p:cNvPr id="3" name="Rectangle 463"/>
          <p:cNvSpPr>
            <a:spLocks noGrp="1" noChangeArrowheads="1"/>
          </p:cNvSpPr>
          <p:nvPr>
            <p:ph type="ftr" sz="quarter" idx="11"/>
          </p:nvPr>
        </p:nvSpPr>
        <p:spPr>
          <a:ln/>
        </p:spPr>
        <p:txBody>
          <a:bodyPr/>
          <a:lstStyle>
            <a:lvl1pPr>
              <a:defRPr/>
            </a:lvl1pPr>
          </a:lstStyle>
          <a:p>
            <a:pPr>
              <a:defRPr/>
            </a:pPr>
            <a:endParaRPr lang="en-US"/>
          </a:p>
        </p:txBody>
      </p:sp>
      <p:sp>
        <p:nvSpPr>
          <p:cNvPr id="4" name="Rectangle 464"/>
          <p:cNvSpPr>
            <a:spLocks noGrp="1" noChangeArrowheads="1"/>
          </p:cNvSpPr>
          <p:nvPr>
            <p:ph type="sldNum" sz="quarter" idx="12"/>
          </p:nvPr>
        </p:nvSpPr>
        <p:spPr>
          <a:ln/>
        </p:spPr>
        <p:txBody>
          <a:bodyPr/>
          <a:lstStyle>
            <a:lvl1pPr>
              <a:defRPr/>
            </a:lvl1pPr>
          </a:lstStyle>
          <a:p>
            <a:pPr>
              <a:defRPr/>
            </a:pPr>
            <a:fld id="{5E0DC96A-CCD6-4D3E-872F-694A16DFA174}" type="slidenum">
              <a:rPr lang="zh-CN" alt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62"/>
          <p:cNvSpPr>
            <a:spLocks noGrp="1" noChangeArrowheads="1"/>
          </p:cNvSpPr>
          <p:nvPr>
            <p:ph type="dt" sz="half" idx="10"/>
          </p:nvPr>
        </p:nvSpPr>
        <p:spPr>
          <a:ln/>
        </p:spPr>
        <p:txBody>
          <a:bodyPr/>
          <a:lstStyle>
            <a:lvl1pPr>
              <a:defRPr/>
            </a:lvl1pPr>
          </a:lstStyle>
          <a:p>
            <a:pPr>
              <a:defRPr/>
            </a:pPr>
            <a:endParaRPr lang="en-US"/>
          </a:p>
        </p:txBody>
      </p:sp>
      <p:sp>
        <p:nvSpPr>
          <p:cNvPr id="6" name="Rectangle 463"/>
          <p:cNvSpPr>
            <a:spLocks noGrp="1" noChangeArrowheads="1"/>
          </p:cNvSpPr>
          <p:nvPr>
            <p:ph type="ftr" sz="quarter" idx="11"/>
          </p:nvPr>
        </p:nvSpPr>
        <p:spPr>
          <a:ln/>
        </p:spPr>
        <p:txBody>
          <a:bodyPr/>
          <a:lstStyle>
            <a:lvl1pPr>
              <a:defRPr/>
            </a:lvl1pPr>
          </a:lstStyle>
          <a:p>
            <a:pPr>
              <a:defRPr/>
            </a:pPr>
            <a:endParaRPr lang="en-US"/>
          </a:p>
        </p:txBody>
      </p:sp>
      <p:sp>
        <p:nvSpPr>
          <p:cNvPr id="7" name="Rectangle 464"/>
          <p:cNvSpPr>
            <a:spLocks noGrp="1" noChangeArrowheads="1"/>
          </p:cNvSpPr>
          <p:nvPr>
            <p:ph type="sldNum" sz="quarter" idx="12"/>
          </p:nvPr>
        </p:nvSpPr>
        <p:spPr>
          <a:ln/>
        </p:spPr>
        <p:txBody>
          <a:bodyPr/>
          <a:lstStyle>
            <a:lvl1pPr>
              <a:defRPr/>
            </a:lvl1pPr>
          </a:lstStyle>
          <a:p>
            <a:pPr>
              <a:defRPr/>
            </a:pPr>
            <a:fld id="{67373654-85FF-4DB2-B4AD-9D233C3A5936}" type="slidenum">
              <a:rPr lang="zh-CN" alt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62"/>
          <p:cNvSpPr>
            <a:spLocks noGrp="1" noChangeArrowheads="1"/>
          </p:cNvSpPr>
          <p:nvPr>
            <p:ph type="dt" sz="half" idx="10"/>
          </p:nvPr>
        </p:nvSpPr>
        <p:spPr>
          <a:ln/>
        </p:spPr>
        <p:txBody>
          <a:bodyPr/>
          <a:lstStyle>
            <a:lvl1pPr>
              <a:defRPr/>
            </a:lvl1pPr>
          </a:lstStyle>
          <a:p>
            <a:pPr>
              <a:defRPr/>
            </a:pPr>
            <a:endParaRPr lang="en-US"/>
          </a:p>
        </p:txBody>
      </p:sp>
      <p:sp>
        <p:nvSpPr>
          <p:cNvPr id="6" name="Rectangle 463"/>
          <p:cNvSpPr>
            <a:spLocks noGrp="1" noChangeArrowheads="1"/>
          </p:cNvSpPr>
          <p:nvPr>
            <p:ph type="ftr" sz="quarter" idx="11"/>
          </p:nvPr>
        </p:nvSpPr>
        <p:spPr>
          <a:ln/>
        </p:spPr>
        <p:txBody>
          <a:bodyPr/>
          <a:lstStyle>
            <a:lvl1pPr>
              <a:defRPr/>
            </a:lvl1pPr>
          </a:lstStyle>
          <a:p>
            <a:pPr>
              <a:defRPr/>
            </a:pPr>
            <a:endParaRPr lang="en-US"/>
          </a:p>
        </p:txBody>
      </p:sp>
      <p:sp>
        <p:nvSpPr>
          <p:cNvPr id="7" name="Rectangle 464"/>
          <p:cNvSpPr>
            <a:spLocks noGrp="1" noChangeArrowheads="1"/>
          </p:cNvSpPr>
          <p:nvPr>
            <p:ph type="sldNum" sz="quarter" idx="12"/>
          </p:nvPr>
        </p:nvSpPr>
        <p:spPr>
          <a:ln/>
        </p:spPr>
        <p:txBody>
          <a:bodyPr/>
          <a:lstStyle>
            <a:lvl1pPr>
              <a:defRPr/>
            </a:lvl1pPr>
          </a:lstStyle>
          <a:p>
            <a:pPr>
              <a:defRPr/>
            </a:pPr>
            <a:fld id="{FE7F92E1-F7A5-4ADA-9591-FAA6C493119C}" type="slidenum">
              <a:rPr lang="zh-CN" alt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4.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Line 491"/>
          <p:cNvSpPr>
            <a:spLocks noChangeShapeType="1"/>
          </p:cNvSpPr>
          <p:nvPr/>
        </p:nvSpPr>
        <p:spPr bwMode="auto">
          <a:xfrm>
            <a:off x="1101725" y="1000125"/>
            <a:ext cx="7834313" cy="0"/>
          </a:xfrm>
          <a:prstGeom prst="line">
            <a:avLst/>
          </a:prstGeom>
          <a:noFill/>
          <a:ln w="12700" cmpd="sng">
            <a:solidFill>
              <a:schemeClr val="hlink"/>
            </a:solidFill>
            <a:round/>
            <a:headEnd/>
            <a:tailEnd/>
          </a:ln>
        </p:spPr>
        <p:txBody>
          <a:bodyPr wrap="none" anchor="ctr"/>
          <a:lstStyle/>
          <a:p>
            <a:pPr algn="ctr">
              <a:defRPr/>
            </a:pPr>
            <a:endParaRPr lang="zh-CN" altLang="en-US">
              <a:latin typeface="Arial" pitchFamily="34" charset="0"/>
              <a:ea typeface="+mn-ea"/>
            </a:endParaRPr>
          </a:p>
        </p:txBody>
      </p:sp>
      <p:sp>
        <p:nvSpPr>
          <p:cNvPr id="1027" name="Rectangle 474"/>
          <p:cNvSpPr>
            <a:spLocks noChangeArrowheads="1"/>
          </p:cNvSpPr>
          <p:nvPr/>
        </p:nvSpPr>
        <p:spPr bwMode="auto">
          <a:xfrm>
            <a:off x="269875" y="0"/>
            <a:ext cx="284163" cy="6889750"/>
          </a:xfrm>
          <a:prstGeom prst="rect">
            <a:avLst/>
          </a:prstGeom>
          <a:solidFill>
            <a:schemeClr val="accent2">
              <a:alpha val="79999"/>
            </a:schemeClr>
          </a:solidFill>
          <a:ln w="9525">
            <a:noFill/>
            <a:miter lim="800000"/>
            <a:headEnd/>
            <a:tailEnd/>
          </a:ln>
        </p:spPr>
        <p:txBody>
          <a:bodyPr wrap="none" anchor="ctr"/>
          <a:lstStyle/>
          <a:p>
            <a:pPr algn="ctr">
              <a:defRPr/>
            </a:pPr>
            <a:endParaRPr lang="zh-CN" altLang="en-US">
              <a:latin typeface="Arial" pitchFamily="34" charset="0"/>
              <a:ea typeface="宋体" pitchFamily="2" charset="-122"/>
            </a:endParaRPr>
          </a:p>
        </p:txBody>
      </p:sp>
      <p:sp>
        <p:nvSpPr>
          <p:cNvPr id="1028" name="Rectangle 475"/>
          <p:cNvSpPr>
            <a:spLocks noChangeArrowheads="1"/>
          </p:cNvSpPr>
          <p:nvPr/>
        </p:nvSpPr>
        <p:spPr bwMode="auto">
          <a:xfrm>
            <a:off x="-9525" y="0"/>
            <a:ext cx="327025" cy="6858000"/>
          </a:xfrm>
          <a:prstGeom prst="rect">
            <a:avLst/>
          </a:prstGeom>
          <a:gradFill rotWithShape="1">
            <a:gsLst>
              <a:gs pos="0">
                <a:srgbClr val="152C3A"/>
              </a:gs>
              <a:gs pos="100000">
                <a:schemeClr val="accent2"/>
              </a:gs>
            </a:gsLst>
            <a:lin ang="2700000" scaled="1"/>
          </a:gradFill>
          <a:ln w="9525">
            <a:noFill/>
            <a:miter lim="800000"/>
            <a:headEnd/>
            <a:tailEnd/>
          </a:ln>
        </p:spPr>
        <p:txBody>
          <a:bodyPr wrap="none" anchor="ctr"/>
          <a:lstStyle/>
          <a:p>
            <a:pPr algn="ctr">
              <a:defRPr/>
            </a:pPr>
            <a:endParaRPr lang="zh-CN" altLang="en-US">
              <a:latin typeface="Arial" pitchFamily="34" charset="0"/>
              <a:ea typeface="宋体" pitchFamily="2" charset="-122"/>
            </a:endParaRPr>
          </a:p>
        </p:txBody>
      </p:sp>
      <p:sp>
        <p:nvSpPr>
          <p:cNvPr id="1029" name="Rectangle 477"/>
          <p:cNvSpPr>
            <a:spLocks noChangeArrowheads="1"/>
          </p:cNvSpPr>
          <p:nvPr/>
        </p:nvSpPr>
        <p:spPr bwMode="auto">
          <a:xfrm>
            <a:off x="749300" y="-11113"/>
            <a:ext cx="71438" cy="6869113"/>
          </a:xfrm>
          <a:prstGeom prst="rect">
            <a:avLst/>
          </a:prstGeom>
          <a:solidFill>
            <a:schemeClr val="accent2">
              <a:alpha val="20000"/>
            </a:schemeClr>
          </a:solidFill>
          <a:ln w="9525">
            <a:noFill/>
            <a:miter lim="800000"/>
            <a:headEnd/>
            <a:tailEnd/>
          </a:ln>
        </p:spPr>
        <p:txBody>
          <a:bodyPr wrap="none" anchor="ctr"/>
          <a:lstStyle/>
          <a:p>
            <a:pPr algn="ctr">
              <a:defRPr/>
            </a:pPr>
            <a:endParaRPr lang="zh-CN" altLang="en-US">
              <a:latin typeface="Arial" pitchFamily="34" charset="0"/>
              <a:ea typeface="宋体" pitchFamily="2" charset="-122"/>
            </a:endParaRPr>
          </a:p>
        </p:txBody>
      </p:sp>
      <p:sp>
        <p:nvSpPr>
          <p:cNvPr id="1030" name="Rectangle 479"/>
          <p:cNvSpPr>
            <a:spLocks noChangeArrowheads="1"/>
          </p:cNvSpPr>
          <p:nvPr/>
        </p:nvSpPr>
        <p:spPr bwMode="auto">
          <a:xfrm>
            <a:off x="508000" y="0"/>
            <a:ext cx="168275" cy="6865938"/>
          </a:xfrm>
          <a:prstGeom prst="rect">
            <a:avLst/>
          </a:prstGeom>
          <a:solidFill>
            <a:schemeClr val="accent2">
              <a:alpha val="53999"/>
            </a:schemeClr>
          </a:solidFill>
          <a:ln w="9525">
            <a:noFill/>
            <a:miter lim="800000"/>
            <a:headEnd/>
            <a:tailEnd/>
          </a:ln>
        </p:spPr>
        <p:txBody>
          <a:bodyPr wrap="none" anchor="ctr"/>
          <a:lstStyle/>
          <a:p>
            <a:pPr algn="ctr">
              <a:defRPr/>
            </a:pPr>
            <a:endParaRPr lang="zh-CN" altLang="en-US">
              <a:latin typeface="Arial" pitchFamily="34" charset="0"/>
              <a:ea typeface="宋体" pitchFamily="2" charset="-122"/>
            </a:endParaRPr>
          </a:p>
        </p:txBody>
      </p:sp>
      <p:sp>
        <p:nvSpPr>
          <p:cNvPr id="1031" name="Rectangle 481"/>
          <p:cNvSpPr>
            <a:spLocks noChangeArrowheads="1"/>
          </p:cNvSpPr>
          <p:nvPr/>
        </p:nvSpPr>
        <p:spPr bwMode="auto">
          <a:xfrm>
            <a:off x="661988" y="0"/>
            <a:ext cx="114300" cy="6872288"/>
          </a:xfrm>
          <a:prstGeom prst="rect">
            <a:avLst/>
          </a:prstGeom>
          <a:solidFill>
            <a:schemeClr val="accent2">
              <a:alpha val="37000"/>
            </a:schemeClr>
          </a:solidFill>
          <a:ln w="9525">
            <a:noFill/>
            <a:miter lim="800000"/>
            <a:headEnd/>
            <a:tailEnd/>
          </a:ln>
        </p:spPr>
        <p:txBody>
          <a:bodyPr wrap="none" anchor="ctr"/>
          <a:lstStyle/>
          <a:p>
            <a:pPr algn="ctr">
              <a:defRPr/>
            </a:pPr>
            <a:endParaRPr lang="zh-CN" altLang="en-US">
              <a:latin typeface="Arial" pitchFamily="34" charset="0"/>
              <a:ea typeface="宋体" pitchFamily="2" charset="-122"/>
            </a:endParaRPr>
          </a:p>
        </p:txBody>
      </p:sp>
      <p:sp>
        <p:nvSpPr>
          <p:cNvPr id="1032" name="Rectangle 460"/>
          <p:cNvSpPr>
            <a:spLocks noGrp="1" noChangeArrowheads="1"/>
          </p:cNvSpPr>
          <p:nvPr>
            <p:ph type="title"/>
          </p:nvPr>
        </p:nvSpPr>
        <p:spPr bwMode="auto">
          <a:xfrm>
            <a:off x="1055688" y="65088"/>
            <a:ext cx="7958137" cy="10112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33" name="Rectangle 461"/>
          <p:cNvSpPr>
            <a:spLocks noGrp="1" noChangeArrowheads="1"/>
          </p:cNvSpPr>
          <p:nvPr>
            <p:ph type="body" idx="1"/>
          </p:nvPr>
        </p:nvSpPr>
        <p:spPr bwMode="auto">
          <a:xfrm>
            <a:off x="1030288" y="1163638"/>
            <a:ext cx="7961312" cy="53609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34" name="Rectangle 462"/>
          <p:cNvSpPr>
            <a:spLocks noGrp="1" noChangeArrowheads="1"/>
          </p:cNvSpPr>
          <p:nvPr>
            <p:ph type="dt" sz="half" idx="2"/>
          </p:nvPr>
        </p:nvSpPr>
        <p:spPr bwMode="auto">
          <a:xfrm>
            <a:off x="1077913" y="6616700"/>
            <a:ext cx="2133600" cy="2413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1200" b="0">
                <a:latin typeface="Arial" pitchFamily="34" charset="0"/>
                <a:ea typeface="宋体" pitchFamily="2" charset="-122"/>
              </a:defRPr>
            </a:lvl1pPr>
          </a:lstStyle>
          <a:p>
            <a:pPr>
              <a:defRPr/>
            </a:pPr>
            <a:endParaRPr lang="en-US"/>
          </a:p>
        </p:txBody>
      </p:sp>
      <p:sp>
        <p:nvSpPr>
          <p:cNvPr id="1035" name="Rectangle 463"/>
          <p:cNvSpPr>
            <a:spLocks noGrp="1" noChangeArrowheads="1"/>
          </p:cNvSpPr>
          <p:nvPr>
            <p:ph type="ftr" sz="quarter" idx="3"/>
          </p:nvPr>
        </p:nvSpPr>
        <p:spPr bwMode="auto">
          <a:xfrm>
            <a:off x="5838825" y="6616700"/>
            <a:ext cx="2895600" cy="2413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200" b="0">
                <a:latin typeface="Arial" pitchFamily="34" charset="0"/>
                <a:ea typeface="宋体" pitchFamily="2" charset="-122"/>
              </a:defRPr>
            </a:lvl1pPr>
          </a:lstStyle>
          <a:p>
            <a:pPr>
              <a:defRPr/>
            </a:pPr>
            <a:endParaRPr lang="en-US"/>
          </a:p>
        </p:txBody>
      </p:sp>
      <p:sp>
        <p:nvSpPr>
          <p:cNvPr id="1036" name="Rectangle 464"/>
          <p:cNvSpPr>
            <a:spLocks noGrp="1" noChangeArrowheads="1"/>
          </p:cNvSpPr>
          <p:nvPr>
            <p:ph type="sldNum" sz="quarter" idx="4"/>
          </p:nvPr>
        </p:nvSpPr>
        <p:spPr bwMode="auto">
          <a:xfrm>
            <a:off x="4187825" y="6616700"/>
            <a:ext cx="661988" cy="2413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b="0">
                <a:latin typeface="Arial" pitchFamily="34" charset="0"/>
                <a:ea typeface="宋体" pitchFamily="2" charset="-122"/>
              </a:defRPr>
            </a:lvl1pPr>
          </a:lstStyle>
          <a:p>
            <a:pPr>
              <a:defRPr/>
            </a:pPr>
            <a:fld id="{CE545D01-CBA3-4AAA-8AEC-3DCB9B9177A9}" type="slidenum">
              <a:rPr lang="zh-CN" altLang="en-US"/>
              <a:pPr>
                <a:defRPr/>
              </a:pPr>
              <a:t>‹#›</a:t>
            </a:fld>
            <a:endParaRPr lang="en-US"/>
          </a:p>
        </p:txBody>
      </p:sp>
      <p:sp>
        <p:nvSpPr>
          <p:cNvPr id="1037" name="Oval 508"/>
          <p:cNvSpPr>
            <a:spLocks noChangeArrowheads="1"/>
          </p:cNvSpPr>
          <p:nvPr/>
        </p:nvSpPr>
        <p:spPr bwMode="auto">
          <a:xfrm>
            <a:off x="438150" y="1892300"/>
            <a:ext cx="619125" cy="614363"/>
          </a:xfrm>
          <a:prstGeom prst="ellipse">
            <a:avLst/>
          </a:prstGeom>
          <a:blipFill dpi="0" rotWithShape="1">
            <a:blip r:embed="rId13"/>
            <a:srcRect/>
            <a:stretch>
              <a:fillRect/>
            </a:stretch>
          </a:blipFill>
          <a:ln w="28575" cmpd="sng">
            <a:solidFill>
              <a:srgbClr val="F8F8F8">
                <a:alpha val="68999"/>
              </a:srgbClr>
            </a:solidFill>
            <a:round/>
            <a:headEnd/>
            <a:tailEnd/>
          </a:ln>
        </p:spPr>
        <p:txBody>
          <a:bodyPr wrap="none" anchor="ctr"/>
          <a:lstStyle/>
          <a:p>
            <a:pPr algn="ctr">
              <a:defRPr/>
            </a:pPr>
            <a:endParaRPr lang="zh-CN" altLang="en-US">
              <a:latin typeface="Arial" pitchFamily="34" charset="0"/>
              <a:ea typeface="宋体" pitchFamily="2" charset="-122"/>
            </a:endParaRPr>
          </a:p>
        </p:txBody>
      </p:sp>
      <p:sp>
        <p:nvSpPr>
          <p:cNvPr id="1038" name="Oval 511"/>
          <p:cNvSpPr>
            <a:spLocks noChangeArrowheads="1"/>
          </p:cNvSpPr>
          <p:nvPr/>
        </p:nvSpPr>
        <p:spPr bwMode="auto">
          <a:xfrm>
            <a:off x="442913" y="315913"/>
            <a:ext cx="603250" cy="596900"/>
          </a:xfrm>
          <a:prstGeom prst="ellipse">
            <a:avLst/>
          </a:prstGeom>
          <a:blipFill dpi="0" rotWithShape="1">
            <a:blip r:embed="rId14"/>
            <a:srcRect/>
            <a:stretch>
              <a:fillRect/>
            </a:stretch>
          </a:blipFill>
          <a:ln w="57150" cmpd="sng">
            <a:solidFill>
              <a:srgbClr val="F8F8F8">
                <a:alpha val="68999"/>
              </a:srgbClr>
            </a:solidFill>
            <a:round/>
            <a:headEnd/>
            <a:tailEnd/>
          </a:ln>
        </p:spPr>
        <p:txBody>
          <a:bodyPr wrap="none" anchor="ctr"/>
          <a:lstStyle/>
          <a:p>
            <a:pPr algn="ctr">
              <a:defRPr/>
            </a:pPr>
            <a:endParaRPr lang="zh-CN" altLang="en-US">
              <a:latin typeface="Arial" pitchFamily="34" charset="0"/>
              <a:ea typeface="宋体" pitchFamily="2" charset="-122"/>
            </a:endParaRPr>
          </a:p>
        </p:txBody>
      </p:sp>
      <p:sp>
        <p:nvSpPr>
          <p:cNvPr id="1039" name="Oval 515"/>
          <p:cNvSpPr>
            <a:spLocks noChangeArrowheads="1"/>
          </p:cNvSpPr>
          <p:nvPr/>
        </p:nvSpPr>
        <p:spPr bwMode="auto">
          <a:xfrm>
            <a:off x="430213" y="1128713"/>
            <a:ext cx="603250" cy="593725"/>
          </a:xfrm>
          <a:prstGeom prst="ellipse">
            <a:avLst/>
          </a:prstGeom>
          <a:blipFill dpi="0" rotWithShape="1">
            <a:blip r:embed="rId15"/>
            <a:srcRect/>
            <a:stretch>
              <a:fillRect/>
            </a:stretch>
          </a:blipFill>
          <a:ln w="38100" cmpd="sng">
            <a:solidFill>
              <a:srgbClr val="F8F8F8">
                <a:alpha val="68999"/>
              </a:srgbClr>
            </a:solidFill>
            <a:round/>
            <a:headEnd/>
            <a:tailEnd/>
          </a:ln>
        </p:spPr>
        <p:txBody>
          <a:bodyPr wrap="none" anchor="ctr"/>
          <a:lstStyle/>
          <a:p>
            <a:pPr algn="ctr">
              <a:defRPr/>
            </a:pPr>
            <a:endParaRPr lang="zh-CN" altLang="en-US">
              <a:latin typeface="Arial" pitchFamily="34" charset="0"/>
              <a:ea typeface="宋体" pitchFamily="2" charset="-122"/>
            </a:endParaRPr>
          </a:p>
        </p:txBody>
      </p:sp>
      <p:pic>
        <p:nvPicPr>
          <p:cNvPr id="1040" name="Picture 519" descr="公司简称横式组合"/>
          <p:cNvPicPr>
            <a:picLocks noChangeAspect="1" noChangeArrowheads="1"/>
          </p:cNvPicPr>
          <p:nvPr/>
        </p:nvPicPr>
        <p:blipFill>
          <a:blip r:embed="rId16">
            <a:clrChange>
              <a:clrFrom>
                <a:srgbClr val="FFFFFF"/>
              </a:clrFrom>
              <a:clrTo>
                <a:srgbClr val="FFFFFF">
                  <a:alpha val="0"/>
                </a:srgbClr>
              </a:clrTo>
            </a:clrChange>
          </a:blip>
          <a:srcRect/>
          <a:stretch>
            <a:fillRect/>
          </a:stretch>
        </p:blipFill>
        <p:spPr bwMode="auto">
          <a:xfrm>
            <a:off x="7105650" y="207963"/>
            <a:ext cx="1889125" cy="75723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002" r:id="rId1"/>
    <p:sldLayoutId id="2147484003" r:id="rId2"/>
    <p:sldLayoutId id="2147484004" r:id="rId3"/>
    <p:sldLayoutId id="2147484005" r:id="rId4"/>
    <p:sldLayoutId id="2147484006" r:id="rId5"/>
    <p:sldLayoutId id="2147484007" r:id="rId6"/>
    <p:sldLayoutId id="2147484008" r:id="rId7"/>
    <p:sldLayoutId id="2147484009" r:id="rId8"/>
    <p:sldLayoutId id="2147484010" r:id="rId9"/>
    <p:sldLayoutId id="2147484011" r:id="rId10"/>
    <p:sldLayoutId id="2147484012"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032"/>
                                        </p:tgtEl>
                                        <p:attrNameLst>
                                          <p:attrName>style.visibility</p:attrName>
                                        </p:attrNameLst>
                                      </p:cBhvr>
                                      <p:to>
                                        <p:strVal val="visible"/>
                                      </p:to>
                                    </p:set>
                                    <p:animEffect transition="in" filter="barn(inVertical)">
                                      <p:cBhvr>
                                        <p:cTn id="7" dur="1000"/>
                                        <p:tgtEl>
                                          <p:spTgt spid="1032"/>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028"/>
                                        </p:tgtEl>
                                        <p:attrNameLst>
                                          <p:attrName>style.visibility</p:attrName>
                                        </p:attrNameLst>
                                      </p:cBhvr>
                                      <p:to>
                                        <p:strVal val="visible"/>
                                      </p:to>
                                    </p:set>
                                    <p:animEffect transition="in" filter="wipe(up)">
                                      <p:cBhvr>
                                        <p:cTn id="10" dur="500"/>
                                        <p:tgtEl>
                                          <p:spTgt spid="1028"/>
                                        </p:tgtEl>
                                      </p:cBhvr>
                                    </p:animEffect>
                                  </p:childTnLst>
                                </p:cTn>
                              </p:par>
                              <p:par>
                                <p:cTn id="11" presetID="22" presetClass="entr" presetSubtype="1" fill="hold" grpId="0" nodeType="withEffect">
                                  <p:stCondLst>
                                    <p:cond delay="200"/>
                                  </p:stCondLst>
                                  <p:childTnLst>
                                    <p:set>
                                      <p:cBhvr>
                                        <p:cTn id="12" dur="1" fill="hold">
                                          <p:stCondLst>
                                            <p:cond delay="0"/>
                                          </p:stCondLst>
                                        </p:cTn>
                                        <p:tgtEl>
                                          <p:spTgt spid="1027"/>
                                        </p:tgtEl>
                                        <p:attrNameLst>
                                          <p:attrName>style.visibility</p:attrName>
                                        </p:attrNameLst>
                                      </p:cBhvr>
                                      <p:to>
                                        <p:strVal val="visible"/>
                                      </p:to>
                                    </p:set>
                                    <p:animEffect transition="in" filter="wipe(up)">
                                      <p:cBhvr>
                                        <p:cTn id="13" dur="500"/>
                                        <p:tgtEl>
                                          <p:spTgt spid="1027"/>
                                        </p:tgtEl>
                                      </p:cBhvr>
                                    </p:animEffect>
                                  </p:childTnLst>
                                </p:cTn>
                              </p:par>
                              <p:par>
                                <p:cTn id="14" presetID="22" presetClass="entr" presetSubtype="1" fill="hold" grpId="0" nodeType="withEffect">
                                  <p:stCondLst>
                                    <p:cond delay="800"/>
                                  </p:stCondLst>
                                  <p:childTnLst>
                                    <p:set>
                                      <p:cBhvr>
                                        <p:cTn id="15" dur="1" fill="hold">
                                          <p:stCondLst>
                                            <p:cond delay="0"/>
                                          </p:stCondLst>
                                        </p:cTn>
                                        <p:tgtEl>
                                          <p:spTgt spid="1030"/>
                                        </p:tgtEl>
                                        <p:attrNameLst>
                                          <p:attrName>style.visibility</p:attrName>
                                        </p:attrNameLst>
                                      </p:cBhvr>
                                      <p:to>
                                        <p:strVal val="visible"/>
                                      </p:to>
                                    </p:set>
                                    <p:animEffect transition="in" filter="wipe(up)">
                                      <p:cBhvr>
                                        <p:cTn id="16" dur="500"/>
                                        <p:tgtEl>
                                          <p:spTgt spid="1030"/>
                                        </p:tgtEl>
                                      </p:cBhvr>
                                    </p:animEffect>
                                  </p:childTnLst>
                                </p:cTn>
                              </p:par>
                              <p:par>
                                <p:cTn id="17" presetID="47" presetClass="entr" presetSubtype="0" fill="hold" grpId="0" nodeType="withEffect">
                                  <p:stCondLst>
                                    <p:cond delay="1500"/>
                                  </p:stCondLst>
                                  <p:childTnLst>
                                    <p:set>
                                      <p:cBhvr>
                                        <p:cTn id="18" dur="1" fill="hold">
                                          <p:stCondLst>
                                            <p:cond delay="0"/>
                                          </p:stCondLst>
                                        </p:cTn>
                                        <p:tgtEl>
                                          <p:spTgt spid="1031"/>
                                        </p:tgtEl>
                                        <p:attrNameLst>
                                          <p:attrName>style.visibility</p:attrName>
                                        </p:attrNameLst>
                                      </p:cBhvr>
                                      <p:to>
                                        <p:strVal val="visible"/>
                                      </p:to>
                                    </p:set>
                                    <p:animEffect transition="in" filter="fade">
                                      <p:cBhvr>
                                        <p:cTn id="19" dur="500"/>
                                        <p:tgtEl>
                                          <p:spTgt spid="1031"/>
                                        </p:tgtEl>
                                      </p:cBhvr>
                                    </p:animEffect>
                                    <p:anim calcmode="lin" valueType="num">
                                      <p:cBhvr>
                                        <p:cTn id="20" dur="500" fill="hold"/>
                                        <p:tgtEl>
                                          <p:spTgt spid="1031"/>
                                        </p:tgtEl>
                                        <p:attrNameLst>
                                          <p:attrName>ppt_x</p:attrName>
                                        </p:attrNameLst>
                                      </p:cBhvr>
                                      <p:tavLst>
                                        <p:tav tm="0">
                                          <p:val>
                                            <p:strVal val="#ppt_x"/>
                                          </p:val>
                                        </p:tav>
                                        <p:tav tm="100000">
                                          <p:val>
                                            <p:strVal val="#ppt_x"/>
                                          </p:val>
                                        </p:tav>
                                      </p:tavLst>
                                    </p:anim>
                                    <p:anim calcmode="lin" valueType="num">
                                      <p:cBhvr>
                                        <p:cTn id="21" dur="500" fill="hold"/>
                                        <p:tgtEl>
                                          <p:spTgt spid="1031"/>
                                        </p:tgtEl>
                                        <p:attrNameLst>
                                          <p:attrName>ppt_y</p:attrName>
                                        </p:attrNameLst>
                                      </p:cBhvr>
                                      <p:tavLst>
                                        <p:tav tm="0">
                                          <p:val>
                                            <p:strVal val="#ppt_y-.1"/>
                                          </p:val>
                                        </p:tav>
                                        <p:tav tm="100000">
                                          <p:val>
                                            <p:strVal val="#ppt_y"/>
                                          </p:val>
                                        </p:tav>
                                      </p:tavLst>
                                    </p:anim>
                                  </p:childTnLst>
                                </p:cTn>
                              </p:par>
                              <p:par>
                                <p:cTn id="22" presetID="47" presetClass="entr" presetSubtype="0" fill="hold" grpId="0" nodeType="withEffect">
                                  <p:stCondLst>
                                    <p:cond delay="2300"/>
                                  </p:stCondLst>
                                  <p:childTnLst>
                                    <p:set>
                                      <p:cBhvr>
                                        <p:cTn id="23" dur="1" fill="hold">
                                          <p:stCondLst>
                                            <p:cond delay="0"/>
                                          </p:stCondLst>
                                        </p:cTn>
                                        <p:tgtEl>
                                          <p:spTgt spid="1029"/>
                                        </p:tgtEl>
                                        <p:attrNameLst>
                                          <p:attrName>style.visibility</p:attrName>
                                        </p:attrNameLst>
                                      </p:cBhvr>
                                      <p:to>
                                        <p:strVal val="visible"/>
                                      </p:to>
                                    </p:set>
                                    <p:animEffect transition="in" filter="fade">
                                      <p:cBhvr>
                                        <p:cTn id="24" dur="500"/>
                                        <p:tgtEl>
                                          <p:spTgt spid="1029"/>
                                        </p:tgtEl>
                                      </p:cBhvr>
                                    </p:animEffect>
                                    <p:anim calcmode="lin" valueType="num">
                                      <p:cBhvr>
                                        <p:cTn id="25" dur="500" fill="hold"/>
                                        <p:tgtEl>
                                          <p:spTgt spid="1029"/>
                                        </p:tgtEl>
                                        <p:attrNameLst>
                                          <p:attrName>ppt_x</p:attrName>
                                        </p:attrNameLst>
                                      </p:cBhvr>
                                      <p:tavLst>
                                        <p:tav tm="0">
                                          <p:val>
                                            <p:strVal val="#ppt_x"/>
                                          </p:val>
                                        </p:tav>
                                        <p:tav tm="100000">
                                          <p:val>
                                            <p:strVal val="#ppt_x"/>
                                          </p:val>
                                        </p:tav>
                                      </p:tavLst>
                                    </p:anim>
                                    <p:anim calcmode="lin" valueType="num">
                                      <p:cBhvr>
                                        <p:cTn id="26" dur="500" fill="hold"/>
                                        <p:tgtEl>
                                          <p:spTgt spid="1029"/>
                                        </p:tgtEl>
                                        <p:attrNameLst>
                                          <p:attrName>ppt_y</p:attrName>
                                        </p:attrNameLst>
                                      </p:cBhvr>
                                      <p:tavLst>
                                        <p:tav tm="0">
                                          <p:val>
                                            <p:strVal val="#ppt_y-.1"/>
                                          </p:val>
                                        </p:tav>
                                        <p:tav tm="100000">
                                          <p:val>
                                            <p:strVal val="#ppt_y"/>
                                          </p:val>
                                        </p:tav>
                                      </p:tavLst>
                                    </p:anim>
                                  </p:childTnLst>
                                </p:cTn>
                              </p:par>
                            </p:childTnLst>
                          </p:cTn>
                        </p:par>
                        <p:par>
                          <p:cTn id="27" fill="hold">
                            <p:stCondLst>
                              <p:cond delay="2800"/>
                            </p:stCondLst>
                            <p:childTnLst>
                              <p:par>
                                <p:cTn id="28" presetID="6" presetClass="emph" presetSubtype="0" fill="hold" grpId="1" nodeType="afterEffect">
                                  <p:stCondLst>
                                    <p:cond delay="0"/>
                                  </p:stCondLst>
                                  <p:childTnLst>
                                    <p:animScale>
                                      <p:cBhvr>
                                        <p:cTn id="29" dur="500" fill="hold"/>
                                        <p:tgtEl>
                                          <p:spTgt spid="1028"/>
                                        </p:tgtEl>
                                      </p:cBhvr>
                                      <p:by x="150000" y="150000"/>
                                    </p:animScale>
                                  </p:childTnLst>
                                </p:cTn>
                              </p:par>
                              <p:par>
                                <p:cTn id="30" presetID="6" presetClass="emph" presetSubtype="0" fill="hold" grpId="1" nodeType="withEffect">
                                  <p:stCondLst>
                                    <p:cond delay="400"/>
                                  </p:stCondLst>
                                  <p:childTnLst>
                                    <p:animScale>
                                      <p:cBhvr>
                                        <p:cTn id="31" dur="500" fill="hold"/>
                                        <p:tgtEl>
                                          <p:spTgt spid="1030"/>
                                        </p:tgtEl>
                                      </p:cBhvr>
                                      <p:by x="150000" y="150000"/>
                                    </p:animScale>
                                  </p:childTnLst>
                                </p:cTn>
                              </p:par>
                              <p:par>
                                <p:cTn id="32" presetID="6" presetClass="emph" presetSubtype="0" fill="hold" grpId="1" nodeType="withEffect">
                                  <p:stCondLst>
                                    <p:cond delay="1100"/>
                                  </p:stCondLst>
                                  <p:childTnLst>
                                    <p:animScale>
                                      <p:cBhvr>
                                        <p:cTn id="33" dur="500" fill="hold"/>
                                        <p:tgtEl>
                                          <p:spTgt spid="1031"/>
                                        </p:tgtEl>
                                      </p:cBhvr>
                                      <p:by x="150000" y="150000"/>
                                    </p:animScale>
                                  </p:childTnLst>
                                </p:cTn>
                              </p:par>
                              <p:par>
                                <p:cTn id="34" presetID="6" presetClass="emph" presetSubtype="0" fill="hold" grpId="1" nodeType="withEffect">
                                  <p:stCondLst>
                                    <p:cond delay="1700"/>
                                  </p:stCondLst>
                                  <p:childTnLst>
                                    <p:animScale>
                                      <p:cBhvr>
                                        <p:cTn id="35" dur="500" fill="hold"/>
                                        <p:tgtEl>
                                          <p:spTgt spid="1029"/>
                                        </p:tgtEl>
                                      </p:cBhvr>
                                      <p:by x="150000" y="150000"/>
                                    </p:animScale>
                                  </p:childTnLst>
                                </p:cTn>
                              </p:par>
                            </p:childTnLst>
                          </p:cTn>
                        </p:par>
                        <p:par>
                          <p:cTn id="36" fill="hold">
                            <p:stCondLst>
                              <p:cond delay="5000"/>
                            </p:stCondLst>
                            <p:childTnLst>
                              <p:par>
                                <p:cTn id="37" presetID="6" presetClass="emph" presetSubtype="0" fill="hold" grpId="1" nodeType="afterEffect">
                                  <p:stCondLst>
                                    <p:cond delay="0"/>
                                  </p:stCondLst>
                                  <p:childTnLst>
                                    <p:animScale>
                                      <p:cBhvr>
                                        <p:cTn id="38" dur="500" fill="hold"/>
                                        <p:tgtEl>
                                          <p:spTgt spid="102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animBg="1" autoUpdateAnimBg="0"/>
      <p:bldP spid="1027" grpId="1" animBg="1" autoUpdateAnimBg="0"/>
      <p:bldP spid="1028" grpId="0" animBg="1" autoUpdateAnimBg="0"/>
      <p:bldP spid="1028" grpId="1" animBg="1" autoUpdateAnimBg="0"/>
      <p:bldP spid="1029" grpId="0" animBg="1" autoUpdateAnimBg="0"/>
      <p:bldP spid="1029" grpId="1" animBg="1" autoUpdateAnimBg="0"/>
      <p:bldP spid="1030" grpId="0" animBg="1" autoUpdateAnimBg="0"/>
      <p:bldP spid="1030" grpId="1" animBg="1" autoUpdateAnimBg="0"/>
      <p:bldP spid="1031" grpId="0" animBg="1" autoUpdateAnimBg="0"/>
      <p:bldP spid="1031" grpId="1" animBg="1" autoUpdateAnimBg="0"/>
      <p:bldP spid="1032" grpId="0" autoUpdateAnimBg="0"/>
    </p:bldLst>
  </p:timing>
  <p:hf hdr="0" ftr="0" dt="0"/>
  <p:txStyles>
    <p:title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Arial" pitchFamily="34" charset="0"/>
        </a:defRPr>
      </a:lvl2pPr>
      <a:lvl3pPr algn="l" rtl="0" eaLnBrk="0" fontAlgn="base" hangingPunct="0">
        <a:spcBef>
          <a:spcPct val="0"/>
        </a:spcBef>
        <a:spcAft>
          <a:spcPct val="0"/>
        </a:spcAft>
        <a:defRPr sz="4000" b="1">
          <a:solidFill>
            <a:schemeClr val="tx2"/>
          </a:solidFill>
          <a:latin typeface="Arial" pitchFamily="34" charset="0"/>
        </a:defRPr>
      </a:lvl3pPr>
      <a:lvl4pPr algn="l" rtl="0" eaLnBrk="0" fontAlgn="base" hangingPunct="0">
        <a:spcBef>
          <a:spcPct val="0"/>
        </a:spcBef>
        <a:spcAft>
          <a:spcPct val="0"/>
        </a:spcAft>
        <a:defRPr sz="4000" b="1">
          <a:solidFill>
            <a:schemeClr val="tx2"/>
          </a:solidFill>
          <a:latin typeface="Arial" pitchFamily="34" charset="0"/>
        </a:defRPr>
      </a:lvl4pPr>
      <a:lvl5pPr algn="l" rtl="0" eaLnBrk="0" fontAlgn="base" hangingPunct="0">
        <a:spcBef>
          <a:spcPct val="0"/>
        </a:spcBef>
        <a:spcAft>
          <a:spcPct val="0"/>
        </a:spcAft>
        <a:defRPr sz="4000" b="1">
          <a:solidFill>
            <a:schemeClr val="tx2"/>
          </a:solidFill>
          <a:latin typeface="Arial" pitchFamily="34" charset="0"/>
        </a:defRPr>
      </a:lvl5pPr>
      <a:lvl6pPr marL="457200" algn="l" rtl="0" eaLnBrk="0" fontAlgn="base" hangingPunct="0">
        <a:spcBef>
          <a:spcPct val="0"/>
        </a:spcBef>
        <a:spcAft>
          <a:spcPct val="0"/>
        </a:spcAft>
        <a:defRPr sz="4000" b="1">
          <a:solidFill>
            <a:schemeClr val="tx2"/>
          </a:solidFill>
          <a:latin typeface="Arial" pitchFamily="34" charset="0"/>
        </a:defRPr>
      </a:lvl6pPr>
      <a:lvl7pPr marL="914400" algn="l" rtl="0" eaLnBrk="0" fontAlgn="base" hangingPunct="0">
        <a:spcBef>
          <a:spcPct val="0"/>
        </a:spcBef>
        <a:spcAft>
          <a:spcPct val="0"/>
        </a:spcAft>
        <a:defRPr sz="4000" b="1">
          <a:solidFill>
            <a:schemeClr val="tx2"/>
          </a:solidFill>
          <a:latin typeface="Arial" pitchFamily="34" charset="0"/>
        </a:defRPr>
      </a:lvl7pPr>
      <a:lvl8pPr marL="1371600" algn="l" rtl="0" eaLnBrk="0" fontAlgn="base" hangingPunct="0">
        <a:spcBef>
          <a:spcPct val="0"/>
        </a:spcBef>
        <a:spcAft>
          <a:spcPct val="0"/>
        </a:spcAft>
        <a:defRPr sz="4000" b="1">
          <a:solidFill>
            <a:schemeClr val="tx2"/>
          </a:solidFill>
          <a:latin typeface="Arial" pitchFamily="34" charset="0"/>
        </a:defRPr>
      </a:lvl8pPr>
      <a:lvl9pPr marL="1828800" algn="l" rtl="0" eaLnBrk="0" fontAlgn="base" hangingPunct="0">
        <a:spcBef>
          <a:spcPct val="0"/>
        </a:spcBef>
        <a:spcAft>
          <a:spcPct val="0"/>
        </a:spcAft>
        <a:defRPr sz="4000" b="1">
          <a:solidFill>
            <a:schemeClr val="tx2"/>
          </a:solidFill>
          <a:latin typeface="Arial" pitchFamily="34" charset="0"/>
        </a:defRPr>
      </a:lvl9pPr>
    </p:titleStyle>
    <p:bodyStyle>
      <a:lvl1pPr marL="342900" indent="-342900" algn="l" rtl="0" eaLnBrk="0" fontAlgn="base" hangingPunct="0">
        <a:spcBef>
          <a:spcPct val="20000"/>
        </a:spcBef>
        <a:spcAft>
          <a:spcPct val="0"/>
        </a:spcAft>
        <a:buSzPct val="85000"/>
        <a:buFont typeface="Wingdings" pitchFamily="2" charset="2"/>
        <a:buChar char="£"/>
        <a:defRPr sz="3200" b="1">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a:solidFill>
            <a:schemeClr val="tx2"/>
          </a:solidFill>
          <a:latin typeface="+mn-lt"/>
        </a:defRPr>
      </a:lvl2pPr>
      <a:lvl3pPr marL="1143000" indent="-228600" algn="l" rtl="0" eaLnBrk="0" fontAlgn="base" hangingPunct="0">
        <a:spcBef>
          <a:spcPct val="20000"/>
        </a:spcBef>
        <a:spcAft>
          <a:spcPct val="0"/>
        </a:spcAft>
        <a:buClr>
          <a:schemeClr val="folHlink"/>
        </a:buClr>
        <a:buChar char="•"/>
        <a:defRPr sz="2400">
          <a:solidFill>
            <a:schemeClr val="tx2"/>
          </a:solidFill>
          <a:latin typeface="+mn-lt"/>
        </a:defRPr>
      </a:lvl3pPr>
      <a:lvl4pPr marL="1600200" indent="-228600" algn="l" rtl="0" eaLnBrk="0" fontAlgn="base" hangingPunct="0">
        <a:spcBef>
          <a:spcPct val="20000"/>
        </a:spcBef>
        <a:spcAft>
          <a:spcPct val="0"/>
        </a:spcAft>
        <a:buClr>
          <a:schemeClr val="tx2"/>
        </a:buClr>
        <a:buSzPct val="85000"/>
        <a:buChar char="•"/>
        <a:defRPr sz="2000">
          <a:solidFill>
            <a:schemeClr val="tx2"/>
          </a:solidFill>
          <a:latin typeface="+mn-lt"/>
        </a:defRPr>
      </a:lvl4pPr>
      <a:lvl5pPr marL="2057400" indent="-228600" algn="l" rtl="0" eaLnBrk="0" fontAlgn="base" hangingPunct="0">
        <a:spcBef>
          <a:spcPct val="20000"/>
        </a:spcBef>
        <a:spcAft>
          <a:spcPct val="0"/>
        </a:spcAft>
        <a:buClr>
          <a:schemeClr val="accent1"/>
        </a:buClr>
        <a:buSzPct val="85000"/>
        <a:buChar char="•"/>
        <a:defRPr sz="2000">
          <a:solidFill>
            <a:schemeClr val="tx2"/>
          </a:solidFill>
          <a:latin typeface="+mn-lt"/>
        </a:defRPr>
      </a:lvl5pPr>
      <a:lvl6pPr marL="2514600" indent="-228600" algn="l" rtl="0" eaLnBrk="0" fontAlgn="base" hangingPunct="0">
        <a:spcBef>
          <a:spcPct val="20000"/>
        </a:spcBef>
        <a:spcAft>
          <a:spcPct val="0"/>
        </a:spcAft>
        <a:buClr>
          <a:schemeClr val="accent1"/>
        </a:buClr>
        <a:buSzPct val="85000"/>
        <a:buChar char="•"/>
        <a:defRPr sz="2000">
          <a:solidFill>
            <a:schemeClr val="tx2"/>
          </a:solidFill>
          <a:latin typeface="+mn-lt"/>
        </a:defRPr>
      </a:lvl6pPr>
      <a:lvl7pPr marL="2971800" indent="-228600" algn="l" rtl="0" eaLnBrk="0" fontAlgn="base" hangingPunct="0">
        <a:spcBef>
          <a:spcPct val="20000"/>
        </a:spcBef>
        <a:spcAft>
          <a:spcPct val="0"/>
        </a:spcAft>
        <a:buClr>
          <a:schemeClr val="accent1"/>
        </a:buClr>
        <a:buSzPct val="85000"/>
        <a:buChar char="•"/>
        <a:defRPr sz="2000">
          <a:solidFill>
            <a:schemeClr val="tx2"/>
          </a:solidFill>
          <a:latin typeface="+mn-lt"/>
        </a:defRPr>
      </a:lvl7pPr>
      <a:lvl8pPr marL="3429000" indent="-228600" algn="l" rtl="0" eaLnBrk="0" fontAlgn="base" hangingPunct="0">
        <a:spcBef>
          <a:spcPct val="20000"/>
        </a:spcBef>
        <a:spcAft>
          <a:spcPct val="0"/>
        </a:spcAft>
        <a:buClr>
          <a:schemeClr val="accent1"/>
        </a:buClr>
        <a:buSzPct val="85000"/>
        <a:buChar char="•"/>
        <a:defRPr sz="2000">
          <a:solidFill>
            <a:schemeClr val="tx2"/>
          </a:solidFill>
          <a:latin typeface="+mn-lt"/>
        </a:defRPr>
      </a:lvl8pPr>
      <a:lvl9pPr marL="3886200" indent="-228600" algn="l" rtl="0" eaLnBrk="0" fontAlgn="base" hangingPunct="0">
        <a:spcBef>
          <a:spcPct val="20000"/>
        </a:spcBef>
        <a:spcAft>
          <a:spcPct val="0"/>
        </a:spcAft>
        <a:buClr>
          <a:schemeClr val="accent1"/>
        </a:buClr>
        <a:buSzPct val="85000"/>
        <a:buChar char="•"/>
        <a:defRPr sz="2000">
          <a:solidFill>
            <a:schemeClr val="tx2"/>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2050" name="Rectangle 1642"/>
          <p:cNvSpPr>
            <a:spLocks noChangeArrowheads="1"/>
          </p:cNvSpPr>
          <p:nvPr/>
        </p:nvSpPr>
        <p:spPr bwMode="auto">
          <a:xfrm>
            <a:off x="3071813" y="0"/>
            <a:ext cx="1417637" cy="6858000"/>
          </a:xfrm>
          <a:prstGeom prst="rect">
            <a:avLst/>
          </a:prstGeom>
          <a:solidFill>
            <a:schemeClr val="accent2">
              <a:alpha val="70000"/>
            </a:schemeClr>
          </a:solidFill>
          <a:ln w="9525">
            <a:noFill/>
            <a:miter lim="800000"/>
            <a:headEnd/>
            <a:tailEnd/>
          </a:ln>
        </p:spPr>
        <p:txBody>
          <a:bodyPr wrap="none" anchor="ctr"/>
          <a:lstStyle/>
          <a:p>
            <a:pPr algn="ctr">
              <a:defRPr/>
            </a:pPr>
            <a:endParaRPr lang="zh-CN" altLang="en-US">
              <a:latin typeface="Arial" pitchFamily="34" charset="0"/>
              <a:ea typeface="宋体" pitchFamily="2" charset="-122"/>
            </a:endParaRPr>
          </a:p>
        </p:txBody>
      </p:sp>
      <p:sp>
        <p:nvSpPr>
          <p:cNvPr id="2051" name="Rectangle 1634"/>
          <p:cNvSpPr>
            <a:spLocks noChangeArrowheads="1"/>
          </p:cNvSpPr>
          <p:nvPr/>
        </p:nvSpPr>
        <p:spPr bwMode="auto">
          <a:xfrm>
            <a:off x="0" y="0"/>
            <a:ext cx="3152775" cy="6858000"/>
          </a:xfrm>
          <a:prstGeom prst="rect">
            <a:avLst/>
          </a:prstGeom>
          <a:gradFill rotWithShape="1">
            <a:gsLst>
              <a:gs pos="0">
                <a:schemeClr val="accent2"/>
              </a:gs>
              <a:gs pos="100000">
                <a:srgbClr val="4084AF"/>
              </a:gs>
            </a:gsLst>
            <a:lin ang="5400000" scaled="1"/>
          </a:gradFill>
          <a:ln w="9525">
            <a:noFill/>
            <a:miter lim="800000"/>
            <a:headEnd/>
            <a:tailEnd/>
          </a:ln>
        </p:spPr>
        <p:txBody>
          <a:bodyPr wrap="none" anchor="ctr"/>
          <a:lstStyle/>
          <a:p>
            <a:pPr algn="ctr">
              <a:defRPr/>
            </a:pPr>
            <a:endParaRPr lang="zh-CN" altLang="en-US">
              <a:latin typeface="Arial" pitchFamily="34" charset="0"/>
              <a:ea typeface="宋体" pitchFamily="2" charset="-122"/>
            </a:endParaRPr>
          </a:p>
        </p:txBody>
      </p:sp>
      <p:sp>
        <p:nvSpPr>
          <p:cNvPr id="2052" name="Rectangle 1596"/>
          <p:cNvSpPr>
            <a:spLocks noChangeArrowheads="1"/>
          </p:cNvSpPr>
          <p:nvPr/>
        </p:nvSpPr>
        <p:spPr bwMode="auto">
          <a:xfrm>
            <a:off x="6902450" y="-7938"/>
            <a:ext cx="303213" cy="6854826"/>
          </a:xfrm>
          <a:prstGeom prst="rect">
            <a:avLst/>
          </a:prstGeom>
          <a:solidFill>
            <a:schemeClr val="accent2">
              <a:alpha val="29999"/>
            </a:schemeClr>
          </a:solidFill>
          <a:ln w="9525">
            <a:noFill/>
            <a:miter lim="800000"/>
            <a:headEnd/>
            <a:tailEnd/>
          </a:ln>
        </p:spPr>
        <p:txBody>
          <a:bodyPr wrap="none" anchor="ctr"/>
          <a:lstStyle/>
          <a:p>
            <a:pPr algn="ctr">
              <a:defRPr/>
            </a:pPr>
            <a:endParaRPr lang="zh-CN" altLang="en-US">
              <a:latin typeface="Arial" pitchFamily="34" charset="0"/>
              <a:ea typeface="宋体" pitchFamily="2" charset="-122"/>
            </a:endParaRPr>
          </a:p>
        </p:txBody>
      </p:sp>
      <p:sp>
        <p:nvSpPr>
          <p:cNvPr id="2053" name="Rectangle 1597"/>
          <p:cNvSpPr>
            <a:spLocks noChangeArrowheads="1"/>
          </p:cNvSpPr>
          <p:nvPr/>
        </p:nvSpPr>
        <p:spPr bwMode="auto">
          <a:xfrm>
            <a:off x="7158038" y="12700"/>
            <a:ext cx="227012" cy="6858000"/>
          </a:xfrm>
          <a:prstGeom prst="rect">
            <a:avLst/>
          </a:prstGeom>
          <a:solidFill>
            <a:schemeClr val="accent2">
              <a:alpha val="20000"/>
            </a:schemeClr>
          </a:solidFill>
          <a:ln w="9525">
            <a:noFill/>
            <a:miter lim="800000"/>
            <a:headEnd/>
            <a:tailEnd/>
          </a:ln>
        </p:spPr>
        <p:txBody>
          <a:bodyPr wrap="none" anchor="ctr"/>
          <a:lstStyle/>
          <a:p>
            <a:pPr algn="ctr">
              <a:defRPr/>
            </a:pPr>
            <a:endParaRPr lang="zh-CN" altLang="en-US">
              <a:latin typeface="Arial" pitchFamily="34" charset="0"/>
              <a:ea typeface="宋体" pitchFamily="2" charset="-122"/>
            </a:endParaRPr>
          </a:p>
        </p:txBody>
      </p:sp>
      <p:sp>
        <p:nvSpPr>
          <p:cNvPr id="2054" name="Rectangle 1592"/>
          <p:cNvSpPr>
            <a:spLocks noChangeArrowheads="1"/>
          </p:cNvSpPr>
          <p:nvPr/>
        </p:nvSpPr>
        <p:spPr bwMode="auto">
          <a:xfrm>
            <a:off x="4375150" y="0"/>
            <a:ext cx="1060450" cy="6858000"/>
          </a:xfrm>
          <a:prstGeom prst="rect">
            <a:avLst/>
          </a:prstGeom>
          <a:solidFill>
            <a:schemeClr val="accent2">
              <a:alpha val="64000"/>
            </a:schemeClr>
          </a:solidFill>
          <a:ln w="9525">
            <a:noFill/>
            <a:miter lim="800000"/>
            <a:headEnd/>
            <a:tailEnd/>
          </a:ln>
        </p:spPr>
        <p:txBody>
          <a:bodyPr wrap="none" anchor="ctr"/>
          <a:lstStyle/>
          <a:p>
            <a:pPr algn="ctr">
              <a:defRPr/>
            </a:pPr>
            <a:endParaRPr lang="zh-CN" altLang="en-US">
              <a:latin typeface="Arial" pitchFamily="34" charset="0"/>
              <a:ea typeface="宋体" pitchFamily="2" charset="-122"/>
            </a:endParaRPr>
          </a:p>
        </p:txBody>
      </p:sp>
      <p:sp>
        <p:nvSpPr>
          <p:cNvPr id="2055" name="Rectangle 1593"/>
          <p:cNvSpPr>
            <a:spLocks noChangeArrowheads="1"/>
          </p:cNvSpPr>
          <p:nvPr/>
        </p:nvSpPr>
        <p:spPr bwMode="auto">
          <a:xfrm>
            <a:off x="5359400" y="-14288"/>
            <a:ext cx="728663" cy="6935788"/>
          </a:xfrm>
          <a:prstGeom prst="rect">
            <a:avLst/>
          </a:prstGeom>
          <a:solidFill>
            <a:schemeClr val="accent2">
              <a:alpha val="53999"/>
            </a:schemeClr>
          </a:solidFill>
          <a:ln w="9525">
            <a:noFill/>
            <a:miter lim="800000"/>
            <a:headEnd/>
            <a:tailEnd/>
          </a:ln>
        </p:spPr>
        <p:txBody>
          <a:bodyPr wrap="none" anchor="ctr"/>
          <a:lstStyle/>
          <a:p>
            <a:pPr algn="ctr">
              <a:defRPr/>
            </a:pPr>
            <a:endParaRPr lang="zh-CN" altLang="en-US">
              <a:latin typeface="Arial" pitchFamily="34" charset="0"/>
              <a:ea typeface="宋体" pitchFamily="2" charset="-122"/>
            </a:endParaRPr>
          </a:p>
        </p:txBody>
      </p:sp>
      <p:sp>
        <p:nvSpPr>
          <p:cNvPr id="2056" name="Rectangle 1594"/>
          <p:cNvSpPr>
            <a:spLocks noChangeArrowheads="1"/>
          </p:cNvSpPr>
          <p:nvPr/>
        </p:nvSpPr>
        <p:spPr bwMode="auto">
          <a:xfrm>
            <a:off x="6018213" y="-15875"/>
            <a:ext cx="547687" cy="6935788"/>
          </a:xfrm>
          <a:prstGeom prst="rect">
            <a:avLst/>
          </a:prstGeom>
          <a:solidFill>
            <a:schemeClr val="accent2">
              <a:alpha val="46999"/>
            </a:schemeClr>
          </a:solidFill>
          <a:ln w="9525">
            <a:noFill/>
            <a:miter lim="800000"/>
            <a:headEnd/>
            <a:tailEnd/>
          </a:ln>
        </p:spPr>
        <p:txBody>
          <a:bodyPr wrap="none" anchor="ctr"/>
          <a:lstStyle/>
          <a:p>
            <a:pPr algn="ctr">
              <a:defRPr/>
            </a:pPr>
            <a:endParaRPr lang="zh-CN" altLang="en-US">
              <a:latin typeface="Arial" pitchFamily="34" charset="0"/>
              <a:ea typeface="宋体" pitchFamily="2" charset="-122"/>
            </a:endParaRPr>
          </a:p>
        </p:txBody>
      </p:sp>
      <p:sp>
        <p:nvSpPr>
          <p:cNvPr id="2057" name="Rectangle 1595"/>
          <p:cNvSpPr>
            <a:spLocks noChangeArrowheads="1"/>
          </p:cNvSpPr>
          <p:nvPr/>
        </p:nvSpPr>
        <p:spPr bwMode="auto">
          <a:xfrm>
            <a:off x="6505575" y="0"/>
            <a:ext cx="446088" cy="6858000"/>
          </a:xfrm>
          <a:prstGeom prst="rect">
            <a:avLst/>
          </a:prstGeom>
          <a:solidFill>
            <a:schemeClr val="accent2">
              <a:alpha val="37000"/>
            </a:schemeClr>
          </a:solidFill>
          <a:ln w="9525">
            <a:noFill/>
            <a:miter lim="800000"/>
            <a:headEnd/>
            <a:tailEnd/>
          </a:ln>
        </p:spPr>
        <p:txBody>
          <a:bodyPr wrap="none" anchor="ctr"/>
          <a:lstStyle/>
          <a:p>
            <a:pPr algn="ctr">
              <a:defRPr/>
            </a:pPr>
            <a:endParaRPr lang="zh-CN" altLang="en-US">
              <a:latin typeface="Arial" pitchFamily="34" charset="0"/>
              <a:ea typeface="宋体" pitchFamily="2" charset="-122"/>
            </a:endParaRPr>
          </a:p>
        </p:txBody>
      </p:sp>
      <p:sp>
        <p:nvSpPr>
          <p:cNvPr id="2058" name="Rectangle 1622"/>
          <p:cNvSpPr>
            <a:spLocks noChangeArrowheads="1"/>
          </p:cNvSpPr>
          <p:nvPr/>
        </p:nvSpPr>
        <p:spPr bwMode="auto">
          <a:xfrm>
            <a:off x="7339013" y="52388"/>
            <a:ext cx="136525" cy="6858000"/>
          </a:xfrm>
          <a:prstGeom prst="rect">
            <a:avLst/>
          </a:prstGeom>
          <a:solidFill>
            <a:schemeClr val="accent2">
              <a:alpha val="14999"/>
            </a:schemeClr>
          </a:solidFill>
          <a:ln w="9525">
            <a:noFill/>
            <a:miter lim="800000"/>
            <a:headEnd/>
            <a:tailEnd/>
          </a:ln>
        </p:spPr>
        <p:txBody>
          <a:bodyPr wrap="none" anchor="ctr"/>
          <a:lstStyle/>
          <a:p>
            <a:pPr algn="ctr">
              <a:defRPr/>
            </a:pPr>
            <a:endParaRPr lang="zh-CN" altLang="en-US">
              <a:latin typeface="Arial" pitchFamily="34" charset="0"/>
              <a:ea typeface="宋体" pitchFamily="2" charset="-122"/>
            </a:endParaRPr>
          </a:p>
        </p:txBody>
      </p:sp>
      <p:sp>
        <p:nvSpPr>
          <p:cNvPr id="2059" name="Rectangle 1623"/>
          <p:cNvSpPr>
            <a:spLocks noChangeArrowheads="1"/>
          </p:cNvSpPr>
          <p:nvPr/>
        </p:nvSpPr>
        <p:spPr bwMode="auto">
          <a:xfrm>
            <a:off x="8366125" y="20638"/>
            <a:ext cx="344488" cy="6858000"/>
          </a:xfrm>
          <a:prstGeom prst="rect">
            <a:avLst/>
          </a:prstGeom>
          <a:solidFill>
            <a:schemeClr val="accent2">
              <a:alpha val="23000"/>
            </a:schemeClr>
          </a:solidFill>
          <a:ln w="9525">
            <a:noFill/>
            <a:miter lim="800000"/>
            <a:headEnd/>
            <a:tailEnd/>
          </a:ln>
        </p:spPr>
        <p:txBody>
          <a:bodyPr wrap="none" anchor="ctr"/>
          <a:lstStyle/>
          <a:p>
            <a:pPr algn="ctr">
              <a:defRPr/>
            </a:pPr>
            <a:endParaRPr lang="zh-CN" altLang="en-US">
              <a:latin typeface="Arial" pitchFamily="34" charset="0"/>
              <a:ea typeface="宋体" pitchFamily="2" charset="-122"/>
            </a:endParaRPr>
          </a:p>
        </p:txBody>
      </p:sp>
      <p:sp>
        <p:nvSpPr>
          <p:cNvPr id="2060" name="Rectangle 1624"/>
          <p:cNvSpPr>
            <a:spLocks noChangeArrowheads="1"/>
          </p:cNvSpPr>
          <p:nvPr/>
        </p:nvSpPr>
        <p:spPr bwMode="auto">
          <a:xfrm>
            <a:off x="8664575" y="0"/>
            <a:ext cx="474663" cy="6858000"/>
          </a:xfrm>
          <a:prstGeom prst="rect">
            <a:avLst/>
          </a:prstGeom>
          <a:solidFill>
            <a:schemeClr val="accent2">
              <a:alpha val="28000"/>
            </a:schemeClr>
          </a:solidFill>
          <a:ln w="9525">
            <a:noFill/>
            <a:miter lim="800000"/>
            <a:headEnd/>
            <a:tailEnd/>
          </a:ln>
        </p:spPr>
        <p:txBody>
          <a:bodyPr wrap="none" anchor="ctr"/>
          <a:lstStyle/>
          <a:p>
            <a:pPr algn="ctr">
              <a:defRPr/>
            </a:pPr>
            <a:endParaRPr lang="zh-CN" altLang="en-US">
              <a:latin typeface="Arial" pitchFamily="34" charset="0"/>
              <a:ea typeface="宋体" pitchFamily="2" charset="-122"/>
            </a:endParaRPr>
          </a:p>
        </p:txBody>
      </p:sp>
      <p:sp>
        <p:nvSpPr>
          <p:cNvPr id="2061" name="Text Box 1613"/>
          <p:cNvSpPr txBox="1">
            <a:spLocks noChangeArrowheads="1"/>
          </p:cNvSpPr>
          <p:nvPr/>
        </p:nvSpPr>
        <p:spPr bwMode="auto">
          <a:xfrm>
            <a:off x="312738" y="6432550"/>
            <a:ext cx="1608137" cy="244475"/>
          </a:xfrm>
          <a:prstGeom prst="rect">
            <a:avLst/>
          </a:prstGeom>
          <a:noFill/>
          <a:ln w="9525">
            <a:noFill/>
            <a:miter lim="800000"/>
            <a:headEnd/>
            <a:tailEnd/>
          </a:ln>
        </p:spPr>
        <p:txBody>
          <a:bodyPr>
            <a:spAutoFit/>
          </a:bodyPr>
          <a:lstStyle/>
          <a:p>
            <a:pPr algn="r">
              <a:spcBef>
                <a:spcPct val="50000"/>
              </a:spcBef>
              <a:defRPr/>
            </a:pPr>
            <a:r>
              <a:rPr lang="en-US" sz="1000">
                <a:solidFill>
                  <a:srgbClr val="F8F8F8"/>
                </a:solidFill>
                <a:latin typeface="Arial" pitchFamily="34" charset="0"/>
                <a:ea typeface="宋体" pitchFamily="2" charset="-122"/>
              </a:rPr>
              <a:t>http://www.zcqh.com</a:t>
            </a:r>
          </a:p>
        </p:txBody>
      </p:sp>
      <p:sp>
        <p:nvSpPr>
          <p:cNvPr id="2062" name="Rectangle 1643"/>
          <p:cNvSpPr>
            <a:spLocks noChangeArrowheads="1"/>
          </p:cNvSpPr>
          <p:nvPr/>
        </p:nvSpPr>
        <p:spPr bwMode="auto">
          <a:xfrm>
            <a:off x="7953375" y="4763"/>
            <a:ext cx="136525" cy="6858000"/>
          </a:xfrm>
          <a:prstGeom prst="rect">
            <a:avLst/>
          </a:prstGeom>
          <a:solidFill>
            <a:schemeClr val="accent2">
              <a:alpha val="6000"/>
            </a:schemeClr>
          </a:solidFill>
          <a:ln w="9525">
            <a:noFill/>
            <a:miter lim="800000"/>
            <a:headEnd/>
            <a:tailEnd/>
          </a:ln>
        </p:spPr>
        <p:txBody>
          <a:bodyPr wrap="none" anchor="ctr"/>
          <a:lstStyle/>
          <a:p>
            <a:pPr algn="ctr">
              <a:defRPr/>
            </a:pPr>
            <a:endParaRPr lang="zh-CN" altLang="en-US">
              <a:latin typeface="Arial" pitchFamily="34" charset="0"/>
              <a:ea typeface="宋体" pitchFamily="2" charset="-122"/>
            </a:endParaRPr>
          </a:p>
        </p:txBody>
      </p:sp>
      <p:sp>
        <p:nvSpPr>
          <p:cNvPr id="2063" name="Rectangle 1644"/>
          <p:cNvSpPr>
            <a:spLocks noChangeArrowheads="1"/>
          </p:cNvSpPr>
          <p:nvPr/>
        </p:nvSpPr>
        <p:spPr bwMode="auto">
          <a:xfrm>
            <a:off x="8045450" y="4763"/>
            <a:ext cx="168275" cy="6858000"/>
          </a:xfrm>
          <a:prstGeom prst="rect">
            <a:avLst/>
          </a:prstGeom>
          <a:solidFill>
            <a:schemeClr val="accent2">
              <a:alpha val="12000"/>
            </a:schemeClr>
          </a:solidFill>
          <a:ln w="9525">
            <a:noFill/>
            <a:miter lim="800000"/>
            <a:headEnd/>
            <a:tailEnd/>
          </a:ln>
        </p:spPr>
        <p:txBody>
          <a:bodyPr wrap="none" anchor="ctr"/>
          <a:lstStyle/>
          <a:p>
            <a:pPr algn="ctr">
              <a:defRPr/>
            </a:pPr>
            <a:endParaRPr lang="zh-CN" altLang="en-US">
              <a:latin typeface="Arial" pitchFamily="34" charset="0"/>
              <a:ea typeface="宋体" pitchFamily="2" charset="-122"/>
            </a:endParaRPr>
          </a:p>
        </p:txBody>
      </p:sp>
      <p:sp>
        <p:nvSpPr>
          <p:cNvPr id="2064" name="Rectangle 1645"/>
          <p:cNvSpPr>
            <a:spLocks noChangeArrowheads="1"/>
          </p:cNvSpPr>
          <p:nvPr/>
        </p:nvSpPr>
        <p:spPr bwMode="auto">
          <a:xfrm>
            <a:off x="8177213" y="-7938"/>
            <a:ext cx="230187" cy="6854826"/>
          </a:xfrm>
          <a:prstGeom prst="rect">
            <a:avLst/>
          </a:prstGeom>
          <a:solidFill>
            <a:schemeClr val="accent2">
              <a:alpha val="17999"/>
            </a:schemeClr>
          </a:solidFill>
          <a:ln w="9525">
            <a:noFill/>
            <a:miter lim="800000"/>
            <a:headEnd/>
            <a:tailEnd/>
          </a:ln>
        </p:spPr>
        <p:txBody>
          <a:bodyPr wrap="none" anchor="ctr"/>
          <a:lstStyle/>
          <a:p>
            <a:pPr algn="ctr">
              <a:defRPr/>
            </a:pPr>
            <a:endParaRPr lang="zh-CN" altLang="en-US">
              <a:latin typeface="Arial" pitchFamily="34" charset="0"/>
              <a:ea typeface="宋体" pitchFamily="2" charset="-122"/>
            </a:endParaRPr>
          </a:p>
        </p:txBody>
      </p:sp>
      <p:pic>
        <p:nvPicPr>
          <p:cNvPr id="2065" name="Picture 1739" descr="公司简称横式组合"/>
          <p:cNvPicPr>
            <a:picLocks noChangeAspect="1" noChangeArrowheads="1"/>
          </p:cNvPicPr>
          <p:nvPr/>
        </p:nvPicPr>
        <p:blipFill>
          <a:blip r:embed="rId13">
            <a:clrChange>
              <a:clrFrom>
                <a:srgbClr val="FFFFFF"/>
              </a:clrFrom>
              <a:clrTo>
                <a:srgbClr val="FFFFFF">
                  <a:alpha val="0"/>
                </a:srgbClr>
              </a:clrTo>
            </a:clrChange>
          </a:blip>
          <a:srcRect/>
          <a:stretch>
            <a:fillRect/>
          </a:stretch>
        </p:blipFill>
        <p:spPr bwMode="auto">
          <a:xfrm>
            <a:off x="168275" y="5649913"/>
            <a:ext cx="1889125" cy="757237"/>
          </a:xfrm>
          <a:prstGeom prst="rect">
            <a:avLst/>
          </a:prstGeom>
          <a:noFill/>
          <a:ln w="9525">
            <a:noFill/>
            <a:miter lim="800000"/>
            <a:headEnd/>
            <a:tailEnd/>
          </a:ln>
        </p:spPr>
      </p:pic>
      <p:sp>
        <p:nvSpPr>
          <p:cNvPr id="2066" name="Rectangle 460"/>
          <p:cNvSpPr>
            <a:spLocks noGrp="1" noChangeArrowheads="1"/>
          </p:cNvSpPr>
          <p:nvPr>
            <p:ph type="title"/>
          </p:nvPr>
        </p:nvSpPr>
        <p:spPr bwMode="auto">
          <a:xfrm>
            <a:off x="1055688" y="65088"/>
            <a:ext cx="7958137" cy="10112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2067" name="Rectangle 461"/>
          <p:cNvSpPr>
            <a:spLocks noGrp="1" noChangeArrowheads="1"/>
          </p:cNvSpPr>
          <p:nvPr>
            <p:ph type="body" idx="1"/>
          </p:nvPr>
        </p:nvSpPr>
        <p:spPr bwMode="auto">
          <a:xfrm>
            <a:off x="1030288" y="1163638"/>
            <a:ext cx="7961312" cy="53609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2068" name="Rectangle 1650"/>
          <p:cNvSpPr>
            <a:spLocks noGrp="1" noChangeArrowheads="1"/>
          </p:cNvSpPr>
          <p:nvPr>
            <p:ph type="ftr" sz="quarter" idx="3"/>
          </p:nvPr>
        </p:nvSpPr>
        <p:spPr bwMode="auto">
          <a:xfrm>
            <a:off x="3552825" y="6534150"/>
            <a:ext cx="2895600" cy="2349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200" b="0">
                <a:latin typeface="Arial" pitchFamily="34" charset="0"/>
                <a:ea typeface="宋体" pitchFamily="2" charset="-122"/>
              </a:defRPr>
            </a:lvl1pPr>
          </a:lstStyle>
          <a:p>
            <a:pPr>
              <a:defRPr/>
            </a:pPr>
            <a:endParaRPr lang="en-US"/>
          </a:p>
        </p:txBody>
      </p:sp>
      <p:sp>
        <p:nvSpPr>
          <p:cNvPr id="2069" name="Rectangle 1649"/>
          <p:cNvSpPr>
            <a:spLocks noGrp="1" noChangeArrowheads="1"/>
          </p:cNvSpPr>
          <p:nvPr>
            <p:ph type="dt" sz="quarter" idx="2"/>
          </p:nvPr>
        </p:nvSpPr>
        <p:spPr bwMode="auto">
          <a:xfrm>
            <a:off x="6900863" y="6526213"/>
            <a:ext cx="2133600" cy="2746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1200" b="0">
                <a:latin typeface="Arial" pitchFamily="34" charset="0"/>
                <a:ea typeface="宋体" pitchFamily="2" charset="-122"/>
              </a:defRPr>
            </a:lvl1pPr>
          </a:lstStyle>
          <a:p>
            <a:pPr>
              <a:defRPr/>
            </a:pPr>
            <a:endParaRPr lang="en-US"/>
          </a:p>
        </p:txBody>
      </p:sp>
      <p:sp>
        <p:nvSpPr>
          <p:cNvPr id="2070" name="Rectangle 1651"/>
          <p:cNvSpPr>
            <a:spLocks noGrp="1" noChangeArrowheads="1"/>
          </p:cNvSpPr>
          <p:nvPr>
            <p:ph type="sldNum" sz="quarter" idx="4"/>
          </p:nvPr>
        </p:nvSpPr>
        <p:spPr bwMode="auto">
          <a:xfrm>
            <a:off x="3011488" y="6527800"/>
            <a:ext cx="373062" cy="2349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b="0">
                <a:latin typeface="Arial" pitchFamily="34" charset="0"/>
                <a:ea typeface="宋体" pitchFamily="2" charset="-122"/>
              </a:defRPr>
            </a:lvl1pPr>
          </a:lstStyle>
          <a:p>
            <a:pPr>
              <a:defRPr/>
            </a:pPr>
            <a:fld id="{1E17D808-BE62-46F9-B43B-1120C2A1A1F6}" type="slidenum">
              <a:rPr lang="zh-CN" altLang="en-US"/>
              <a:pPr>
                <a:defRPr/>
              </a:pPr>
              <a:t>‹#›</a:t>
            </a:fld>
            <a:endParaRPr lang="en-US"/>
          </a:p>
        </p:txBody>
      </p:sp>
    </p:spTree>
  </p:cSld>
  <p:clrMap bg1="lt1" tx1="dk1" bg2="lt2" tx2="dk2" accent1="accent1" accent2="accent2" accent3="accent3" accent4="accent4" accent5="accent5" accent6="accent6" hlink="hlink" folHlink="folHlink"/>
  <p:sldLayoutIdLst>
    <p:sldLayoutId id="2147484013" r:id="rId1"/>
    <p:sldLayoutId id="2147484014" r:id="rId2"/>
    <p:sldLayoutId id="2147484015" r:id="rId3"/>
    <p:sldLayoutId id="2147484016" r:id="rId4"/>
    <p:sldLayoutId id="2147484017" r:id="rId5"/>
    <p:sldLayoutId id="2147484018" r:id="rId6"/>
    <p:sldLayoutId id="2147484019" r:id="rId7"/>
    <p:sldLayoutId id="2147484020" r:id="rId8"/>
    <p:sldLayoutId id="2147484021" r:id="rId9"/>
    <p:sldLayoutId id="2147484022" r:id="rId10"/>
    <p:sldLayoutId id="2147484023"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wipe(up)">
                                      <p:cBhvr>
                                        <p:cTn id="7" dur="500"/>
                                        <p:tgtEl>
                                          <p:spTgt spid="2051"/>
                                        </p:tgtEl>
                                      </p:cBhvr>
                                    </p:animEffect>
                                  </p:childTnLst>
                                </p:cTn>
                              </p:par>
                              <p:par>
                                <p:cTn id="8" presetID="22" presetClass="entr" presetSubtype="1" fill="hold" grpId="0" nodeType="withEffect">
                                  <p:stCondLst>
                                    <p:cond delay="200"/>
                                  </p:stCondLst>
                                  <p:childTnLst>
                                    <p:set>
                                      <p:cBhvr>
                                        <p:cTn id="9" dur="1" fill="hold">
                                          <p:stCondLst>
                                            <p:cond delay="0"/>
                                          </p:stCondLst>
                                        </p:cTn>
                                        <p:tgtEl>
                                          <p:spTgt spid="2050"/>
                                        </p:tgtEl>
                                        <p:attrNameLst>
                                          <p:attrName>style.visibility</p:attrName>
                                        </p:attrNameLst>
                                      </p:cBhvr>
                                      <p:to>
                                        <p:strVal val="visible"/>
                                      </p:to>
                                    </p:set>
                                    <p:animEffect transition="in" filter="wipe(up)">
                                      <p:cBhvr>
                                        <p:cTn id="10" dur="500"/>
                                        <p:tgtEl>
                                          <p:spTgt spid="2050"/>
                                        </p:tgtEl>
                                      </p:cBhvr>
                                    </p:animEffect>
                                  </p:childTnLst>
                                </p:cTn>
                              </p:par>
                              <p:par>
                                <p:cTn id="11" presetID="22" presetClass="entr" presetSubtype="1" fill="hold" grpId="0" nodeType="withEffect">
                                  <p:stCondLst>
                                    <p:cond delay="500"/>
                                  </p:stCondLst>
                                  <p:childTnLst>
                                    <p:set>
                                      <p:cBhvr>
                                        <p:cTn id="12" dur="1" fill="hold">
                                          <p:stCondLst>
                                            <p:cond delay="0"/>
                                          </p:stCondLst>
                                        </p:cTn>
                                        <p:tgtEl>
                                          <p:spTgt spid="2054"/>
                                        </p:tgtEl>
                                        <p:attrNameLst>
                                          <p:attrName>style.visibility</p:attrName>
                                        </p:attrNameLst>
                                      </p:cBhvr>
                                      <p:to>
                                        <p:strVal val="visible"/>
                                      </p:to>
                                    </p:set>
                                    <p:animEffect transition="in" filter="wipe(up)">
                                      <p:cBhvr>
                                        <p:cTn id="13" dur="500"/>
                                        <p:tgtEl>
                                          <p:spTgt spid="2054"/>
                                        </p:tgtEl>
                                      </p:cBhvr>
                                    </p:animEffect>
                                  </p:childTnLst>
                                </p:cTn>
                              </p:par>
                              <p:par>
                                <p:cTn id="14" presetID="22" presetClass="entr" presetSubtype="1" fill="hold" grpId="0" nodeType="withEffect">
                                  <p:stCondLst>
                                    <p:cond delay="800"/>
                                  </p:stCondLst>
                                  <p:childTnLst>
                                    <p:set>
                                      <p:cBhvr>
                                        <p:cTn id="15" dur="1" fill="hold">
                                          <p:stCondLst>
                                            <p:cond delay="0"/>
                                          </p:stCondLst>
                                        </p:cTn>
                                        <p:tgtEl>
                                          <p:spTgt spid="2055"/>
                                        </p:tgtEl>
                                        <p:attrNameLst>
                                          <p:attrName>style.visibility</p:attrName>
                                        </p:attrNameLst>
                                      </p:cBhvr>
                                      <p:to>
                                        <p:strVal val="visible"/>
                                      </p:to>
                                    </p:set>
                                    <p:animEffect transition="in" filter="wipe(up)">
                                      <p:cBhvr>
                                        <p:cTn id="16" dur="500"/>
                                        <p:tgtEl>
                                          <p:spTgt spid="2055"/>
                                        </p:tgtEl>
                                      </p:cBhvr>
                                    </p:animEffect>
                                  </p:childTnLst>
                                </p:cTn>
                              </p:par>
                              <p:par>
                                <p:cTn id="17" presetID="47" presetClass="entr" presetSubtype="0" fill="hold" grpId="0" nodeType="withEffect">
                                  <p:stCondLst>
                                    <p:cond delay="1100"/>
                                  </p:stCondLst>
                                  <p:childTnLst>
                                    <p:set>
                                      <p:cBhvr>
                                        <p:cTn id="18" dur="1" fill="hold">
                                          <p:stCondLst>
                                            <p:cond delay="0"/>
                                          </p:stCondLst>
                                        </p:cTn>
                                        <p:tgtEl>
                                          <p:spTgt spid="2056"/>
                                        </p:tgtEl>
                                        <p:attrNameLst>
                                          <p:attrName>style.visibility</p:attrName>
                                        </p:attrNameLst>
                                      </p:cBhvr>
                                      <p:to>
                                        <p:strVal val="visible"/>
                                      </p:to>
                                    </p:set>
                                    <p:animEffect transition="in" filter="fade">
                                      <p:cBhvr>
                                        <p:cTn id="19" dur="500"/>
                                        <p:tgtEl>
                                          <p:spTgt spid="2056"/>
                                        </p:tgtEl>
                                      </p:cBhvr>
                                    </p:animEffect>
                                    <p:anim calcmode="lin" valueType="num">
                                      <p:cBhvr>
                                        <p:cTn id="20" dur="500" fill="hold"/>
                                        <p:tgtEl>
                                          <p:spTgt spid="2056"/>
                                        </p:tgtEl>
                                        <p:attrNameLst>
                                          <p:attrName>ppt_x</p:attrName>
                                        </p:attrNameLst>
                                      </p:cBhvr>
                                      <p:tavLst>
                                        <p:tav tm="0">
                                          <p:val>
                                            <p:strVal val="#ppt_x"/>
                                          </p:val>
                                        </p:tav>
                                        <p:tav tm="100000">
                                          <p:val>
                                            <p:strVal val="#ppt_x"/>
                                          </p:val>
                                        </p:tav>
                                      </p:tavLst>
                                    </p:anim>
                                    <p:anim calcmode="lin" valueType="num">
                                      <p:cBhvr>
                                        <p:cTn id="21" dur="500" fill="hold"/>
                                        <p:tgtEl>
                                          <p:spTgt spid="2056"/>
                                        </p:tgtEl>
                                        <p:attrNameLst>
                                          <p:attrName>ppt_y</p:attrName>
                                        </p:attrNameLst>
                                      </p:cBhvr>
                                      <p:tavLst>
                                        <p:tav tm="0">
                                          <p:val>
                                            <p:strVal val="#ppt_y-.1"/>
                                          </p:val>
                                        </p:tav>
                                        <p:tav tm="100000">
                                          <p:val>
                                            <p:strVal val="#ppt_y"/>
                                          </p:val>
                                        </p:tav>
                                      </p:tavLst>
                                    </p:anim>
                                  </p:childTnLst>
                                </p:cTn>
                              </p:par>
                              <p:par>
                                <p:cTn id="22" presetID="47" presetClass="entr" presetSubtype="0" fill="hold" grpId="0" nodeType="withEffect">
                                  <p:stCondLst>
                                    <p:cond delay="1500"/>
                                  </p:stCondLst>
                                  <p:childTnLst>
                                    <p:set>
                                      <p:cBhvr>
                                        <p:cTn id="23" dur="1" fill="hold">
                                          <p:stCondLst>
                                            <p:cond delay="0"/>
                                          </p:stCondLst>
                                        </p:cTn>
                                        <p:tgtEl>
                                          <p:spTgt spid="2057"/>
                                        </p:tgtEl>
                                        <p:attrNameLst>
                                          <p:attrName>style.visibility</p:attrName>
                                        </p:attrNameLst>
                                      </p:cBhvr>
                                      <p:to>
                                        <p:strVal val="visible"/>
                                      </p:to>
                                    </p:set>
                                    <p:animEffect transition="in" filter="fade">
                                      <p:cBhvr>
                                        <p:cTn id="24" dur="500"/>
                                        <p:tgtEl>
                                          <p:spTgt spid="2057"/>
                                        </p:tgtEl>
                                      </p:cBhvr>
                                    </p:animEffect>
                                    <p:anim calcmode="lin" valueType="num">
                                      <p:cBhvr>
                                        <p:cTn id="25" dur="500" fill="hold"/>
                                        <p:tgtEl>
                                          <p:spTgt spid="2057"/>
                                        </p:tgtEl>
                                        <p:attrNameLst>
                                          <p:attrName>ppt_x</p:attrName>
                                        </p:attrNameLst>
                                      </p:cBhvr>
                                      <p:tavLst>
                                        <p:tav tm="0">
                                          <p:val>
                                            <p:strVal val="#ppt_x"/>
                                          </p:val>
                                        </p:tav>
                                        <p:tav tm="100000">
                                          <p:val>
                                            <p:strVal val="#ppt_x"/>
                                          </p:val>
                                        </p:tav>
                                      </p:tavLst>
                                    </p:anim>
                                    <p:anim calcmode="lin" valueType="num">
                                      <p:cBhvr>
                                        <p:cTn id="26" dur="500" fill="hold"/>
                                        <p:tgtEl>
                                          <p:spTgt spid="2057"/>
                                        </p:tgtEl>
                                        <p:attrNameLst>
                                          <p:attrName>ppt_y</p:attrName>
                                        </p:attrNameLst>
                                      </p:cBhvr>
                                      <p:tavLst>
                                        <p:tav tm="0">
                                          <p:val>
                                            <p:strVal val="#ppt_y-.1"/>
                                          </p:val>
                                        </p:tav>
                                        <p:tav tm="100000">
                                          <p:val>
                                            <p:strVal val="#ppt_y"/>
                                          </p:val>
                                        </p:tav>
                                      </p:tavLst>
                                    </p:anim>
                                  </p:childTnLst>
                                </p:cTn>
                              </p:par>
                              <p:par>
                                <p:cTn id="27" presetID="47" presetClass="entr" presetSubtype="0" fill="hold" grpId="0" nodeType="withEffect">
                                  <p:stCondLst>
                                    <p:cond delay="1900"/>
                                  </p:stCondLst>
                                  <p:childTnLst>
                                    <p:set>
                                      <p:cBhvr>
                                        <p:cTn id="28" dur="1" fill="hold">
                                          <p:stCondLst>
                                            <p:cond delay="0"/>
                                          </p:stCondLst>
                                        </p:cTn>
                                        <p:tgtEl>
                                          <p:spTgt spid="2052"/>
                                        </p:tgtEl>
                                        <p:attrNameLst>
                                          <p:attrName>style.visibility</p:attrName>
                                        </p:attrNameLst>
                                      </p:cBhvr>
                                      <p:to>
                                        <p:strVal val="visible"/>
                                      </p:to>
                                    </p:set>
                                    <p:animEffect transition="in" filter="fade">
                                      <p:cBhvr>
                                        <p:cTn id="29" dur="500"/>
                                        <p:tgtEl>
                                          <p:spTgt spid="2052"/>
                                        </p:tgtEl>
                                      </p:cBhvr>
                                    </p:animEffect>
                                    <p:anim calcmode="lin" valueType="num">
                                      <p:cBhvr>
                                        <p:cTn id="30" dur="500" fill="hold"/>
                                        <p:tgtEl>
                                          <p:spTgt spid="2052"/>
                                        </p:tgtEl>
                                        <p:attrNameLst>
                                          <p:attrName>ppt_x</p:attrName>
                                        </p:attrNameLst>
                                      </p:cBhvr>
                                      <p:tavLst>
                                        <p:tav tm="0">
                                          <p:val>
                                            <p:strVal val="#ppt_x"/>
                                          </p:val>
                                        </p:tav>
                                        <p:tav tm="100000">
                                          <p:val>
                                            <p:strVal val="#ppt_x"/>
                                          </p:val>
                                        </p:tav>
                                      </p:tavLst>
                                    </p:anim>
                                    <p:anim calcmode="lin" valueType="num">
                                      <p:cBhvr>
                                        <p:cTn id="31" dur="500" fill="hold"/>
                                        <p:tgtEl>
                                          <p:spTgt spid="2052"/>
                                        </p:tgtEl>
                                        <p:attrNameLst>
                                          <p:attrName>ppt_y</p:attrName>
                                        </p:attrNameLst>
                                      </p:cBhvr>
                                      <p:tavLst>
                                        <p:tav tm="0">
                                          <p:val>
                                            <p:strVal val="#ppt_y-.1"/>
                                          </p:val>
                                        </p:tav>
                                        <p:tav tm="100000">
                                          <p:val>
                                            <p:strVal val="#ppt_y"/>
                                          </p:val>
                                        </p:tav>
                                      </p:tavLst>
                                    </p:anim>
                                  </p:childTnLst>
                                </p:cTn>
                              </p:par>
                              <p:par>
                                <p:cTn id="32" presetID="47" presetClass="entr" presetSubtype="0" fill="hold" grpId="0" nodeType="withEffect">
                                  <p:stCondLst>
                                    <p:cond delay="2300"/>
                                  </p:stCondLst>
                                  <p:childTnLst>
                                    <p:set>
                                      <p:cBhvr>
                                        <p:cTn id="33" dur="1" fill="hold">
                                          <p:stCondLst>
                                            <p:cond delay="0"/>
                                          </p:stCondLst>
                                        </p:cTn>
                                        <p:tgtEl>
                                          <p:spTgt spid="2053"/>
                                        </p:tgtEl>
                                        <p:attrNameLst>
                                          <p:attrName>style.visibility</p:attrName>
                                        </p:attrNameLst>
                                      </p:cBhvr>
                                      <p:to>
                                        <p:strVal val="visible"/>
                                      </p:to>
                                    </p:set>
                                    <p:animEffect transition="in" filter="fade">
                                      <p:cBhvr>
                                        <p:cTn id="34" dur="500"/>
                                        <p:tgtEl>
                                          <p:spTgt spid="2053"/>
                                        </p:tgtEl>
                                      </p:cBhvr>
                                    </p:animEffect>
                                    <p:anim calcmode="lin" valueType="num">
                                      <p:cBhvr>
                                        <p:cTn id="35" dur="500" fill="hold"/>
                                        <p:tgtEl>
                                          <p:spTgt spid="2053"/>
                                        </p:tgtEl>
                                        <p:attrNameLst>
                                          <p:attrName>ppt_x</p:attrName>
                                        </p:attrNameLst>
                                      </p:cBhvr>
                                      <p:tavLst>
                                        <p:tav tm="0">
                                          <p:val>
                                            <p:strVal val="#ppt_x"/>
                                          </p:val>
                                        </p:tav>
                                        <p:tav tm="100000">
                                          <p:val>
                                            <p:strVal val="#ppt_x"/>
                                          </p:val>
                                        </p:tav>
                                      </p:tavLst>
                                    </p:anim>
                                    <p:anim calcmode="lin" valueType="num">
                                      <p:cBhvr>
                                        <p:cTn id="36" dur="500" fill="hold"/>
                                        <p:tgtEl>
                                          <p:spTgt spid="2053"/>
                                        </p:tgtEl>
                                        <p:attrNameLst>
                                          <p:attrName>ppt_y</p:attrName>
                                        </p:attrNameLst>
                                      </p:cBhvr>
                                      <p:tavLst>
                                        <p:tav tm="0">
                                          <p:val>
                                            <p:strVal val="#ppt_y-.1"/>
                                          </p:val>
                                        </p:tav>
                                        <p:tav tm="100000">
                                          <p:val>
                                            <p:strVal val="#ppt_y"/>
                                          </p:val>
                                        </p:tav>
                                      </p:tavLst>
                                    </p:anim>
                                  </p:childTnLst>
                                </p:cTn>
                              </p:par>
                              <p:par>
                                <p:cTn id="37" presetID="47" presetClass="entr" presetSubtype="0" fill="hold" grpId="0" nodeType="withEffect">
                                  <p:stCondLst>
                                    <p:cond delay="2600"/>
                                  </p:stCondLst>
                                  <p:childTnLst>
                                    <p:set>
                                      <p:cBhvr>
                                        <p:cTn id="38" dur="1" fill="hold">
                                          <p:stCondLst>
                                            <p:cond delay="0"/>
                                          </p:stCondLst>
                                        </p:cTn>
                                        <p:tgtEl>
                                          <p:spTgt spid="2058"/>
                                        </p:tgtEl>
                                        <p:attrNameLst>
                                          <p:attrName>style.visibility</p:attrName>
                                        </p:attrNameLst>
                                      </p:cBhvr>
                                      <p:to>
                                        <p:strVal val="visible"/>
                                      </p:to>
                                    </p:set>
                                    <p:animEffect transition="in" filter="fade">
                                      <p:cBhvr>
                                        <p:cTn id="39" dur="500"/>
                                        <p:tgtEl>
                                          <p:spTgt spid="2058"/>
                                        </p:tgtEl>
                                      </p:cBhvr>
                                    </p:animEffect>
                                    <p:anim calcmode="lin" valueType="num">
                                      <p:cBhvr>
                                        <p:cTn id="40" dur="500" fill="hold"/>
                                        <p:tgtEl>
                                          <p:spTgt spid="2058"/>
                                        </p:tgtEl>
                                        <p:attrNameLst>
                                          <p:attrName>ppt_x</p:attrName>
                                        </p:attrNameLst>
                                      </p:cBhvr>
                                      <p:tavLst>
                                        <p:tav tm="0">
                                          <p:val>
                                            <p:strVal val="#ppt_x"/>
                                          </p:val>
                                        </p:tav>
                                        <p:tav tm="100000">
                                          <p:val>
                                            <p:strVal val="#ppt_x"/>
                                          </p:val>
                                        </p:tav>
                                      </p:tavLst>
                                    </p:anim>
                                    <p:anim calcmode="lin" valueType="num">
                                      <p:cBhvr>
                                        <p:cTn id="41" dur="500" fill="hold"/>
                                        <p:tgtEl>
                                          <p:spTgt spid="2058"/>
                                        </p:tgtEl>
                                        <p:attrNameLst>
                                          <p:attrName>ppt_y</p:attrName>
                                        </p:attrNameLst>
                                      </p:cBhvr>
                                      <p:tavLst>
                                        <p:tav tm="0">
                                          <p:val>
                                            <p:strVal val="#ppt_y-.1"/>
                                          </p:val>
                                        </p:tav>
                                        <p:tav tm="100000">
                                          <p:val>
                                            <p:strVal val="#ppt_y"/>
                                          </p:val>
                                        </p:tav>
                                      </p:tavLst>
                                    </p:anim>
                                  </p:childTnLst>
                                </p:cTn>
                              </p:par>
                              <p:par>
                                <p:cTn id="42" presetID="47" presetClass="entr" presetSubtype="0" fill="hold" grpId="0" nodeType="withEffect">
                                  <p:stCondLst>
                                    <p:cond delay="2600"/>
                                  </p:stCondLst>
                                  <p:childTnLst>
                                    <p:set>
                                      <p:cBhvr>
                                        <p:cTn id="43" dur="1" fill="hold">
                                          <p:stCondLst>
                                            <p:cond delay="0"/>
                                          </p:stCondLst>
                                        </p:cTn>
                                        <p:tgtEl>
                                          <p:spTgt spid="2063"/>
                                        </p:tgtEl>
                                        <p:attrNameLst>
                                          <p:attrName>style.visibility</p:attrName>
                                        </p:attrNameLst>
                                      </p:cBhvr>
                                      <p:to>
                                        <p:strVal val="visible"/>
                                      </p:to>
                                    </p:set>
                                    <p:animEffect transition="in" filter="fade">
                                      <p:cBhvr>
                                        <p:cTn id="44" dur="500"/>
                                        <p:tgtEl>
                                          <p:spTgt spid="2063"/>
                                        </p:tgtEl>
                                      </p:cBhvr>
                                    </p:animEffect>
                                    <p:anim calcmode="lin" valueType="num">
                                      <p:cBhvr>
                                        <p:cTn id="45" dur="500" fill="hold"/>
                                        <p:tgtEl>
                                          <p:spTgt spid="2063"/>
                                        </p:tgtEl>
                                        <p:attrNameLst>
                                          <p:attrName>ppt_x</p:attrName>
                                        </p:attrNameLst>
                                      </p:cBhvr>
                                      <p:tavLst>
                                        <p:tav tm="0">
                                          <p:val>
                                            <p:strVal val="#ppt_x"/>
                                          </p:val>
                                        </p:tav>
                                        <p:tav tm="100000">
                                          <p:val>
                                            <p:strVal val="#ppt_x"/>
                                          </p:val>
                                        </p:tav>
                                      </p:tavLst>
                                    </p:anim>
                                    <p:anim calcmode="lin" valueType="num">
                                      <p:cBhvr>
                                        <p:cTn id="46" dur="500" fill="hold"/>
                                        <p:tgtEl>
                                          <p:spTgt spid="2063"/>
                                        </p:tgtEl>
                                        <p:attrNameLst>
                                          <p:attrName>ppt_y</p:attrName>
                                        </p:attrNameLst>
                                      </p:cBhvr>
                                      <p:tavLst>
                                        <p:tav tm="0">
                                          <p:val>
                                            <p:strVal val="#ppt_y-.1"/>
                                          </p:val>
                                        </p:tav>
                                        <p:tav tm="100000">
                                          <p:val>
                                            <p:strVal val="#ppt_y"/>
                                          </p:val>
                                        </p:tav>
                                      </p:tavLst>
                                    </p:anim>
                                  </p:childTnLst>
                                </p:cTn>
                              </p:par>
                              <p:par>
                                <p:cTn id="47" presetID="47" presetClass="entr" presetSubtype="0" fill="hold" grpId="0" nodeType="withEffect">
                                  <p:stCondLst>
                                    <p:cond delay="2500"/>
                                  </p:stCondLst>
                                  <p:childTnLst>
                                    <p:set>
                                      <p:cBhvr>
                                        <p:cTn id="48" dur="1" fill="hold">
                                          <p:stCondLst>
                                            <p:cond delay="0"/>
                                          </p:stCondLst>
                                        </p:cTn>
                                        <p:tgtEl>
                                          <p:spTgt spid="2062"/>
                                        </p:tgtEl>
                                        <p:attrNameLst>
                                          <p:attrName>style.visibility</p:attrName>
                                        </p:attrNameLst>
                                      </p:cBhvr>
                                      <p:to>
                                        <p:strVal val="visible"/>
                                      </p:to>
                                    </p:set>
                                    <p:animEffect transition="in" filter="fade">
                                      <p:cBhvr>
                                        <p:cTn id="49" dur="500"/>
                                        <p:tgtEl>
                                          <p:spTgt spid="2062"/>
                                        </p:tgtEl>
                                      </p:cBhvr>
                                    </p:animEffect>
                                    <p:anim calcmode="lin" valueType="num">
                                      <p:cBhvr>
                                        <p:cTn id="50" dur="500" fill="hold"/>
                                        <p:tgtEl>
                                          <p:spTgt spid="2062"/>
                                        </p:tgtEl>
                                        <p:attrNameLst>
                                          <p:attrName>ppt_x</p:attrName>
                                        </p:attrNameLst>
                                      </p:cBhvr>
                                      <p:tavLst>
                                        <p:tav tm="0">
                                          <p:val>
                                            <p:strVal val="#ppt_x"/>
                                          </p:val>
                                        </p:tav>
                                        <p:tav tm="100000">
                                          <p:val>
                                            <p:strVal val="#ppt_x"/>
                                          </p:val>
                                        </p:tav>
                                      </p:tavLst>
                                    </p:anim>
                                    <p:anim calcmode="lin" valueType="num">
                                      <p:cBhvr>
                                        <p:cTn id="51" dur="500" fill="hold"/>
                                        <p:tgtEl>
                                          <p:spTgt spid="2062"/>
                                        </p:tgtEl>
                                        <p:attrNameLst>
                                          <p:attrName>ppt_y</p:attrName>
                                        </p:attrNameLst>
                                      </p:cBhvr>
                                      <p:tavLst>
                                        <p:tav tm="0">
                                          <p:val>
                                            <p:strVal val="#ppt_y-.1"/>
                                          </p:val>
                                        </p:tav>
                                        <p:tav tm="100000">
                                          <p:val>
                                            <p:strVal val="#ppt_y"/>
                                          </p:val>
                                        </p:tav>
                                      </p:tavLst>
                                    </p:anim>
                                  </p:childTnLst>
                                </p:cTn>
                              </p:par>
                              <p:par>
                                <p:cTn id="52" presetID="47" presetClass="entr" presetSubtype="0" fill="hold" grpId="0" nodeType="withEffect">
                                  <p:stCondLst>
                                    <p:cond delay="2400"/>
                                  </p:stCondLst>
                                  <p:childTnLst>
                                    <p:set>
                                      <p:cBhvr>
                                        <p:cTn id="53" dur="1" fill="hold">
                                          <p:stCondLst>
                                            <p:cond delay="0"/>
                                          </p:stCondLst>
                                        </p:cTn>
                                        <p:tgtEl>
                                          <p:spTgt spid="2064"/>
                                        </p:tgtEl>
                                        <p:attrNameLst>
                                          <p:attrName>style.visibility</p:attrName>
                                        </p:attrNameLst>
                                      </p:cBhvr>
                                      <p:to>
                                        <p:strVal val="visible"/>
                                      </p:to>
                                    </p:set>
                                    <p:animEffect transition="in" filter="fade">
                                      <p:cBhvr>
                                        <p:cTn id="54" dur="500"/>
                                        <p:tgtEl>
                                          <p:spTgt spid="2064"/>
                                        </p:tgtEl>
                                      </p:cBhvr>
                                    </p:animEffect>
                                    <p:anim calcmode="lin" valueType="num">
                                      <p:cBhvr>
                                        <p:cTn id="55" dur="500" fill="hold"/>
                                        <p:tgtEl>
                                          <p:spTgt spid="2064"/>
                                        </p:tgtEl>
                                        <p:attrNameLst>
                                          <p:attrName>ppt_x</p:attrName>
                                        </p:attrNameLst>
                                      </p:cBhvr>
                                      <p:tavLst>
                                        <p:tav tm="0">
                                          <p:val>
                                            <p:strVal val="#ppt_x"/>
                                          </p:val>
                                        </p:tav>
                                        <p:tav tm="100000">
                                          <p:val>
                                            <p:strVal val="#ppt_x"/>
                                          </p:val>
                                        </p:tav>
                                      </p:tavLst>
                                    </p:anim>
                                    <p:anim calcmode="lin" valueType="num">
                                      <p:cBhvr>
                                        <p:cTn id="56" dur="500" fill="hold"/>
                                        <p:tgtEl>
                                          <p:spTgt spid="2064"/>
                                        </p:tgtEl>
                                        <p:attrNameLst>
                                          <p:attrName>ppt_y</p:attrName>
                                        </p:attrNameLst>
                                      </p:cBhvr>
                                      <p:tavLst>
                                        <p:tav tm="0">
                                          <p:val>
                                            <p:strVal val="#ppt_y-.1"/>
                                          </p:val>
                                        </p:tav>
                                        <p:tav tm="100000">
                                          <p:val>
                                            <p:strVal val="#ppt_y"/>
                                          </p:val>
                                        </p:tav>
                                      </p:tavLst>
                                    </p:anim>
                                  </p:childTnLst>
                                </p:cTn>
                              </p:par>
                              <p:par>
                                <p:cTn id="57" presetID="47" presetClass="entr" presetSubtype="0" fill="hold" grpId="0" nodeType="withEffect">
                                  <p:stCondLst>
                                    <p:cond delay="2000"/>
                                  </p:stCondLst>
                                  <p:childTnLst>
                                    <p:set>
                                      <p:cBhvr>
                                        <p:cTn id="58" dur="1" fill="hold">
                                          <p:stCondLst>
                                            <p:cond delay="0"/>
                                          </p:stCondLst>
                                        </p:cTn>
                                        <p:tgtEl>
                                          <p:spTgt spid="2059"/>
                                        </p:tgtEl>
                                        <p:attrNameLst>
                                          <p:attrName>style.visibility</p:attrName>
                                        </p:attrNameLst>
                                      </p:cBhvr>
                                      <p:to>
                                        <p:strVal val="visible"/>
                                      </p:to>
                                    </p:set>
                                    <p:animEffect transition="in" filter="fade">
                                      <p:cBhvr>
                                        <p:cTn id="59" dur="500"/>
                                        <p:tgtEl>
                                          <p:spTgt spid="2059"/>
                                        </p:tgtEl>
                                      </p:cBhvr>
                                    </p:animEffect>
                                    <p:anim calcmode="lin" valueType="num">
                                      <p:cBhvr>
                                        <p:cTn id="60" dur="500" fill="hold"/>
                                        <p:tgtEl>
                                          <p:spTgt spid="2059"/>
                                        </p:tgtEl>
                                        <p:attrNameLst>
                                          <p:attrName>ppt_x</p:attrName>
                                        </p:attrNameLst>
                                      </p:cBhvr>
                                      <p:tavLst>
                                        <p:tav tm="0">
                                          <p:val>
                                            <p:strVal val="#ppt_x"/>
                                          </p:val>
                                        </p:tav>
                                        <p:tav tm="100000">
                                          <p:val>
                                            <p:strVal val="#ppt_x"/>
                                          </p:val>
                                        </p:tav>
                                      </p:tavLst>
                                    </p:anim>
                                    <p:anim calcmode="lin" valueType="num">
                                      <p:cBhvr>
                                        <p:cTn id="61" dur="500" fill="hold"/>
                                        <p:tgtEl>
                                          <p:spTgt spid="2059"/>
                                        </p:tgtEl>
                                        <p:attrNameLst>
                                          <p:attrName>ppt_y</p:attrName>
                                        </p:attrNameLst>
                                      </p:cBhvr>
                                      <p:tavLst>
                                        <p:tav tm="0">
                                          <p:val>
                                            <p:strVal val="#ppt_y-.1"/>
                                          </p:val>
                                        </p:tav>
                                        <p:tav tm="100000">
                                          <p:val>
                                            <p:strVal val="#ppt_y"/>
                                          </p:val>
                                        </p:tav>
                                      </p:tavLst>
                                    </p:anim>
                                  </p:childTnLst>
                                </p:cTn>
                              </p:par>
                              <p:par>
                                <p:cTn id="62" presetID="47" presetClass="entr" presetSubtype="0" fill="hold" grpId="0" nodeType="withEffect">
                                  <p:stCondLst>
                                    <p:cond delay="1800"/>
                                  </p:stCondLst>
                                  <p:childTnLst>
                                    <p:set>
                                      <p:cBhvr>
                                        <p:cTn id="63" dur="1" fill="hold">
                                          <p:stCondLst>
                                            <p:cond delay="0"/>
                                          </p:stCondLst>
                                        </p:cTn>
                                        <p:tgtEl>
                                          <p:spTgt spid="2060"/>
                                        </p:tgtEl>
                                        <p:attrNameLst>
                                          <p:attrName>style.visibility</p:attrName>
                                        </p:attrNameLst>
                                      </p:cBhvr>
                                      <p:to>
                                        <p:strVal val="visible"/>
                                      </p:to>
                                    </p:set>
                                    <p:animEffect transition="in" filter="fade">
                                      <p:cBhvr>
                                        <p:cTn id="64" dur="500"/>
                                        <p:tgtEl>
                                          <p:spTgt spid="2060"/>
                                        </p:tgtEl>
                                      </p:cBhvr>
                                    </p:animEffect>
                                    <p:anim calcmode="lin" valueType="num">
                                      <p:cBhvr>
                                        <p:cTn id="65" dur="500" fill="hold"/>
                                        <p:tgtEl>
                                          <p:spTgt spid="2060"/>
                                        </p:tgtEl>
                                        <p:attrNameLst>
                                          <p:attrName>ppt_x</p:attrName>
                                        </p:attrNameLst>
                                      </p:cBhvr>
                                      <p:tavLst>
                                        <p:tav tm="0">
                                          <p:val>
                                            <p:strVal val="#ppt_x"/>
                                          </p:val>
                                        </p:tav>
                                        <p:tav tm="100000">
                                          <p:val>
                                            <p:strVal val="#ppt_x"/>
                                          </p:val>
                                        </p:tav>
                                      </p:tavLst>
                                    </p:anim>
                                    <p:anim calcmode="lin" valueType="num">
                                      <p:cBhvr>
                                        <p:cTn id="66" dur="500" fill="hold"/>
                                        <p:tgtEl>
                                          <p:spTgt spid="2060"/>
                                        </p:tgtEl>
                                        <p:attrNameLst>
                                          <p:attrName>ppt_y</p:attrName>
                                        </p:attrNameLst>
                                      </p:cBhvr>
                                      <p:tavLst>
                                        <p:tav tm="0">
                                          <p:val>
                                            <p:strVal val="#ppt_y-.1"/>
                                          </p:val>
                                        </p:tav>
                                        <p:tav tm="100000">
                                          <p:val>
                                            <p:strVal val="#ppt_y"/>
                                          </p:val>
                                        </p:tav>
                                      </p:tavLst>
                                    </p:anim>
                                  </p:childTnLst>
                                </p:cTn>
                              </p:par>
                            </p:childTnLst>
                          </p:cTn>
                        </p:par>
                        <p:par>
                          <p:cTn id="67" fill="hold">
                            <p:stCondLst>
                              <p:cond delay="3100"/>
                            </p:stCondLst>
                            <p:childTnLst>
                              <p:par>
                                <p:cTn id="68" presetID="6" presetClass="emph" presetSubtype="0" fill="hold" grpId="1" nodeType="afterEffect">
                                  <p:stCondLst>
                                    <p:cond delay="0"/>
                                  </p:stCondLst>
                                  <p:childTnLst>
                                    <p:animScale>
                                      <p:cBhvr>
                                        <p:cTn id="69" dur="500" fill="hold"/>
                                        <p:tgtEl>
                                          <p:spTgt spid="2051"/>
                                        </p:tgtEl>
                                      </p:cBhvr>
                                      <p:by x="150000" y="150000"/>
                                    </p:animScale>
                                  </p:childTnLst>
                                </p:cTn>
                              </p:par>
                              <p:par>
                                <p:cTn id="70" presetID="6" presetClass="emph" presetSubtype="0" fill="hold" grpId="1" nodeType="withEffect">
                                  <p:stCondLst>
                                    <p:cond delay="200"/>
                                  </p:stCondLst>
                                  <p:childTnLst>
                                    <p:animScale>
                                      <p:cBhvr>
                                        <p:cTn id="71" dur="500" fill="hold"/>
                                        <p:tgtEl>
                                          <p:spTgt spid="2054"/>
                                        </p:tgtEl>
                                      </p:cBhvr>
                                      <p:by x="150000" y="150000"/>
                                    </p:animScale>
                                  </p:childTnLst>
                                </p:cTn>
                              </p:par>
                              <p:par>
                                <p:cTn id="72" presetID="6" presetClass="emph" presetSubtype="0" fill="hold" grpId="1" nodeType="withEffect">
                                  <p:stCondLst>
                                    <p:cond delay="400"/>
                                  </p:stCondLst>
                                  <p:childTnLst>
                                    <p:animScale>
                                      <p:cBhvr>
                                        <p:cTn id="73" dur="500" fill="hold"/>
                                        <p:tgtEl>
                                          <p:spTgt spid="2055"/>
                                        </p:tgtEl>
                                      </p:cBhvr>
                                      <p:by x="150000" y="150000"/>
                                    </p:animScale>
                                  </p:childTnLst>
                                </p:cTn>
                              </p:par>
                              <p:par>
                                <p:cTn id="74" presetID="6" presetClass="emph" presetSubtype="0" fill="hold" grpId="1" nodeType="withEffect">
                                  <p:stCondLst>
                                    <p:cond delay="800"/>
                                  </p:stCondLst>
                                  <p:childTnLst>
                                    <p:animScale>
                                      <p:cBhvr>
                                        <p:cTn id="75" dur="500" fill="hold"/>
                                        <p:tgtEl>
                                          <p:spTgt spid="2056"/>
                                        </p:tgtEl>
                                      </p:cBhvr>
                                      <p:by x="150000" y="150000"/>
                                    </p:animScale>
                                  </p:childTnLst>
                                </p:cTn>
                              </p:par>
                              <p:par>
                                <p:cTn id="76" presetID="6" presetClass="emph" presetSubtype="0" fill="hold" grpId="1" nodeType="withEffect">
                                  <p:stCondLst>
                                    <p:cond delay="1100"/>
                                  </p:stCondLst>
                                  <p:childTnLst>
                                    <p:animScale>
                                      <p:cBhvr>
                                        <p:cTn id="77" dur="500" fill="hold"/>
                                        <p:tgtEl>
                                          <p:spTgt spid="2057"/>
                                        </p:tgtEl>
                                      </p:cBhvr>
                                      <p:by x="150000" y="150000"/>
                                    </p:animScale>
                                  </p:childTnLst>
                                </p:cTn>
                              </p:par>
                              <p:par>
                                <p:cTn id="78" presetID="6" presetClass="emph" presetSubtype="0" fill="hold" grpId="1" nodeType="withEffect">
                                  <p:stCondLst>
                                    <p:cond delay="1400"/>
                                  </p:stCondLst>
                                  <p:childTnLst>
                                    <p:animScale>
                                      <p:cBhvr>
                                        <p:cTn id="79" dur="500" fill="hold"/>
                                        <p:tgtEl>
                                          <p:spTgt spid="2052"/>
                                        </p:tgtEl>
                                      </p:cBhvr>
                                      <p:by x="150000" y="150000"/>
                                    </p:animScale>
                                  </p:childTnLst>
                                </p:cTn>
                              </p:par>
                              <p:par>
                                <p:cTn id="80" presetID="6" presetClass="emph" presetSubtype="0" fill="hold" grpId="1" nodeType="withEffect">
                                  <p:stCondLst>
                                    <p:cond delay="1700"/>
                                  </p:stCondLst>
                                  <p:childTnLst>
                                    <p:animScale>
                                      <p:cBhvr>
                                        <p:cTn id="81" dur="500" fill="hold"/>
                                        <p:tgtEl>
                                          <p:spTgt spid="2053"/>
                                        </p:tgtEl>
                                      </p:cBhvr>
                                      <p:by x="150000" y="150000"/>
                                    </p:animScale>
                                  </p:childTnLst>
                                </p:cTn>
                              </p:par>
                              <p:par>
                                <p:cTn id="82" presetID="6" presetClass="emph" presetSubtype="0" fill="hold" grpId="1" nodeType="withEffect">
                                  <p:stCondLst>
                                    <p:cond delay="2000"/>
                                  </p:stCondLst>
                                  <p:childTnLst>
                                    <p:animScale>
                                      <p:cBhvr>
                                        <p:cTn id="83" dur="500" fill="hold"/>
                                        <p:tgtEl>
                                          <p:spTgt spid="2058"/>
                                        </p:tgtEl>
                                      </p:cBhvr>
                                      <p:by x="150000" y="150000"/>
                                    </p:animScale>
                                  </p:childTnLst>
                                </p:cTn>
                              </p:par>
                              <p:par>
                                <p:cTn id="84" presetID="6" presetClass="emph" presetSubtype="0" fill="hold" grpId="1" nodeType="withEffect">
                                  <p:stCondLst>
                                    <p:cond delay="2200"/>
                                  </p:stCondLst>
                                  <p:childTnLst>
                                    <p:animScale>
                                      <p:cBhvr>
                                        <p:cTn id="85" dur="500" fill="hold"/>
                                        <p:tgtEl>
                                          <p:spTgt spid="2059"/>
                                        </p:tgtEl>
                                      </p:cBhvr>
                                      <p:by x="150000" y="150000"/>
                                    </p:animScale>
                                  </p:childTnLst>
                                </p:cTn>
                              </p:par>
                              <p:par>
                                <p:cTn id="86" presetID="6" presetClass="emph" presetSubtype="0" fill="hold" grpId="1" nodeType="withEffect">
                                  <p:stCondLst>
                                    <p:cond delay="2300"/>
                                  </p:stCondLst>
                                  <p:childTnLst>
                                    <p:animScale>
                                      <p:cBhvr>
                                        <p:cTn id="87" dur="500" fill="hold"/>
                                        <p:tgtEl>
                                          <p:spTgt spid="2060"/>
                                        </p:tgtEl>
                                      </p:cBhvr>
                                      <p:by x="150000" y="150000"/>
                                    </p:animScale>
                                  </p:childTnLst>
                                </p:cTn>
                              </p:par>
                            </p:childTnLst>
                          </p:cTn>
                        </p:par>
                        <p:par>
                          <p:cTn id="88" fill="hold">
                            <p:stCondLst>
                              <p:cond delay="5900"/>
                            </p:stCondLst>
                            <p:childTnLst>
                              <p:par>
                                <p:cTn id="89" presetID="6" presetClass="emph" presetSubtype="0" fill="hold" grpId="1" nodeType="afterEffect">
                                  <p:stCondLst>
                                    <p:cond delay="0"/>
                                  </p:stCondLst>
                                  <p:childTnLst>
                                    <p:animScale>
                                      <p:cBhvr>
                                        <p:cTn id="90" dur="500" fill="hold"/>
                                        <p:tgtEl>
                                          <p:spTgt spid="2050"/>
                                        </p:tgtEl>
                                      </p:cBhvr>
                                      <p:by x="150000" y="150000"/>
                                    </p:animScale>
                                  </p:childTnLst>
                                </p:cTn>
                              </p:par>
                              <p:par>
                                <p:cTn id="91" presetID="6" presetClass="emph" presetSubtype="0" fill="hold" grpId="1" nodeType="withEffect">
                                  <p:stCondLst>
                                    <p:cond delay="400"/>
                                  </p:stCondLst>
                                  <p:childTnLst>
                                    <p:animScale>
                                      <p:cBhvr>
                                        <p:cTn id="92" dur="500" fill="hold"/>
                                        <p:tgtEl>
                                          <p:spTgt spid="2062"/>
                                        </p:tgtEl>
                                      </p:cBhvr>
                                      <p:by x="150000" y="150000"/>
                                    </p:animScale>
                                  </p:childTnLst>
                                </p:cTn>
                              </p:par>
                              <p:par>
                                <p:cTn id="93" presetID="6" presetClass="emph" presetSubtype="0" fill="hold" grpId="1" nodeType="withEffect">
                                  <p:stCondLst>
                                    <p:cond delay="800"/>
                                  </p:stCondLst>
                                  <p:childTnLst>
                                    <p:animScale>
                                      <p:cBhvr>
                                        <p:cTn id="94" dur="500" fill="hold"/>
                                        <p:tgtEl>
                                          <p:spTgt spid="2063"/>
                                        </p:tgtEl>
                                      </p:cBhvr>
                                      <p:by x="150000" y="150000"/>
                                    </p:animScale>
                                  </p:childTnLst>
                                </p:cTn>
                              </p:par>
                              <p:par>
                                <p:cTn id="95" presetID="6" presetClass="emph" presetSubtype="0" fill="hold" grpId="1" nodeType="withEffect">
                                  <p:stCondLst>
                                    <p:cond delay="1100"/>
                                  </p:stCondLst>
                                  <p:childTnLst>
                                    <p:animScale>
                                      <p:cBhvr>
                                        <p:cTn id="96" dur="500" fill="hold"/>
                                        <p:tgtEl>
                                          <p:spTgt spid="206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animBg="1" autoUpdateAnimBg="0"/>
      <p:bldP spid="2050" grpId="1" animBg="1" autoUpdateAnimBg="0"/>
      <p:bldP spid="2051" grpId="0" animBg="1" autoUpdateAnimBg="0"/>
      <p:bldP spid="2051" grpId="1" animBg="1" autoUpdateAnimBg="0"/>
      <p:bldP spid="2052" grpId="0" animBg="1" autoUpdateAnimBg="0"/>
      <p:bldP spid="2052" grpId="1" animBg="1" autoUpdateAnimBg="0"/>
      <p:bldP spid="2053" grpId="0" animBg="1" autoUpdateAnimBg="0"/>
      <p:bldP spid="2053" grpId="1" animBg="1" autoUpdateAnimBg="0"/>
      <p:bldP spid="2054" grpId="0" animBg="1" autoUpdateAnimBg="0"/>
      <p:bldP spid="2054" grpId="1" animBg="1" autoUpdateAnimBg="0"/>
      <p:bldP spid="2055" grpId="0" animBg="1" autoUpdateAnimBg="0"/>
      <p:bldP spid="2055" grpId="1" animBg="1" autoUpdateAnimBg="0"/>
      <p:bldP spid="2056" grpId="0" animBg="1" autoUpdateAnimBg="0"/>
      <p:bldP spid="2056" grpId="1" animBg="1" autoUpdateAnimBg="0"/>
      <p:bldP spid="2057" grpId="0" animBg="1" autoUpdateAnimBg="0"/>
      <p:bldP spid="2057" grpId="1" animBg="1" autoUpdateAnimBg="0"/>
      <p:bldP spid="2058" grpId="0" animBg="1" autoUpdateAnimBg="0"/>
      <p:bldP spid="2058" grpId="1" animBg="1" autoUpdateAnimBg="0"/>
      <p:bldP spid="2059" grpId="0" animBg="1" autoUpdateAnimBg="0"/>
      <p:bldP spid="2059" grpId="1" animBg="1" autoUpdateAnimBg="0"/>
      <p:bldP spid="2060" grpId="0" animBg="1" autoUpdateAnimBg="0"/>
      <p:bldP spid="2060" grpId="1" animBg="1" autoUpdateAnimBg="0"/>
      <p:bldP spid="2062" grpId="0" animBg="1" autoUpdateAnimBg="0"/>
      <p:bldP spid="2062" grpId="1" animBg="1" autoUpdateAnimBg="0"/>
      <p:bldP spid="2063" grpId="0" animBg="1" autoUpdateAnimBg="0"/>
      <p:bldP spid="2063" grpId="1" animBg="1" autoUpdateAnimBg="0"/>
      <p:bldP spid="2064" grpId="0" animBg="1" autoUpdateAnimBg="0"/>
      <p:bldP spid="2064" grpId="1" animBg="1" autoUpdateAnimBg="0"/>
    </p:bldLst>
  </p:timing>
  <p:hf hdr="0" ftr="0" dt="0"/>
  <p:txStyles>
    <p:title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Arial" pitchFamily="34" charset="0"/>
        </a:defRPr>
      </a:lvl2pPr>
      <a:lvl3pPr algn="l" rtl="0" eaLnBrk="0" fontAlgn="base" hangingPunct="0">
        <a:spcBef>
          <a:spcPct val="0"/>
        </a:spcBef>
        <a:spcAft>
          <a:spcPct val="0"/>
        </a:spcAft>
        <a:defRPr sz="4000" b="1">
          <a:solidFill>
            <a:schemeClr val="tx2"/>
          </a:solidFill>
          <a:latin typeface="Arial" pitchFamily="34" charset="0"/>
        </a:defRPr>
      </a:lvl3pPr>
      <a:lvl4pPr algn="l" rtl="0" eaLnBrk="0" fontAlgn="base" hangingPunct="0">
        <a:spcBef>
          <a:spcPct val="0"/>
        </a:spcBef>
        <a:spcAft>
          <a:spcPct val="0"/>
        </a:spcAft>
        <a:defRPr sz="4000" b="1">
          <a:solidFill>
            <a:schemeClr val="tx2"/>
          </a:solidFill>
          <a:latin typeface="Arial" pitchFamily="34" charset="0"/>
        </a:defRPr>
      </a:lvl4pPr>
      <a:lvl5pPr algn="l" rtl="0" eaLnBrk="0" fontAlgn="base" hangingPunct="0">
        <a:spcBef>
          <a:spcPct val="0"/>
        </a:spcBef>
        <a:spcAft>
          <a:spcPct val="0"/>
        </a:spcAft>
        <a:defRPr sz="4000" b="1">
          <a:solidFill>
            <a:schemeClr val="tx2"/>
          </a:solidFill>
          <a:latin typeface="Arial" pitchFamily="34" charset="0"/>
        </a:defRPr>
      </a:lvl5pPr>
      <a:lvl6pPr marL="457200" algn="l" rtl="0" eaLnBrk="0" fontAlgn="base" hangingPunct="0">
        <a:spcBef>
          <a:spcPct val="0"/>
        </a:spcBef>
        <a:spcAft>
          <a:spcPct val="0"/>
        </a:spcAft>
        <a:defRPr sz="4000" b="1">
          <a:solidFill>
            <a:schemeClr val="tx2"/>
          </a:solidFill>
          <a:latin typeface="Arial" pitchFamily="34" charset="0"/>
        </a:defRPr>
      </a:lvl6pPr>
      <a:lvl7pPr marL="914400" algn="l" rtl="0" eaLnBrk="0" fontAlgn="base" hangingPunct="0">
        <a:spcBef>
          <a:spcPct val="0"/>
        </a:spcBef>
        <a:spcAft>
          <a:spcPct val="0"/>
        </a:spcAft>
        <a:defRPr sz="4000" b="1">
          <a:solidFill>
            <a:schemeClr val="tx2"/>
          </a:solidFill>
          <a:latin typeface="Arial" pitchFamily="34" charset="0"/>
        </a:defRPr>
      </a:lvl7pPr>
      <a:lvl8pPr marL="1371600" algn="l" rtl="0" eaLnBrk="0" fontAlgn="base" hangingPunct="0">
        <a:spcBef>
          <a:spcPct val="0"/>
        </a:spcBef>
        <a:spcAft>
          <a:spcPct val="0"/>
        </a:spcAft>
        <a:defRPr sz="4000" b="1">
          <a:solidFill>
            <a:schemeClr val="tx2"/>
          </a:solidFill>
          <a:latin typeface="Arial" pitchFamily="34" charset="0"/>
        </a:defRPr>
      </a:lvl8pPr>
      <a:lvl9pPr marL="1828800" algn="l" rtl="0" eaLnBrk="0" fontAlgn="base" hangingPunct="0">
        <a:spcBef>
          <a:spcPct val="0"/>
        </a:spcBef>
        <a:spcAft>
          <a:spcPct val="0"/>
        </a:spcAft>
        <a:defRPr sz="4000" b="1">
          <a:solidFill>
            <a:schemeClr val="tx2"/>
          </a:solidFill>
          <a:latin typeface="Arial" pitchFamily="34" charset="0"/>
        </a:defRPr>
      </a:lvl9pPr>
    </p:titleStyle>
    <p:bodyStyle>
      <a:lvl1pPr marL="342900" indent="-342900" algn="l" rtl="0" eaLnBrk="0" fontAlgn="base" hangingPunct="0">
        <a:spcBef>
          <a:spcPct val="20000"/>
        </a:spcBef>
        <a:spcAft>
          <a:spcPct val="0"/>
        </a:spcAft>
        <a:buSzPct val="85000"/>
        <a:buFont typeface="Wingdings" pitchFamily="2" charset="2"/>
        <a:buChar char="£"/>
        <a:defRPr sz="3200" b="1">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a:solidFill>
            <a:schemeClr val="tx2"/>
          </a:solidFill>
          <a:latin typeface="+mn-lt"/>
        </a:defRPr>
      </a:lvl2pPr>
      <a:lvl3pPr marL="1143000" indent="-228600" algn="l" rtl="0" eaLnBrk="0" fontAlgn="base" hangingPunct="0">
        <a:spcBef>
          <a:spcPct val="20000"/>
        </a:spcBef>
        <a:spcAft>
          <a:spcPct val="0"/>
        </a:spcAft>
        <a:buClr>
          <a:schemeClr val="folHlink"/>
        </a:buClr>
        <a:buChar char="•"/>
        <a:defRPr sz="2400">
          <a:solidFill>
            <a:schemeClr val="tx2"/>
          </a:solidFill>
          <a:latin typeface="+mn-lt"/>
        </a:defRPr>
      </a:lvl3pPr>
      <a:lvl4pPr marL="1600200" indent="-228600" algn="l" rtl="0" eaLnBrk="0" fontAlgn="base" hangingPunct="0">
        <a:spcBef>
          <a:spcPct val="20000"/>
        </a:spcBef>
        <a:spcAft>
          <a:spcPct val="0"/>
        </a:spcAft>
        <a:buClr>
          <a:schemeClr val="tx2"/>
        </a:buClr>
        <a:buSzPct val="85000"/>
        <a:buChar char="•"/>
        <a:defRPr sz="2000">
          <a:solidFill>
            <a:schemeClr val="tx2"/>
          </a:solidFill>
          <a:latin typeface="+mn-lt"/>
        </a:defRPr>
      </a:lvl4pPr>
      <a:lvl5pPr marL="2057400" indent="-228600" algn="l" rtl="0" eaLnBrk="0" fontAlgn="base" hangingPunct="0">
        <a:spcBef>
          <a:spcPct val="20000"/>
        </a:spcBef>
        <a:spcAft>
          <a:spcPct val="0"/>
        </a:spcAft>
        <a:buClr>
          <a:schemeClr val="accent1"/>
        </a:buClr>
        <a:buSzPct val="85000"/>
        <a:buChar char="•"/>
        <a:defRPr sz="2000">
          <a:solidFill>
            <a:schemeClr val="tx2"/>
          </a:solidFill>
          <a:latin typeface="+mn-lt"/>
        </a:defRPr>
      </a:lvl5pPr>
      <a:lvl6pPr marL="2514600" indent="-228600" algn="l" rtl="0" eaLnBrk="0" fontAlgn="base" hangingPunct="0">
        <a:spcBef>
          <a:spcPct val="20000"/>
        </a:spcBef>
        <a:spcAft>
          <a:spcPct val="0"/>
        </a:spcAft>
        <a:buClr>
          <a:schemeClr val="accent1"/>
        </a:buClr>
        <a:buSzPct val="85000"/>
        <a:buChar char="•"/>
        <a:defRPr sz="2000">
          <a:solidFill>
            <a:schemeClr val="tx2"/>
          </a:solidFill>
          <a:latin typeface="+mn-lt"/>
        </a:defRPr>
      </a:lvl6pPr>
      <a:lvl7pPr marL="2971800" indent="-228600" algn="l" rtl="0" eaLnBrk="0" fontAlgn="base" hangingPunct="0">
        <a:spcBef>
          <a:spcPct val="20000"/>
        </a:spcBef>
        <a:spcAft>
          <a:spcPct val="0"/>
        </a:spcAft>
        <a:buClr>
          <a:schemeClr val="accent1"/>
        </a:buClr>
        <a:buSzPct val="85000"/>
        <a:buChar char="•"/>
        <a:defRPr sz="2000">
          <a:solidFill>
            <a:schemeClr val="tx2"/>
          </a:solidFill>
          <a:latin typeface="+mn-lt"/>
        </a:defRPr>
      </a:lvl7pPr>
      <a:lvl8pPr marL="3429000" indent="-228600" algn="l" rtl="0" eaLnBrk="0" fontAlgn="base" hangingPunct="0">
        <a:spcBef>
          <a:spcPct val="20000"/>
        </a:spcBef>
        <a:spcAft>
          <a:spcPct val="0"/>
        </a:spcAft>
        <a:buClr>
          <a:schemeClr val="accent1"/>
        </a:buClr>
        <a:buSzPct val="85000"/>
        <a:buChar char="•"/>
        <a:defRPr sz="2000">
          <a:solidFill>
            <a:schemeClr val="tx2"/>
          </a:solidFill>
          <a:latin typeface="+mn-lt"/>
        </a:defRPr>
      </a:lvl8pPr>
      <a:lvl9pPr marL="3886200" indent="-228600" algn="l" rtl="0" eaLnBrk="0" fontAlgn="base" hangingPunct="0">
        <a:spcBef>
          <a:spcPct val="20000"/>
        </a:spcBef>
        <a:spcAft>
          <a:spcPct val="0"/>
        </a:spcAft>
        <a:buClr>
          <a:schemeClr val="accent1"/>
        </a:buClr>
        <a:buSzPct val="85000"/>
        <a:buChar char="•"/>
        <a:defRPr sz="2000">
          <a:solidFill>
            <a:schemeClr val="tx2"/>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8.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8.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1"/>
          <p:cNvSpPr>
            <a:spLocks noGrp="1" noChangeArrowheads="1"/>
          </p:cNvSpPr>
          <p:nvPr>
            <p:ph type="ctrTitle" idx="4294967295"/>
          </p:nvPr>
        </p:nvSpPr>
        <p:spPr>
          <a:xfrm>
            <a:off x="3425902" y="1382750"/>
            <a:ext cx="5526088" cy="2321739"/>
          </a:xfrm>
          <a:effectLst>
            <a:outerShdw dist="17961" dir="2700000" algn="ctr" rotWithShape="0">
              <a:srgbClr val="F8F8F8">
                <a:alpha val="50000"/>
              </a:srgbClr>
            </a:outerShdw>
          </a:effectLst>
        </p:spPr>
        <p:txBody>
          <a:bodyPr/>
          <a:lstStyle/>
          <a:p>
            <a:pPr algn="ctr" eaLnBrk="1" hangingPunct="1">
              <a:defRPr/>
            </a:pPr>
            <a:r>
              <a:rPr lang="zh-CN" altLang="en-US" sz="4400" dirty="0" smtClean="0">
                <a:solidFill>
                  <a:schemeClr val="tx1"/>
                </a:solidFill>
                <a:latin typeface="华文楷体" pitchFamily="2" charset="-122"/>
                <a:ea typeface="华文楷体" pitchFamily="2" charset="-122"/>
              </a:rPr>
              <a:t>资管流程与注意事项</a:t>
            </a:r>
            <a:r>
              <a:rPr lang="en-US" altLang="zh-CN" sz="4400" dirty="0" smtClean="0">
                <a:solidFill>
                  <a:schemeClr val="tx1"/>
                </a:solidFill>
                <a:latin typeface="华文楷体" pitchFamily="2" charset="-122"/>
                <a:ea typeface="华文楷体" pitchFamily="2" charset="-122"/>
              </a:rPr>
              <a:t/>
            </a:r>
            <a:br>
              <a:rPr lang="en-US" altLang="zh-CN" sz="4400" dirty="0" smtClean="0">
                <a:solidFill>
                  <a:schemeClr val="tx1"/>
                </a:solidFill>
                <a:latin typeface="华文楷体" pitchFamily="2" charset="-122"/>
                <a:ea typeface="华文楷体" pitchFamily="2" charset="-122"/>
              </a:rPr>
            </a:br>
            <a:r>
              <a:rPr lang="en-US" altLang="zh-CN" dirty="0" smtClean="0">
                <a:solidFill>
                  <a:schemeClr val="tx1"/>
                </a:solidFill>
                <a:latin typeface="楷体_GB2312" pitchFamily="49" charset="-122"/>
                <a:ea typeface="楷体_GB2312" pitchFamily="49" charset="-122"/>
              </a:rPr>
              <a:t/>
            </a:r>
            <a:br>
              <a:rPr lang="en-US" altLang="zh-CN" dirty="0" smtClean="0">
                <a:solidFill>
                  <a:schemeClr val="tx1"/>
                </a:solidFill>
                <a:latin typeface="楷体_GB2312" pitchFamily="49" charset="-122"/>
                <a:ea typeface="楷体_GB2312" pitchFamily="49" charset="-122"/>
              </a:rPr>
            </a:br>
            <a:r>
              <a:rPr lang="zh-CN" altLang="en-US" sz="4400" dirty="0" smtClean="0">
                <a:solidFill>
                  <a:schemeClr val="tx1"/>
                </a:solidFill>
                <a:latin typeface="华文楷体" pitchFamily="2" charset="-122"/>
                <a:ea typeface="华文楷体" pitchFamily="2" charset="-122"/>
              </a:rPr>
              <a:t>财富管理部</a:t>
            </a:r>
            <a:endParaRPr lang="zh-CN" altLang="en-US" sz="4400" dirty="0">
              <a:solidFill>
                <a:schemeClr val="tx1"/>
              </a:solidFill>
              <a:latin typeface="华文楷体" pitchFamily="2" charset="-122"/>
              <a:ea typeface="华文楷体" pitchFamily="2" charset="-122"/>
            </a:endParaRPr>
          </a:p>
        </p:txBody>
      </p:sp>
      <p:grpSp>
        <p:nvGrpSpPr>
          <p:cNvPr id="3075" name="Group 3"/>
          <p:cNvGrpSpPr>
            <a:grpSpLocks/>
          </p:cNvGrpSpPr>
          <p:nvPr/>
        </p:nvGrpSpPr>
        <p:grpSpPr bwMode="auto">
          <a:xfrm>
            <a:off x="428625" y="571500"/>
            <a:ext cx="7091363" cy="5562600"/>
            <a:chOff x="0" y="0"/>
            <a:chExt cx="7091363" cy="5562600"/>
          </a:xfrm>
        </p:grpSpPr>
        <p:grpSp>
          <p:nvGrpSpPr>
            <p:cNvPr id="3077" name="Group 4"/>
            <p:cNvGrpSpPr>
              <a:grpSpLocks/>
            </p:cNvGrpSpPr>
            <p:nvPr/>
          </p:nvGrpSpPr>
          <p:grpSpPr bwMode="auto">
            <a:xfrm>
              <a:off x="5351463" y="4908550"/>
              <a:ext cx="669925" cy="654050"/>
              <a:chOff x="0" y="0"/>
              <a:chExt cx="515" cy="505"/>
            </a:xfrm>
          </p:grpSpPr>
          <p:sp>
            <p:nvSpPr>
              <p:cNvPr id="4101" name="Oval 51"/>
              <p:cNvSpPr>
                <a:spLocks noChangeArrowheads="1"/>
              </p:cNvSpPr>
              <p:nvPr/>
            </p:nvSpPr>
            <p:spPr bwMode="auto">
              <a:xfrm>
                <a:off x="0" y="0"/>
                <a:ext cx="515" cy="505"/>
              </a:xfrm>
              <a:prstGeom prst="ellipse">
                <a:avLst/>
              </a:prstGeom>
              <a:gradFill rotWithShape="1">
                <a:gsLst>
                  <a:gs pos="0">
                    <a:srgbClr val="1F3A4A"/>
                  </a:gs>
                  <a:gs pos="50000">
                    <a:schemeClr val="hlink"/>
                  </a:gs>
                  <a:gs pos="100000">
                    <a:srgbClr val="1F3A4A"/>
                  </a:gs>
                </a:gsLst>
                <a:lin ang="5400000" scaled="1"/>
              </a:gradFill>
              <a:ln w="9525">
                <a:noFill/>
                <a:round/>
                <a:headEnd/>
                <a:tailEnd/>
              </a:ln>
            </p:spPr>
            <p:txBody>
              <a:bodyPr wrap="none" anchor="ctr"/>
              <a:lstStyle/>
              <a:p>
                <a:pPr algn="ctr">
                  <a:defRPr/>
                </a:pPr>
                <a:endParaRPr lang="zh-CN" altLang="en-US">
                  <a:latin typeface="Arial" pitchFamily="34" charset="0"/>
                  <a:ea typeface="宋体" pitchFamily="2" charset="-122"/>
                </a:endParaRPr>
              </a:p>
            </p:txBody>
          </p:sp>
          <p:pic>
            <p:nvPicPr>
              <p:cNvPr id="3085" name="Picture 52" descr="sphere_highlight"/>
              <p:cNvPicPr>
                <a:picLocks noChangeAspect="1" noChangeArrowheads="1"/>
              </p:cNvPicPr>
              <p:nvPr/>
            </p:nvPicPr>
            <p:blipFill>
              <a:blip r:embed="rId2"/>
              <a:srcRect/>
              <a:stretch>
                <a:fillRect/>
              </a:stretch>
            </p:blipFill>
            <p:spPr bwMode="auto">
              <a:xfrm>
                <a:off x="19" y="2"/>
                <a:ext cx="470" cy="231"/>
              </a:xfrm>
              <a:prstGeom prst="rect">
                <a:avLst/>
              </a:prstGeom>
              <a:noFill/>
              <a:ln w="9525">
                <a:solidFill>
                  <a:srgbClr val="00B050"/>
                </a:solidFill>
                <a:miter lim="800000"/>
                <a:headEnd/>
                <a:tailEnd/>
              </a:ln>
            </p:spPr>
          </p:pic>
        </p:grpSp>
        <p:grpSp>
          <p:nvGrpSpPr>
            <p:cNvPr id="3078" name="Group 7"/>
            <p:cNvGrpSpPr>
              <a:grpSpLocks/>
            </p:cNvGrpSpPr>
            <p:nvPr/>
          </p:nvGrpSpPr>
          <p:grpSpPr bwMode="auto">
            <a:xfrm>
              <a:off x="6742113" y="4457700"/>
              <a:ext cx="349250" cy="339725"/>
              <a:chOff x="0" y="0"/>
              <a:chExt cx="515" cy="505"/>
            </a:xfrm>
          </p:grpSpPr>
          <p:sp>
            <p:nvSpPr>
              <p:cNvPr id="4104" name="Oval 54"/>
              <p:cNvSpPr>
                <a:spLocks noChangeArrowheads="1"/>
              </p:cNvSpPr>
              <p:nvPr/>
            </p:nvSpPr>
            <p:spPr bwMode="auto">
              <a:xfrm>
                <a:off x="0" y="0"/>
                <a:ext cx="515" cy="505"/>
              </a:xfrm>
              <a:prstGeom prst="ellipse">
                <a:avLst/>
              </a:prstGeom>
              <a:solidFill>
                <a:srgbClr val="FF0000"/>
              </a:solidFill>
              <a:ln w="9525">
                <a:solidFill>
                  <a:srgbClr val="FF0000"/>
                </a:solidFill>
                <a:round/>
                <a:headEnd/>
                <a:tailEnd/>
              </a:ln>
            </p:spPr>
            <p:txBody>
              <a:bodyPr wrap="none" anchor="ctr"/>
              <a:lstStyle/>
              <a:p>
                <a:pPr algn="ctr">
                  <a:defRPr/>
                </a:pPr>
                <a:endParaRPr lang="zh-CN" altLang="en-US">
                  <a:latin typeface="Arial" pitchFamily="34" charset="0"/>
                  <a:ea typeface="宋体" pitchFamily="2" charset="-122"/>
                </a:endParaRPr>
              </a:p>
            </p:txBody>
          </p:sp>
          <p:pic>
            <p:nvPicPr>
              <p:cNvPr id="3083" name="Picture 55" descr="sphere_highlight"/>
              <p:cNvPicPr>
                <a:picLocks noChangeAspect="1" noChangeArrowheads="1"/>
              </p:cNvPicPr>
              <p:nvPr/>
            </p:nvPicPr>
            <p:blipFill>
              <a:blip r:embed="rId3"/>
              <a:srcRect/>
              <a:stretch>
                <a:fillRect/>
              </a:stretch>
            </p:blipFill>
            <p:spPr bwMode="auto">
              <a:xfrm>
                <a:off x="19" y="2"/>
                <a:ext cx="470" cy="241"/>
              </a:xfrm>
              <a:prstGeom prst="rect">
                <a:avLst/>
              </a:prstGeom>
              <a:noFill/>
              <a:ln w="9525">
                <a:noFill/>
                <a:miter lim="800000"/>
                <a:headEnd/>
                <a:tailEnd/>
              </a:ln>
            </p:spPr>
          </p:pic>
        </p:grpSp>
        <p:sp>
          <p:nvSpPr>
            <p:cNvPr id="4106" name="Oval 56"/>
            <p:cNvSpPr>
              <a:spLocks noChangeArrowheads="1"/>
            </p:cNvSpPr>
            <p:nvPr/>
          </p:nvSpPr>
          <p:spPr bwMode="auto">
            <a:xfrm>
              <a:off x="3532188" y="4414838"/>
              <a:ext cx="1082675" cy="1071562"/>
            </a:xfrm>
            <a:prstGeom prst="ellipse">
              <a:avLst/>
            </a:prstGeom>
            <a:blipFill dpi="0" rotWithShape="1">
              <a:blip r:embed="rId4"/>
              <a:srcRect/>
              <a:stretch>
                <a:fillRect/>
              </a:stretch>
            </a:blipFill>
            <a:ln w="28575" cmpd="sng">
              <a:solidFill>
                <a:schemeClr val="bg1">
                  <a:alpha val="68999"/>
                </a:schemeClr>
              </a:solidFill>
              <a:round/>
              <a:headEnd/>
              <a:tailEnd/>
            </a:ln>
            <a:effectLst>
              <a:outerShdw dist="107763" dir="2700000" algn="ctr" rotWithShape="0">
                <a:schemeClr val="tx2">
                  <a:alpha val="50000"/>
                </a:schemeClr>
              </a:outerShdw>
            </a:effectLst>
          </p:spPr>
          <p:txBody>
            <a:bodyPr wrap="none" anchor="ctr"/>
            <a:lstStyle/>
            <a:p>
              <a:pPr algn="ctr">
                <a:defRPr/>
              </a:pPr>
              <a:endParaRPr lang="zh-CN" altLang="en-US">
                <a:latin typeface="Arial" pitchFamily="34" charset="0"/>
                <a:ea typeface="宋体" pitchFamily="2" charset="-122"/>
              </a:endParaRPr>
            </a:p>
          </p:txBody>
        </p:sp>
        <p:sp>
          <p:nvSpPr>
            <p:cNvPr id="4107" name="Oval 57"/>
            <p:cNvSpPr>
              <a:spLocks noChangeArrowheads="1"/>
            </p:cNvSpPr>
            <p:nvPr/>
          </p:nvSpPr>
          <p:spPr bwMode="auto">
            <a:xfrm>
              <a:off x="0" y="0"/>
              <a:ext cx="2759075" cy="2730500"/>
            </a:xfrm>
            <a:prstGeom prst="ellipse">
              <a:avLst/>
            </a:prstGeom>
            <a:blipFill dpi="0" rotWithShape="1">
              <a:blip r:embed="rId5"/>
              <a:srcRect/>
              <a:stretch>
                <a:fillRect/>
              </a:stretch>
            </a:blipFill>
            <a:ln w="76200" cmpd="sng">
              <a:solidFill>
                <a:schemeClr val="bg1">
                  <a:alpha val="68999"/>
                </a:schemeClr>
              </a:solidFill>
              <a:round/>
              <a:headEnd/>
              <a:tailEnd/>
            </a:ln>
            <a:effectLst>
              <a:outerShdw dist="107763" dir="2700000" algn="ctr" rotWithShape="0">
                <a:schemeClr val="tx2">
                  <a:alpha val="50000"/>
                </a:schemeClr>
              </a:outerShdw>
            </a:effectLst>
          </p:spPr>
          <p:txBody>
            <a:bodyPr wrap="none" anchor="ctr"/>
            <a:lstStyle/>
            <a:p>
              <a:pPr algn="ctr">
                <a:defRPr/>
              </a:pPr>
              <a:endParaRPr lang="zh-CN" altLang="en-US">
                <a:latin typeface="Arial" pitchFamily="34" charset="0"/>
                <a:ea typeface="宋体" pitchFamily="2" charset="-122"/>
              </a:endParaRPr>
            </a:p>
          </p:txBody>
        </p:sp>
        <p:sp>
          <p:nvSpPr>
            <p:cNvPr id="4108" name="Oval 58"/>
            <p:cNvSpPr>
              <a:spLocks noChangeArrowheads="1"/>
            </p:cNvSpPr>
            <p:nvPr/>
          </p:nvSpPr>
          <p:spPr bwMode="auto">
            <a:xfrm>
              <a:off x="1422400" y="2933700"/>
              <a:ext cx="1911350" cy="1892300"/>
            </a:xfrm>
            <a:prstGeom prst="ellipse">
              <a:avLst/>
            </a:prstGeom>
            <a:blipFill dpi="0" rotWithShape="1">
              <a:blip r:embed="rId6"/>
              <a:srcRect/>
              <a:stretch>
                <a:fillRect/>
              </a:stretch>
            </a:blipFill>
            <a:ln w="57150" cmpd="sng">
              <a:solidFill>
                <a:schemeClr val="bg1">
                  <a:alpha val="68999"/>
                </a:schemeClr>
              </a:solidFill>
              <a:round/>
              <a:headEnd/>
              <a:tailEnd/>
            </a:ln>
            <a:effectLst>
              <a:outerShdw dist="107763" dir="2700000" algn="ctr" rotWithShape="0">
                <a:schemeClr val="tx2">
                  <a:alpha val="50000"/>
                </a:schemeClr>
              </a:outerShdw>
            </a:effectLst>
          </p:spPr>
          <p:txBody>
            <a:bodyPr wrap="none" anchor="ctr"/>
            <a:lstStyle/>
            <a:p>
              <a:pPr algn="ctr">
                <a:defRPr/>
              </a:pPr>
              <a:endParaRPr lang="zh-CN" altLang="en-US">
                <a:latin typeface="Arial" pitchFamily="34" charset="0"/>
                <a:ea typeface="宋体" pitchFamily="2" charset="-122"/>
              </a:endParaRPr>
            </a:p>
          </p:txBody>
        </p:sp>
      </p:grpSp>
      <p:sp>
        <p:nvSpPr>
          <p:cNvPr id="3076" name="TextBox 11"/>
          <p:cNvSpPr txBox="1">
            <a:spLocks noChangeArrowheads="1"/>
          </p:cNvSpPr>
          <p:nvPr/>
        </p:nvSpPr>
        <p:spPr bwMode="auto">
          <a:xfrm>
            <a:off x="6512312" y="5581690"/>
            <a:ext cx="2631688" cy="461665"/>
          </a:xfrm>
          <a:prstGeom prst="rect">
            <a:avLst/>
          </a:prstGeom>
          <a:noFill/>
          <a:ln w="9525">
            <a:noFill/>
            <a:miter lim="800000"/>
            <a:headEnd/>
            <a:tailEnd/>
          </a:ln>
        </p:spPr>
        <p:txBody>
          <a:bodyPr wrap="square">
            <a:spAutoFit/>
          </a:bodyPr>
          <a:lstStyle/>
          <a:p>
            <a:pPr algn="ctr"/>
            <a:r>
              <a:rPr lang="en-US" altLang="zh-CN" sz="2400" dirty="0" smtClean="0">
                <a:latin typeface="楷体_GB2312" pitchFamily="49" charset="-122"/>
                <a:ea typeface="楷体_GB2312" pitchFamily="49" charset="-122"/>
              </a:rPr>
              <a:t>2016</a:t>
            </a:r>
            <a:r>
              <a:rPr lang="zh-CN" altLang="en-US" sz="2400" dirty="0" smtClean="0">
                <a:latin typeface="楷体_GB2312" pitchFamily="49" charset="-122"/>
                <a:ea typeface="楷体_GB2312" pitchFamily="49" charset="-122"/>
              </a:rPr>
              <a:t>年</a:t>
            </a:r>
            <a:r>
              <a:rPr lang="en-US" altLang="zh-CN" sz="2400" dirty="0" smtClean="0">
                <a:latin typeface="楷体_GB2312" pitchFamily="49" charset="-122"/>
                <a:ea typeface="楷体_GB2312" pitchFamily="49" charset="-122"/>
              </a:rPr>
              <a:t>3</a:t>
            </a:r>
            <a:r>
              <a:rPr lang="zh-CN" altLang="en-US" sz="2400" dirty="0" smtClean="0">
                <a:latin typeface="楷体_GB2312" pitchFamily="49" charset="-122"/>
                <a:ea typeface="楷体_GB2312" pitchFamily="49" charset="-122"/>
              </a:rPr>
              <a:t>月</a:t>
            </a:r>
            <a:r>
              <a:rPr lang="en-US" altLang="zh-CN" sz="2400" dirty="0" smtClean="0">
                <a:latin typeface="楷体_GB2312" pitchFamily="49" charset="-122"/>
                <a:ea typeface="楷体_GB2312" pitchFamily="49" charset="-122"/>
              </a:rPr>
              <a:t>16</a:t>
            </a:r>
            <a:r>
              <a:rPr lang="zh-CN" altLang="en-US" sz="2400" dirty="0" smtClean="0">
                <a:latin typeface="楷体_GB2312" pitchFamily="49" charset="-122"/>
                <a:ea typeface="楷体_GB2312" pitchFamily="49" charset="-122"/>
              </a:rPr>
              <a:t>日</a:t>
            </a:r>
            <a:endParaRPr lang="zh-CN" altLang="en-US" sz="2400" dirty="0">
              <a:latin typeface="楷体_GB2312" pitchFamily="49" charset="-122"/>
              <a:ea typeface="楷体_GB2312" pitchFamily="49" charset="-122"/>
            </a:endParaRPr>
          </a:p>
        </p:txBody>
      </p:sp>
      <p:sp>
        <p:nvSpPr>
          <p:cNvPr id="14" name="灯片编号占位符 13"/>
          <p:cNvSpPr>
            <a:spLocks noGrp="1"/>
          </p:cNvSpPr>
          <p:nvPr>
            <p:ph type="sldNum" sz="quarter" idx="12"/>
          </p:nvPr>
        </p:nvSpPr>
        <p:spPr/>
        <p:txBody>
          <a:bodyPr/>
          <a:lstStyle/>
          <a:p>
            <a:pPr>
              <a:defRPr/>
            </a:pPr>
            <a:fld id="{7938C3C0-912E-4963-B583-1240CA3049B5}" type="slidenum">
              <a:rPr lang="zh-CN" altLang="en-US" smtClean="0"/>
              <a:pPr>
                <a:defRPr/>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030514" y="0"/>
            <a:ext cx="7547429" cy="6858000"/>
          </a:xfrm>
          <a:prstGeom prst="rect">
            <a:avLst/>
          </a:prstGeom>
          <a:noFill/>
          <a:ln w="9525">
            <a:noFill/>
            <a:miter lim="800000"/>
            <a:headEnd/>
            <a:tailEnd/>
          </a:ln>
          <a:effectLst/>
        </p:spPr>
      </p:pic>
      <p:sp>
        <p:nvSpPr>
          <p:cNvPr id="3" name="灯片编号占位符 2"/>
          <p:cNvSpPr>
            <a:spLocks noGrp="1"/>
          </p:cNvSpPr>
          <p:nvPr>
            <p:ph type="sldNum" sz="quarter" idx="12"/>
          </p:nvPr>
        </p:nvSpPr>
        <p:spPr/>
        <p:txBody>
          <a:bodyPr/>
          <a:lstStyle/>
          <a:p>
            <a:pPr>
              <a:defRPr/>
            </a:pPr>
            <a:fld id="{5E0DC96A-CCD6-4D3E-872F-694A16DFA174}" type="slidenum">
              <a:rPr lang="zh-CN" altLang="en-US" smtClean="0"/>
              <a:pPr>
                <a:defRPr/>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nvGraphicFramePr>
        <p:xfrm>
          <a:off x="1204687" y="1030514"/>
          <a:ext cx="7707084" cy="40930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3" name="组合 2"/>
          <p:cNvGrpSpPr/>
          <p:nvPr/>
        </p:nvGrpSpPr>
        <p:grpSpPr>
          <a:xfrm>
            <a:off x="1355329" y="5441099"/>
            <a:ext cx="2253230" cy="1126615"/>
            <a:chOff x="2726926" y="52141"/>
            <a:chExt cx="2253230" cy="1126615"/>
          </a:xfrm>
          <a:solidFill>
            <a:srgbClr val="FFFF00"/>
          </a:solidFill>
          <a:scene3d>
            <a:camera prst="orthographicFront">
              <a:rot lat="0" lon="0" rev="0"/>
            </a:camera>
            <a:lightRig rig="contrasting" dir="t">
              <a:rot lat="0" lon="0" rev="1200000"/>
            </a:lightRig>
          </a:scene3d>
        </p:grpSpPr>
        <p:sp>
          <p:nvSpPr>
            <p:cNvPr id="4" name="矩形 3"/>
            <p:cNvSpPr/>
            <p:nvPr/>
          </p:nvSpPr>
          <p:spPr>
            <a:xfrm>
              <a:off x="2726926" y="52141"/>
              <a:ext cx="2253230" cy="1126615"/>
            </a:xfrm>
            <a:prstGeom prst="rect">
              <a:avLst/>
            </a:prstGeom>
            <a:grpFill/>
            <a:ln>
              <a:solidFill>
                <a:srgbClr val="FFFF00"/>
              </a:solidFill>
            </a:ln>
          </p:spPr>
          <p:style>
            <a:lnRef idx="0">
              <a:schemeClr val="accent2"/>
            </a:lnRef>
            <a:fillRef idx="3">
              <a:schemeClr val="accent2"/>
            </a:fillRef>
            <a:effectRef idx="3">
              <a:schemeClr val="accent2"/>
            </a:effectRef>
            <a:fontRef idx="minor">
              <a:schemeClr val="lt1"/>
            </a:fontRef>
          </p:style>
        </p:sp>
        <p:sp>
          <p:nvSpPr>
            <p:cNvPr id="5" name="矩形 4"/>
            <p:cNvSpPr/>
            <p:nvPr/>
          </p:nvSpPr>
          <p:spPr>
            <a:xfrm>
              <a:off x="2726926" y="52141"/>
              <a:ext cx="2253230" cy="1126615"/>
            </a:xfrm>
            <a:prstGeom prst="rect">
              <a:avLst/>
            </a:prstGeom>
            <a:grpFill/>
            <a:ln>
              <a:solidFill>
                <a:srgbClr val="FFFF00"/>
              </a:solidFill>
            </a:ln>
          </p:spPr>
          <p:style>
            <a:lnRef idx="0">
              <a:schemeClr val="accent2"/>
            </a:lnRef>
            <a:fillRef idx="3">
              <a:schemeClr val="accent2"/>
            </a:fillRef>
            <a:effectRef idx="3">
              <a:schemeClr val="accent2"/>
            </a:effectRef>
            <a:fontRef idx="minor">
              <a:schemeClr val="lt1"/>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rgbClr val="FF0000"/>
                  </a:solidFill>
                  <a:latin typeface="华文楷体" pitchFamily="2" charset="-122"/>
                  <a:ea typeface="华文楷体" pitchFamily="2" charset="-122"/>
                </a:rPr>
                <a:t>托管人</a:t>
              </a:r>
              <a:endParaRPr lang="zh-CN" altLang="en-US" sz="2400" b="1" kern="1200" dirty="0">
                <a:solidFill>
                  <a:srgbClr val="FF0000"/>
                </a:solidFill>
                <a:latin typeface="华文楷体" pitchFamily="2" charset="-122"/>
                <a:ea typeface="华文楷体" pitchFamily="2" charset="-122"/>
              </a:endParaRPr>
            </a:p>
          </p:txBody>
        </p:sp>
      </p:grpSp>
      <p:grpSp>
        <p:nvGrpSpPr>
          <p:cNvPr id="6" name="组合 5"/>
          <p:cNvGrpSpPr/>
          <p:nvPr/>
        </p:nvGrpSpPr>
        <p:grpSpPr>
          <a:xfrm>
            <a:off x="5419327" y="5478264"/>
            <a:ext cx="2253230" cy="1126615"/>
            <a:chOff x="2726926" y="52141"/>
            <a:chExt cx="2253230" cy="1126615"/>
          </a:xfrm>
          <a:solidFill>
            <a:srgbClr val="FFFF00"/>
          </a:solidFill>
          <a:scene3d>
            <a:camera prst="orthographicFront">
              <a:rot lat="0" lon="0" rev="0"/>
            </a:camera>
            <a:lightRig rig="contrasting" dir="t">
              <a:rot lat="0" lon="0" rev="1200000"/>
            </a:lightRig>
          </a:scene3d>
        </p:grpSpPr>
        <p:sp>
          <p:nvSpPr>
            <p:cNvPr id="7" name="矩形 6"/>
            <p:cNvSpPr/>
            <p:nvPr/>
          </p:nvSpPr>
          <p:spPr>
            <a:xfrm>
              <a:off x="2726926" y="52141"/>
              <a:ext cx="2253230" cy="1126615"/>
            </a:xfrm>
            <a:prstGeom prst="rect">
              <a:avLst/>
            </a:prstGeom>
            <a:grpFill/>
            <a:ln>
              <a:solidFill>
                <a:srgbClr val="FFFF00"/>
              </a:solidFill>
            </a:ln>
          </p:spPr>
          <p:style>
            <a:lnRef idx="0">
              <a:schemeClr val="accent4"/>
            </a:lnRef>
            <a:fillRef idx="3">
              <a:schemeClr val="accent4"/>
            </a:fillRef>
            <a:effectRef idx="3">
              <a:schemeClr val="accent4"/>
            </a:effectRef>
            <a:fontRef idx="minor">
              <a:schemeClr val="lt1"/>
            </a:fontRef>
          </p:style>
        </p:sp>
        <p:sp>
          <p:nvSpPr>
            <p:cNvPr id="8" name="矩形 7"/>
            <p:cNvSpPr/>
            <p:nvPr/>
          </p:nvSpPr>
          <p:spPr>
            <a:xfrm>
              <a:off x="2726926" y="52141"/>
              <a:ext cx="2253230" cy="1126615"/>
            </a:xfrm>
            <a:prstGeom prst="rect">
              <a:avLst/>
            </a:prstGeom>
            <a:grpFill/>
            <a:ln>
              <a:solidFill>
                <a:srgbClr val="FFFF00"/>
              </a:solidFill>
            </a:ln>
          </p:spPr>
          <p:style>
            <a:lnRef idx="0">
              <a:schemeClr val="accent4"/>
            </a:lnRef>
            <a:fillRef idx="3">
              <a:schemeClr val="accent4"/>
            </a:fillRef>
            <a:effectRef idx="3">
              <a:schemeClr val="accent4"/>
            </a:effectRef>
            <a:fontRef idx="minor">
              <a:schemeClr val="lt1"/>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rgbClr val="FF0000"/>
                  </a:solidFill>
                  <a:latin typeface="华文楷体" pitchFamily="2" charset="-122"/>
                  <a:ea typeface="华文楷体" pitchFamily="2" charset="-122"/>
                </a:rPr>
                <a:t>银证、银期关联</a:t>
              </a:r>
              <a:endParaRPr lang="zh-CN" altLang="en-US" sz="2400" b="1" kern="1200" dirty="0">
                <a:solidFill>
                  <a:srgbClr val="FF0000"/>
                </a:solidFill>
                <a:latin typeface="华文楷体" pitchFamily="2" charset="-122"/>
                <a:ea typeface="华文楷体" pitchFamily="2" charset="-122"/>
              </a:endParaRPr>
            </a:p>
          </p:txBody>
        </p:sp>
      </p:grpSp>
      <p:cxnSp>
        <p:nvCxnSpPr>
          <p:cNvPr id="10" name="直接连接符 9"/>
          <p:cNvCxnSpPr/>
          <p:nvPr/>
        </p:nvCxnSpPr>
        <p:spPr bwMode="auto">
          <a:xfrm flipV="1">
            <a:off x="3628571" y="5994400"/>
            <a:ext cx="1683658" cy="2"/>
          </a:xfrm>
          <a:prstGeom prst="line">
            <a:avLst/>
          </a:prstGeom>
          <a:ln>
            <a:solidFill>
              <a:srgbClr val="FF0000"/>
            </a:solidFill>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17" name="直接连接符 16"/>
          <p:cNvCxnSpPr/>
          <p:nvPr/>
        </p:nvCxnSpPr>
        <p:spPr bwMode="auto">
          <a:xfrm rot="10800000">
            <a:off x="5109029" y="5167087"/>
            <a:ext cx="1436914" cy="275771"/>
          </a:xfrm>
          <a:prstGeom prst="line">
            <a:avLst/>
          </a:prstGeom>
          <a:ln>
            <a:solidFill>
              <a:srgbClr val="FF0000"/>
            </a:solidFill>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19" name="直接连接符 18"/>
          <p:cNvCxnSpPr/>
          <p:nvPr/>
        </p:nvCxnSpPr>
        <p:spPr bwMode="auto">
          <a:xfrm flipV="1">
            <a:off x="6589486" y="5196114"/>
            <a:ext cx="1175658" cy="261258"/>
          </a:xfrm>
          <a:prstGeom prst="line">
            <a:avLst/>
          </a:prstGeom>
          <a:ln>
            <a:solidFill>
              <a:srgbClr val="FF0000"/>
            </a:solidFill>
            <a:headEnd type="none" w="med" len="med"/>
            <a:tailEnd type="none" w="med" len="med"/>
          </a:ln>
        </p:spPr>
        <p:style>
          <a:lnRef idx="3">
            <a:schemeClr val="accent2"/>
          </a:lnRef>
          <a:fillRef idx="0">
            <a:schemeClr val="accent2"/>
          </a:fillRef>
          <a:effectRef idx="2">
            <a:schemeClr val="accent2"/>
          </a:effectRef>
          <a:fontRef idx="minor">
            <a:schemeClr val="tx1"/>
          </a:fontRef>
        </p:style>
      </p:cxnSp>
      <p:sp>
        <p:nvSpPr>
          <p:cNvPr id="20" name="矩形 19"/>
          <p:cNvSpPr/>
          <p:nvPr/>
        </p:nvSpPr>
        <p:spPr>
          <a:xfrm>
            <a:off x="1121492" y="472106"/>
            <a:ext cx="3078087" cy="523220"/>
          </a:xfrm>
          <a:prstGeom prst="rect">
            <a:avLst/>
          </a:prstGeom>
        </p:spPr>
        <p:txBody>
          <a:bodyPr wrap="none">
            <a:spAutoFit/>
          </a:bodyPr>
          <a:lstStyle/>
          <a:p>
            <a:r>
              <a:rPr lang="en-US" altLang="zh-CN" sz="2800" dirty="0" smtClean="0">
                <a:latin typeface="华文楷体" pitchFamily="2" charset="-122"/>
                <a:ea typeface="华文楷体" pitchFamily="2" charset="-122"/>
              </a:rPr>
              <a:t>(2)</a:t>
            </a:r>
            <a:r>
              <a:rPr lang="zh-CN" altLang="en-US" sz="2800" dirty="0" smtClean="0">
                <a:latin typeface="华文楷体" pitchFamily="2" charset="-122"/>
                <a:ea typeface="华文楷体" pitchFamily="2" charset="-122"/>
              </a:rPr>
              <a:t>、交易账户开设</a:t>
            </a:r>
            <a:endParaRPr lang="en-US" altLang="zh-CN" sz="2800" dirty="0" smtClean="0">
              <a:latin typeface="华文楷体" pitchFamily="2" charset="-122"/>
              <a:ea typeface="华文楷体" pitchFamily="2" charset="-122"/>
            </a:endParaRPr>
          </a:p>
        </p:txBody>
      </p:sp>
      <p:sp>
        <p:nvSpPr>
          <p:cNvPr id="13" name="灯片编号占位符 12"/>
          <p:cNvSpPr>
            <a:spLocks noGrp="1"/>
          </p:cNvSpPr>
          <p:nvPr>
            <p:ph type="sldNum" sz="quarter" idx="12"/>
          </p:nvPr>
        </p:nvSpPr>
        <p:spPr/>
        <p:txBody>
          <a:bodyPr/>
          <a:lstStyle/>
          <a:p>
            <a:pPr>
              <a:defRPr/>
            </a:pPr>
            <a:fld id="{5E0DC96A-CCD6-4D3E-872F-694A16DFA174}" type="slidenum">
              <a:rPr lang="zh-CN" altLang="en-US" smtClean="0"/>
              <a:pPr>
                <a:defRPr/>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24857" y="1088349"/>
            <a:ext cx="7772400" cy="5632311"/>
          </a:xfrm>
          <a:prstGeom prst="rect">
            <a:avLst/>
          </a:prstGeom>
        </p:spPr>
        <p:txBody>
          <a:bodyPr wrap="square">
            <a:spAutoFit/>
          </a:bodyPr>
          <a:lstStyle/>
          <a:p>
            <a:pPr>
              <a:lnSpc>
                <a:spcPct val="150000"/>
              </a:lnSpc>
            </a:pPr>
            <a:r>
              <a:rPr lang="zh-CN" altLang="en-US" sz="2400" dirty="0" smtClean="0">
                <a:latin typeface="华文楷体" pitchFamily="2" charset="-122"/>
                <a:ea typeface="华文楷体" pitchFamily="2" charset="-122"/>
              </a:rPr>
              <a:t>        期货账户开设：下午</a:t>
            </a:r>
            <a:r>
              <a:rPr lang="en-US" altLang="zh-CN" sz="2400" dirty="0" smtClean="0">
                <a:latin typeface="华文楷体" pitchFamily="2" charset="-122"/>
                <a:ea typeface="华文楷体" pitchFamily="2" charset="-122"/>
              </a:rPr>
              <a:t>14</a:t>
            </a:r>
            <a:r>
              <a:rPr lang="zh-CN" altLang="en-US" sz="2400" dirty="0" smtClean="0">
                <a:latin typeface="华文楷体" pitchFamily="2" charset="-122"/>
                <a:ea typeface="华文楷体" pitchFamily="2" charset="-122"/>
              </a:rPr>
              <a:t>点前向保证金监控中心报备材料，当日可申请好期货交易账户。</a:t>
            </a:r>
            <a:endParaRPr lang="en-US" altLang="zh-CN" sz="2400" dirty="0" smtClean="0">
              <a:latin typeface="华文楷体" pitchFamily="2" charset="-122"/>
              <a:ea typeface="华文楷体" pitchFamily="2" charset="-122"/>
            </a:endParaRPr>
          </a:p>
          <a:p>
            <a:pPr>
              <a:lnSpc>
                <a:spcPct val="150000"/>
              </a:lnSpc>
            </a:pPr>
            <a:r>
              <a:rPr lang="zh-CN" altLang="en-US" sz="2400" dirty="0" smtClean="0">
                <a:latin typeface="华文楷体" pitchFamily="2" charset="-122"/>
                <a:ea typeface="华文楷体" pitchFamily="2" charset="-122"/>
              </a:rPr>
              <a:t>        证券账户开设：先得以产品名义去中国证券登记结算有限责任公司（上海分公司）开设股东卡，第</a:t>
            </a:r>
            <a:r>
              <a:rPr lang="en-US" altLang="zh-CN" sz="2400" dirty="0" smtClean="0">
                <a:latin typeface="华文楷体" pitchFamily="2" charset="-122"/>
                <a:ea typeface="华文楷体" pitchFamily="2" charset="-122"/>
              </a:rPr>
              <a:t>3</a:t>
            </a:r>
            <a:r>
              <a:rPr lang="zh-CN" altLang="en-US" sz="2400" dirty="0" smtClean="0">
                <a:latin typeface="华文楷体" pitchFamily="2" charset="-122"/>
                <a:ea typeface="华文楷体" pitchFamily="2" charset="-122"/>
              </a:rPr>
              <a:t>个或者第</a:t>
            </a:r>
            <a:r>
              <a:rPr lang="en-US" altLang="zh-CN" sz="2400" dirty="0" smtClean="0">
                <a:latin typeface="华文楷体" pitchFamily="2" charset="-122"/>
                <a:ea typeface="华文楷体" pitchFamily="2" charset="-122"/>
              </a:rPr>
              <a:t>4</a:t>
            </a:r>
            <a:r>
              <a:rPr lang="zh-CN" altLang="en-US" sz="2400" dirty="0" smtClean="0">
                <a:latin typeface="华文楷体" pitchFamily="2" charset="-122"/>
                <a:ea typeface="华文楷体" pitchFamily="2" charset="-122"/>
              </a:rPr>
              <a:t>个工作日可拿到此卡。同时，让券商上门开设证券交易账户，或者邮寄材料到券商指定营业部开始证券交易账户。</a:t>
            </a:r>
            <a:endParaRPr lang="en-US" altLang="zh-CN" sz="2400" dirty="0" smtClean="0">
              <a:latin typeface="华文楷体" pitchFamily="2" charset="-122"/>
              <a:ea typeface="华文楷体" pitchFamily="2" charset="-122"/>
            </a:endParaRPr>
          </a:p>
          <a:p>
            <a:pPr>
              <a:lnSpc>
                <a:spcPct val="150000"/>
              </a:lnSpc>
            </a:pPr>
            <a:r>
              <a:rPr lang="en-US" altLang="zh-CN" sz="2400" dirty="0" smtClean="0">
                <a:latin typeface="华文楷体" pitchFamily="2" charset="-122"/>
                <a:ea typeface="华文楷体" pitchFamily="2" charset="-122"/>
              </a:rPr>
              <a:t>         </a:t>
            </a:r>
            <a:r>
              <a:rPr lang="zh-CN" altLang="en-US" sz="2400" dirty="0" smtClean="0">
                <a:latin typeface="华文楷体" pitchFamily="2" charset="-122"/>
                <a:ea typeface="华文楷体" pitchFamily="2" charset="-122"/>
              </a:rPr>
              <a:t>股东卡与证券交易账户完成以后，则证券账户才能完成。</a:t>
            </a:r>
            <a:endParaRPr lang="en-US" altLang="zh-CN" sz="2400" dirty="0" smtClean="0">
              <a:latin typeface="华文楷体" pitchFamily="2" charset="-122"/>
              <a:ea typeface="华文楷体" pitchFamily="2" charset="-122"/>
            </a:endParaRPr>
          </a:p>
          <a:p>
            <a:pPr>
              <a:lnSpc>
                <a:spcPct val="150000"/>
              </a:lnSpc>
            </a:pPr>
            <a:r>
              <a:rPr lang="zh-CN" altLang="en-US" sz="2400" dirty="0" smtClean="0">
                <a:latin typeface="华文楷体" pitchFamily="2" charset="-122"/>
                <a:ea typeface="华文楷体" pitchFamily="2" charset="-122"/>
              </a:rPr>
              <a:t>         最后由托管人到银行关联银期与银证。</a:t>
            </a:r>
            <a:endParaRPr lang="zh-CN" altLang="en-US" sz="2400" dirty="0"/>
          </a:p>
        </p:txBody>
      </p:sp>
      <p:sp>
        <p:nvSpPr>
          <p:cNvPr id="3" name="灯片编号占位符 2"/>
          <p:cNvSpPr>
            <a:spLocks noGrp="1"/>
          </p:cNvSpPr>
          <p:nvPr>
            <p:ph type="sldNum" sz="quarter" idx="12"/>
          </p:nvPr>
        </p:nvSpPr>
        <p:spPr/>
        <p:txBody>
          <a:bodyPr/>
          <a:lstStyle/>
          <a:p>
            <a:pPr>
              <a:defRPr/>
            </a:pPr>
            <a:fld id="{5E0DC96A-CCD6-4D3E-872F-694A16DFA174}" type="slidenum">
              <a:rPr lang="zh-CN" altLang="en-US" smtClean="0"/>
              <a:pPr>
                <a:defRPr/>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5855" y="530162"/>
            <a:ext cx="2047355" cy="461665"/>
          </a:xfrm>
          <a:prstGeom prst="rect">
            <a:avLst/>
          </a:prstGeom>
        </p:spPr>
        <p:txBody>
          <a:bodyPr wrap="none">
            <a:spAutoFit/>
          </a:bodyPr>
          <a:lstStyle/>
          <a:p>
            <a:r>
              <a:rPr lang="en-US" altLang="zh-CN" sz="2400" dirty="0" smtClean="0">
                <a:latin typeface="华文楷体" pitchFamily="2" charset="-122"/>
                <a:ea typeface="华文楷体" pitchFamily="2" charset="-122"/>
              </a:rPr>
              <a:t>(3)</a:t>
            </a:r>
            <a:r>
              <a:rPr lang="zh-CN" altLang="en-US" sz="2400" dirty="0" smtClean="0">
                <a:latin typeface="华文楷体" pitchFamily="2" charset="-122"/>
                <a:ea typeface="华文楷体" pitchFamily="2" charset="-122"/>
              </a:rPr>
              <a:t>、划款交易</a:t>
            </a:r>
            <a:endParaRPr lang="zh-CN" altLang="en-US" sz="2400" dirty="0"/>
          </a:p>
        </p:txBody>
      </p:sp>
      <p:sp>
        <p:nvSpPr>
          <p:cNvPr id="6" name="TextBox 5"/>
          <p:cNvSpPr txBox="1"/>
          <p:nvPr/>
        </p:nvSpPr>
        <p:spPr>
          <a:xfrm>
            <a:off x="972458" y="4847772"/>
            <a:ext cx="2496457" cy="830997"/>
          </a:xfrm>
          <a:prstGeom prst="rect">
            <a:avLst/>
          </a:prstGeom>
          <a:noFill/>
        </p:spPr>
        <p:txBody>
          <a:bodyPr wrap="square" rtlCol="0">
            <a:spAutoFit/>
          </a:bodyPr>
          <a:lstStyle/>
          <a:p>
            <a:r>
              <a:rPr lang="zh-CN" altLang="en-US" sz="2400" dirty="0" smtClean="0"/>
              <a:t>管理人下指令，</a:t>
            </a:r>
            <a:endParaRPr lang="en-US" altLang="zh-CN" sz="2400" dirty="0" smtClean="0"/>
          </a:p>
          <a:p>
            <a:r>
              <a:rPr lang="zh-CN" altLang="en-US" sz="2400" dirty="0" smtClean="0"/>
              <a:t>托管人操作。</a:t>
            </a:r>
            <a:endParaRPr lang="zh-CN" altLang="en-US" sz="2400" dirty="0"/>
          </a:p>
        </p:txBody>
      </p:sp>
      <p:grpSp>
        <p:nvGrpSpPr>
          <p:cNvPr id="5" name="组合 8"/>
          <p:cNvGrpSpPr/>
          <p:nvPr/>
        </p:nvGrpSpPr>
        <p:grpSpPr>
          <a:xfrm>
            <a:off x="1117600" y="1103085"/>
            <a:ext cx="8026399" cy="5457371"/>
            <a:chOff x="1117600" y="1103085"/>
            <a:chExt cx="8026399" cy="5457371"/>
          </a:xfrm>
        </p:grpSpPr>
        <p:grpSp>
          <p:nvGrpSpPr>
            <p:cNvPr id="9" name="组合 4"/>
            <p:cNvGrpSpPr/>
            <p:nvPr/>
          </p:nvGrpSpPr>
          <p:grpSpPr>
            <a:xfrm>
              <a:off x="1117600" y="1103085"/>
              <a:ext cx="8026399" cy="5457371"/>
              <a:chOff x="1117600" y="1103085"/>
              <a:chExt cx="8026399" cy="5457371"/>
            </a:xfrm>
          </p:grpSpPr>
          <p:graphicFrame>
            <p:nvGraphicFramePr>
              <p:cNvPr id="3" name="图示 2"/>
              <p:cNvGraphicFramePr/>
              <p:nvPr/>
            </p:nvGraphicFramePr>
            <p:xfrm>
              <a:off x="1117600" y="1103085"/>
              <a:ext cx="8026399" cy="54573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乘号 3"/>
              <p:cNvSpPr/>
              <p:nvPr/>
            </p:nvSpPr>
            <p:spPr bwMode="auto">
              <a:xfrm rot="1259679">
                <a:off x="3222171" y="4339771"/>
                <a:ext cx="1103085" cy="1088573"/>
              </a:xfrm>
              <a:prstGeom prst="mathMultiply">
                <a:avLst/>
              </a:prstGeom>
              <a:solidFill>
                <a:srgbClr val="CC0000"/>
              </a:solidFill>
              <a:ln w="28575" cap="flat" cmpd="sng" algn="ctr">
                <a:solidFill>
                  <a:srgbClr val="C00000"/>
                </a:solidFill>
                <a:prstDash val="solid"/>
                <a:round/>
                <a:headEnd type="none" w="med" len="med"/>
                <a:tailEnd type="none" w="med" len="med"/>
              </a:ln>
              <a:effectLst>
                <a:outerShdw dist="53882" dir="13500000" algn="ctr" rotWithShape="0">
                  <a:srgbClr val="080808">
                    <a:alpha val="50000"/>
                  </a:srgb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ndParaRPr>
              </a:p>
            </p:txBody>
          </p:sp>
        </p:grpSp>
        <p:sp>
          <p:nvSpPr>
            <p:cNvPr id="7" name="乘号 6"/>
            <p:cNvSpPr/>
            <p:nvPr/>
          </p:nvSpPr>
          <p:spPr bwMode="auto">
            <a:xfrm rot="3473271">
              <a:off x="6233885" y="4318000"/>
              <a:ext cx="1103085" cy="1088573"/>
            </a:xfrm>
            <a:prstGeom prst="mathMultiply">
              <a:avLst/>
            </a:prstGeom>
            <a:solidFill>
              <a:srgbClr val="CC0000"/>
            </a:solidFill>
            <a:ln w="28575" cap="flat" cmpd="sng" algn="ctr">
              <a:solidFill>
                <a:srgbClr val="C00000"/>
              </a:solidFill>
              <a:prstDash val="solid"/>
              <a:round/>
              <a:headEnd type="none" w="med" len="med"/>
              <a:tailEnd type="none" w="med" len="med"/>
            </a:ln>
            <a:effectLst>
              <a:outerShdw dist="53882" dir="13500000" algn="ctr" rotWithShape="0">
                <a:srgbClr val="080808">
                  <a:alpha val="50000"/>
                </a:srgb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ndParaRPr>
            </a:p>
          </p:txBody>
        </p:sp>
        <p:sp>
          <p:nvSpPr>
            <p:cNvPr id="8" name="上下箭头 7"/>
            <p:cNvSpPr/>
            <p:nvPr/>
          </p:nvSpPr>
          <p:spPr bwMode="auto">
            <a:xfrm>
              <a:off x="4963886" y="2336800"/>
              <a:ext cx="537029" cy="2743199"/>
            </a:xfrm>
            <a:prstGeom prst="upDownArrow">
              <a:avLst/>
            </a:prstGeom>
            <a:solidFill>
              <a:srgbClr val="00B050"/>
            </a:solidFill>
            <a:ln>
              <a:solidFill>
                <a:srgbClr val="00B050"/>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ndParaRPr>
            </a:p>
          </p:txBody>
        </p:sp>
      </p:grpSp>
      <p:sp>
        <p:nvSpPr>
          <p:cNvPr id="10" name="TextBox 9"/>
          <p:cNvSpPr txBox="1"/>
          <p:nvPr/>
        </p:nvSpPr>
        <p:spPr>
          <a:xfrm>
            <a:off x="1219200" y="1219199"/>
            <a:ext cx="1901372" cy="1569660"/>
          </a:xfrm>
          <a:prstGeom prst="rect">
            <a:avLst/>
          </a:prstGeom>
          <a:noFill/>
        </p:spPr>
        <p:txBody>
          <a:bodyPr wrap="square" rtlCol="0">
            <a:spAutoFit/>
          </a:bodyPr>
          <a:lstStyle/>
          <a:p>
            <a:r>
              <a:rPr lang="zh-CN" altLang="en-US" sz="2400" dirty="0" smtClean="0"/>
              <a:t>管理人下午</a:t>
            </a:r>
            <a:r>
              <a:rPr lang="en-US" altLang="zh-CN" sz="2400" dirty="0" smtClean="0"/>
              <a:t>2</a:t>
            </a:r>
            <a:r>
              <a:rPr lang="zh-CN" altLang="en-US" sz="2400" dirty="0" smtClean="0"/>
              <a:t>点之前发送指令，当然能完成划款</a:t>
            </a:r>
            <a:endParaRPr lang="zh-CN" altLang="en-US" sz="2400" dirty="0"/>
          </a:p>
        </p:txBody>
      </p:sp>
      <p:sp>
        <p:nvSpPr>
          <p:cNvPr id="11" name="灯片编号占位符 10"/>
          <p:cNvSpPr>
            <a:spLocks noGrp="1"/>
          </p:cNvSpPr>
          <p:nvPr>
            <p:ph type="sldNum" sz="quarter" idx="12"/>
          </p:nvPr>
        </p:nvSpPr>
        <p:spPr/>
        <p:txBody>
          <a:bodyPr/>
          <a:lstStyle/>
          <a:p>
            <a:pPr>
              <a:defRPr/>
            </a:pPr>
            <a:fld id="{5E0DC96A-CCD6-4D3E-872F-694A16DFA174}" type="slidenum">
              <a:rPr lang="zh-CN" altLang="en-US" smtClean="0"/>
              <a:pPr>
                <a:defRPr/>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88883" y="530631"/>
            <a:ext cx="4028667" cy="523220"/>
          </a:xfrm>
          <a:prstGeom prst="rect">
            <a:avLst/>
          </a:prstGeom>
        </p:spPr>
        <p:txBody>
          <a:bodyPr wrap="none">
            <a:spAutoFit/>
          </a:bodyPr>
          <a:lstStyle/>
          <a:p>
            <a:r>
              <a:rPr lang="zh-CN" altLang="en-US" sz="2400" b="0" dirty="0" smtClean="0"/>
              <a:t> </a:t>
            </a:r>
            <a:r>
              <a:rPr lang="en-US" altLang="zh-CN" sz="2800" dirty="0" smtClean="0">
                <a:latin typeface="华文楷体" pitchFamily="2" charset="-122"/>
                <a:ea typeface="华文楷体" pitchFamily="2" charset="-122"/>
              </a:rPr>
              <a:t>2</a:t>
            </a:r>
            <a:r>
              <a:rPr lang="zh-CN" altLang="en-US" sz="2800" dirty="0" smtClean="0">
                <a:latin typeface="华文楷体" pitchFamily="2" charset="-122"/>
                <a:ea typeface="华文楷体" pitchFamily="2" charset="-122"/>
              </a:rPr>
              <a:t>、产品设计说明与时间</a:t>
            </a:r>
            <a:endParaRPr lang="zh-CN" altLang="en-US" sz="2800" dirty="0">
              <a:latin typeface="华文楷体" pitchFamily="2" charset="-122"/>
              <a:ea typeface="华文楷体" pitchFamily="2" charset="-122"/>
            </a:endParaRPr>
          </a:p>
        </p:txBody>
      </p:sp>
      <p:sp>
        <p:nvSpPr>
          <p:cNvPr id="3" name="矩形 2"/>
          <p:cNvSpPr/>
          <p:nvPr/>
        </p:nvSpPr>
        <p:spPr>
          <a:xfrm>
            <a:off x="1120057" y="1022243"/>
            <a:ext cx="7802717" cy="461665"/>
          </a:xfrm>
          <a:prstGeom prst="rect">
            <a:avLst/>
          </a:prstGeom>
        </p:spPr>
        <p:txBody>
          <a:bodyPr wrap="square">
            <a:spAutoFit/>
          </a:bodyPr>
          <a:lstStyle/>
          <a:p>
            <a:r>
              <a:rPr lang="zh-CN" altLang="en-US" sz="2400" b="0" dirty="0" smtClean="0"/>
              <a:t>    </a:t>
            </a:r>
            <a:endParaRPr lang="zh-CN" altLang="en-US" sz="2400" dirty="0"/>
          </a:p>
        </p:txBody>
      </p:sp>
      <p:sp>
        <p:nvSpPr>
          <p:cNvPr id="4" name="TextBox 3"/>
          <p:cNvSpPr txBox="1"/>
          <p:nvPr/>
        </p:nvSpPr>
        <p:spPr>
          <a:xfrm>
            <a:off x="1161143" y="1074057"/>
            <a:ext cx="7620000" cy="5632311"/>
          </a:xfrm>
          <a:prstGeom prst="rect">
            <a:avLst/>
          </a:prstGeom>
          <a:noFill/>
        </p:spPr>
        <p:txBody>
          <a:bodyPr wrap="square" rtlCol="0">
            <a:spAutoFit/>
          </a:bodyPr>
          <a:lstStyle/>
          <a:p>
            <a:pPr>
              <a:lnSpc>
                <a:spcPct val="150000"/>
              </a:lnSpc>
            </a:pPr>
            <a:r>
              <a:rPr lang="en-US" altLang="zh-CN" sz="2400" dirty="0" smtClean="0"/>
              <a:t>        </a:t>
            </a:r>
            <a:r>
              <a:rPr lang="zh-CN" altLang="en-US" sz="2400" dirty="0" smtClean="0">
                <a:latin typeface="华文楷体" pitchFamily="2" charset="-122"/>
                <a:ea typeface="华文楷体" pitchFamily="2" charset="-122"/>
              </a:rPr>
              <a:t>（</a:t>
            </a:r>
            <a:r>
              <a:rPr lang="en-US" altLang="zh-CN" sz="2400" dirty="0" smtClean="0">
                <a:latin typeface="华文楷体" pitchFamily="2" charset="-122"/>
                <a:ea typeface="华文楷体" pitchFamily="2" charset="-122"/>
              </a:rPr>
              <a:t>1</a:t>
            </a:r>
            <a:r>
              <a:rPr lang="zh-CN" altLang="en-US" sz="2400" dirty="0" smtClean="0">
                <a:latin typeface="华文楷体" pitchFamily="2" charset="-122"/>
                <a:ea typeface="华文楷体" pitchFamily="2" charset="-122"/>
              </a:rPr>
              <a:t>）、产品设计主要做什么？</a:t>
            </a:r>
            <a:endParaRPr lang="en-US" altLang="zh-CN" sz="2400" dirty="0" smtClean="0">
              <a:latin typeface="华文楷体" pitchFamily="2" charset="-122"/>
              <a:ea typeface="华文楷体" pitchFamily="2" charset="-122"/>
            </a:endParaRPr>
          </a:p>
          <a:p>
            <a:pPr>
              <a:lnSpc>
                <a:spcPct val="150000"/>
              </a:lnSpc>
            </a:pPr>
            <a:r>
              <a:rPr lang="zh-CN" altLang="en-US" sz="2400" dirty="0" smtClean="0">
                <a:latin typeface="华文楷体" pitchFamily="2" charset="-122"/>
                <a:ea typeface="华文楷体" pitchFamily="2" charset="-122"/>
              </a:rPr>
              <a:t>        将“理财资金”对应的“风险控制、收益分配、时间、投资范围”等按照管理人、委托人以及托管人的要求综合成一个资产管理计划合同。对于通道类的期货资管产品，有以下常见合同文本。</a:t>
            </a:r>
            <a:endParaRPr lang="en-US" altLang="zh-CN" sz="2400" dirty="0" smtClean="0">
              <a:latin typeface="华文楷体" pitchFamily="2" charset="-122"/>
              <a:ea typeface="华文楷体" pitchFamily="2" charset="-122"/>
            </a:endParaRPr>
          </a:p>
          <a:p>
            <a:pPr>
              <a:lnSpc>
                <a:spcPct val="150000"/>
              </a:lnSpc>
            </a:pPr>
            <a:r>
              <a:rPr lang="en-US" altLang="zh-CN" sz="2400" dirty="0" smtClean="0">
                <a:latin typeface="华文楷体" pitchFamily="2" charset="-122"/>
                <a:ea typeface="华文楷体" pitchFamily="2" charset="-122"/>
              </a:rPr>
              <a:t>A</a:t>
            </a:r>
            <a:r>
              <a:rPr lang="zh-CN" altLang="en-US" sz="2400" dirty="0" smtClean="0">
                <a:latin typeface="华文楷体" pitchFamily="2" charset="-122"/>
                <a:ea typeface="华文楷体" pitchFamily="2" charset="-122"/>
              </a:rPr>
              <a:t>、资产管理合同</a:t>
            </a:r>
            <a:endParaRPr lang="en-US" altLang="zh-CN" sz="2400" dirty="0" smtClean="0">
              <a:latin typeface="华文楷体" pitchFamily="2" charset="-122"/>
              <a:ea typeface="华文楷体" pitchFamily="2" charset="-122"/>
            </a:endParaRPr>
          </a:p>
          <a:p>
            <a:pPr>
              <a:lnSpc>
                <a:spcPct val="150000"/>
              </a:lnSpc>
            </a:pPr>
            <a:r>
              <a:rPr lang="en-US" altLang="zh-CN" sz="2400" dirty="0" smtClean="0">
                <a:latin typeface="华文楷体" pitchFamily="2" charset="-122"/>
                <a:ea typeface="华文楷体" pitchFamily="2" charset="-122"/>
              </a:rPr>
              <a:t>B</a:t>
            </a:r>
            <a:r>
              <a:rPr lang="zh-CN" altLang="en-US" sz="2400" dirty="0" smtClean="0">
                <a:latin typeface="华文楷体" pitchFamily="2" charset="-122"/>
                <a:ea typeface="华文楷体" pitchFamily="2" charset="-122"/>
              </a:rPr>
              <a:t>、托管协议（资金使用监管以及估值清算）</a:t>
            </a:r>
            <a:endParaRPr lang="en-US" altLang="zh-CN" sz="2400" dirty="0" smtClean="0">
              <a:latin typeface="华文楷体" pitchFamily="2" charset="-122"/>
              <a:ea typeface="华文楷体" pitchFamily="2" charset="-122"/>
            </a:endParaRPr>
          </a:p>
          <a:p>
            <a:pPr>
              <a:lnSpc>
                <a:spcPct val="150000"/>
              </a:lnSpc>
            </a:pPr>
            <a:r>
              <a:rPr lang="en-US" altLang="zh-CN" sz="2400" dirty="0" smtClean="0">
                <a:latin typeface="华文楷体" pitchFamily="2" charset="-122"/>
                <a:ea typeface="华文楷体" pitchFamily="2" charset="-122"/>
              </a:rPr>
              <a:t>C</a:t>
            </a:r>
            <a:r>
              <a:rPr lang="zh-CN" altLang="en-US" sz="2400" dirty="0" smtClean="0">
                <a:latin typeface="华文楷体" pitchFamily="2" charset="-122"/>
                <a:ea typeface="华文楷体" pitchFamily="2" charset="-122"/>
              </a:rPr>
              <a:t>、委托服务协议（产品份额注册、核算以及估值）</a:t>
            </a:r>
            <a:endParaRPr lang="en-US" altLang="zh-CN" sz="2400" dirty="0" smtClean="0">
              <a:latin typeface="华文楷体" pitchFamily="2" charset="-122"/>
              <a:ea typeface="华文楷体" pitchFamily="2" charset="-122"/>
            </a:endParaRPr>
          </a:p>
          <a:p>
            <a:pPr>
              <a:lnSpc>
                <a:spcPct val="150000"/>
              </a:lnSpc>
            </a:pPr>
            <a:r>
              <a:rPr lang="en-US" altLang="zh-CN" sz="2400" dirty="0" smtClean="0">
                <a:latin typeface="华文楷体" pitchFamily="2" charset="-122"/>
                <a:ea typeface="华文楷体" pitchFamily="2" charset="-122"/>
              </a:rPr>
              <a:t>D</a:t>
            </a:r>
            <a:r>
              <a:rPr lang="zh-CN" altLang="en-US" sz="2400" dirty="0" smtClean="0">
                <a:latin typeface="华文楷体" pitchFamily="2" charset="-122"/>
                <a:ea typeface="华文楷体" pitchFamily="2" charset="-122"/>
              </a:rPr>
              <a:t>、投资顾问协议（管理人与投资顾问的权利与义务）</a:t>
            </a:r>
            <a:endParaRPr lang="en-US" altLang="zh-CN" sz="2400" dirty="0" smtClean="0">
              <a:latin typeface="华文楷体" pitchFamily="2" charset="-122"/>
              <a:ea typeface="华文楷体" pitchFamily="2" charset="-122"/>
            </a:endParaRPr>
          </a:p>
          <a:p>
            <a:pPr>
              <a:lnSpc>
                <a:spcPct val="150000"/>
              </a:lnSpc>
            </a:pPr>
            <a:r>
              <a:rPr lang="en-US" altLang="zh-CN" sz="2400" dirty="0" smtClean="0">
                <a:latin typeface="华文楷体" pitchFamily="2" charset="-122"/>
                <a:ea typeface="华文楷体" pitchFamily="2" charset="-122"/>
              </a:rPr>
              <a:t>E</a:t>
            </a:r>
            <a:r>
              <a:rPr lang="zh-CN" altLang="en-US" sz="2400" dirty="0" smtClean="0">
                <a:latin typeface="华文楷体" pitchFamily="2" charset="-122"/>
                <a:ea typeface="华文楷体" pitchFamily="2" charset="-122"/>
              </a:rPr>
              <a:t>、委托服务协议之补充协议（风控软件）</a:t>
            </a:r>
            <a:endParaRPr lang="zh-CN" altLang="en-US" sz="2400" dirty="0">
              <a:latin typeface="华文楷体" pitchFamily="2" charset="-122"/>
              <a:ea typeface="华文楷体" pitchFamily="2" charset="-122"/>
            </a:endParaRPr>
          </a:p>
        </p:txBody>
      </p:sp>
      <p:sp>
        <p:nvSpPr>
          <p:cNvPr id="5" name="灯片编号占位符 4"/>
          <p:cNvSpPr>
            <a:spLocks noGrp="1"/>
          </p:cNvSpPr>
          <p:nvPr>
            <p:ph type="sldNum" sz="quarter" idx="12"/>
          </p:nvPr>
        </p:nvSpPr>
        <p:spPr/>
        <p:txBody>
          <a:bodyPr/>
          <a:lstStyle/>
          <a:p>
            <a:pPr>
              <a:defRPr/>
            </a:pPr>
            <a:fld id="{5E0DC96A-CCD6-4D3E-872F-694A16DFA174}" type="slidenum">
              <a:rPr lang="zh-CN" altLang="en-US" smtClean="0"/>
              <a:pPr>
                <a:defRPr/>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5E0DC96A-CCD6-4D3E-872F-694A16DFA174}" type="slidenum">
              <a:rPr lang="zh-CN" altLang="en-US" smtClean="0"/>
              <a:pPr>
                <a:defRPr/>
              </a:pPr>
              <a:t>15</a:t>
            </a:fld>
            <a:endParaRPr lang="en-US"/>
          </a:p>
        </p:txBody>
      </p:sp>
      <p:graphicFrame>
        <p:nvGraphicFramePr>
          <p:cNvPr id="5" name="图示 4"/>
          <p:cNvGraphicFramePr/>
          <p:nvPr/>
        </p:nvGraphicFramePr>
        <p:xfrm>
          <a:off x="1181099" y="1123949"/>
          <a:ext cx="7781925" cy="21046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778934" y="2993670"/>
            <a:ext cx="8207022" cy="3416320"/>
          </a:xfrm>
          <a:prstGeom prst="rect">
            <a:avLst/>
          </a:prstGeom>
          <a:noFill/>
        </p:spPr>
        <p:txBody>
          <a:bodyPr wrap="square" rtlCol="0">
            <a:spAutoFit/>
          </a:bodyPr>
          <a:lstStyle/>
          <a:p>
            <a:pPr>
              <a:lnSpc>
                <a:spcPct val="150000"/>
              </a:lnSpc>
            </a:pPr>
            <a:r>
              <a:rPr lang="zh-CN" altLang="en-US" sz="2400" dirty="0" smtClean="0">
                <a:latin typeface="华文仿宋" pitchFamily="2" charset="-122"/>
                <a:ea typeface="华文仿宋" pitchFamily="2" charset="-122"/>
              </a:rPr>
              <a:t>①需求提出：产品要素表</a:t>
            </a:r>
            <a:r>
              <a:rPr lang="en-US" altLang="zh-CN" sz="2400" dirty="0" smtClean="0">
                <a:latin typeface="华文仿宋" pitchFamily="2" charset="-122"/>
                <a:ea typeface="华文仿宋" pitchFamily="2" charset="-122"/>
              </a:rPr>
              <a:t>+</a:t>
            </a:r>
            <a:r>
              <a:rPr lang="zh-CN" altLang="en-US" sz="2400" dirty="0" smtClean="0">
                <a:latin typeface="华文仿宋" pitchFamily="2" charset="-122"/>
                <a:ea typeface="华文仿宋" pitchFamily="2" charset="-122"/>
              </a:rPr>
              <a:t>投顾尽调材料准备</a:t>
            </a:r>
            <a:endParaRPr lang="en-US" altLang="zh-CN" sz="2400" dirty="0" smtClean="0">
              <a:latin typeface="华文仿宋" pitchFamily="2" charset="-122"/>
              <a:ea typeface="华文仿宋" pitchFamily="2" charset="-122"/>
            </a:endParaRPr>
          </a:p>
          <a:p>
            <a:pPr>
              <a:lnSpc>
                <a:spcPct val="150000"/>
              </a:lnSpc>
            </a:pPr>
            <a:r>
              <a:rPr lang="zh-CN" altLang="en-US" sz="2400" dirty="0" smtClean="0">
                <a:latin typeface="华文仿宋" pitchFamily="2" charset="-122"/>
                <a:ea typeface="华文仿宋" pitchFamily="2" charset="-122"/>
              </a:rPr>
              <a:t>②合同设计：按照要素表设计合同，内部合规、风控等部门对合同审议、外部托管审议</a:t>
            </a:r>
            <a:endParaRPr lang="en-US" altLang="zh-CN" sz="2400" dirty="0" smtClean="0">
              <a:latin typeface="华文仿宋" pitchFamily="2" charset="-122"/>
              <a:ea typeface="华文仿宋" pitchFamily="2" charset="-122"/>
            </a:endParaRPr>
          </a:p>
          <a:p>
            <a:pPr>
              <a:lnSpc>
                <a:spcPct val="150000"/>
              </a:lnSpc>
            </a:pPr>
            <a:r>
              <a:rPr lang="zh-CN" altLang="en-US" sz="2400" dirty="0" smtClean="0">
                <a:latin typeface="华文仿宋" pitchFamily="2" charset="-122"/>
                <a:ea typeface="华文仿宋" pitchFamily="2" charset="-122"/>
              </a:rPr>
              <a:t>③产品评审：公司投资决策委员会对投顾尽调材料评审、产品合同评审</a:t>
            </a:r>
            <a:endParaRPr lang="en-US" altLang="zh-CN" sz="2400" dirty="0" smtClean="0">
              <a:latin typeface="华文仿宋" pitchFamily="2" charset="-122"/>
              <a:ea typeface="华文仿宋" pitchFamily="2" charset="-122"/>
            </a:endParaRPr>
          </a:p>
          <a:p>
            <a:pPr>
              <a:lnSpc>
                <a:spcPct val="150000"/>
              </a:lnSpc>
            </a:pPr>
            <a:r>
              <a:rPr lang="zh-CN" altLang="en-US" sz="2400" dirty="0" smtClean="0">
                <a:latin typeface="华文仿宋" pitchFamily="2" charset="-122"/>
                <a:ea typeface="华文仿宋" pitchFamily="2" charset="-122"/>
              </a:rPr>
              <a:t>④资金募集：评审通过后，合同印刷，客户签署合同与打款</a:t>
            </a:r>
            <a:endParaRPr lang="zh-CN" altLang="en-US" sz="2400" dirty="0">
              <a:latin typeface="华文仿宋" pitchFamily="2" charset="-122"/>
              <a:ea typeface="华文仿宋"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5E0DC96A-CCD6-4D3E-872F-694A16DFA174}" type="slidenum">
              <a:rPr lang="zh-CN" altLang="en-US" smtClean="0"/>
              <a:pPr>
                <a:defRPr/>
              </a:pPr>
              <a:t>16</a:t>
            </a:fld>
            <a:endParaRPr lang="en-US"/>
          </a:p>
        </p:txBody>
      </p:sp>
      <p:sp>
        <p:nvSpPr>
          <p:cNvPr id="3" name="TextBox 2"/>
          <p:cNvSpPr txBox="1"/>
          <p:nvPr/>
        </p:nvSpPr>
        <p:spPr>
          <a:xfrm>
            <a:off x="1140178" y="1275644"/>
            <a:ext cx="7834489" cy="1477328"/>
          </a:xfrm>
          <a:prstGeom prst="rect">
            <a:avLst/>
          </a:prstGeom>
          <a:noFill/>
        </p:spPr>
        <p:txBody>
          <a:bodyPr wrap="square" rtlCol="0">
            <a:spAutoFit/>
          </a:bodyPr>
          <a:lstStyle/>
          <a:p>
            <a:pPr>
              <a:lnSpc>
                <a:spcPct val="150000"/>
              </a:lnSpc>
            </a:pPr>
            <a:r>
              <a:rPr lang="zh-CN" altLang="en-US" sz="2000" dirty="0" smtClean="0"/>
              <a:t>        </a:t>
            </a:r>
            <a:r>
              <a:rPr lang="zh-CN" altLang="en-US" sz="2000" dirty="0" smtClean="0">
                <a:latin typeface="华文仿宋" pitchFamily="2" charset="-122"/>
                <a:ea typeface="华文仿宋" pitchFamily="2" charset="-122"/>
              </a:rPr>
              <a:t>投顾尽调参考沪中期字</a:t>
            </a:r>
            <a:r>
              <a:rPr lang="en-US" altLang="zh-CN" sz="2000" dirty="0" smtClean="0">
                <a:latin typeface="华文仿宋" pitchFamily="2" charset="-122"/>
                <a:ea typeface="华文仿宋" pitchFamily="2" charset="-122"/>
              </a:rPr>
              <a:t>[2015]</a:t>
            </a:r>
            <a:r>
              <a:rPr lang="zh-CN" altLang="en-US" sz="2000" dirty="0" smtClean="0">
                <a:latin typeface="华文仿宋" pitchFamily="2" charset="-122"/>
                <a:ea typeface="华文仿宋" pitchFamily="2" charset="-122"/>
              </a:rPr>
              <a:t>第</a:t>
            </a:r>
            <a:r>
              <a:rPr lang="en-US" altLang="zh-CN" sz="2000" dirty="0" smtClean="0">
                <a:latin typeface="华文仿宋" pitchFamily="2" charset="-122"/>
                <a:ea typeface="华文仿宋" pitchFamily="2" charset="-122"/>
              </a:rPr>
              <a:t>55</a:t>
            </a:r>
            <a:r>
              <a:rPr lang="zh-CN" altLang="en-US" sz="2000" dirty="0" smtClean="0">
                <a:latin typeface="华文仿宋" pitchFamily="2" charset="-122"/>
                <a:ea typeface="华文仿宋" pitchFamily="2" charset="-122"/>
              </a:rPr>
              <a:t>号文件，即“上海中财期货有限公司第三方 投资顾问管理办法” ，尽量提供投顾所指定操盘手以往期货交易记录，无论是公开发行的产品还是个人交易账户均可。</a:t>
            </a:r>
            <a:endParaRPr lang="zh-CN" altLang="en-US" sz="2000" dirty="0">
              <a:latin typeface="华文仿宋" pitchFamily="2" charset="-122"/>
              <a:ea typeface="华文仿宋"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nvGraphicFramePr>
        <p:xfrm>
          <a:off x="1117599" y="1106713"/>
          <a:ext cx="7765143" cy="54972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矩形 4"/>
          <p:cNvSpPr/>
          <p:nvPr/>
        </p:nvSpPr>
        <p:spPr>
          <a:xfrm>
            <a:off x="1131055" y="304798"/>
            <a:ext cx="3107116" cy="523220"/>
          </a:xfrm>
          <a:prstGeom prst="rect">
            <a:avLst/>
          </a:prstGeom>
        </p:spPr>
        <p:txBody>
          <a:bodyPr wrap="square">
            <a:spAutoFit/>
          </a:bodyPr>
          <a:lstStyle/>
          <a:p>
            <a:r>
              <a:rPr lang="zh-CN" altLang="en-US" sz="2800" dirty="0" smtClean="0">
                <a:latin typeface="华文楷体" pitchFamily="2" charset="-122"/>
                <a:ea typeface="华文楷体" pitchFamily="2" charset="-122"/>
              </a:rPr>
              <a:t>资产管理合同设计</a:t>
            </a:r>
            <a:endParaRPr lang="zh-CN" altLang="en-US" sz="2800" dirty="0"/>
          </a:p>
        </p:txBody>
      </p:sp>
      <p:sp>
        <p:nvSpPr>
          <p:cNvPr id="6" name="灯片编号占位符 5"/>
          <p:cNvSpPr>
            <a:spLocks noGrp="1"/>
          </p:cNvSpPr>
          <p:nvPr>
            <p:ph type="sldNum" sz="quarter" idx="12"/>
          </p:nvPr>
        </p:nvSpPr>
        <p:spPr/>
        <p:txBody>
          <a:bodyPr/>
          <a:lstStyle/>
          <a:p>
            <a:pPr>
              <a:defRPr/>
            </a:pPr>
            <a:fld id="{5E0DC96A-CCD6-4D3E-872F-694A16DFA174}" type="slidenum">
              <a:rPr lang="zh-CN" altLang="en-US" smtClean="0"/>
              <a:pPr>
                <a:defRPr/>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19563" y="1186628"/>
            <a:ext cx="8024437" cy="5078313"/>
          </a:xfrm>
          <a:prstGeom prst="rect">
            <a:avLst/>
          </a:prstGeom>
        </p:spPr>
        <p:txBody>
          <a:bodyPr wrap="square">
            <a:spAutoFit/>
          </a:bodyPr>
          <a:lstStyle/>
          <a:p>
            <a:pPr>
              <a:lnSpc>
                <a:spcPct val="150000"/>
              </a:lnSpc>
            </a:pPr>
            <a:r>
              <a:rPr lang="zh-CN" altLang="en-US" sz="2400" dirty="0" smtClean="0">
                <a:solidFill>
                  <a:srgbClr val="FF0000"/>
                </a:solidFill>
                <a:latin typeface="华文楷体" pitchFamily="2" charset="-122"/>
                <a:ea typeface="华文楷体" pitchFamily="2" charset="-122"/>
              </a:rPr>
              <a:t>（</a:t>
            </a:r>
            <a:r>
              <a:rPr lang="en-US" altLang="zh-CN" sz="2400" dirty="0" smtClean="0">
                <a:solidFill>
                  <a:srgbClr val="FF0000"/>
                </a:solidFill>
                <a:latin typeface="华文楷体" pitchFamily="2" charset="-122"/>
                <a:ea typeface="华文楷体" pitchFamily="2" charset="-122"/>
              </a:rPr>
              <a:t>2</a:t>
            </a:r>
            <a:r>
              <a:rPr lang="zh-CN" altLang="en-US" sz="2400" dirty="0" smtClean="0">
                <a:solidFill>
                  <a:srgbClr val="FF0000"/>
                </a:solidFill>
                <a:latin typeface="华文楷体" pitchFamily="2" charset="-122"/>
                <a:ea typeface="华文楷体" pitchFamily="2" charset="-122"/>
              </a:rPr>
              <a:t>）产品设计时间为什么这么长？</a:t>
            </a:r>
            <a:endParaRPr lang="en-US" altLang="zh-CN" sz="2400" dirty="0" smtClean="0">
              <a:solidFill>
                <a:srgbClr val="FF0000"/>
              </a:solidFill>
              <a:latin typeface="华文楷体" pitchFamily="2" charset="-122"/>
              <a:ea typeface="华文楷体" pitchFamily="2" charset="-122"/>
            </a:endParaRPr>
          </a:p>
          <a:p>
            <a:pPr>
              <a:lnSpc>
                <a:spcPct val="150000"/>
              </a:lnSpc>
            </a:pPr>
            <a:r>
              <a:rPr lang="zh-CN" altLang="en-US" sz="2400" dirty="0" smtClean="0">
                <a:latin typeface="华文楷体" pitchFamily="2" charset="-122"/>
                <a:ea typeface="华文楷体" pitchFamily="2" charset="-122"/>
              </a:rPr>
              <a:t>        ①产品各项要素的需求多样性，决定了产品设计时间长短。</a:t>
            </a:r>
            <a:endParaRPr lang="en-US" altLang="zh-CN" sz="2400" dirty="0" smtClean="0">
              <a:latin typeface="华文楷体" pitchFamily="2" charset="-122"/>
              <a:ea typeface="华文楷体" pitchFamily="2" charset="-122"/>
            </a:endParaRPr>
          </a:p>
          <a:p>
            <a:pPr>
              <a:lnSpc>
                <a:spcPct val="150000"/>
              </a:lnSpc>
            </a:pPr>
            <a:r>
              <a:rPr lang="en-US" altLang="zh-CN" sz="2400" dirty="0" smtClean="0">
                <a:latin typeface="华文楷体" pitchFamily="2" charset="-122"/>
                <a:ea typeface="华文楷体" pitchFamily="2" charset="-122"/>
              </a:rPr>
              <a:t>        </a:t>
            </a:r>
            <a:r>
              <a:rPr lang="zh-CN" altLang="en-US" sz="2400" dirty="0" smtClean="0">
                <a:latin typeface="华文楷体" pitchFamily="2" charset="-122"/>
                <a:ea typeface="华文楷体" pitchFamily="2" charset="-122"/>
              </a:rPr>
              <a:t>具体来讲就是：多样性的需求，合同条款如何无歧义、无差漏的表述；更为重要的是，估值核算系统（简称</a:t>
            </a:r>
            <a:r>
              <a:rPr lang="en-US" altLang="zh-CN" sz="2400" dirty="0" smtClean="0">
                <a:latin typeface="华文楷体" pitchFamily="2" charset="-122"/>
                <a:ea typeface="华文楷体" pitchFamily="2" charset="-122"/>
              </a:rPr>
              <a:t>TA</a:t>
            </a:r>
            <a:r>
              <a:rPr lang="zh-CN" altLang="en-US" sz="2400" dirty="0" smtClean="0">
                <a:latin typeface="华文楷体" pitchFamily="2" charset="-122"/>
                <a:ea typeface="华文楷体" pitchFamily="2" charset="-122"/>
              </a:rPr>
              <a:t>系统）能否按照这些需求，进行合规估值与核算。</a:t>
            </a:r>
            <a:r>
              <a:rPr lang="en-US" altLang="zh-CN" sz="2400" dirty="0" smtClean="0">
                <a:latin typeface="华文楷体" pitchFamily="2" charset="-122"/>
                <a:ea typeface="华文楷体" pitchFamily="2" charset="-122"/>
              </a:rPr>
              <a:t> </a:t>
            </a:r>
          </a:p>
          <a:p>
            <a:pPr>
              <a:lnSpc>
                <a:spcPct val="150000"/>
              </a:lnSpc>
            </a:pPr>
            <a:r>
              <a:rPr lang="en-US" altLang="zh-CN" sz="2400" dirty="0" smtClean="0">
                <a:latin typeface="华文楷体" pitchFamily="2" charset="-122"/>
                <a:ea typeface="华文楷体" pitchFamily="2" charset="-122"/>
              </a:rPr>
              <a:t>        ②</a:t>
            </a:r>
            <a:r>
              <a:rPr lang="zh-CN" altLang="en-US" sz="2400" dirty="0" smtClean="0">
                <a:latin typeface="华文楷体" pitchFamily="2" charset="-122"/>
                <a:ea typeface="华文楷体" pitchFamily="2" charset="-122"/>
              </a:rPr>
              <a:t>合同的审核时间。管理人、托管人、以及外包服务机构对合同进行审核。对于已经合作过的托管人与外包服务机构且产品要素简单，审核时间一般在</a:t>
            </a:r>
            <a:r>
              <a:rPr lang="en-US" altLang="zh-CN" sz="2400" dirty="0" smtClean="0">
                <a:latin typeface="华文楷体" pitchFamily="2" charset="-122"/>
                <a:ea typeface="华文楷体" pitchFamily="2" charset="-122"/>
              </a:rPr>
              <a:t>3</a:t>
            </a:r>
            <a:r>
              <a:rPr lang="zh-CN" altLang="en-US" sz="2400" dirty="0" smtClean="0">
                <a:latin typeface="华文楷体" pitchFamily="2" charset="-122"/>
                <a:ea typeface="华文楷体" pitchFamily="2" charset="-122"/>
              </a:rPr>
              <a:t>至</a:t>
            </a:r>
            <a:r>
              <a:rPr lang="en-US" altLang="zh-CN" sz="2400" dirty="0" smtClean="0">
                <a:latin typeface="华文楷体" pitchFamily="2" charset="-122"/>
                <a:ea typeface="华文楷体" pitchFamily="2" charset="-122"/>
              </a:rPr>
              <a:t>5</a:t>
            </a:r>
            <a:r>
              <a:rPr lang="zh-CN" altLang="en-US" sz="2400" dirty="0" smtClean="0">
                <a:latin typeface="华文楷体" pitchFamily="2" charset="-122"/>
                <a:ea typeface="华文楷体" pitchFamily="2" charset="-122"/>
              </a:rPr>
              <a:t>个工作日。</a:t>
            </a:r>
            <a:endParaRPr lang="en-US" altLang="zh-CN" sz="2400" dirty="0" smtClean="0"/>
          </a:p>
        </p:txBody>
      </p:sp>
      <p:sp>
        <p:nvSpPr>
          <p:cNvPr id="3" name="灯片编号占位符 2"/>
          <p:cNvSpPr>
            <a:spLocks noGrp="1"/>
          </p:cNvSpPr>
          <p:nvPr>
            <p:ph type="sldNum" sz="quarter" idx="12"/>
          </p:nvPr>
        </p:nvSpPr>
        <p:spPr/>
        <p:txBody>
          <a:bodyPr/>
          <a:lstStyle/>
          <a:p>
            <a:pPr>
              <a:defRPr/>
            </a:pPr>
            <a:fld id="{5E0DC96A-CCD6-4D3E-872F-694A16DFA174}" type="slidenum">
              <a:rPr lang="zh-CN" altLang="en-US" smtClean="0"/>
              <a:pPr>
                <a:defRPr/>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62178" y="1125248"/>
            <a:ext cx="7648248" cy="2862322"/>
          </a:xfrm>
          <a:prstGeom prst="rect">
            <a:avLst/>
          </a:prstGeom>
        </p:spPr>
        <p:txBody>
          <a:bodyPr wrap="none">
            <a:spAutoFit/>
          </a:bodyPr>
          <a:lstStyle/>
          <a:p>
            <a:pPr>
              <a:lnSpc>
                <a:spcPct val="150000"/>
              </a:lnSpc>
            </a:pPr>
            <a:r>
              <a:rPr lang="en-US" altLang="zh-CN" sz="2400" dirty="0" smtClean="0">
                <a:latin typeface="华文楷体" pitchFamily="2" charset="-122"/>
                <a:ea typeface="华文楷体" pitchFamily="2" charset="-122"/>
              </a:rPr>
              <a:t>     ③</a:t>
            </a:r>
            <a:r>
              <a:rPr lang="zh-CN" altLang="en-US" sz="2400" dirty="0" smtClean="0">
                <a:latin typeface="华文楷体" pitchFamily="2" charset="-122"/>
                <a:ea typeface="华文楷体" pitchFamily="2" charset="-122"/>
              </a:rPr>
              <a:t>与投顾的沟通。例如，收益分配，盘中风控，产品</a:t>
            </a:r>
            <a:endParaRPr lang="en-US" altLang="zh-CN" sz="2400" dirty="0" smtClean="0">
              <a:latin typeface="华文楷体" pitchFamily="2" charset="-122"/>
              <a:ea typeface="华文楷体" pitchFamily="2" charset="-122"/>
            </a:endParaRPr>
          </a:p>
          <a:p>
            <a:pPr>
              <a:lnSpc>
                <a:spcPct val="150000"/>
              </a:lnSpc>
            </a:pPr>
            <a:r>
              <a:rPr lang="zh-CN" altLang="en-US" sz="2400" dirty="0" smtClean="0">
                <a:latin typeface="华文楷体" pitchFamily="2" charset="-122"/>
                <a:ea typeface="华文楷体" pitchFamily="2" charset="-122"/>
              </a:rPr>
              <a:t>开放时间等等。</a:t>
            </a:r>
            <a:endParaRPr lang="en-US" altLang="zh-CN" sz="2400" dirty="0" smtClean="0">
              <a:latin typeface="华文楷体" pitchFamily="2" charset="-122"/>
              <a:ea typeface="华文楷体" pitchFamily="2" charset="-122"/>
            </a:endParaRPr>
          </a:p>
          <a:p>
            <a:pPr>
              <a:lnSpc>
                <a:spcPct val="150000"/>
              </a:lnSpc>
            </a:pPr>
            <a:r>
              <a:rPr lang="en-US" altLang="zh-CN" sz="2400" dirty="0" smtClean="0">
                <a:latin typeface="华文楷体" pitchFamily="2" charset="-122"/>
                <a:ea typeface="华文楷体" pitchFamily="2" charset="-122"/>
              </a:rPr>
              <a:t>  </a:t>
            </a:r>
          </a:p>
          <a:p>
            <a:pPr>
              <a:lnSpc>
                <a:spcPct val="150000"/>
              </a:lnSpc>
            </a:pPr>
            <a:r>
              <a:rPr lang="zh-CN" altLang="en-US" sz="2400" dirty="0" smtClean="0">
                <a:latin typeface="华文楷体" pitchFamily="2" charset="-122"/>
                <a:ea typeface="华文楷体" pitchFamily="2" charset="-122"/>
              </a:rPr>
              <a:t>注意：请不要反复修改需求，这会延长产品设计时间。</a:t>
            </a:r>
            <a:endParaRPr lang="en-US" altLang="zh-CN" sz="2400" dirty="0" smtClean="0">
              <a:latin typeface="华文楷体" pitchFamily="2" charset="-122"/>
              <a:ea typeface="华文楷体" pitchFamily="2" charset="-122"/>
            </a:endParaRPr>
          </a:p>
          <a:p>
            <a:pPr>
              <a:lnSpc>
                <a:spcPct val="150000"/>
              </a:lnSpc>
            </a:pPr>
            <a:r>
              <a:rPr lang="zh-CN" altLang="en-US" sz="2400" dirty="0" smtClean="0">
                <a:latin typeface="华文楷体" pitchFamily="2" charset="-122"/>
                <a:ea typeface="华文楷体" pitchFamily="2" charset="-122"/>
              </a:rPr>
              <a:t>     </a:t>
            </a:r>
            <a:endParaRPr lang="zh-CN" altLang="en-US" sz="2400" dirty="0"/>
          </a:p>
        </p:txBody>
      </p:sp>
      <p:sp>
        <p:nvSpPr>
          <p:cNvPr id="3" name="灯片编号占位符 2"/>
          <p:cNvSpPr>
            <a:spLocks noGrp="1"/>
          </p:cNvSpPr>
          <p:nvPr>
            <p:ph type="sldNum" sz="quarter" idx="12"/>
          </p:nvPr>
        </p:nvSpPr>
        <p:spPr/>
        <p:txBody>
          <a:bodyPr/>
          <a:lstStyle/>
          <a:p>
            <a:pPr>
              <a:defRPr/>
            </a:pPr>
            <a:fld id="{5E0DC96A-CCD6-4D3E-872F-694A16DFA174}" type="slidenum">
              <a:rPr lang="zh-CN" altLang="en-US" smtClean="0"/>
              <a:pPr>
                <a:defRPr/>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Box 4"/>
          <p:cNvSpPr txBox="1">
            <a:spLocks noChangeArrowheads="1"/>
          </p:cNvSpPr>
          <p:nvPr/>
        </p:nvSpPr>
        <p:spPr bwMode="auto">
          <a:xfrm>
            <a:off x="1377718" y="1310808"/>
            <a:ext cx="7102475" cy="523220"/>
          </a:xfrm>
          <a:prstGeom prst="rect">
            <a:avLst/>
          </a:prstGeom>
          <a:noFill/>
          <a:ln w="9525">
            <a:noFill/>
            <a:miter lim="800000"/>
            <a:headEnd/>
            <a:tailEnd/>
          </a:ln>
        </p:spPr>
        <p:txBody>
          <a:bodyPr wrap="square">
            <a:spAutoFit/>
          </a:bodyPr>
          <a:lstStyle/>
          <a:p>
            <a:r>
              <a:rPr lang="zh-CN" altLang="en-US" sz="2800" dirty="0" smtClean="0">
                <a:latin typeface="宋体" charset="-122"/>
              </a:rPr>
              <a:t>          </a:t>
            </a:r>
            <a:endParaRPr lang="zh-CN" altLang="en-US" sz="2800" dirty="0">
              <a:latin typeface="宋体" charset="-122"/>
            </a:endParaRPr>
          </a:p>
        </p:txBody>
      </p:sp>
      <p:sp>
        <p:nvSpPr>
          <p:cNvPr id="4" name="TextBox 3"/>
          <p:cNvSpPr txBox="1"/>
          <p:nvPr/>
        </p:nvSpPr>
        <p:spPr>
          <a:xfrm>
            <a:off x="1061884" y="1146629"/>
            <a:ext cx="7787147" cy="4893647"/>
          </a:xfrm>
          <a:prstGeom prst="rect">
            <a:avLst/>
          </a:prstGeom>
          <a:noFill/>
        </p:spPr>
        <p:txBody>
          <a:bodyPr wrap="square" rtlCol="0">
            <a:spAutoFit/>
          </a:bodyPr>
          <a:lstStyle/>
          <a:p>
            <a:pPr>
              <a:lnSpc>
                <a:spcPct val="200000"/>
              </a:lnSpc>
              <a:buNone/>
            </a:pPr>
            <a:r>
              <a:rPr lang="zh-CN" altLang="en-US" sz="2800" dirty="0" smtClean="0"/>
              <a:t>     </a:t>
            </a:r>
            <a:r>
              <a:rPr lang="zh-CN" altLang="en-US" sz="2800" dirty="0" smtClean="0">
                <a:latin typeface="华文楷体" pitchFamily="2" charset="-122"/>
                <a:ea typeface="华文楷体" pitchFamily="2" charset="-122"/>
              </a:rPr>
              <a:t>一、产品运行前流程与时间</a:t>
            </a:r>
            <a:endParaRPr lang="en-US" altLang="zh-CN" sz="2800" dirty="0" smtClean="0">
              <a:latin typeface="华文楷体" pitchFamily="2" charset="-122"/>
              <a:ea typeface="华文楷体" pitchFamily="2" charset="-122"/>
            </a:endParaRPr>
          </a:p>
          <a:p>
            <a:pPr>
              <a:lnSpc>
                <a:spcPct val="200000"/>
              </a:lnSpc>
              <a:buNone/>
            </a:pPr>
            <a:r>
              <a:rPr lang="en-US" altLang="zh-CN" sz="2400" dirty="0" smtClean="0">
                <a:latin typeface="华文楷体" pitchFamily="2" charset="-122"/>
                <a:ea typeface="华文楷体" pitchFamily="2" charset="-122"/>
              </a:rPr>
              <a:t>         1</a:t>
            </a:r>
            <a:r>
              <a:rPr lang="zh-CN" altLang="en-US" sz="2400" dirty="0" smtClean="0">
                <a:latin typeface="华文楷体" pitchFamily="2" charset="-122"/>
                <a:ea typeface="华文楷体" pitchFamily="2" charset="-122"/>
              </a:rPr>
              <a:t>、资金募集到交易的流程与时间</a:t>
            </a:r>
            <a:endParaRPr lang="en-US" altLang="zh-CN" sz="2400" dirty="0" smtClean="0">
              <a:latin typeface="华文楷体" pitchFamily="2" charset="-122"/>
              <a:ea typeface="华文楷体" pitchFamily="2" charset="-122"/>
            </a:endParaRPr>
          </a:p>
          <a:p>
            <a:pPr>
              <a:lnSpc>
                <a:spcPct val="200000"/>
              </a:lnSpc>
              <a:buNone/>
            </a:pPr>
            <a:r>
              <a:rPr lang="en-US" altLang="zh-CN" sz="2400" dirty="0" smtClean="0">
                <a:latin typeface="华文楷体" pitchFamily="2" charset="-122"/>
                <a:ea typeface="华文楷体" pitchFamily="2" charset="-122"/>
              </a:rPr>
              <a:t>         2</a:t>
            </a:r>
            <a:r>
              <a:rPr lang="zh-CN" altLang="en-US" sz="2400" dirty="0" smtClean="0">
                <a:latin typeface="华文楷体" pitchFamily="2" charset="-122"/>
                <a:ea typeface="华文楷体" pitchFamily="2" charset="-122"/>
              </a:rPr>
              <a:t>、产品设计说明与</a:t>
            </a:r>
            <a:r>
              <a:rPr lang="zh-CN" altLang="en-US" sz="2400" dirty="0" smtClean="0">
                <a:latin typeface="华文楷体" pitchFamily="2" charset="-122"/>
                <a:ea typeface="华文楷体" pitchFamily="2" charset="-122"/>
              </a:rPr>
              <a:t>时间</a:t>
            </a:r>
            <a:endParaRPr lang="en-US" altLang="zh-CN" sz="2400" dirty="0" smtClean="0">
              <a:latin typeface="华文楷体" pitchFamily="2" charset="-122"/>
              <a:ea typeface="华文楷体" pitchFamily="2" charset="-122"/>
            </a:endParaRPr>
          </a:p>
          <a:p>
            <a:pPr>
              <a:lnSpc>
                <a:spcPct val="200000"/>
              </a:lnSpc>
              <a:buNone/>
            </a:pPr>
            <a:r>
              <a:rPr lang="en-US" altLang="zh-CN" sz="2400" dirty="0" smtClean="0">
                <a:latin typeface="华文楷体" pitchFamily="2" charset="-122"/>
                <a:ea typeface="华文楷体" pitchFamily="2" charset="-122"/>
              </a:rPr>
              <a:t>         3</a:t>
            </a:r>
            <a:r>
              <a:rPr lang="zh-CN" altLang="en-US" sz="2400" dirty="0" smtClean="0">
                <a:latin typeface="华文楷体" pitchFamily="2" charset="-122"/>
                <a:ea typeface="华文楷体" pitchFamily="2" charset="-122"/>
              </a:rPr>
              <a:t>、投顾尽调</a:t>
            </a:r>
            <a:endParaRPr lang="en-US" altLang="zh-CN" sz="2400" dirty="0" smtClean="0">
              <a:latin typeface="华文楷体" pitchFamily="2" charset="-122"/>
              <a:ea typeface="华文楷体" pitchFamily="2" charset="-122"/>
            </a:endParaRPr>
          </a:p>
          <a:p>
            <a:pPr>
              <a:lnSpc>
                <a:spcPct val="200000"/>
              </a:lnSpc>
              <a:buNone/>
            </a:pPr>
            <a:r>
              <a:rPr lang="zh-CN" altLang="en-US" sz="2800" dirty="0" smtClean="0">
                <a:latin typeface="华文楷体" pitchFamily="2" charset="-122"/>
                <a:ea typeface="华文楷体" pitchFamily="2" charset="-122"/>
              </a:rPr>
              <a:t>     二、注意事项</a:t>
            </a:r>
            <a:endParaRPr lang="en-US" altLang="zh-CN" sz="2800" dirty="0" smtClean="0">
              <a:latin typeface="华文楷体" pitchFamily="2" charset="-122"/>
              <a:ea typeface="华文楷体" pitchFamily="2" charset="-122"/>
            </a:endParaRPr>
          </a:p>
          <a:p>
            <a:pPr>
              <a:lnSpc>
                <a:spcPct val="200000"/>
              </a:lnSpc>
              <a:buNone/>
            </a:pPr>
            <a:r>
              <a:rPr lang="zh-CN" altLang="en-US" sz="2800" dirty="0" smtClean="0">
                <a:latin typeface="华文楷体" pitchFamily="2" charset="-122"/>
                <a:ea typeface="华文楷体" pitchFamily="2" charset="-122"/>
              </a:rPr>
              <a:t>     </a:t>
            </a:r>
            <a:endParaRPr lang="en-US" altLang="zh-CN" sz="2800" dirty="0" smtClean="0"/>
          </a:p>
        </p:txBody>
      </p:sp>
      <p:sp>
        <p:nvSpPr>
          <p:cNvPr id="5" name="TextBox 4"/>
          <p:cNvSpPr txBox="1"/>
          <p:nvPr/>
        </p:nvSpPr>
        <p:spPr>
          <a:xfrm>
            <a:off x="1165123" y="353961"/>
            <a:ext cx="5884606" cy="707886"/>
          </a:xfrm>
          <a:prstGeom prst="rect">
            <a:avLst/>
          </a:prstGeom>
          <a:noFill/>
        </p:spPr>
        <p:txBody>
          <a:bodyPr wrap="square" rtlCol="0">
            <a:spAutoFit/>
          </a:bodyPr>
          <a:lstStyle/>
          <a:p>
            <a:pPr algn="ctr"/>
            <a:r>
              <a:rPr lang="zh-CN" altLang="en-US" sz="4000" dirty="0" smtClean="0"/>
              <a:t>目     录</a:t>
            </a:r>
            <a:endParaRPr lang="zh-CN" altLang="en-US" sz="4000" dirty="0"/>
          </a:p>
        </p:txBody>
      </p:sp>
      <p:sp>
        <p:nvSpPr>
          <p:cNvPr id="6" name="灯片编号占位符 5"/>
          <p:cNvSpPr>
            <a:spLocks noGrp="1"/>
          </p:cNvSpPr>
          <p:nvPr>
            <p:ph type="sldNum" sz="quarter" idx="12"/>
          </p:nvPr>
        </p:nvSpPr>
        <p:spPr/>
        <p:txBody>
          <a:bodyPr/>
          <a:lstStyle/>
          <a:p>
            <a:pPr>
              <a:defRPr/>
            </a:pPr>
            <a:fld id="{5E0DC96A-CCD6-4D3E-872F-694A16DFA174}" type="slidenum">
              <a:rPr lang="zh-CN" altLang="en-US" smtClean="0"/>
              <a:pPr>
                <a:defRPr/>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5E0DC96A-CCD6-4D3E-872F-694A16DFA174}" type="slidenum">
              <a:rPr lang="zh-CN" altLang="en-US" smtClean="0"/>
              <a:pPr>
                <a:defRPr/>
              </a:pPr>
              <a:t>20</a:t>
            </a:fld>
            <a:endParaRPr lang="en-US"/>
          </a:p>
        </p:txBody>
      </p:sp>
      <p:sp>
        <p:nvSpPr>
          <p:cNvPr id="3" name="矩形 2"/>
          <p:cNvSpPr/>
          <p:nvPr/>
        </p:nvSpPr>
        <p:spPr>
          <a:xfrm>
            <a:off x="1131126" y="557579"/>
            <a:ext cx="1925527" cy="461665"/>
          </a:xfrm>
          <a:prstGeom prst="rect">
            <a:avLst/>
          </a:prstGeom>
        </p:spPr>
        <p:txBody>
          <a:bodyPr wrap="none">
            <a:spAutoFit/>
          </a:bodyPr>
          <a:lstStyle/>
          <a:p>
            <a:r>
              <a:rPr lang="zh-CN" altLang="en-US" sz="1600" b="0" dirty="0" smtClean="0"/>
              <a:t> </a:t>
            </a:r>
            <a:r>
              <a:rPr lang="en-US" altLang="zh-CN" sz="2400" dirty="0" smtClean="0">
                <a:latin typeface="华文楷体" pitchFamily="2" charset="-122"/>
                <a:ea typeface="华文楷体" pitchFamily="2" charset="-122"/>
              </a:rPr>
              <a:t>3</a:t>
            </a:r>
            <a:r>
              <a:rPr lang="zh-CN" altLang="en-US" sz="2400" dirty="0" smtClean="0">
                <a:latin typeface="华文楷体" pitchFamily="2" charset="-122"/>
                <a:ea typeface="华文楷体" pitchFamily="2" charset="-122"/>
              </a:rPr>
              <a:t>、投顾尽调</a:t>
            </a:r>
            <a:endParaRPr lang="zh-CN" altLang="en-US" sz="2400" dirty="0">
              <a:latin typeface="华文楷体" pitchFamily="2" charset="-122"/>
              <a:ea typeface="华文楷体" pitchFamily="2" charset="-122"/>
            </a:endParaRPr>
          </a:p>
        </p:txBody>
      </p:sp>
      <p:sp>
        <p:nvSpPr>
          <p:cNvPr id="4" name="TextBox 3"/>
          <p:cNvSpPr txBox="1"/>
          <p:nvPr/>
        </p:nvSpPr>
        <p:spPr>
          <a:xfrm>
            <a:off x="1207911" y="1309511"/>
            <a:ext cx="7608711" cy="2308324"/>
          </a:xfrm>
          <a:prstGeom prst="rect">
            <a:avLst/>
          </a:prstGeom>
          <a:noFill/>
        </p:spPr>
        <p:txBody>
          <a:bodyPr wrap="square" rtlCol="0">
            <a:spAutoFit/>
          </a:bodyPr>
          <a:lstStyle/>
          <a:p>
            <a:pPr>
              <a:lnSpc>
                <a:spcPct val="150000"/>
              </a:lnSpc>
            </a:pPr>
            <a:r>
              <a:rPr lang="zh-CN" altLang="en-US" sz="2400" dirty="0" smtClean="0">
                <a:latin typeface="华文楷体" pitchFamily="2" charset="-122"/>
                <a:ea typeface="华文楷体" pitchFamily="2" charset="-122"/>
              </a:rPr>
              <a:t>（</a:t>
            </a:r>
            <a:r>
              <a:rPr lang="en-US" altLang="zh-CN" sz="2400" dirty="0" smtClean="0">
                <a:latin typeface="华文楷体" pitchFamily="2" charset="-122"/>
                <a:ea typeface="华文楷体" pitchFamily="2" charset="-122"/>
              </a:rPr>
              <a:t>1</a:t>
            </a:r>
            <a:r>
              <a:rPr lang="zh-CN" altLang="en-US" sz="2400" dirty="0" smtClean="0">
                <a:latin typeface="华文楷体" pitchFamily="2" charset="-122"/>
                <a:ea typeface="华文楷体" pitchFamily="2" charset="-122"/>
              </a:rPr>
              <a:t>）填写投顾尽调问卷，并加盖投顾公司公章</a:t>
            </a:r>
            <a:endParaRPr lang="en-US" altLang="zh-CN" sz="2400" dirty="0" smtClean="0">
              <a:latin typeface="华文楷体" pitchFamily="2" charset="-122"/>
              <a:ea typeface="华文楷体" pitchFamily="2" charset="-122"/>
            </a:endParaRPr>
          </a:p>
          <a:p>
            <a:pPr>
              <a:lnSpc>
                <a:spcPct val="150000"/>
              </a:lnSpc>
            </a:pPr>
            <a:r>
              <a:rPr lang="zh-CN" altLang="en-US" sz="2400" dirty="0" smtClean="0">
                <a:latin typeface="华文楷体" pitchFamily="2" charset="-122"/>
                <a:ea typeface="华文楷体" pitchFamily="2" charset="-122"/>
              </a:rPr>
              <a:t>（</a:t>
            </a:r>
            <a:r>
              <a:rPr lang="en-US" altLang="zh-CN" sz="2400" dirty="0" smtClean="0">
                <a:latin typeface="华文楷体" pitchFamily="2" charset="-122"/>
                <a:ea typeface="华文楷体" pitchFamily="2" charset="-122"/>
              </a:rPr>
              <a:t>2</a:t>
            </a:r>
            <a:r>
              <a:rPr lang="zh-CN" altLang="en-US" sz="2400" dirty="0" smtClean="0">
                <a:latin typeface="华文楷体" pitchFamily="2" charset="-122"/>
                <a:ea typeface="华文楷体" pitchFamily="2" charset="-122"/>
              </a:rPr>
              <a:t>）投顾法人相关证照、营业执照、组织机构代码证、税务登记证、法定代表人身份证等复印件加盖公章</a:t>
            </a:r>
            <a:endParaRPr lang="en-US" altLang="zh-CN" sz="2400" dirty="0" smtClean="0">
              <a:latin typeface="华文楷体" pitchFamily="2" charset="-122"/>
              <a:ea typeface="华文楷体" pitchFamily="2" charset="-122"/>
            </a:endParaRPr>
          </a:p>
          <a:p>
            <a:pPr>
              <a:lnSpc>
                <a:spcPct val="150000"/>
              </a:lnSpc>
            </a:pPr>
            <a:r>
              <a:rPr lang="zh-CN" altLang="en-US" sz="2400" dirty="0" smtClean="0">
                <a:latin typeface="华文楷体" pitchFamily="2" charset="-122"/>
                <a:ea typeface="华文楷体" pitchFamily="2" charset="-122"/>
              </a:rPr>
              <a:t>（</a:t>
            </a:r>
            <a:r>
              <a:rPr lang="en-US" altLang="zh-CN" sz="2400" dirty="0" smtClean="0">
                <a:latin typeface="华文楷体" pitchFamily="2" charset="-122"/>
                <a:ea typeface="华文楷体" pitchFamily="2" charset="-122"/>
              </a:rPr>
              <a:t>3</a:t>
            </a:r>
            <a:r>
              <a:rPr lang="zh-CN" altLang="en-US" sz="2400" dirty="0" smtClean="0">
                <a:latin typeface="华文楷体" pitchFamily="2" charset="-122"/>
                <a:ea typeface="华文楷体" pitchFamily="2" charset="-122"/>
              </a:rPr>
              <a:t>）投顾操盘的相关交易记录（电子件）</a:t>
            </a:r>
            <a:endParaRPr lang="zh-CN" altLang="en-US" sz="2400" dirty="0">
              <a:latin typeface="华文楷体" pitchFamily="2" charset="-122"/>
              <a:ea typeface="华文楷体"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32113" y="507999"/>
            <a:ext cx="2481943" cy="523220"/>
          </a:xfrm>
          <a:prstGeom prst="rect">
            <a:avLst/>
          </a:prstGeom>
          <a:noFill/>
        </p:spPr>
        <p:txBody>
          <a:bodyPr wrap="square" rtlCol="0">
            <a:spAutoFit/>
          </a:bodyPr>
          <a:lstStyle/>
          <a:p>
            <a:r>
              <a:rPr lang="zh-CN" altLang="en-US" sz="2800" dirty="0" smtClean="0"/>
              <a:t>二、注意事项</a:t>
            </a:r>
            <a:endParaRPr lang="zh-CN" altLang="en-US" sz="2800" dirty="0"/>
          </a:p>
        </p:txBody>
      </p:sp>
      <p:sp>
        <p:nvSpPr>
          <p:cNvPr id="3" name="TextBox 2"/>
          <p:cNvSpPr txBox="1"/>
          <p:nvPr/>
        </p:nvSpPr>
        <p:spPr>
          <a:xfrm>
            <a:off x="1153885" y="1110341"/>
            <a:ext cx="7815944" cy="5078313"/>
          </a:xfrm>
          <a:prstGeom prst="rect">
            <a:avLst/>
          </a:prstGeom>
          <a:noFill/>
        </p:spPr>
        <p:txBody>
          <a:bodyPr wrap="square" rtlCol="0">
            <a:spAutoFit/>
          </a:bodyPr>
          <a:lstStyle/>
          <a:p>
            <a:pPr>
              <a:lnSpc>
                <a:spcPct val="150000"/>
              </a:lnSpc>
            </a:pPr>
            <a:r>
              <a:rPr lang="en-US" altLang="zh-CN" sz="2400" dirty="0" smtClean="0"/>
              <a:t>        1</a:t>
            </a:r>
            <a:r>
              <a:rPr lang="zh-CN" altLang="en-US" sz="2400" dirty="0" smtClean="0"/>
              <a:t>、产品设计的注意事项</a:t>
            </a:r>
            <a:endParaRPr lang="en-US" altLang="zh-CN" sz="2400" dirty="0" smtClean="0"/>
          </a:p>
          <a:p>
            <a:pPr>
              <a:lnSpc>
                <a:spcPct val="150000"/>
              </a:lnSpc>
            </a:pPr>
            <a:r>
              <a:rPr lang="zh-CN" altLang="en-US" sz="2400" dirty="0" smtClean="0"/>
              <a:t>      （</a:t>
            </a:r>
            <a:r>
              <a:rPr lang="en-US" altLang="zh-CN" sz="2400" dirty="0" smtClean="0"/>
              <a:t>1</a:t>
            </a:r>
            <a:r>
              <a:rPr lang="zh-CN" altLang="en-US" sz="2400" dirty="0" smtClean="0"/>
              <a:t>）有优先、劣后资金的产品，根据中基协今年</a:t>
            </a:r>
            <a:r>
              <a:rPr lang="en-US" altLang="zh-CN" sz="2400" dirty="0" smtClean="0"/>
              <a:t>3</a:t>
            </a:r>
            <a:r>
              <a:rPr lang="zh-CN" altLang="en-US" sz="2400" dirty="0" smtClean="0"/>
              <a:t>月的“八条底线”要求，符合杠杆比例要合规。</a:t>
            </a:r>
            <a:endParaRPr lang="en-US" altLang="zh-CN" sz="2400" dirty="0" smtClean="0"/>
          </a:p>
          <a:p>
            <a:pPr>
              <a:lnSpc>
                <a:spcPct val="150000"/>
              </a:lnSpc>
            </a:pPr>
            <a:r>
              <a:rPr lang="en-US" altLang="zh-CN" sz="2400" dirty="0" smtClean="0"/>
              <a:t>      </a:t>
            </a:r>
            <a:r>
              <a:rPr lang="zh-CN" altLang="en-US" sz="2400" dirty="0" smtClean="0"/>
              <a:t>（</a:t>
            </a:r>
            <a:r>
              <a:rPr lang="en-US" altLang="zh-CN" sz="2400" dirty="0" smtClean="0"/>
              <a:t>2</a:t>
            </a:r>
            <a:r>
              <a:rPr lang="zh-CN" altLang="en-US" sz="2400" dirty="0" smtClean="0"/>
              <a:t>）投顾若喜欢重仓交易，则可以按如下设置日常风控。</a:t>
            </a:r>
            <a:endParaRPr lang="en-US" altLang="zh-CN" sz="2400" dirty="0" smtClean="0"/>
          </a:p>
          <a:p>
            <a:pPr>
              <a:lnSpc>
                <a:spcPct val="150000"/>
              </a:lnSpc>
            </a:pPr>
            <a:r>
              <a:rPr lang="en-US" altLang="zh-CN" sz="2400" dirty="0" smtClean="0"/>
              <a:t>       A</a:t>
            </a:r>
            <a:r>
              <a:rPr lang="zh-CN" altLang="en-US" sz="2400" dirty="0" smtClean="0"/>
              <a:t>、清盘线与预警线之间，以及预警线与</a:t>
            </a:r>
            <a:r>
              <a:rPr lang="en-US" altLang="zh-CN" sz="2400" dirty="0" smtClean="0"/>
              <a:t>1</a:t>
            </a:r>
            <a:r>
              <a:rPr lang="zh-CN" altLang="en-US" sz="2400" dirty="0" smtClean="0"/>
              <a:t>之间分别各设置</a:t>
            </a:r>
            <a:r>
              <a:rPr lang="en-US" altLang="zh-CN" sz="2400" dirty="0" smtClean="0"/>
              <a:t>2</a:t>
            </a:r>
            <a:r>
              <a:rPr lang="zh-CN" altLang="en-US" sz="2400" dirty="0" smtClean="0"/>
              <a:t>道限仓线；单位净值在</a:t>
            </a:r>
            <a:r>
              <a:rPr lang="en-US" altLang="zh-CN" sz="2400" dirty="0" smtClean="0"/>
              <a:t>1</a:t>
            </a:r>
            <a:r>
              <a:rPr lang="zh-CN" altLang="en-US" sz="2400" dirty="0" smtClean="0"/>
              <a:t>至</a:t>
            </a:r>
            <a:r>
              <a:rPr lang="en-US" altLang="zh-CN" sz="2400" dirty="0" smtClean="0"/>
              <a:t>1.2</a:t>
            </a:r>
            <a:r>
              <a:rPr lang="zh-CN" altLang="en-US" sz="2400" dirty="0" smtClean="0"/>
              <a:t>，以及</a:t>
            </a:r>
            <a:r>
              <a:rPr lang="en-US" altLang="zh-CN" sz="2400" dirty="0" smtClean="0"/>
              <a:t>1.2</a:t>
            </a:r>
            <a:r>
              <a:rPr lang="zh-CN" altLang="en-US" sz="2400" dirty="0" smtClean="0"/>
              <a:t>以上再设置</a:t>
            </a:r>
            <a:r>
              <a:rPr lang="en-US" altLang="zh-CN" sz="2400" dirty="0" smtClean="0"/>
              <a:t>2</a:t>
            </a:r>
            <a:r>
              <a:rPr lang="zh-CN" altLang="en-US" sz="2400" dirty="0" smtClean="0"/>
              <a:t>道限仓线。</a:t>
            </a:r>
            <a:endParaRPr lang="en-US" altLang="zh-CN" sz="2400" dirty="0" smtClean="0"/>
          </a:p>
          <a:p>
            <a:pPr>
              <a:lnSpc>
                <a:spcPct val="150000"/>
              </a:lnSpc>
            </a:pPr>
            <a:r>
              <a:rPr lang="en-US" altLang="zh-CN" sz="2400" dirty="0" smtClean="0"/>
              <a:t>       B</a:t>
            </a:r>
            <a:r>
              <a:rPr lang="zh-CN" altLang="en-US" sz="2400" dirty="0" smtClean="0"/>
              <a:t>、不同的资产头寸分别进行总持仓限制；</a:t>
            </a:r>
            <a:endParaRPr lang="zh-CN" altLang="en-US" sz="2400" dirty="0"/>
          </a:p>
        </p:txBody>
      </p:sp>
      <p:sp>
        <p:nvSpPr>
          <p:cNvPr id="4" name="灯片编号占位符 3"/>
          <p:cNvSpPr>
            <a:spLocks noGrp="1"/>
          </p:cNvSpPr>
          <p:nvPr>
            <p:ph type="sldNum" sz="quarter" idx="12"/>
          </p:nvPr>
        </p:nvSpPr>
        <p:spPr/>
        <p:txBody>
          <a:bodyPr/>
          <a:lstStyle/>
          <a:p>
            <a:pPr>
              <a:defRPr/>
            </a:pPr>
            <a:fld id="{5E0DC96A-CCD6-4D3E-872F-694A16DFA174}" type="slidenum">
              <a:rPr lang="zh-CN" altLang="en-US" smtClean="0"/>
              <a:pPr>
                <a:defRPr/>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24856" y="1160921"/>
            <a:ext cx="7815943" cy="5078313"/>
          </a:xfrm>
          <a:prstGeom prst="rect">
            <a:avLst/>
          </a:prstGeom>
        </p:spPr>
        <p:txBody>
          <a:bodyPr wrap="square">
            <a:spAutoFit/>
          </a:bodyPr>
          <a:lstStyle/>
          <a:p>
            <a:pPr>
              <a:lnSpc>
                <a:spcPct val="150000"/>
              </a:lnSpc>
            </a:pPr>
            <a:r>
              <a:rPr lang="zh-CN" altLang="en-US" sz="2400" dirty="0" smtClean="0"/>
              <a:t>     （</a:t>
            </a:r>
            <a:r>
              <a:rPr lang="en-US" altLang="zh-CN" sz="2400" dirty="0" smtClean="0"/>
              <a:t>2</a:t>
            </a:r>
            <a:r>
              <a:rPr lang="zh-CN" altLang="en-US" sz="2400" dirty="0" smtClean="0"/>
              <a:t>）日常风控，投顾需要注意的事项。</a:t>
            </a:r>
            <a:endParaRPr lang="en-US" altLang="zh-CN" sz="2400" dirty="0" smtClean="0"/>
          </a:p>
          <a:p>
            <a:pPr>
              <a:lnSpc>
                <a:spcPct val="150000"/>
              </a:lnSpc>
            </a:pPr>
            <a:r>
              <a:rPr lang="en-US" altLang="zh-CN" sz="2400" dirty="0" smtClean="0"/>
              <a:t>        A</a:t>
            </a:r>
            <a:r>
              <a:rPr lang="zh-CN" altLang="en-US" sz="2400" dirty="0" smtClean="0"/>
              <a:t>、投顾协议中，要求投顾如在</a:t>
            </a:r>
            <a:r>
              <a:rPr lang="en-US" altLang="zh-CN" sz="2400" dirty="0" smtClean="0"/>
              <a:t>1</a:t>
            </a:r>
            <a:r>
              <a:rPr lang="zh-CN" altLang="en-US" sz="2400" dirty="0" smtClean="0"/>
              <a:t>小时内进行仓位限制，否则资管部会自行处理，使其符合投顾协议的风控要求。</a:t>
            </a:r>
            <a:endParaRPr lang="en-US" altLang="zh-CN" sz="2400" dirty="0" smtClean="0"/>
          </a:p>
          <a:p>
            <a:pPr>
              <a:lnSpc>
                <a:spcPct val="150000"/>
              </a:lnSpc>
            </a:pPr>
            <a:r>
              <a:rPr lang="en-US" altLang="zh-CN" sz="2400" dirty="0" smtClean="0"/>
              <a:t>        B</a:t>
            </a:r>
            <a:r>
              <a:rPr lang="zh-CN" altLang="en-US" sz="2400" dirty="0" smtClean="0"/>
              <a:t>、若产品未有风控软件进行风控，相关交易账户不得更改密码，便于我方进行实时监控。</a:t>
            </a:r>
            <a:endParaRPr lang="en-US" altLang="zh-CN" sz="2400" dirty="0" smtClean="0"/>
          </a:p>
          <a:p>
            <a:pPr>
              <a:lnSpc>
                <a:spcPct val="150000"/>
              </a:lnSpc>
            </a:pPr>
            <a:r>
              <a:rPr lang="en-US" altLang="zh-CN" sz="2400" dirty="0" smtClean="0"/>
              <a:t>        C</a:t>
            </a:r>
            <a:r>
              <a:rPr lang="zh-CN" altLang="en-US" sz="2400" dirty="0" smtClean="0"/>
              <a:t>、投顾每月</a:t>
            </a:r>
            <a:r>
              <a:rPr lang="en-US" altLang="zh-CN" sz="2400" dirty="0" smtClean="0"/>
              <a:t>15</a:t>
            </a:r>
            <a:r>
              <a:rPr lang="zh-CN" altLang="en-US" sz="2400" dirty="0" smtClean="0"/>
              <a:t>日以及</a:t>
            </a:r>
            <a:r>
              <a:rPr lang="en-US" altLang="zh-CN" sz="2400" dirty="0" smtClean="0"/>
              <a:t>30</a:t>
            </a:r>
            <a:r>
              <a:rPr lang="zh-CN" altLang="en-US" sz="2400" dirty="0" smtClean="0"/>
              <a:t>日提交盖章的“投资建议”书面材料，便于监管监察。</a:t>
            </a:r>
            <a:endParaRPr lang="en-US" altLang="zh-CN" sz="2400" dirty="0" smtClean="0"/>
          </a:p>
          <a:p>
            <a:pPr>
              <a:lnSpc>
                <a:spcPct val="150000"/>
              </a:lnSpc>
            </a:pPr>
            <a:r>
              <a:rPr lang="en-US" altLang="zh-CN" sz="2400" dirty="0" smtClean="0"/>
              <a:t>         D</a:t>
            </a:r>
            <a:r>
              <a:rPr lang="zh-CN" altLang="en-US" sz="2400" dirty="0" smtClean="0"/>
              <a:t>、对于投顾的操作，我方有否决权。</a:t>
            </a:r>
            <a:endParaRPr lang="en-US" altLang="zh-CN" sz="2400" dirty="0" smtClean="0"/>
          </a:p>
        </p:txBody>
      </p:sp>
      <p:sp>
        <p:nvSpPr>
          <p:cNvPr id="3" name="灯片编号占位符 2"/>
          <p:cNvSpPr>
            <a:spLocks noGrp="1"/>
          </p:cNvSpPr>
          <p:nvPr>
            <p:ph type="sldNum" sz="quarter" idx="12"/>
          </p:nvPr>
        </p:nvSpPr>
        <p:spPr/>
        <p:txBody>
          <a:bodyPr/>
          <a:lstStyle/>
          <a:p>
            <a:pPr>
              <a:defRPr/>
            </a:pPr>
            <a:fld id="{5E0DC96A-CCD6-4D3E-872F-694A16DFA174}" type="slidenum">
              <a:rPr lang="zh-CN" altLang="en-US" smtClean="0"/>
              <a:pPr>
                <a:defRPr/>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WordArt 491"/>
          <p:cNvSpPr>
            <a:spLocks noChangeArrowheads="1" noChangeShapeType="1" noTextEdit="1"/>
          </p:cNvSpPr>
          <p:nvPr/>
        </p:nvSpPr>
        <p:spPr bwMode="auto">
          <a:xfrm>
            <a:off x="3556000" y="1739900"/>
            <a:ext cx="5222875" cy="746125"/>
          </a:xfrm>
          <a:prstGeom prst="rect">
            <a:avLst/>
          </a:prstGeom>
        </p:spPr>
        <p:txBody>
          <a:bodyPr wrap="none" fromWordArt="1">
            <a:prstTxWarp prst="textPlain">
              <a:avLst>
                <a:gd name="adj" fmla="val 50125"/>
              </a:avLst>
            </a:prstTxWarp>
          </a:bodyPr>
          <a:lstStyle/>
          <a:p>
            <a:pPr algn="ctr"/>
            <a:r>
              <a:rPr lang="en-US" altLang="zh-CN" sz="3600" kern="10">
                <a:ln w="25400">
                  <a:solidFill>
                    <a:schemeClr val="bg1"/>
                  </a:solidFill>
                  <a:round/>
                  <a:headEnd/>
                  <a:tailEnd/>
                </a:ln>
                <a:gradFill rotWithShape="1">
                  <a:gsLst>
                    <a:gs pos="0">
                      <a:srgbClr val="3A265E"/>
                    </a:gs>
                    <a:gs pos="100000">
                      <a:schemeClr val="accent1"/>
                    </a:gs>
                  </a:gsLst>
                  <a:lin ang="5400000" scaled="1"/>
                </a:gradFill>
                <a:effectLst>
                  <a:prstShdw prst="shdw13" dist="53882" dir="2700000">
                    <a:srgbClr val="000000">
                      <a:alpha val="50000"/>
                    </a:srgbClr>
                  </a:prstShdw>
                </a:effectLst>
                <a:latin typeface="Arial"/>
                <a:cs typeface="Arial"/>
              </a:rPr>
              <a:t>Thank You!</a:t>
            </a:r>
            <a:endParaRPr lang="zh-CN" altLang="en-US" sz="3600" kern="10">
              <a:ln w="25400">
                <a:solidFill>
                  <a:schemeClr val="bg1"/>
                </a:solidFill>
                <a:round/>
                <a:headEnd/>
                <a:tailEnd/>
              </a:ln>
              <a:gradFill rotWithShape="1">
                <a:gsLst>
                  <a:gs pos="0">
                    <a:srgbClr val="3A265E"/>
                  </a:gs>
                  <a:gs pos="100000">
                    <a:schemeClr val="accent1"/>
                  </a:gs>
                </a:gsLst>
                <a:lin ang="5400000" scaled="1"/>
              </a:gradFill>
              <a:effectLst>
                <a:prstShdw prst="shdw13" dist="53882" dir="2700000">
                  <a:srgbClr val="000000">
                    <a:alpha val="50000"/>
                  </a:srgbClr>
                </a:prstShdw>
              </a:effectLst>
              <a:latin typeface="Arial"/>
              <a:cs typeface="Arial"/>
            </a:endParaRPr>
          </a:p>
        </p:txBody>
      </p:sp>
      <p:grpSp>
        <p:nvGrpSpPr>
          <p:cNvPr id="2" name="Group 3"/>
          <p:cNvGrpSpPr>
            <a:grpSpLocks/>
          </p:cNvGrpSpPr>
          <p:nvPr/>
        </p:nvGrpSpPr>
        <p:grpSpPr bwMode="auto">
          <a:xfrm>
            <a:off x="5932488" y="5632450"/>
            <a:ext cx="669925" cy="654050"/>
            <a:chOff x="0" y="0"/>
            <a:chExt cx="515" cy="505"/>
          </a:xfrm>
        </p:grpSpPr>
        <p:sp>
          <p:nvSpPr>
            <p:cNvPr id="25604" name="Oval 513"/>
            <p:cNvSpPr>
              <a:spLocks noChangeArrowheads="1"/>
            </p:cNvSpPr>
            <p:nvPr/>
          </p:nvSpPr>
          <p:spPr bwMode="auto">
            <a:xfrm>
              <a:off x="0" y="0"/>
              <a:ext cx="515" cy="505"/>
            </a:xfrm>
            <a:prstGeom prst="ellipse">
              <a:avLst/>
            </a:prstGeom>
            <a:gradFill rotWithShape="1">
              <a:gsLst>
                <a:gs pos="0">
                  <a:srgbClr val="1F3A4A"/>
                </a:gs>
                <a:gs pos="50000">
                  <a:schemeClr val="hlink"/>
                </a:gs>
                <a:gs pos="100000">
                  <a:srgbClr val="1F3A4A"/>
                </a:gs>
              </a:gsLst>
              <a:lin ang="5400000" scaled="1"/>
            </a:gradFill>
            <a:ln w="9525">
              <a:noFill/>
              <a:round/>
              <a:headEnd/>
              <a:tailEnd/>
            </a:ln>
          </p:spPr>
          <p:txBody>
            <a:bodyPr wrap="none" anchor="ctr"/>
            <a:lstStyle/>
            <a:p>
              <a:pPr algn="ctr">
                <a:defRPr/>
              </a:pPr>
              <a:endParaRPr lang="zh-CN" altLang="en-US">
                <a:latin typeface="Arial" pitchFamily="34" charset="0"/>
                <a:ea typeface="宋体" pitchFamily="2" charset="-122"/>
              </a:endParaRPr>
            </a:p>
          </p:txBody>
        </p:sp>
        <p:pic>
          <p:nvPicPr>
            <p:cNvPr id="24588" name="Picture 514" descr="sphere_highlight"/>
            <p:cNvPicPr>
              <a:picLocks noChangeAspect="1" noChangeArrowheads="1"/>
            </p:cNvPicPr>
            <p:nvPr/>
          </p:nvPicPr>
          <p:blipFill>
            <a:blip r:embed="rId2"/>
            <a:srcRect/>
            <a:stretch>
              <a:fillRect/>
            </a:stretch>
          </p:blipFill>
          <p:spPr bwMode="auto">
            <a:xfrm>
              <a:off x="19" y="2"/>
              <a:ext cx="470" cy="241"/>
            </a:xfrm>
            <a:prstGeom prst="rect">
              <a:avLst/>
            </a:prstGeom>
            <a:noFill/>
            <a:ln w="9525">
              <a:noFill/>
              <a:miter lim="800000"/>
              <a:headEnd/>
              <a:tailEnd/>
            </a:ln>
          </p:spPr>
        </p:pic>
      </p:grpSp>
      <p:grpSp>
        <p:nvGrpSpPr>
          <p:cNvPr id="3" name="Group 6"/>
          <p:cNvGrpSpPr>
            <a:grpSpLocks/>
          </p:cNvGrpSpPr>
          <p:nvPr/>
        </p:nvGrpSpPr>
        <p:grpSpPr bwMode="auto">
          <a:xfrm>
            <a:off x="7323138" y="5181600"/>
            <a:ext cx="349250" cy="339725"/>
            <a:chOff x="0" y="0"/>
            <a:chExt cx="515" cy="505"/>
          </a:xfrm>
        </p:grpSpPr>
        <p:sp>
          <p:nvSpPr>
            <p:cNvPr id="25607" name="Oval 516"/>
            <p:cNvSpPr>
              <a:spLocks noChangeArrowheads="1"/>
            </p:cNvSpPr>
            <p:nvPr/>
          </p:nvSpPr>
          <p:spPr bwMode="auto">
            <a:xfrm>
              <a:off x="0" y="0"/>
              <a:ext cx="515" cy="505"/>
            </a:xfrm>
            <a:prstGeom prst="ellipse">
              <a:avLst/>
            </a:prstGeom>
            <a:gradFill rotWithShape="1">
              <a:gsLst>
                <a:gs pos="0">
                  <a:srgbClr val="4F4E36"/>
                </a:gs>
                <a:gs pos="50000">
                  <a:schemeClr val="folHlink"/>
                </a:gs>
                <a:gs pos="100000">
                  <a:srgbClr val="4F4E36"/>
                </a:gs>
              </a:gsLst>
              <a:lin ang="5400000" scaled="1"/>
            </a:gradFill>
            <a:ln w="9525">
              <a:noFill/>
              <a:round/>
              <a:headEnd/>
              <a:tailEnd/>
            </a:ln>
          </p:spPr>
          <p:txBody>
            <a:bodyPr wrap="none" anchor="ctr"/>
            <a:lstStyle/>
            <a:p>
              <a:pPr algn="ctr">
                <a:defRPr/>
              </a:pPr>
              <a:endParaRPr lang="zh-CN" altLang="en-US">
                <a:latin typeface="Arial" pitchFamily="34" charset="0"/>
                <a:ea typeface="宋体" pitchFamily="2" charset="-122"/>
              </a:endParaRPr>
            </a:p>
          </p:txBody>
        </p:sp>
        <p:pic>
          <p:nvPicPr>
            <p:cNvPr id="24586" name="Picture 517" descr="sphere_highlight"/>
            <p:cNvPicPr>
              <a:picLocks noChangeAspect="1" noChangeArrowheads="1"/>
            </p:cNvPicPr>
            <p:nvPr/>
          </p:nvPicPr>
          <p:blipFill>
            <a:blip r:embed="rId3"/>
            <a:srcRect/>
            <a:stretch>
              <a:fillRect/>
            </a:stretch>
          </p:blipFill>
          <p:spPr bwMode="auto">
            <a:xfrm>
              <a:off x="19" y="2"/>
              <a:ext cx="470" cy="241"/>
            </a:xfrm>
            <a:prstGeom prst="rect">
              <a:avLst/>
            </a:prstGeom>
            <a:noFill/>
            <a:ln w="9525">
              <a:noFill/>
              <a:miter lim="800000"/>
              <a:headEnd/>
              <a:tailEnd/>
            </a:ln>
          </p:spPr>
        </p:pic>
      </p:grpSp>
      <p:sp>
        <p:nvSpPr>
          <p:cNvPr id="25609" name="Oval 518"/>
          <p:cNvSpPr>
            <a:spLocks noChangeArrowheads="1"/>
          </p:cNvSpPr>
          <p:nvPr/>
        </p:nvSpPr>
        <p:spPr bwMode="auto">
          <a:xfrm>
            <a:off x="4113213" y="5138738"/>
            <a:ext cx="1082675" cy="1071562"/>
          </a:xfrm>
          <a:prstGeom prst="ellipse">
            <a:avLst/>
          </a:prstGeom>
          <a:blipFill dpi="0" rotWithShape="1">
            <a:blip r:embed="rId4"/>
            <a:srcRect/>
            <a:stretch>
              <a:fillRect/>
            </a:stretch>
          </a:blipFill>
          <a:ln w="28575" cmpd="sng">
            <a:solidFill>
              <a:schemeClr val="bg1">
                <a:alpha val="68999"/>
              </a:schemeClr>
            </a:solidFill>
            <a:round/>
            <a:headEnd/>
            <a:tailEnd/>
          </a:ln>
          <a:effectLst>
            <a:outerShdw dist="107763" dir="2700000" algn="ctr" rotWithShape="0">
              <a:schemeClr val="tx2">
                <a:alpha val="50000"/>
              </a:schemeClr>
            </a:outerShdw>
          </a:effectLst>
        </p:spPr>
        <p:txBody>
          <a:bodyPr wrap="none" anchor="ctr"/>
          <a:lstStyle/>
          <a:p>
            <a:pPr algn="ctr">
              <a:defRPr/>
            </a:pPr>
            <a:endParaRPr lang="zh-CN" altLang="en-US">
              <a:latin typeface="Arial" pitchFamily="34" charset="0"/>
              <a:ea typeface="宋体" pitchFamily="2" charset="-122"/>
            </a:endParaRPr>
          </a:p>
        </p:txBody>
      </p:sp>
      <p:sp>
        <p:nvSpPr>
          <p:cNvPr id="25610" name="Oval 519"/>
          <p:cNvSpPr>
            <a:spLocks noChangeArrowheads="1"/>
          </p:cNvSpPr>
          <p:nvPr/>
        </p:nvSpPr>
        <p:spPr bwMode="auto">
          <a:xfrm>
            <a:off x="581025" y="723900"/>
            <a:ext cx="2759075" cy="2730500"/>
          </a:xfrm>
          <a:prstGeom prst="ellipse">
            <a:avLst/>
          </a:prstGeom>
          <a:blipFill dpi="0" rotWithShape="1">
            <a:blip r:embed="rId5"/>
            <a:srcRect/>
            <a:stretch>
              <a:fillRect/>
            </a:stretch>
          </a:blipFill>
          <a:ln w="76200" cmpd="sng">
            <a:solidFill>
              <a:schemeClr val="bg1">
                <a:alpha val="68999"/>
              </a:schemeClr>
            </a:solidFill>
            <a:round/>
            <a:headEnd/>
            <a:tailEnd/>
          </a:ln>
          <a:effectLst>
            <a:outerShdw dist="107763" dir="2700000" algn="ctr" rotWithShape="0">
              <a:schemeClr val="tx2">
                <a:alpha val="50000"/>
              </a:schemeClr>
            </a:outerShdw>
          </a:effectLst>
        </p:spPr>
        <p:txBody>
          <a:bodyPr wrap="none" anchor="ctr"/>
          <a:lstStyle/>
          <a:p>
            <a:pPr algn="ctr">
              <a:defRPr/>
            </a:pPr>
            <a:endParaRPr lang="zh-CN" altLang="en-US">
              <a:latin typeface="Arial" pitchFamily="34" charset="0"/>
              <a:ea typeface="宋体" pitchFamily="2" charset="-122"/>
            </a:endParaRPr>
          </a:p>
        </p:txBody>
      </p:sp>
      <p:sp>
        <p:nvSpPr>
          <p:cNvPr id="25611" name="Oval 520"/>
          <p:cNvSpPr>
            <a:spLocks noChangeArrowheads="1"/>
          </p:cNvSpPr>
          <p:nvPr/>
        </p:nvSpPr>
        <p:spPr bwMode="auto">
          <a:xfrm>
            <a:off x="2003425" y="3657600"/>
            <a:ext cx="1911350" cy="1892300"/>
          </a:xfrm>
          <a:prstGeom prst="ellipse">
            <a:avLst/>
          </a:prstGeom>
          <a:blipFill dpi="0" rotWithShape="1">
            <a:blip r:embed="rId6"/>
            <a:srcRect/>
            <a:stretch>
              <a:fillRect/>
            </a:stretch>
          </a:blipFill>
          <a:ln w="57150" cmpd="sng">
            <a:solidFill>
              <a:schemeClr val="bg1">
                <a:alpha val="68999"/>
              </a:schemeClr>
            </a:solidFill>
            <a:round/>
            <a:headEnd/>
            <a:tailEnd/>
          </a:ln>
          <a:effectLst>
            <a:outerShdw dist="107763" dir="2700000" algn="ctr" rotWithShape="0">
              <a:schemeClr val="tx2">
                <a:alpha val="50000"/>
              </a:schemeClr>
            </a:outerShdw>
          </a:effectLst>
        </p:spPr>
        <p:txBody>
          <a:bodyPr wrap="none" anchor="ctr"/>
          <a:lstStyle/>
          <a:p>
            <a:pPr algn="ctr">
              <a:defRPr/>
            </a:pPr>
            <a:endParaRPr lang="zh-CN" altLang="en-US">
              <a:latin typeface="Arial" pitchFamily="34" charset="0"/>
              <a:ea typeface="宋体" pitchFamily="2" charset="-122"/>
            </a:endParaRPr>
          </a:p>
        </p:txBody>
      </p:sp>
      <p:sp>
        <p:nvSpPr>
          <p:cNvPr id="12" name="灯片编号占位符 11"/>
          <p:cNvSpPr>
            <a:spLocks noGrp="1"/>
          </p:cNvSpPr>
          <p:nvPr>
            <p:ph type="sldNum" sz="quarter" idx="12"/>
          </p:nvPr>
        </p:nvSpPr>
        <p:spPr/>
        <p:txBody>
          <a:bodyPr/>
          <a:lstStyle/>
          <a:p>
            <a:pPr>
              <a:defRPr/>
            </a:pPr>
            <a:fld id="{7938C3C0-912E-4963-B583-1240CA3049B5}" type="slidenum">
              <a:rPr lang="zh-CN" altLang="en-US" smtClean="0"/>
              <a:pPr>
                <a:defRPr/>
              </a:pPr>
              <a:t>23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5602"/>
                                        </p:tgtEl>
                                        <p:attrNameLst>
                                          <p:attrName>style.visibility</p:attrName>
                                        </p:attrNameLst>
                                      </p:cBhvr>
                                      <p:to>
                                        <p:strVal val="visible"/>
                                      </p:to>
                                    </p:set>
                                    <p:animEffect transition="in" filter="fade">
                                      <p:cBhvr>
                                        <p:cTn id="7" dur="2000"/>
                                        <p:tgtEl>
                                          <p:spTgt spid="25602"/>
                                        </p:tgtEl>
                                      </p:cBhvr>
                                    </p:animEffect>
                                  </p:childTnLst>
                                </p:cTn>
                              </p:par>
                              <p:par>
                                <p:cTn id="8" presetID="53" presetClass="entr" presetSubtype="0" fill="hold" nodeType="withEffect">
                                  <p:stCondLst>
                                    <p:cond delay="2200"/>
                                  </p:stCondLst>
                                  <p:childTnLst>
                                    <p:set>
                                      <p:cBhvr>
                                        <p:cTn id="9" dur="1" fill="hold">
                                          <p:stCondLst>
                                            <p:cond delay="0"/>
                                          </p:stCondLst>
                                        </p:cTn>
                                        <p:tgtEl>
                                          <p:spTgt spid="3"/>
                                        </p:tgtEl>
                                        <p:attrNameLst>
                                          <p:attrName>style.visibility</p:attrName>
                                        </p:attrNameLst>
                                      </p:cBhvr>
                                      <p:to>
                                        <p:strVal val="visible"/>
                                      </p:to>
                                    </p:set>
                                    <p:anim calcmode="lin" valueType="num">
                                      <p:cBhvr>
                                        <p:cTn id="10" dur="1000" fill="hold"/>
                                        <p:tgtEl>
                                          <p:spTgt spid="3"/>
                                        </p:tgtEl>
                                        <p:attrNameLst>
                                          <p:attrName>ppt_w</p:attrName>
                                        </p:attrNameLst>
                                      </p:cBhvr>
                                      <p:tavLst>
                                        <p:tav tm="0">
                                          <p:val>
                                            <p:fltVal val="0"/>
                                          </p:val>
                                        </p:tav>
                                        <p:tav tm="100000">
                                          <p:val>
                                            <p:strVal val="#ppt_w"/>
                                          </p:val>
                                        </p:tav>
                                      </p:tavLst>
                                    </p:anim>
                                    <p:anim calcmode="lin" valueType="num">
                                      <p:cBhvr>
                                        <p:cTn id="11" dur="1000" fill="hold"/>
                                        <p:tgtEl>
                                          <p:spTgt spid="3"/>
                                        </p:tgtEl>
                                        <p:attrNameLst>
                                          <p:attrName>ppt_h</p:attrName>
                                        </p:attrNameLst>
                                      </p:cBhvr>
                                      <p:tavLst>
                                        <p:tav tm="0">
                                          <p:val>
                                            <p:fltVal val="0"/>
                                          </p:val>
                                        </p:tav>
                                        <p:tav tm="100000">
                                          <p:val>
                                            <p:strVal val="#ppt_h"/>
                                          </p:val>
                                        </p:tav>
                                      </p:tavLst>
                                    </p:anim>
                                    <p:animEffect transition="in" filter="fade">
                                      <p:cBhvr>
                                        <p:cTn id="12" dur="1000"/>
                                        <p:tgtEl>
                                          <p:spTgt spid="3"/>
                                        </p:tgtEl>
                                      </p:cBhvr>
                                    </p:animEffect>
                                  </p:childTnLst>
                                </p:cTn>
                              </p:par>
                              <p:par>
                                <p:cTn id="13" presetID="37" presetClass="path" presetSubtype="0" accel="50000" decel="50000" fill="hold" nodeType="withEffect">
                                  <p:stCondLst>
                                    <p:cond delay="2300"/>
                                  </p:stCondLst>
                                  <p:childTnLst>
                                    <p:animMotion origin="layout" path="M 0.0559 -0.10479 C 0.0559 -0.10456 0.05156 -0.05136 0.0401 -0.02661 C 0.02864 -0.00185 -0.00226 0.00462 -0.0184 -0.00579 " pathEditMode="relative" rAng="0" ptsTypes="fsf">
                                      <p:cBhvr>
                                        <p:cTn id="14" dur="1000" fill="hold"/>
                                        <p:tgtEl>
                                          <p:spTgt spid="3"/>
                                        </p:tgtEl>
                                        <p:attrNameLst>
                                          <p:attrName>ppt_x,ppt_y</p:attrName>
                                        </p:attrNameLst>
                                      </p:cBhvr>
                                      <p:rCtr x="-35" y="55"/>
                                    </p:animMotion>
                                  </p:childTnLst>
                                </p:cTn>
                              </p:par>
                              <p:par>
                                <p:cTn id="15" presetID="53" presetClass="entr" presetSubtype="0" fill="hold" nodeType="withEffect">
                                  <p:stCondLst>
                                    <p:cond delay="2800"/>
                                  </p:stCondLst>
                                  <p:childTnLst>
                                    <p:set>
                                      <p:cBhvr>
                                        <p:cTn id="16" dur="1" fill="hold">
                                          <p:stCondLst>
                                            <p:cond delay="0"/>
                                          </p:stCondLst>
                                        </p:cTn>
                                        <p:tgtEl>
                                          <p:spTgt spid="2"/>
                                        </p:tgtEl>
                                        <p:attrNameLst>
                                          <p:attrName>style.visibility</p:attrName>
                                        </p:attrNameLst>
                                      </p:cBhvr>
                                      <p:to>
                                        <p:strVal val="visible"/>
                                      </p:to>
                                    </p:set>
                                    <p:anim calcmode="lin" valueType="num">
                                      <p:cBhvr>
                                        <p:cTn id="17" dur="1000" fill="hold"/>
                                        <p:tgtEl>
                                          <p:spTgt spid="2"/>
                                        </p:tgtEl>
                                        <p:attrNameLst>
                                          <p:attrName>ppt_w</p:attrName>
                                        </p:attrNameLst>
                                      </p:cBhvr>
                                      <p:tavLst>
                                        <p:tav tm="0">
                                          <p:val>
                                            <p:fltVal val="0"/>
                                          </p:val>
                                        </p:tav>
                                        <p:tav tm="100000">
                                          <p:val>
                                            <p:strVal val="#ppt_w"/>
                                          </p:val>
                                        </p:tav>
                                      </p:tavLst>
                                    </p:anim>
                                    <p:anim calcmode="lin" valueType="num">
                                      <p:cBhvr>
                                        <p:cTn id="18" dur="1000" fill="hold"/>
                                        <p:tgtEl>
                                          <p:spTgt spid="2"/>
                                        </p:tgtEl>
                                        <p:attrNameLst>
                                          <p:attrName>ppt_h</p:attrName>
                                        </p:attrNameLst>
                                      </p:cBhvr>
                                      <p:tavLst>
                                        <p:tav tm="0">
                                          <p:val>
                                            <p:fltVal val="0"/>
                                          </p:val>
                                        </p:tav>
                                        <p:tav tm="100000">
                                          <p:val>
                                            <p:strVal val="#ppt_h"/>
                                          </p:val>
                                        </p:tav>
                                      </p:tavLst>
                                    </p:anim>
                                    <p:animEffect transition="in" filter="fade">
                                      <p:cBhvr>
                                        <p:cTn id="19" dur="1000"/>
                                        <p:tgtEl>
                                          <p:spTgt spid="2"/>
                                        </p:tgtEl>
                                      </p:cBhvr>
                                    </p:animEffect>
                                  </p:childTnLst>
                                </p:cTn>
                              </p:par>
                              <p:par>
                                <p:cTn id="20" presetID="37" presetClass="path" presetSubtype="0" accel="50000" decel="50000" fill="hold" nodeType="withEffect">
                                  <p:stCondLst>
                                    <p:cond delay="2800"/>
                                  </p:stCondLst>
                                  <p:childTnLst>
                                    <p:animMotion origin="layout" path="M 0.14236 -0.15476 C 0.14236 -0.15452 0.12535 -0.04603 0.10382 -0.01758 C 0.08229 0.01087 0.00382 0.02244 -0.0342 0.01874 " pathEditMode="relative" rAng="0" ptsTypes="fsf">
                                      <p:cBhvr>
                                        <p:cTn id="21" dur="1000" fill="hold"/>
                                        <p:tgtEl>
                                          <p:spTgt spid="2"/>
                                        </p:tgtEl>
                                        <p:attrNameLst>
                                          <p:attrName>ppt_x,ppt_y</p:attrName>
                                        </p:attrNameLst>
                                      </p:cBhvr>
                                      <p:rCtr x="-86" y="89"/>
                                    </p:animMotion>
                                  </p:childTnLst>
                                </p:cTn>
                              </p:par>
                            </p:childTnLst>
                          </p:cTn>
                        </p:par>
                        <p:par>
                          <p:cTn id="22" fill="hold">
                            <p:stCondLst>
                              <p:cond delay="3800"/>
                            </p:stCondLst>
                            <p:childTnLst>
                              <p:par>
                                <p:cTn id="23" presetID="10" presetClass="entr" presetSubtype="0" fill="hold" grpId="0" nodeType="afterEffect">
                                  <p:stCondLst>
                                    <p:cond delay="0"/>
                                  </p:stCondLst>
                                  <p:childTnLst>
                                    <p:set>
                                      <p:cBhvr>
                                        <p:cTn id="24" dur="1" fill="hold">
                                          <p:stCondLst>
                                            <p:cond delay="0"/>
                                          </p:stCondLst>
                                        </p:cTn>
                                        <p:tgtEl>
                                          <p:spTgt spid="25609"/>
                                        </p:tgtEl>
                                        <p:attrNameLst>
                                          <p:attrName>style.visibility</p:attrName>
                                        </p:attrNameLst>
                                      </p:cBhvr>
                                      <p:to>
                                        <p:strVal val="visible"/>
                                      </p:to>
                                    </p:set>
                                    <p:animEffect transition="in" filter="fade">
                                      <p:cBhvr>
                                        <p:cTn id="25" dur="1000"/>
                                        <p:tgtEl>
                                          <p:spTgt spid="25609"/>
                                        </p:tgtEl>
                                      </p:cBhvr>
                                    </p:animEffect>
                                  </p:childTnLst>
                                </p:cTn>
                              </p:par>
                            </p:childTnLst>
                          </p:cTn>
                        </p:par>
                        <p:par>
                          <p:cTn id="26" fill="hold">
                            <p:stCondLst>
                              <p:cond delay="4800"/>
                            </p:stCondLst>
                            <p:childTnLst>
                              <p:par>
                                <p:cTn id="27" presetID="10" presetClass="entr" presetSubtype="0" fill="hold" grpId="0" nodeType="afterEffect">
                                  <p:stCondLst>
                                    <p:cond delay="0"/>
                                  </p:stCondLst>
                                  <p:childTnLst>
                                    <p:set>
                                      <p:cBhvr>
                                        <p:cTn id="28" dur="1" fill="hold">
                                          <p:stCondLst>
                                            <p:cond delay="0"/>
                                          </p:stCondLst>
                                        </p:cTn>
                                        <p:tgtEl>
                                          <p:spTgt spid="25611"/>
                                        </p:tgtEl>
                                        <p:attrNameLst>
                                          <p:attrName>style.visibility</p:attrName>
                                        </p:attrNameLst>
                                      </p:cBhvr>
                                      <p:to>
                                        <p:strVal val="visible"/>
                                      </p:to>
                                    </p:set>
                                    <p:animEffect transition="in" filter="fade">
                                      <p:cBhvr>
                                        <p:cTn id="29" dur="1000"/>
                                        <p:tgtEl>
                                          <p:spTgt spid="25611"/>
                                        </p:tgtEl>
                                      </p:cBhvr>
                                    </p:animEffect>
                                  </p:childTnLst>
                                </p:cTn>
                              </p:par>
                            </p:childTnLst>
                          </p:cTn>
                        </p:par>
                        <p:par>
                          <p:cTn id="30" fill="hold">
                            <p:stCondLst>
                              <p:cond delay="5800"/>
                            </p:stCondLst>
                            <p:childTnLst>
                              <p:par>
                                <p:cTn id="31" presetID="10" presetClass="entr" presetSubtype="0" fill="hold" grpId="0" nodeType="afterEffect">
                                  <p:stCondLst>
                                    <p:cond delay="0"/>
                                  </p:stCondLst>
                                  <p:childTnLst>
                                    <p:set>
                                      <p:cBhvr>
                                        <p:cTn id="32" dur="1" fill="hold">
                                          <p:stCondLst>
                                            <p:cond delay="0"/>
                                          </p:stCondLst>
                                        </p:cTn>
                                        <p:tgtEl>
                                          <p:spTgt spid="25610"/>
                                        </p:tgtEl>
                                        <p:attrNameLst>
                                          <p:attrName>style.visibility</p:attrName>
                                        </p:attrNameLst>
                                      </p:cBhvr>
                                      <p:to>
                                        <p:strVal val="visible"/>
                                      </p:to>
                                    </p:set>
                                    <p:animEffect transition="in" filter="fade">
                                      <p:cBhvr>
                                        <p:cTn id="33" dur="1000"/>
                                        <p:tgtEl>
                                          <p:spTgt spid="256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animBg="1"/>
      <p:bldP spid="25609" grpId="0" animBg="1" autoUpdateAnimBg="0"/>
      <p:bldP spid="25610" grpId="0" animBg="1" autoUpdateAnimBg="0"/>
      <p:bldP spid="25611"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49644" y="3041134"/>
            <a:ext cx="5724644" cy="646331"/>
          </a:xfrm>
          <a:prstGeom prst="rect">
            <a:avLst/>
          </a:prstGeom>
        </p:spPr>
        <p:txBody>
          <a:bodyPr wrap="none">
            <a:spAutoFit/>
          </a:bodyPr>
          <a:lstStyle/>
          <a:p>
            <a:r>
              <a:rPr lang="zh-CN" altLang="en-US" sz="3600" dirty="0" smtClean="0">
                <a:latin typeface="华文楷体" pitchFamily="2" charset="-122"/>
                <a:ea typeface="华文楷体" pitchFamily="2" charset="-122"/>
              </a:rPr>
              <a:t>一、产品运行前流程与时间</a:t>
            </a:r>
            <a:endParaRPr lang="zh-CN" altLang="en-US" sz="3600" dirty="0"/>
          </a:p>
        </p:txBody>
      </p:sp>
      <p:sp>
        <p:nvSpPr>
          <p:cNvPr id="3" name="灯片编号占位符 2"/>
          <p:cNvSpPr>
            <a:spLocks noGrp="1"/>
          </p:cNvSpPr>
          <p:nvPr>
            <p:ph type="sldNum" sz="quarter" idx="12"/>
          </p:nvPr>
        </p:nvSpPr>
        <p:spPr/>
        <p:txBody>
          <a:bodyPr/>
          <a:lstStyle/>
          <a:p>
            <a:pPr>
              <a:defRPr/>
            </a:pPr>
            <a:fld id="{5E0DC96A-CCD6-4D3E-872F-694A16DFA174}" type="slidenum">
              <a:rPr lang="zh-CN" altLang="en-US" smtClean="0"/>
              <a:pPr>
                <a:defRPr/>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89794" y="444247"/>
            <a:ext cx="5379999" cy="523220"/>
          </a:xfrm>
          <a:prstGeom prst="rect">
            <a:avLst/>
          </a:prstGeom>
        </p:spPr>
        <p:txBody>
          <a:bodyPr wrap="none">
            <a:spAutoFit/>
          </a:bodyPr>
          <a:lstStyle/>
          <a:p>
            <a:r>
              <a:rPr lang="en-US" altLang="zh-CN" sz="2800" dirty="0" smtClean="0">
                <a:latin typeface="华文楷体" pitchFamily="2" charset="-122"/>
                <a:ea typeface="华文楷体" pitchFamily="2" charset="-122"/>
              </a:rPr>
              <a:t>1</a:t>
            </a:r>
            <a:r>
              <a:rPr lang="zh-CN" altLang="en-US" sz="2800" dirty="0" smtClean="0">
                <a:latin typeface="华文楷体" pitchFamily="2" charset="-122"/>
                <a:ea typeface="华文楷体" pitchFamily="2" charset="-122"/>
              </a:rPr>
              <a:t>、资金募集到交易的流程与时间</a:t>
            </a:r>
            <a:endParaRPr lang="zh-CN" altLang="en-US" sz="2800" dirty="0">
              <a:latin typeface="华文楷体" pitchFamily="2" charset="-122"/>
              <a:ea typeface="华文楷体" pitchFamily="2" charset="-122"/>
            </a:endParaRPr>
          </a:p>
        </p:txBody>
      </p:sp>
      <p:graphicFrame>
        <p:nvGraphicFramePr>
          <p:cNvPr id="3" name="图示 2"/>
          <p:cNvGraphicFramePr/>
          <p:nvPr/>
        </p:nvGraphicFramePr>
        <p:xfrm>
          <a:off x="1074057" y="1059543"/>
          <a:ext cx="7852229" cy="55299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1843315" y="5428342"/>
            <a:ext cx="827314" cy="830997"/>
          </a:xfrm>
          <a:prstGeom prst="rect">
            <a:avLst/>
          </a:prstGeom>
          <a:noFill/>
        </p:spPr>
        <p:txBody>
          <a:bodyPr wrap="square" rtlCol="0">
            <a:spAutoFit/>
          </a:bodyPr>
          <a:lstStyle/>
          <a:p>
            <a:r>
              <a:rPr lang="en-US" altLang="zh-CN" sz="2400" dirty="0" smtClean="0"/>
              <a:t>2</a:t>
            </a:r>
            <a:r>
              <a:rPr lang="zh-CN" altLang="en-US" sz="2400" dirty="0" smtClean="0"/>
              <a:t>周左右</a:t>
            </a:r>
            <a:endParaRPr lang="zh-CN" altLang="en-US" sz="2400" dirty="0"/>
          </a:p>
        </p:txBody>
      </p:sp>
      <p:sp>
        <p:nvSpPr>
          <p:cNvPr id="7" name="TextBox 6"/>
          <p:cNvSpPr txBox="1"/>
          <p:nvPr/>
        </p:nvSpPr>
        <p:spPr>
          <a:xfrm>
            <a:off x="3338285" y="4397828"/>
            <a:ext cx="899886" cy="1200329"/>
          </a:xfrm>
          <a:prstGeom prst="rect">
            <a:avLst/>
          </a:prstGeom>
          <a:noFill/>
        </p:spPr>
        <p:txBody>
          <a:bodyPr wrap="square" rtlCol="0">
            <a:spAutoFit/>
          </a:bodyPr>
          <a:lstStyle/>
          <a:p>
            <a:r>
              <a:rPr lang="en-US" altLang="zh-CN" sz="2400" dirty="0" smtClean="0"/>
              <a:t>6</a:t>
            </a:r>
            <a:r>
              <a:rPr lang="zh-CN" altLang="en-US" sz="2400" dirty="0" smtClean="0"/>
              <a:t>个工作日</a:t>
            </a:r>
            <a:r>
              <a:rPr lang="zh-CN" altLang="en-US" sz="2400" dirty="0" smtClean="0">
                <a:solidFill>
                  <a:srgbClr val="FF0000"/>
                </a:solidFill>
              </a:rPr>
              <a:t>内</a:t>
            </a:r>
            <a:endParaRPr lang="zh-CN" altLang="en-US" sz="2400" dirty="0">
              <a:solidFill>
                <a:srgbClr val="FF0000"/>
              </a:solidFill>
            </a:endParaRPr>
          </a:p>
        </p:txBody>
      </p:sp>
      <p:sp>
        <p:nvSpPr>
          <p:cNvPr id="8" name="TextBox 7"/>
          <p:cNvSpPr txBox="1"/>
          <p:nvPr/>
        </p:nvSpPr>
        <p:spPr>
          <a:xfrm>
            <a:off x="4760685" y="3817257"/>
            <a:ext cx="957943" cy="1200329"/>
          </a:xfrm>
          <a:prstGeom prst="rect">
            <a:avLst/>
          </a:prstGeom>
          <a:noFill/>
        </p:spPr>
        <p:txBody>
          <a:bodyPr wrap="square" rtlCol="0">
            <a:spAutoFit/>
          </a:bodyPr>
          <a:lstStyle/>
          <a:p>
            <a:r>
              <a:rPr lang="en-US" altLang="zh-CN" sz="2400" dirty="0" smtClean="0"/>
              <a:t>7</a:t>
            </a:r>
            <a:r>
              <a:rPr lang="zh-CN" altLang="en-US" sz="2400" dirty="0" smtClean="0"/>
              <a:t>个工作日</a:t>
            </a:r>
            <a:r>
              <a:rPr lang="zh-CN" altLang="en-US" sz="2400" dirty="0" smtClean="0">
                <a:solidFill>
                  <a:srgbClr val="FF0000"/>
                </a:solidFill>
              </a:rPr>
              <a:t>内</a:t>
            </a:r>
            <a:endParaRPr lang="zh-CN" altLang="en-US" sz="2400" dirty="0">
              <a:solidFill>
                <a:srgbClr val="FF0000"/>
              </a:solidFill>
            </a:endParaRPr>
          </a:p>
        </p:txBody>
      </p:sp>
      <p:sp>
        <p:nvSpPr>
          <p:cNvPr id="9" name="TextBox 8"/>
          <p:cNvSpPr txBox="1"/>
          <p:nvPr/>
        </p:nvSpPr>
        <p:spPr>
          <a:xfrm>
            <a:off x="6662056" y="3599542"/>
            <a:ext cx="899886" cy="1200329"/>
          </a:xfrm>
          <a:prstGeom prst="rect">
            <a:avLst/>
          </a:prstGeom>
          <a:noFill/>
        </p:spPr>
        <p:txBody>
          <a:bodyPr wrap="square" rtlCol="0">
            <a:spAutoFit/>
          </a:bodyPr>
          <a:lstStyle/>
          <a:p>
            <a:r>
              <a:rPr lang="en-US" altLang="zh-CN" sz="2400" dirty="0" smtClean="0"/>
              <a:t>2</a:t>
            </a:r>
            <a:r>
              <a:rPr lang="zh-CN" altLang="en-US" sz="2400" dirty="0" smtClean="0"/>
              <a:t>个工作日</a:t>
            </a:r>
            <a:r>
              <a:rPr lang="zh-CN" altLang="en-US" sz="2400" dirty="0" smtClean="0">
                <a:solidFill>
                  <a:srgbClr val="FF0000"/>
                </a:solidFill>
              </a:rPr>
              <a:t>内</a:t>
            </a:r>
            <a:endParaRPr lang="zh-CN" altLang="en-US" sz="2400" dirty="0">
              <a:solidFill>
                <a:srgbClr val="FF0000"/>
              </a:solidFill>
            </a:endParaRPr>
          </a:p>
        </p:txBody>
      </p:sp>
      <p:sp>
        <p:nvSpPr>
          <p:cNvPr id="12" name="灯片编号占位符 11"/>
          <p:cNvSpPr>
            <a:spLocks noGrp="1"/>
          </p:cNvSpPr>
          <p:nvPr>
            <p:ph type="sldNum" sz="quarter" idx="12"/>
          </p:nvPr>
        </p:nvSpPr>
        <p:spPr/>
        <p:txBody>
          <a:bodyPr/>
          <a:lstStyle/>
          <a:p>
            <a:pPr>
              <a:defRPr/>
            </a:pPr>
            <a:fld id="{5E0DC96A-CCD6-4D3E-872F-694A16DFA174}" type="slidenum">
              <a:rPr lang="zh-CN" altLang="en-US" smtClean="0"/>
              <a:pPr>
                <a:defRPr/>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6629" y="1103085"/>
            <a:ext cx="7736114" cy="2862322"/>
          </a:xfrm>
          <a:prstGeom prst="rect">
            <a:avLst/>
          </a:prstGeom>
          <a:noFill/>
        </p:spPr>
        <p:txBody>
          <a:bodyPr wrap="square" rtlCol="0">
            <a:spAutoFit/>
          </a:bodyPr>
          <a:lstStyle/>
          <a:p>
            <a:pPr>
              <a:lnSpc>
                <a:spcPct val="150000"/>
              </a:lnSpc>
            </a:pPr>
            <a:r>
              <a:rPr lang="zh-CN" altLang="en-US" sz="2400" dirty="0" smtClean="0">
                <a:latin typeface="华文楷体" pitchFamily="2" charset="-122"/>
                <a:ea typeface="华文楷体" pitchFamily="2" charset="-122"/>
              </a:rPr>
              <a:t>        资金募集：客户签署资管合同以后往合同中约定的资金募集账户以及在约定时限内打款。（管理人与托管人都不接受现金）</a:t>
            </a:r>
            <a:endParaRPr lang="en-US" altLang="zh-CN" sz="2400" dirty="0" smtClean="0">
              <a:solidFill>
                <a:srgbClr val="FF0000"/>
              </a:solidFill>
              <a:latin typeface="华文楷体" pitchFamily="2" charset="-122"/>
              <a:ea typeface="华文楷体" pitchFamily="2" charset="-122"/>
            </a:endParaRPr>
          </a:p>
          <a:p>
            <a:pPr>
              <a:lnSpc>
                <a:spcPct val="150000"/>
              </a:lnSpc>
            </a:pPr>
            <a:endParaRPr lang="en-US" altLang="zh-CN" sz="2400" dirty="0" smtClean="0">
              <a:latin typeface="华文楷体" pitchFamily="2" charset="-122"/>
              <a:ea typeface="华文楷体" pitchFamily="2" charset="-122"/>
            </a:endParaRPr>
          </a:p>
          <a:p>
            <a:pPr>
              <a:lnSpc>
                <a:spcPct val="150000"/>
              </a:lnSpc>
            </a:pPr>
            <a:r>
              <a:rPr lang="zh-CN" altLang="en-US" sz="2400" dirty="0" smtClean="0">
                <a:latin typeface="华文楷体" pitchFamily="2" charset="-122"/>
                <a:ea typeface="华文楷体" pitchFamily="2" charset="-122"/>
              </a:rPr>
              <a:t>         </a:t>
            </a:r>
            <a:endParaRPr lang="zh-CN" altLang="en-US" dirty="0"/>
          </a:p>
        </p:txBody>
      </p:sp>
      <p:sp>
        <p:nvSpPr>
          <p:cNvPr id="3" name="矩形 2"/>
          <p:cNvSpPr/>
          <p:nvPr/>
        </p:nvSpPr>
        <p:spPr>
          <a:xfrm>
            <a:off x="1155172" y="588220"/>
            <a:ext cx="2970685" cy="461665"/>
          </a:xfrm>
          <a:prstGeom prst="rect">
            <a:avLst/>
          </a:prstGeom>
        </p:spPr>
        <p:txBody>
          <a:bodyPr wrap="none">
            <a:spAutoFit/>
          </a:bodyPr>
          <a:lstStyle/>
          <a:p>
            <a:r>
              <a:rPr lang="en-US" altLang="zh-CN" sz="2400" dirty="0" smtClean="0">
                <a:latin typeface="华文楷体" pitchFamily="2" charset="-122"/>
                <a:ea typeface="华文楷体" pitchFamily="2" charset="-122"/>
              </a:rPr>
              <a:t>(1)</a:t>
            </a:r>
            <a:r>
              <a:rPr lang="zh-CN" altLang="en-US" sz="2400" dirty="0" smtClean="0">
                <a:latin typeface="华文楷体" pitchFamily="2" charset="-122"/>
                <a:ea typeface="华文楷体" pitchFamily="2" charset="-122"/>
              </a:rPr>
              <a:t>、资金募集与备案</a:t>
            </a:r>
            <a:endParaRPr lang="en-US" altLang="zh-CN" sz="2400" dirty="0" smtClean="0">
              <a:latin typeface="华文楷体" pitchFamily="2" charset="-122"/>
              <a:ea typeface="华文楷体" pitchFamily="2" charset="-122"/>
            </a:endParaRPr>
          </a:p>
        </p:txBody>
      </p:sp>
      <p:sp>
        <p:nvSpPr>
          <p:cNvPr id="5" name="TextBox 4"/>
          <p:cNvSpPr txBox="1"/>
          <p:nvPr/>
        </p:nvSpPr>
        <p:spPr>
          <a:xfrm>
            <a:off x="2583541" y="3367313"/>
            <a:ext cx="5109029" cy="461665"/>
          </a:xfrm>
          <a:prstGeom prst="rect">
            <a:avLst/>
          </a:prstGeom>
          <a:noFill/>
        </p:spPr>
        <p:txBody>
          <a:bodyPr wrap="square" rtlCol="0">
            <a:spAutoFit/>
          </a:bodyPr>
          <a:lstStyle/>
          <a:p>
            <a:r>
              <a:rPr lang="zh-CN" altLang="en-US" sz="2400" dirty="0" smtClean="0">
                <a:solidFill>
                  <a:srgbClr val="FF0000"/>
                </a:solidFill>
              </a:rPr>
              <a:t>委     托    资    金    流    转</a:t>
            </a:r>
            <a:endParaRPr lang="zh-CN" altLang="en-US" sz="2400" dirty="0">
              <a:solidFill>
                <a:srgbClr val="FF0000"/>
              </a:solidFill>
            </a:endParaRPr>
          </a:p>
        </p:txBody>
      </p:sp>
      <p:grpSp>
        <p:nvGrpSpPr>
          <p:cNvPr id="8" name="组合 11"/>
          <p:cNvGrpSpPr/>
          <p:nvPr/>
        </p:nvGrpSpPr>
        <p:grpSpPr>
          <a:xfrm>
            <a:off x="885372" y="3621720"/>
            <a:ext cx="7895772" cy="2989537"/>
            <a:chOff x="885372" y="3396749"/>
            <a:chExt cx="7895772" cy="3123794"/>
          </a:xfrm>
        </p:grpSpPr>
        <p:grpSp>
          <p:nvGrpSpPr>
            <p:cNvPr id="12" name="组合 7"/>
            <p:cNvGrpSpPr/>
            <p:nvPr/>
          </p:nvGrpSpPr>
          <p:grpSpPr>
            <a:xfrm>
              <a:off x="885372" y="3396749"/>
              <a:ext cx="7895772" cy="3123794"/>
              <a:chOff x="885372" y="3396749"/>
              <a:chExt cx="7895772" cy="3123794"/>
            </a:xfrm>
          </p:grpSpPr>
          <p:graphicFrame>
            <p:nvGraphicFramePr>
              <p:cNvPr id="4" name="图示 3"/>
              <p:cNvGraphicFramePr/>
              <p:nvPr/>
            </p:nvGraphicFramePr>
            <p:xfrm>
              <a:off x="885372" y="3396749"/>
              <a:ext cx="7895772" cy="31237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左右箭头 5"/>
              <p:cNvSpPr/>
              <p:nvPr/>
            </p:nvSpPr>
            <p:spPr bwMode="auto">
              <a:xfrm>
                <a:off x="4296228" y="3933371"/>
                <a:ext cx="783771" cy="391887"/>
              </a:xfrm>
              <a:prstGeom prst="leftRightArrow">
                <a:avLst/>
              </a:prstGeom>
              <a:solidFill>
                <a:srgbClr val="008000"/>
              </a:solidFill>
              <a:ln>
                <a:solidFill>
                  <a:srgbClr val="008000"/>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rgbClr val="008000"/>
                  </a:solidFill>
                  <a:effectLst/>
                  <a:latin typeface="Arial" pitchFamily="34" charset="0"/>
                </a:endParaRPr>
              </a:p>
            </p:txBody>
          </p:sp>
          <p:sp>
            <p:nvSpPr>
              <p:cNvPr id="7" name="TextBox 6"/>
              <p:cNvSpPr txBox="1"/>
              <p:nvPr/>
            </p:nvSpPr>
            <p:spPr>
              <a:xfrm>
                <a:off x="5036458" y="3712722"/>
                <a:ext cx="885371" cy="862962"/>
              </a:xfrm>
              <a:prstGeom prst="rect">
                <a:avLst/>
              </a:prstGeom>
              <a:noFill/>
            </p:spPr>
            <p:txBody>
              <a:bodyPr wrap="square" rtlCol="0">
                <a:spAutoFit/>
              </a:bodyPr>
              <a:lstStyle/>
              <a:p>
                <a:r>
                  <a:rPr lang="zh-CN" altLang="en-US" sz="2400" dirty="0" smtClean="0">
                    <a:latin typeface="华文楷体" pitchFamily="2" charset="-122"/>
                    <a:ea typeface="华文楷体" pitchFamily="2" charset="-122"/>
                  </a:rPr>
                  <a:t>交易账户</a:t>
                </a:r>
                <a:endParaRPr lang="zh-CN" altLang="en-US" sz="2400" dirty="0">
                  <a:latin typeface="华文楷体" pitchFamily="2" charset="-122"/>
                  <a:ea typeface="华文楷体" pitchFamily="2" charset="-122"/>
                </a:endParaRPr>
              </a:p>
            </p:txBody>
          </p:sp>
        </p:grpSp>
        <p:sp>
          <p:nvSpPr>
            <p:cNvPr id="9" name="右箭头 8"/>
            <p:cNvSpPr/>
            <p:nvPr/>
          </p:nvSpPr>
          <p:spPr bwMode="auto">
            <a:xfrm>
              <a:off x="1843314" y="4876800"/>
              <a:ext cx="493486" cy="188686"/>
            </a:xfrm>
            <a:prstGeom prst="rightArrow">
              <a:avLst/>
            </a:prstGeom>
            <a:solidFill>
              <a:srgbClr val="FF0000"/>
            </a:solidFill>
            <a:ln>
              <a:solidFill>
                <a:srgbClr val="FFFF00"/>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ndParaRPr>
            </a:p>
          </p:txBody>
        </p:sp>
        <p:sp>
          <p:nvSpPr>
            <p:cNvPr id="10" name="右箭头 9"/>
            <p:cNvSpPr/>
            <p:nvPr/>
          </p:nvSpPr>
          <p:spPr bwMode="auto">
            <a:xfrm>
              <a:off x="2997200" y="4884057"/>
              <a:ext cx="493486" cy="188686"/>
            </a:xfrm>
            <a:prstGeom prst="rightArrow">
              <a:avLst/>
            </a:prstGeom>
            <a:solidFill>
              <a:srgbClr val="FF0000"/>
            </a:solidFill>
            <a:ln>
              <a:solidFill>
                <a:srgbClr val="FFFF00"/>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ndParaRPr>
            </a:p>
          </p:txBody>
        </p:sp>
        <p:sp>
          <p:nvSpPr>
            <p:cNvPr id="11" name="右箭头 10"/>
            <p:cNvSpPr/>
            <p:nvPr/>
          </p:nvSpPr>
          <p:spPr bwMode="auto">
            <a:xfrm>
              <a:off x="4898571" y="4869543"/>
              <a:ext cx="493486" cy="188686"/>
            </a:xfrm>
            <a:prstGeom prst="rightArrow">
              <a:avLst/>
            </a:prstGeom>
            <a:solidFill>
              <a:srgbClr val="FF0000"/>
            </a:solidFill>
            <a:ln>
              <a:solidFill>
                <a:srgbClr val="FFFF00"/>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ndParaRPr>
            </a:p>
          </p:txBody>
        </p:sp>
      </p:grpSp>
      <p:sp>
        <p:nvSpPr>
          <p:cNvPr id="13" name="灯片编号占位符 12"/>
          <p:cNvSpPr>
            <a:spLocks noGrp="1"/>
          </p:cNvSpPr>
          <p:nvPr>
            <p:ph type="sldNum" sz="quarter" idx="12"/>
          </p:nvPr>
        </p:nvSpPr>
        <p:spPr/>
        <p:txBody>
          <a:bodyPr/>
          <a:lstStyle/>
          <a:p>
            <a:pPr>
              <a:defRPr/>
            </a:pPr>
            <a:fld id="{5E0DC96A-CCD6-4D3E-872F-694A16DFA174}" type="slidenum">
              <a:rPr lang="zh-CN" altLang="en-US" smtClean="0"/>
              <a:pPr>
                <a:defRPr/>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5E0DC96A-CCD6-4D3E-872F-694A16DFA174}" type="slidenum">
              <a:rPr lang="zh-CN" altLang="en-US" smtClean="0"/>
              <a:pPr>
                <a:defRPr/>
              </a:pPr>
              <a:t>6</a:t>
            </a:fld>
            <a:endParaRPr lang="en-US"/>
          </a:p>
        </p:txBody>
      </p:sp>
      <p:sp>
        <p:nvSpPr>
          <p:cNvPr id="3" name="TextBox 2"/>
          <p:cNvSpPr txBox="1"/>
          <p:nvPr/>
        </p:nvSpPr>
        <p:spPr>
          <a:xfrm>
            <a:off x="1106311" y="1072444"/>
            <a:ext cx="7789333" cy="5632311"/>
          </a:xfrm>
          <a:prstGeom prst="rect">
            <a:avLst/>
          </a:prstGeom>
          <a:noFill/>
        </p:spPr>
        <p:txBody>
          <a:bodyPr wrap="square" rtlCol="0">
            <a:spAutoFit/>
          </a:bodyPr>
          <a:lstStyle/>
          <a:p>
            <a:pPr>
              <a:lnSpc>
                <a:spcPct val="150000"/>
              </a:lnSpc>
            </a:pPr>
            <a:r>
              <a:rPr lang="en-US" altLang="zh-CN" sz="2000" dirty="0" smtClean="0">
                <a:latin typeface="华文仿宋" pitchFamily="2" charset="-122"/>
                <a:ea typeface="华文仿宋" pitchFamily="2" charset="-122"/>
              </a:rPr>
              <a:t>        1</a:t>
            </a:r>
            <a:r>
              <a:rPr lang="zh-CN" altLang="en-US" sz="2000" dirty="0" smtClean="0">
                <a:latin typeface="华文仿宋" pitchFamily="2" charset="-122"/>
                <a:ea typeface="华文仿宋" pitchFamily="2" charset="-122"/>
              </a:rPr>
              <a:t>、托管账户：由托管人开立与保管，名称为管理人全称</a:t>
            </a:r>
            <a:r>
              <a:rPr lang="en-US" altLang="zh-CN" sz="2000" dirty="0" smtClean="0">
                <a:latin typeface="华文仿宋" pitchFamily="2" charset="-122"/>
                <a:ea typeface="华文仿宋" pitchFamily="2" charset="-122"/>
              </a:rPr>
              <a:t>+</a:t>
            </a:r>
            <a:r>
              <a:rPr lang="zh-CN" altLang="en-US" sz="2000" dirty="0" smtClean="0">
                <a:latin typeface="华文仿宋" pitchFamily="2" charset="-122"/>
                <a:ea typeface="华文仿宋" pitchFamily="2" charset="-122"/>
              </a:rPr>
              <a:t>产品名，或者托管人全称</a:t>
            </a:r>
            <a:r>
              <a:rPr lang="en-US" altLang="zh-CN" sz="2000" dirty="0" smtClean="0">
                <a:latin typeface="华文仿宋" pitchFamily="2" charset="-122"/>
                <a:ea typeface="华文仿宋" pitchFamily="2" charset="-122"/>
              </a:rPr>
              <a:t>+</a:t>
            </a:r>
            <a:r>
              <a:rPr lang="zh-CN" altLang="en-US" sz="2000" dirty="0" smtClean="0">
                <a:latin typeface="华文仿宋" pitchFamily="2" charset="-122"/>
                <a:ea typeface="华文仿宋" pitchFamily="2" charset="-122"/>
              </a:rPr>
              <a:t>产品名</a:t>
            </a:r>
            <a:endParaRPr lang="en-US" altLang="zh-CN" sz="2000" dirty="0" smtClean="0">
              <a:latin typeface="华文仿宋" pitchFamily="2" charset="-122"/>
              <a:ea typeface="华文仿宋" pitchFamily="2" charset="-122"/>
            </a:endParaRPr>
          </a:p>
          <a:p>
            <a:pPr>
              <a:lnSpc>
                <a:spcPct val="150000"/>
              </a:lnSpc>
            </a:pPr>
            <a:r>
              <a:rPr lang="en-US" altLang="zh-CN" sz="2000" dirty="0" smtClean="0">
                <a:latin typeface="华文仿宋" pitchFamily="2" charset="-122"/>
                <a:ea typeface="华文仿宋" pitchFamily="2" charset="-122"/>
              </a:rPr>
              <a:t>         2</a:t>
            </a:r>
            <a:r>
              <a:rPr lang="zh-CN" altLang="en-US" sz="2000" dirty="0" smtClean="0">
                <a:latin typeface="华文仿宋" pitchFamily="2" charset="-122"/>
                <a:ea typeface="华文仿宋" pitchFamily="2" charset="-122"/>
              </a:rPr>
              <a:t>、目前能开设托管账户银行为：中、农、工、建、交、招商，因为我们的保证金存管银行就上述</a:t>
            </a:r>
            <a:r>
              <a:rPr lang="en-US" altLang="zh-CN" sz="2000" dirty="0" smtClean="0">
                <a:latin typeface="华文仿宋" pitchFamily="2" charset="-122"/>
                <a:ea typeface="华文仿宋" pitchFamily="2" charset="-122"/>
              </a:rPr>
              <a:t>6</a:t>
            </a:r>
            <a:r>
              <a:rPr lang="zh-CN" altLang="en-US" sz="2000" dirty="0" smtClean="0">
                <a:latin typeface="华文仿宋" pitchFamily="2" charset="-122"/>
                <a:ea typeface="华文仿宋" pitchFamily="2" charset="-122"/>
              </a:rPr>
              <a:t>家，便于后期产品办理银期。</a:t>
            </a:r>
            <a:endParaRPr lang="en-US" altLang="zh-CN" sz="2000" dirty="0" smtClean="0">
              <a:latin typeface="华文仿宋" pitchFamily="2" charset="-122"/>
              <a:ea typeface="华文仿宋" pitchFamily="2" charset="-122"/>
            </a:endParaRPr>
          </a:p>
          <a:p>
            <a:pPr>
              <a:lnSpc>
                <a:spcPct val="150000"/>
              </a:lnSpc>
            </a:pPr>
            <a:r>
              <a:rPr lang="en-US" altLang="zh-CN" sz="2000" dirty="0" smtClean="0">
                <a:latin typeface="华文仿宋" pitchFamily="2" charset="-122"/>
                <a:ea typeface="华文仿宋" pitchFamily="2" charset="-122"/>
              </a:rPr>
              <a:t>         3</a:t>
            </a:r>
            <a:r>
              <a:rPr lang="zh-CN" altLang="en-US" sz="2000" dirty="0" smtClean="0">
                <a:latin typeface="华文仿宋" pitchFamily="2" charset="-122"/>
                <a:ea typeface="华文仿宋" pitchFamily="2" charset="-122"/>
              </a:rPr>
              <a:t>、客户签署合同时会留下指定的银行账户，那么客户打款时必须通过这个指定的银行账户将资金打入产品募集账户中。</a:t>
            </a:r>
            <a:endParaRPr lang="en-US" altLang="zh-CN" sz="2000" dirty="0" smtClean="0">
              <a:latin typeface="华文仿宋" pitchFamily="2" charset="-122"/>
              <a:ea typeface="华文仿宋" pitchFamily="2" charset="-122"/>
            </a:endParaRPr>
          </a:p>
          <a:p>
            <a:pPr>
              <a:lnSpc>
                <a:spcPct val="150000"/>
              </a:lnSpc>
            </a:pPr>
            <a:r>
              <a:rPr lang="en-US" altLang="zh-CN" sz="2000" dirty="0" smtClean="0">
                <a:latin typeface="华文仿宋" pitchFamily="2" charset="-122"/>
                <a:ea typeface="华文仿宋" pitchFamily="2" charset="-122"/>
              </a:rPr>
              <a:t>         </a:t>
            </a:r>
            <a:r>
              <a:rPr lang="zh-CN" altLang="en-US" sz="2000" dirty="0" smtClean="0">
                <a:latin typeface="华文仿宋" pitchFamily="2" charset="-122"/>
                <a:ea typeface="华文仿宋" pitchFamily="2" charset="-122"/>
              </a:rPr>
              <a:t>如果是柜台办理，客户签字时不要字迹潦草，以免银行登记客户信息时出错。</a:t>
            </a:r>
            <a:endParaRPr lang="en-US" altLang="zh-CN" sz="2000" dirty="0" smtClean="0">
              <a:latin typeface="华文仿宋" pitchFamily="2" charset="-122"/>
              <a:ea typeface="华文仿宋" pitchFamily="2" charset="-122"/>
            </a:endParaRPr>
          </a:p>
          <a:p>
            <a:pPr>
              <a:lnSpc>
                <a:spcPct val="150000"/>
              </a:lnSpc>
            </a:pPr>
            <a:r>
              <a:rPr lang="en-US" altLang="zh-CN" sz="2000" dirty="0" smtClean="0">
                <a:latin typeface="华文仿宋" pitchFamily="2" charset="-122"/>
                <a:ea typeface="华文仿宋" pitchFamily="2" charset="-122"/>
              </a:rPr>
              <a:t>         </a:t>
            </a:r>
            <a:r>
              <a:rPr lang="zh-CN" altLang="en-US" sz="2000" dirty="0" smtClean="0">
                <a:latin typeface="华文仿宋" pitchFamily="2" charset="-122"/>
                <a:ea typeface="华文仿宋" pitchFamily="2" charset="-122"/>
              </a:rPr>
              <a:t>同时，在备注处写明购买</a:t>
            </a:r>
            <a:r>
              <a:rPr lang="en-US" altLang="zh-CN" sz="2000" dirty="0" smtClean="0">
                <a:latin typeface="华文仿宋" pitchFamily="2" charset="-122"/>
                <a:ea typeface="华文仿宋" pitchFamily="2" charset="-122"/>
              </a:rPr>
              <a:t>×××</a:t>
            </a:r>
            <a:r>
              <a:rPr lang="zh-CN" altLang="en-US" sz="2000" dirty="0" smtClean="0">
                <a:latin typeface="华文仿宋" pitchFamily="2" charset="-122"/>
                <a:ea typeface="华文仿宋" pitchFamily="2" charset="-122"/>
              </a:rPr>
              <a:t>产品款，如果是结构化产品还需注明购买的是优先级还是劣后级（以合同规定的份额属性为准）。</a:t>
            </a:r>
            <a:endParaRPr lang="en-US" altLang="zh-CN" sz="2000" dirty="0" smtClean="0">
              <a:latin typeface="华文仿宋" pitchFamily="2" charset="-122"/>
              <a:ea typeface="华文仿宋" pitchFamily="2" charset="-122"/>
            </a:endParaRPr>
          </a:p>
          <a:p>
            <a:pPr>
              <a:lnSpc>
                <a:spcPct val="150000"/>
              </a:lnSpc>
            </a:pPr>
            <a:r>
              <a:rPr lang="en-US" altLang="zh-CN" sz="2000" dirty="0" smtClean="0">
                <a:latin typeface="华文仿宋" pitchFamily="2" charset="-122"/>
                <a:ea typeface="华文仿宋" pitchFamily="2" charset="-122"/>
              </a:rPr>
              <a:t>         </a:t>
            </a:r>
            <a:r>
              <a:rPr lang="zh-CN" altLang="en-US" sz="2000" dirty="0" smtClean="0">
                <a:latin typeface="华文仿宋" pitchFamily="2" charset="-122"/>
                <a:ea typeface="华文仿宋" pitchFamily="2" charset="-122"/>
              </a:rPr>
              <a:t>打款完成以后将打款凭证电子件发财富管理部，便于核账。</a:t>
            </a:r>
            <a:r>
              <a:rPr lang="en-US" altLang="zh-CN" sz="2000" dirty="0" smtClean="0">
                <a:latin typeface="华文仿宋" pitchFamily="2" charset="-122"/>
                <a:ea typeface="华文仿宋" pitchFamily="2" charset="-122"/>
              </a:rPr>
              <a:t>   </a:t>
            </a:r>
          </a:p>
          <a:p>
            <a:pPr>
              <a:lnSpc>
                <a:spcPct val="150000"/>
              </a:lnSpc>
            </a:pPr>
            <a:r>
              <a:rPr lang="en-US" altLang="zh-CN" sz="2000" dirty="0" smtClean="0">
                <a:latin typeface="华文仿宋" pitchFamily="2" charset="-122"/>
                <a:ea typeface="华文仿宋" pitchFamily="2" charset="-122"/>
              </a:rPr>
              <a:t>          </a:t>
            </a:r>
            <a:endParaRPr lang="zh-CN" altLang="en-US" sz="2000" dirty="0">
              <a:latin typeface="华文仿宋" pitchFamily="2" charset="-122"/>
              <a:ea typeface="华文仿宋"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5E0DC96A-CCD6-4D3E-872F-694A16DFA174}" type="slidenum">
              <a:rPr lang="zh-CN" altLang="en-US" smtClean="0"/>
              <a:pPr>
                <a:defRPr/>
              </a:pPr>
              <a:t>7</a:t>
            </a:fld>
            <a:endParaRPr lang="en-US"/>
          </a:p>
        </p:txBody>
      </p:sp>
      <p:pic>
        <p:nvPicPr>
          <p:cNvPr id="9" name="图片 8" descr="QQ图片20160308101242.jpg"/>
          <p:cNvPicPr>
            <a:picLocks noChangeAspect="1"/>
          </p:cNvPicPr>
          <p:nvPr/>
        </p:nvPicPr>
        <p:blipFill>
          <a:blip r:embed="rId2" cstate="print"/>
          <a:stretch>
            <a:fillRect/>
          </a:stretch>
        </p:blipFill>
        <p:spPr>
          <a:xfrm>
            <a:off x="1004711" y="903111"/>
            <a:ext cx="7913512" cy="567831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5E0DC96A-CCD6-4D3E-872F-694A16DFA174}" type="slidenum">
              <a:rPr lang="zh-CN" altLang="en-US" smtClean="0"/>
              <a:pPr>
                <a:defRPr/>
              </a:pPr>
              <a:t>8</a:t>
            </a:fld>
            <a:endParaRPr lang="en-US"/>
          </a:p>
        </p:txBody>
      </p:sp>
      <p:sp>
        <p:nvSpPr>
          <p:cNvPr id="3" name="TextBox 2"/>
          <p:cNvSpPr txBox="1"/>
          <p:nvPr/>
        </p:nvSpPr>
        <p:spPr>
          <a:xfrm>
            <a:off x="1106311" y="598311"/>
            <a:ext cx="4120445" cy="369332"/>
          </a:xfrm>
          <a:prstGeom prst="rect">
            <a:avLst/>
          </a:prstGeom>
          <a:noFill/>
        </p:spPr>
        <p:txBody>
          <a:bodyPr wrap="square" rtlCol="0">
            <a:spAutoFit/>
          </a:bodyPr>
          <a:lstStyle/>
          <a:p>
            <a:r>
              <a:rPr lang="zh-CN" altLang="en-US" dirty="0" smtClean="0"/>
              <a:t>一对一纯期货资管产品资金流向</a:t>
            </a:r>
            <a:endParaRPr lang="zh-CN" altLang="en-US" dirty="0"/>
          </a:p>
        </p:txBody>
      </p:sp>
      <p:sp>
        <p:nvSpPr>
          <p:cNvPr id="4" name="TextBox 3"/>
          <p:cNvSpPr txBox="1"/>
          <p:nvPr/>
        </p:nvSpPr>
        <p:spPr>
          <a:xfrm>
            <a:off x="1207912" y="1083733"/>
            <a:ext cx="7529689" cy="2862322"/>
          </a:xfrm>
          <a:prstGeom prst="rect">
            <a:avLst/>
          </a:prstGeom>
          <a:noFill/>
        </p:spPr>
        <p:txBody>
          <a:bodyPr wrap="square" rtlCol="0">
            <a:spAutoFit/>
          </a:bodyPr>
          <a:lstStyle/>
          <a:p>
            <a:pPr>
              <a:lnSpc>
                <a:spcPct val="150000"/>
              </a:lnSpc>
            </a:pPr>
            <a:r>
              <a:rPr lang="en-US" altLang="zh-CN" sz="2000" dirty="0" smtClean="0"/>
              <a:t>        1</a:t>
            </a:r>
            <a:r>
              <a:rPr lang="zh-CN" altLang="en-US" sz="2000" dirty="0" smtClean="0"/>
              <a:t>、一对一纯期货资管产品无需托管，资金在保证金封闭圈内运行，实现了资金的安全保障。</a:t>
            </a:r>
            <a:endParaRPr lang="en-US" altLang="zh-CN" sz="2000" dirty="0" smtClean="0"/>
          </a:p>
          <a:p>
            <a:pPr>
              <a:lnSpc>
                <a:spcPct val="150000"/>
              </a:lnSpc>
            </a:pPr>
            <a:r>
              <a:rPr lang="en-US" altLang="zh-CN" sz="2000" dirty="0" smtClean="0"/>
              <a:t>        2</a:t>
            </a:r>
            <a:r>
              <a:rPr lang="zh-CN" altLang="en-US" sz="2000" dirty="0" smtClean="0"/>
              <a:t>、客户认购一对一纯期货资管产品所留银行账户不得有银期关联。</a:t>
            </a:r>
            <a:endParaRPr lang="en-US" altLang="zh-CN" sz="2000" dirty="0" smtClean="0"/>
          </a:p>
          <a:p>
            <a:pPr>
              <a:lnSpc>
                <a:spcPct val="150000"/>
              </a:lnSpc>
            </a:pPr>
            <a:r>
              <a:rPr lang="en-US" altLang="zh-CN" sz="2000" dirty="0" smtClean="0"/>
              <a:t>        3</a:t>
            </a:r>
            <a:r>
              <a:rPr lang="zh-CN" altLang="en-US" sz="2000" dirty="0" smtClean="0"/>
              <a:t>、客户签署合同后，将资金打入我司保证金存管银行（</a:t>
            </a:r>
            <a:r>
              <a:rPr lang="zh-CN" altLang="en-US" sz="2000" dirty="0" smtClean="0">
                <a:latin typeface="华文仿宋" pitchFamily="2" charset="-122"/>
                <a:ea typeface="华文仿宋" pitchFamily="2" charset="-122"/>
              </a:rPr>
              <a:t>中、农、工、建、交、招商</a:t>
            </a:r>
            <a:r>
              <a:rPr lang="zh-CN" altLang="en-US" sz="2000" dirty="0" smtClean="0"/>
              <a:t>），并备注购买</a:t>
            </a:r>
            <a:r>
              <a:rPr lang="en-US" altLang="zh-CN" sz="2000" dirty="0" smtClean="0"/>
              <a:t>××××</a:t>
            </a:r>
            <a:r>
              <a:rPr lang="zh-CN" altLang="en-US" sz="2000" dirty="0" smtClean="0"/>
              <a:t>产品款。</a:t>
            </a:r>
            <a:endParaRPr lang="zh-CN" alt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03086" y="1030514"/>
            <a:ext cx="7736114" cy="4524315"/>
          </a:xfrm>
          <a:prstGeom prst="rect">
            <a:avLst/>
          </a:prstGeom>
        </p:spPr>
        <p:txBody>
          <a:bodyPr wrap="square">
            <a:spAutoFit/>
          </a:bodyPr>
          <a:lstStyle/>
          <a:p>
            <a:pPr>
              <a:lnSpc>
                <a:spcPct val="150000"/>
              </a:lnSpc>
            </a:pPr>
            <a:r>
              <a:rPr lang="zh-CN" altLang="en-US" dirty="0" smtClean="0">
                <a:latin typeface="华文楷体" pitchFamily="2" charset="-122"/>
                <a:ea typeface="华文楷体" pitchFamily="2" charset="-122"/>
              </a:rPr>
              <a:t>          </a:t>
            </a:r>
            <a:r>
              <a:rPr lang="zh-CN" altLang="en-US" sz="2400" dirty="0" smtClean="0">
                <a:latin typeface="华文楷体" pitchFamily="2" charset="-122"/>
                <a:ea typeface="华文楷体" pitchFamily="2" charset="-122"/>
              </a:rPr>
              <a:t>备案：所有客户打款完成以后，管理人将签署的资管合同、托管人出具的资金到账函、以及其他相关材料的电子件报送中国证券投资基金业协会（简称：中基协）进行报备，这个过程也称为备案。</a:t>
            </a:r>
            <a:endParaRPr lang="en-US" altLang="zh-CN" sz="2400" dirty="0" smtClean="0">
              <a:latin typeface="华文楷体" pitchFamily="2" charset="-122"/>
              <a:ea typeface="华文楷体" pitchFamily="2" charset="-122"/>
            </a:endParaRPr>
          </a:p>
          <a:p>
            <a:pPr>
              <a:lnSpc>
                <a:spcPct val="150000"/>
              </a:lnSpc>
            </a:pPr>
            <a:r>
              <a:rPr lang="en-US" altLang="zh-CN" sz="2400" dirty="0" smtClean="0">
                <a:latin typeface="华文楷体" pitchFamily="2" charset="-122"/>
                <a:ea typeface="华文楷体" pitchFamily="2" charset="-122"/>
              </a:rPr>
              <a:t>        </a:t>
            </a:r>
            <a:r>
              <a:rPr lang="zh-CN" altLang="en-US" sz="2400" dirty="0" smtClean="0">
                <a:latin typeface="华文楷体" pitchFamily="2" charset="-122"/>
                <a:ea typeface="华文楷体" pitchFamily="2" charset="-122"/>
              </a:rPr>
              <a:t>备案成功以后，中基协出具电子版的产品备案函，管理人凭借备案函以及其他材料去开设与产品相关的交易账户，例如，证券交易账户（含开设股东卡）、期货交易账户等。</a:t>
            </a:r>
            <a:endParaRPr lang="en-US" altLang="zh-CN" sz="2400" dirty="0" smtClean="0"/>
          </a:p>
        </p:txBody>
      </p:sp>
      <p:sp>
        <p:nvSpPr>
          <p:cNvPr id="3" name="灯片编号占位符 2"/>
          <p:cNvSpPr>
            <a:spLocks noGrp="1"/>
          </p:cNvSpPr>
          <p:nvPr>
            <p:ph type="sldNum" sz="quarter" idx="12"/>
          </p:nvPr>
        </p:nvSpPr>
        <p:spPr/>
        <p:txBody>
          <a:bodyPr/>
          <a:lstStyle/>
          <a:p>
            <a:pPr>
              <a:defRPr/>
            </a:pPr>
            <a:fld id="{5E0DC96A-CCD6-4D3E-872F-694A16DFA174}" type="slidenum">
              <a:rPr lang="zh-CN" altLang="en-US" smtClean="0"/>
              <a:pPr>
                <a:defRPr/>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437TGp_bizpeople_light_ani">
  <a:themeElements>
    <a:clrScheme name="437TGp_bizpeople_light_ani 1">
      <a:dk1>
        <a:srgbClr val="30311D"/>
      </a:dk1>
      <a:lt1>
        <a:srgbClr val="FFFFFF"/>
      </a:lt1>
      <a:dk2>
        <a:srgbClr val="003366"/>
      </a:dk2>
      <a:lt2>
        <a:srgbClr val="DDDDDD"/>
      </a:lt2>
      <a:accent1>
        <a:srgbClr val="7E52CC"/>
      </a:accent1>
      <a:accent2>
        <a:srgbClr val="4A9ACC"/>
      </a:accent2>
      <a:accent3>
        <a:srgbClr val="FFFFFF"/>
      </a:accent3>
      <a:accent4>
        <a:srgbClr val="272817"/>
      </a:accent4>
      <a:accent5>
        <a:srgbClr val="C0B3E2"/>
      </a:accent5>
      <a:accent6>
        <a:srgbClr val="428BB9"/>
      </a:accent6>
      <a:hlink>
        <a:srgbClr val="4582A7"/>
      </a:hlink>
      <a:folHlink>
        <a:srgbClr val="B2AF7A"/>
      </a:folHlink>
    </a:clrScheme>
    <a:fontScheme name="437TGp_bizpeople_light_a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28575" cap="flat" cmpd="sng" algn="ctr">
          <a:solidFill>
            <a:srgbClr val="FFFFFF"/>
          </a:solidFill>
          <a:prstDash val="solid"/>
          <a:round/>
          <a:headEnd type="none" w="med" len="med"/>
          <a:tailEnd type="none" w="med" len="med"/>
        </a:ln>
        <a:effectLst>
          <a:outerShdw dist="53882" dir="13500000" algn="ctr" rotWithShape="0">
            <a:srgbClr val="080808">
              <a:alpha val="50000"/>
            </a:srgbClr>
          </a:outerShdw>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rgbClr val="FFFFFF"/>
        </a:solidFill>
        <a:ln w="28575" cap="flat" cmpd="sng" algn="ctr">
          <a:solidFill>
            <a:srgbClr val="FFFFFF"/>
          </a:solidFill>
          <a:prstDash val="solid"/>
          <a:round/>
          <a:headEnd type="none" w="med" len="med"/>
          <a:tailEnd type="none" w="med" len="med"/>
        </a:ln>
        <a:effectLst>
          <a:outerShdw dist="53882" dir="13500000" algn="ctr" rotWithShape="0">
            <a:srgbClr val="080808">
              <a:alpha val="50000"/>
            </a:srgbClr>
          </a:outerShdw>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itchFamily="34" charset="0"/>
          </a:defRPr>
        </a:defPPr>
      </a:lstStyle>
    </a:lnDef>
  </a:objectDefaults>
  <a:extraClrSchemeLst>
    <a:extraClrScheme>
      <a:clrScheme name="437TGp_bizpeople_light_ani 1">
        <a:dk1>
          <a:srgbClr val="30311D"/>
        </a:dk1>
        <a:lt1>
          <a:srgbClr val="FFFFFF"/>
        </a:lt1>
        <a:dk2>
          <a:srgbClr val="003366"/>
        </a:dk2>
        <a:lt2>
          <a:srgbClr val="DDDDDD"/>
        </a:lt2>
        <a:accent1>
          <a:srgbClr val="7E52CC"/>
        </a:accent1>
        <a:accent2>
          <a:srgbClr val="4A9ACC"/>
        </a:accent2>
        <a:accent3>
          <a:srgbClr val="FFFFFF"/>
        </a:accent3>
        <a:accent4>
          <a:srgbClr val="272817"/>
        </a:accent4>
        <a:accent5>
          <a:srgbClr val="C0B3E2"/>
        </a:accent5>
        <a:accent6>
          <a:srgbClr val="428BB9"/>
        </a:accent6>
        <a:hlink>
          <a:srgbClr val="4582A7"/>
        </a:hlink>
        <a:folHlink>
          <a:srgbClr val="B2AF7A"/>
        </a:folHlink>
      </a:clrScheme>
      <a:clrMap bg1="lt1" tx1="dk1" bg2="lt2" tx2="dk2" accent1="accent1" accent2="accent2" accent3="accent3" accent4="accent4" accent5="accent5" accent6="accent6" hlink="hlink" folHlink="folHlink"/>
    </a:extraClrScheme>
    <a:extraClrScheme>
      <a:clrScheme name="437TGp_bizpeople_light_ani 2">
        <a:dk1>
          <a:srgbClr val="000000"/>
        </a:dk1>
        <a:lt1>
          <a:srgbClr val="FFFFFF"/>
        </a:lt1>
        <a:dk2>
          <a:srgbClr val="702424"/>
        </a:dk2>
        <a:lt2>
          <a:srgbClr val="C0C0C0"/>
        </a:lt2>
        <a:accent1>
          <a:srgbClr val="54BBBE"/>
        </a:accent1>
        <a:accent2>
          <a:srgbClr val="E49514"/>
        </a:accent2>
        <a:accent3>
          <a:srgbClr val="FFFFFF"/>
        </a:accent3>
        <a:accent4>
          <a:srgbClr val="000000"/>
        </a:accent4>
        <a:accent5>
          <a:srgbClr val="B3DADB"/>
        </a:accent5>
        <a:accent6>
          <a:srgbClr val="CF8711"/>
        </a:accent6>
        <a:hlink>
          <a:srgbClr val="6C9A42"/>
        </a:hlink>
        <a:folHlink>
          <a:srgbClr val="82ABBE"/>
        </a:folHlink>
      </a:clrScheme>
      <a:clrMap bg1="lt1" tx1="dk1" bg2="lt2" tx2="dk2" accent1="accent1" accent2="accent2" accent3="accent3" accent4="accent4" accent5="accent5" accent6="accent6" hlink="hlink" folHlink="folHlink"/>
    </a:extraClrScheme>
    <a:extraClrScheme>
      <a:clrScheme name="437TGp_bizpeople_light_ani 3">
        <a:dk1>
          <a:srgbClr val="003366"/>
        </a:dk1>
        <a:lt1>
          <a:srgbClr val="FFFFFF"/>
        </a:lt1>
        <a:dk2>
          <a:srgbClr val="000000"/>
        </a:dk2>
        <a:lt2>
          <a:srgbClr val="DDDDDD"/>
        </a:lt2>
        <a:accent1>
          <a:srgbClr val="438ACB"/>
        </a:accent1>
        <a:accent2>
          <a:srgbClr val="32A287"/>
        </a:accent2>
        <a:accent3>
          <a:srgbClr val="FFFFFF"/>
        </a:accent3>
        <a:accent4>
          <a:srgbClr val="002A56"/>
        </a:accent4>
        <a:accent5>
          <a:srgbClr val="B0C4E2"/>
        </a:accent5>
        <a:accent6>
          <a:srgbClr val="2C927A"/>
        </a:accent6>
        <a:hlink>
          <a:srgbClr val="729943"/>
        </a:hlink>
        <a:folHlink>
          <a:srgbClr val="82B4B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437TGp_bizpeople_light_ani">
  <a:themeElements>
    <a:clrScheme name="1_437TGp_bizpeople_light_ani 1">
      <a:dk1>
        <a:srgbClr val="30311D"/>
      </a:dk1>
      <a:lt1>
        <a:srgbClr val="FFFFFF"/>
      </a:lt1>
      <a:dk2>
        <a:srgbClr val="003366"/>
      </a:dk2>
      <a:lt2>
        <a:srgbClr val="DDDDDD"/>
      </a:lt2>
      <a:accent1>
        <a:srgbClr val="7E52CC"/>
      </a:accent1>
      <a:accent2>
        <a:srgbClr val="4A9ACC"/>
      </a:accent2>
      <a:accent3>
        <a:srgbClr val="FFFFFF"/>
      </a:accent3>
      <a:accent4>
        <a:srgbClr val="272817"/>
      </a:accent4>
      <a:accent5>
        <a:srgbClr val="C0B3E2"/>
      </a:accent5>
      <a:accent6>
        <a:srgbClr val="428BB9"/>
      </a:accent6>
      <a:hlink>
        <a:srgbClr val="4582A7"/>
      </a:hlink>
      <a:folHlink>
        <a:srgbClr val="B2AF7A"/>
      </a:folHlink>
    </a:clrScheme>
    <a:fontScheme name="1_437TGp_bizpeople_light_a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28575" cap="flat" cmpd="sng" algn="ctr">
          <a:solidFill>
            <a:srgbClr val="FFFFFF"/>
          </a:solidFill>
          <a:prstDash val="solid"/>
          <a:round/>
          <a:headEnd type="none" w="med" len="med"/>
          <a:tailEnd type="none" w="med" len="med"/>
        </a:ln>
        <a:effectLst>
          <a:outerShdw dist="53882" dir="13500000" algn="ctr" rotWithShape="0">
            <a:srgbClr val="080808">
              <a:alpha val="50000"/>
            </a:srgbClr>
          </a:outerShdw>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rgbClr val="FFFFFF"/>
        </a:solidFill>
        <a:ln w="28575" cap="flat" cmpd="sng" algn="ctr">
          <a:solidFill>
            <a:srgbClr val="FFFFFF"/>
          </a:solidFill>
          <a:prstDash val="solid"/>
          <a:round/>
          <a:headEnd type="none" w="med" len="med"/>
          <a:tailEnd type="none" w="med" len="med"/>
        </a:ln>
        <a:effectLst>
          <a:outerShdw dist="53882" dir="13500000" algn="ctr" rotWithShape="0">
            <a:srgbClr val="080808">
              <a:alpha val="50000"/>
            </a:srgbClr>
          </a:outerShdw>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itchFamily="34" charset="0"/>
          </a:defRPr>
        </a:defPPr>
      </a:lstStyle>
    </a:lnDef>
  </a:objectDefaults>
  <a:extraClrSchemeLst>
    <a:extraClrScheme>
      <a:clrScheme name="1_437TGp_bizpeople_light_ani 1">
        <a:dk1>
          <a:srgbClr val="30311D"/>
        </a:dk1>
        <a:lt1>
          <a:srgbClr val="FFFFFF"/>
        </a:lt1>
        <a:dk2>
          <a:srgbClr val="003366"/>
        </a:dk2>
        <a:lt2>
          <a:srgbClr val="DDDDDD"/>
        </a:lt2>
        <a:accent1>
          <a:srgbClr val="7E52CC"/>
        </a:accent1>
        <a:accent2>
          <a:srgbClr val="4A9ACC"/>
        </a:accent2>
        <a:accent3>
          <a:srgbClr val="FFFFFF"/>
        </a:accent3>
        <a:accent4>
          <a:srgbClr val="272817"/>
        </a:accent4>
        <a:accent5>
          <a:srgbClr val="C0B3E2"/>
        </a:accent5>
        <a:accent6>
          <a:srgbClr val="428BB9"/>
        </a:accent6>
        <a:hlink>
          <a:srgbClr val="4582A7"/>
        </a:hlink>
        <a:folHlink>
          <a:srgbClr val="B2AF7A"/>
        </a:folHlink>
      </a:clrScheme>
      <a:clrMap bg1="lt1" tx1="dk1" bg2="lt2" tx2="dk2" accent1="accent1" accent2="accent2" accent3="accent3" accent4="accent4" accent5="accent5" accent6="accent6" hlink="hlink" folHlink="folHlink"/>
    </a:extraClrScheme>
    <a:extraClrScheme>
      <a:clrScheme name="1_437TGp_bizpeople_light_ani 2">
        <a:dk1>
          <a:srgbClr val="000000"/>
        </a:dk1>
        <a:lt1>
          <a:srgbClr val="FFFFFF"/>
        </a:lt1>
        <a:dk2>
          <a:srgbClr val="702424"/>
        </a:dk2>
        <a:lt2>
          <a:srgbClr val="C0C0C0"/>
        </a:lt2>
        <a:accent1>
          <a:srgbClr val="54BBBE"/>
        </a:accent1>
        <a:accent2>
          <a:srgbClr val="E49514"/>
        </a:accent2>
        <a:accent3>
          <a:srgbClr val="FFFFFF"/>
        </a:accent3>
        <a:accent4>
          <a:srgbClr val="000000"/>
        </a:accent4>
        <a:accent5>
          <a:srgbClr val="B3DADB"/>
        </a:accent5>
        <a:accent6>
          <a:srgbClr val="CF8711"/>
        </a:accent6>
        <a:hlink>
          <a:srgbClr val="6C9A42"/>
        </a:hlink>
        <a:folHlink>
          <a:srgbClr val="82ABBE"/>
        </a:folHlink>
      </a:clrScheme>
      <a:clrMap bg1="lt1" tx1="dk1" bg2="lt2" tx2="dk2" accent1="accent1" accent2="accent2" accent3="accent3" accent4="accent4" accent5="accent5" accent6="accent6" hlink="hlink" folHlink="folHlink"/>
    </a:extraClrScheme>
    <a:extraClrScheme>
      <a:clrScheme name="1_437TGp_bizpeople_light_ani 3">
        <a:dk1>
          <a:srgbClr val="003366"/>
        </a:dk1>
        <a:lt1>
          <a:srgbClr val="FFFFFF"/>
        </a:lt1>
        <a:dk2>
          <a:srgbClr val="000000"/>
        </a:dk2>
        <a:lt2>
          <a:srgbClr val="DDDDDD"/>
        </a:lt2>
        <a:accent1>
          <a:srgbClr val="438ACB"/>
        </a:accent1>
        <a:accent2>
          <a:srgbClr val="32A287"/>
        </a:accent2>
        <a:accent3>
          <a:srgbClr val="FFFFFF"/>
        </a:accent3>
        <a:accent4>
          <a:srgbClr val="002A56"/>
        </a:accent4>
        <a:accent5>
          <a:srgbClr val="B0C4E2"/>
        </a:accent5>
        <a:accent6>
          <a:srgbClr val="2C927A"/>
        </a:accent6>
        <a:hlink>
          <a:srgbClr val="729943"/>
        </a:hlink>
        <a:folHlink>
          <a:srgbClr val="82B4B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1979</TotalTime>
  <Pages>0</Pages>
  <Words>1524</Words>
  <Characters>0</Characters>
  <Application>Microsoft Office PowerPoint</Application>
  <DocSecurity>0</DocSecurity>
  <PresentationFormat>全屏显示(4:3)</PresentationFormat>
  <Lines>0</Lines>
  <Paragraphs>145</Paragraphs>
  <Slides>23</Slides>
  <Notes>0</Notes>
  <HiddenSlides>0</HiddenSlides>
  <MMClips>0</MMClips>
  <ScaleCrop>false</ScaleCrop>
  <HeadingPairs>
    <vt:vector size="4" baseType="variant">
      <vt:variant>
        <vt:lpstr>主题</vt:lpstr>
      </vt:variant>
      <vt:variant>
        <vt:i4>2</vt:i4>
      </vt:variant>
      <vt:variant>
        <vt:lpstr>幻灯片标题</vt:lpstr>
      </vt:variant>
      <vt:variant>
        <vt:i4>23</vt:i4>
      </vt:variant>
    </vt:vector>
  </HeadingPairs>
  <TitlesOfParts>
    <vt:vector size="25" baseType="lpstr">
      <vt:lpstr>437TGp_bizpeople_light_ani</vt:lpstr>
      <vt:lpstr>1_437TGp_bizpeople_light_ani</vt:lpstr>
      <vt:lpstr>资管流程与注意事项  财富管理部</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vector>
  </TitlesOfParts>
  <Manager/>
  <Company>Guild Design Inc.</Company>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ThemeGallery PowerTemplate</dc:title>
  <dc:subject/>
  <dc:creator>www.themegallery.com</dc:creator>
  <cp:keywords/>
  <dc:description/>
  <cp:lastModifiedBy>Administrator</cp:lastModifiedBy>
  <cp:revision>675</cp:revision>
  <cp:lastPrinted>1899-12-30T00:00:00Z</cp:lastPrinted>
  <dcterms:created xsi:type="dcterms:W3CDTF">2007-05-12T02:23:56Z</dcterms:created>
  <dcterms:modified xsi:type="dcterms:W3CDTF">2016-03-11T05:04:13Z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2052-6.6.0.2877</vt:lpwstr>
  </property>
</Properties>
</file>